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85" r:id="rId1"/>
  </p:sldMasterIdLst>
  <p:notesMasterIdLst>
    <p:notesMasterId r:id="rId4"/>
  </p:notesMasterIdLst>
  <p:sldIdLst>
    <p:sldId id="260" r:id="rId2"/>
    <p:sldId id="256" r:id="rId3"/>
  </p:sldIdLst>
  <p:sldSz cx="9144000" cy="5143500" type="screen16x9"/>
  <p:notesSz cx="6858000" cy="9144000"/>
  <p:embeddedFontLst>
    <p:embeddedFont>
      <p:font typeface="Henny Penny" charset="0"/>
      <p:regular r:id="rId5"/>
    </p:embeddedFont>
    <p:embeddedFont>
      <p:font typeface="Satisfy" charset="0"/>
      <p:regular r:id="rId6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AD2560B-5D31-44D5-BF3D-473F8988930E}">
  <a:tblStyle styleId="{5AD2560B-5D31-44D5-BF3D-473F8988930E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56" d="100"/>
          <a:sy n="56" d="100"/>
        </p:scale>
        <p:origin x="-1099" y="-197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2.fntdata"/><Relationship Id="rId5" Type="http://schemas.openxmlformats.org/officeDocument/2006/relationships/font" Target="fonts/font1.fntdata"/><Relationship Id="rId10" Type="http://schemas.openxmlformats.org/officeDocument/2006/relationships/tableStyles" Target="tableStyles.xml"/><Relationship Id="rId4" Type="http://schemas.openxmlformats.org/officeDocument/2006/relationships/notesMaster" Target="notesMasters/notes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401635584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7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52" name="Google Shape;3752;ga0096992f3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753" name="Google Shape;3753;ga0096992f3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4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44" name="Google Shape;3444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445" name="Google Shape;3445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solidFill>
          <a:srgbClr val="1F9388"/>
        </a:solidFill>
        <a:effectLst/>
      </p:bgPr>
    </p:bg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oogle Shape;9;p2"/>
          <p:cNvSpPr txBox="1">
            <a:spLocks noGrp="1"/>
          </p:cNvSpPr>
          <p:nvPr>
            <p:ph type="ctrTitle"/>
          </p:nvPr>
        </p:nvSpPr>
        <p:spPr>
          <a:xfrm>
            <a:off x="1141875" y="1284250"/>
            <a:ext cx="6860100" cy="1751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500">
                <a:solidFill>
                  <a:schemeClr val="lt1"/>
                </a:solidFill>
                <a:latin typeface="Henny Penny"/>
                <a:ea typeface="Henny Penny"/>
                <a:cs typeface="Henny Penny"/>
                <a:sym typeface="Henny Penny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0" name="Google Shape;10;p2"/>
          <p:cNvSpPr txBox="1">
            <a:spLocks noGrp="1"/>
          </p:cNvSpPr>
          <p:nvPr>
            <p:ph type="subTitle" idx="1"/>
          </p:nvPr>
        </p:nvSpPr>
        <p:spPr>
          <a:xfrm>
            <a:off x="2833700" y="3066656"/>
            <a:ext cx="3333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000">
                <a:solidFill>
                  <a:srgbClr val="F8BD59"/>
                </a:solidFill>
                <a:latin typeface="Satisfy"/>
                <a:ea typeface="Satisfy"/>
                <a:cs typeface="Satisfy"/>
                <a:sym typeface="Satisfy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1" name="Google Shape;11;p2"/>
          <p:cNvSpPr/>
          <p:nvPr/>
        </p:nvSpPr>
        <p:spPr>
          <a:xfrm>
            <a:off x="631450" y="698725"/>
            <a:ext cx="237975" cy="261950"/>
          </a:xfrm>
          <a:custGeom>
            <a:avLst/>
            <a:gdLst/>
            <a:ahLst/>
            <a:cxnLst/>
            <a:rect l="l" t="t" r="r" b="b"/>
            <a:pathLst>
              <a:path w="9519" h="10478" extrusionOk="0">
                <a:moveTo>
                  <a:pt x="4862" y="1"/>
                </a:moveTo>
                <a:lnTo>
                  <a:pt x="3375" y="4087"/>
                </a:lnTo>
                <a:lnTo>
                  <a:pt x="0" y="4087"/>
                </a:lnTo>
                <a:lnTo>
                  <a:pt x="2614" y="6178"/>
                </a:lnTo>
                <a:lnTo>
                  <a:pt x="2614" y="6178"/>
                </a:lnTo>
                <a:lnTo>
                  <a:pt x="1050" y="10478"/>
                </a:lnTo>
                <a:lnTo>
                  <a:pt x="4620" y="7783"/>
                </a:lnTo>
                <a:lnTo>
                  <a:pt x="4620" y="7783"/>
                </a:lnTo>
                <a:lnTo>
                  <a:pt x="7989" y="10478"/>
                </a:lnTo>
                <a:lnTo>
                  <a:pt x="7989" y="10478"/>
                </a:lnTo>
                <a:lnTo>
                  <a:pt x="6713" y="6204"/>
                </a:lnTo>
                <a:lnTo>
                  <a:pt x="9518" y="4087"/>
                </a:lnTo>
                <a:lnTo>
                  <a:pt x="6081" y="4087"/>
                </a:lnTo>
                <a:lnTo>
                  <a:pt x="4862" y="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" name="Google Shape;12;p2"/>
          <p:cNvSpPr/>
          <p:nvPr/>
        </p:nvSpPr>
        <p:spPr>
          <a:xfrm>
            <a:off x="8924400" y="166650"/>
            <a:ext cx="240250" cy="261375"/>
          </a:xfrm>
          <a:custGeom>
            <a:avLst/>
            <a:gdLst/>
            <a:ahLst/>
            <a:cxnLst/>
            <a:rect l="l" t="t" r="r" b="b"/>
            <a:pathLst>
              <a:path w="9610" h="10455" extrusionOk="0">
                <a:moveTo>
                  <a:pt x="4862" y="0"/>
                </a:moveTo>
                <a:lnTo>
                  <a:pt x="3384" y="4054"/>
                </a:lnTo>
                <a:lnTo>
                  <a:pt x="3384" y="4054"/>
                </a:lnTo>
                <a:lnTo>
                  <a:pt x="0" y="4086"/>
                </a:lnTo>
                <a:lnTo>
                  <a:pt x="2628" y="6127"/>
                </a:lnTo>
                <a:lnTo>
                  <a:pt x="1050" y="10454"/>
                </a:lnTo>
                <a:lnTo>
                  <a:pt x="4676" y="7718"/>
                </a:lnTo>
                <a:lnTo>
                  <a:pt x="8080" y="10363"/>
                </a:lnTo>
                <a:lnTo>
                  <a:pt x="6768" y="6139"/>
                </a:lnTo>
                <a:lnTo>
                  <a:pt x="9609" y="3995"/>
                </a:lnTo>
                <a:lnTo>
                  <a:pt x="6113" y="4028"/>
                </a:lnTo>
                <a:lnTo>
                  <a:pt x="6113" y="4028"/>
                </a:lnTo>
                <a:lnTo>
                  <a:pt x="4862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" name="Google Shape;13;p2"/>
          <p:cNvSpPr/>
          <p:nvPr/>
        </p:nvSpPr>
        <p:spPr>
          <a:xfrm>
            <a:off x="1143025" y="4818025"/>
            <a:ext cx="237425" cy="261375"/>
          </a:xfrm>
          <a:custGeom>
            <a:avLst/>
            <a:gdLst/>
            <a:ahLst/>
            <a:cxnLst/>
            <a:rect l="l" t="t" r="r" b="b"/>
            <a:pathLst>
              <a:path w="9497" h="10455" extrusionOk="0">
                <a:moveTo>
                  <a:pt x="4657" y="0"/>
                </a:moveTo>
                <a:lnTo>
                  <a:pt x="3390" y="4086"/>
                </a:lnTo>
                <a:lnTo>
                  <a:pt x="1" y="4086"/>
                </a:lnTo>
                <a:lnTo>
                  <a:pt x="2749" y="6153"/>
                </a:lnTo>
                <a:lnTo>
                  <a:pt x="2749" y="6153"/>
                </a:lnTo>
                <a:lnTo>
                  <a:pt x="1416" y="10454"/>
                </a:lnTo>
                <a:lnTo>
                  <a:pt x="4860" y="7740"/>
                </a:lnTo>
                <a:lnTo>
                  <a:pt x="4860" y="7740"/>
                </a:lnTo>
                <a:lnTo>
                  <a:pt x="8469" y="10454"/>
                </a:lnTo>
                <a:lnTo>
                  <a:pt x="6894" y="6137"/>
                </a:lnTo>
                <a:lnTo>
                  <a:pt x="9496" y="4086"/>
                </a:lnTo>
                <a:lnTo>
                  <a:pt x="6147" y="4086"/>
                </a:lnTo>
                <a:lnTo>
                  <a:pt x="4657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" name="Google Shape;14;p2"/>
          <p:cNvSpPr/>
          <p:nvPr/>
        </p:nvSpPr>
        <p:spPr>
          <a:xfrm>
            <a:off x="7792825" y="3624250"/>
            <a:ext cx="237975" cy="261950"/>
          </a:xfrm>
          <a:custGeom>
            <a:avLst/>
            <a:gdLst/>
            <a:ahLst/>
            <a:cxnLst/>
            <a:rect l="l" t="t" r="r" b="b"/>
            <a:pathLst>
              <a:path w="9519" h="10478" extrusionOk="0">
                <a:moveTo>
                  <a:pt x="4748" y="1"/>
                </a:moveTo>
                <a:lnTo>
                  <a:pt x="3493" y="4087"/>
                </a:lnTo>
                <a:lnTo>
                  <a:pt x="0" y="4087"/>
                </a:lnTo>
                <a:lnTo>
                  <a:pt x="2836" y="6227"/>
                </a:lnTo>
                <a:lnTo>
                  <a:pt x="2836" y="6227"/>
                </a:lnTo>
                <a:lnTo>
                  <a:pt x="1530" y="10478"/>
                </a:lnTo>
                <a:lnTo>
                  <a:pt x="1530" y="10478"/>
                </a:lnTo>
                <a:lnTo>
                  <a:pt x="4898" y="7783"/>
                </a:lnTo>
                <a:lnTo>
                  <a:pt x="4898" y="7783"/>
                </a:lnTo>
                <a:lnTo>
                  <a:pt x="8469" y="10478"/>
                </a:lnTo>
                <a:lnTo>
                  <a:pt x="6933" y="6155"/>
                </a:lnTo>
                <a:lnTo>
                  <a:pt x="9519" y="4087"/>
                </a:lnTo>
                <a:lnTo>
                  <a:pt x="6199" y="4087"/>
                </a:lnTo>
                <a:lnTo>
                  <a:pt x="4748" y="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" name="Google Shape;15;p2"/>
          <p:cNvSpPr/>
          <p:nvPr/>
        </p:nvSpPr>
        <p:spPr>
          <a:xfrm>
            <a:off x="8793725" y="2631350"/>
            <a:ext cx="237400" cy="261375"/>
          </a:xfrm>
          <a:custGeom>
            <a:avLst/>
            <a:gdLst/>
            <a:ahLst/>
            <a:cxnLst/>
            <a:rect l="l" t="t" r="r" b="b"/>
            <a:pathLst>
              <a:path w="9496" h="10455" extrusionOk="0">
                <a:moveTo>
                  <a:pt x="4657" y="0"/>
                </a:moveTo>
                <a:lnTo>
                  <a:pt x="3432" y="4028"/>
                </a:lnTo>
                <a:lnTo>
                  <a:pt x="3432" y="4028"/>
                </a:lnTo>
                <a:lnTo>
                  <a:pt x="0" y="3995"/>
                </a:lnTo>
                <a:lnTo>
                  <a:pt x="2795" y="6126"/>
                </a:lnTo>
                <a:lnTo>
                  <a:pt x="2795" y="6126"/>
                </a:lnTo>
                <a:lnTo>
                  <a:pt x="1507" y="10363"/>
                </a:lnTo>
                <a:lnTo>
                  <a:pt x="4877" y="7715"/>
                </a:lnTo>
                <a:lnTo>
                  <a:pt x="4877" y="7715"/>
                </a:lnTo>
                <a:lnTo>
                  <a:pt x="8469" y="10454"/>
                </a:lnTo>
                <a:lnTo>
                  <a:pt x="6892" y="6131"/>
                </a:lnTo>
                <a:lnTo>
                  <a:pt x="9496" y="4086"/>
                </a:lnTo>
                <a:lnTo>
                  <a:pt x="6135" y="4054"/>
                </a:lnTo>
                <a:lnTo>
                  <a:pt x="6135" y="4054"/>
                </a:lnTo>
                <a:lnTo>
                  <a:pt x="4657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" name="Google Shape;16;p2"/>
          <p:cNvSpPr/>
          <p:nvPr/>
        </p:nvSpPr>
        <p:spPr>
          <a:xfrm>
            <a:off x="6451825" y="4824875"/>
            <a:ext cx="171225" cy="188325"/>
          </a:xfrm>
          <a:custGeom>
            <a:avLst/>
            <a:gdLst/>
            <a:ahLst/>
            <a:cxnLst/>
            <a:rect l="l" t="t" r="r" b="b"/>
            <a:pathLst>
              <a:path w="6849" h="7533" extrusionOk="0">
                <a:moveTo>
                  <a:pt x="3425" y="0"/>
                </a:moveTo>
                <a:lnTo>
                  <a:pt x="2351" y="2928"/>
                </a:lnTo>
                <a:lnTo>
                  <a:pt x="2351" y="2928"/>
                </a:lnTo>
                <a:lnTo>
                  <a:pt x="1" y="2968"/>
                </a:lnTo>
                <a:lnTo>
                  <a:pt x="1813" y="4395"/>
                </a:lnTo>
                <a:lnTo>
                  <a:pt x="1813" y="4395"/>
                </a:lnTo>
                <a:lnTo>
                  <a:pt x="663" y="7533"/>
                </a:lnTo>
                <a:lnTo>
                  <a:pt x="3282" y="5551"/>
                </a:lnTo>
                <a:lnTo>
                  <a:pt x="5799" y="7533"/>
                </a:lnTo>
                <a:lnTo>
                  <a:pt x="4810" y="4396"/>
                </a:lnTo>
                <a:lnTo>
                  <a:pt x="4810" y="4396"/>
                </a:lnTo>
                <a:lnTo>
                  <a:pt x="6849" y="2853"/>
                </a:lnTo>
                <a:lnTo>
                  <a:pt x="6849" y="2853"/>
                </a:lnTo>
                <a:lnTo>
                  <a:pt x="4337" y="2895"/>
                </a:lnTo>
                <a:lnTo>
                  <a:pt x="4337" y="2895"/>
                </a:lnTo>
                <a:lnTo>
                  <a:pt x="3425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" name="Google Shape;17;p2"/>
          <p:cNvSpPr/>
          <p:nvPr/>
        </p:nvSpPr>
        <p:spPr>
          <a:xfrm>
            <a:off x="2041475" y="30525"/>
            <a:ext cx="171200" cy="188325"/>
          </a:xfrm>
          <a:custGeom>
            <a:avLst/>
            <a:gdLst/>
            <a:ahLst/>
            <a:cxnLst/>
            <a:rect l="l" t="t" r="r" b="b"/>
            <a:pathLst>
              <a:path w="6848" h="7533" extrusionOk="0">
                <a:moveTo>
                  <a:pt x="3424" y="0"/>
                </a:moveTo>
                <a:lnTo>
                  <a:pt x="2386" y="2928"/>
                </a:lnTo>
                <a:lnTo>
                  <a:pt x="2386" y="2928"/>
                </a:lnTo>
                <a:lnTo>
                  <a:pt x="0" y="2968"/>
                </a:lnTo>
                <a:lnTo>
                  <a:pt x="1854" y="4428"/>
                </a:lnTo>
                <a:lnTo>
                  <a:pt x="754" y="7533"/>
                </a:lnTo>
                <a:lnTo>
                  <a:pt x="3308" y="5572"/>
                </a:lnTo>
                <a:lnTo>
                  <a:pt x="5798" y="7533"/>
                </a:lnTo>
                <a:lnTo>
                  <a:pt x="5798" y="7533"/>
                </a:lnTo>
                <a:lnTo>
                  <a:pt x="4815" y="4414"/>
                </a:lnTo>
                <a:lnTo>
                  <a:pt x="6848" y="2854"/>
                </a:lnTo>
                <a:lnTo>
                  <a:pt x="6848" y="2854"/>
                </a:lnTo>
                <a:lnTo>
                  <a:pt x="4337" y="2895"/>
                </a:lnTo>
                <a:lnTo>
                  <a:pt x="4337" y="2895"/>
                </a:lnTo>
                <a:lnTo>
                  <a:pt x="3424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" name="Google Shape;18;p2"/>
          <p:cNvSpPr/>
          <p:nvPr/>
        </p:nvSpPr>
        <p:spPr>
          <a:xfrm>
            <a:off x="759825" y="2330175"/>
            <a:ext cx="171225" cy="187750"/>
          </a:xfrm>
          <a:custGeom>
            <a:avLst/>
            <a:gdLst/>
            <a:ahLst/>
            <a:cxnLst/>
            <a:rect l="l" t="t" r="r" b="b"/>
            <a:pathLst>
              <a:path w="6849" h="7510" extrusionOk="0">
                <a:moveTo>
                  <a:pt x="3425" y="0"/>
                </a:moveTo>
                <a:lnTo>
                  <a:pt x="2494" y="2945"/>
                </a:lnTo>
                <a:lnTo>
                  <a:pt x="1" y="2945"/>
                </a:lnTo>
                <a:lnTo>
                  <a:pt x="2016" y="4455"/>
                </a:lnTo>
                <a:lnTo>
                  <a:pt x="2016" y="4455"/>
                </a:lnTo>
                <a:lnTo>
                  <a:pt x="1051" y="7510"/>
                </a:lnTo>
                <a:lnTo>
                  <a:pt x="3510" y="5573"/>
                </a:lnTo>
                <a:lnTo>
                  <a:pt x="3510" y="5573"/>
                </a:lnTo>
                <a:lnTo>
                  <a:pt x="6095" y="7510"/>
                </a:lnTo>
                <a:lnTo>
                  <a:pt x="4992" y="4407"/>
                </a:lnTo>
                <a:lnTo>
                  <a:pt x="4992" y="4407"/>
                </a:lnTo>
                <a:lnTo>
                  <a:pt x="6848" y="2945"/>
                </a:lnTo>
                <a:lnTo>
                  <a:pt x="4472" y="2945"/>
                </a:lnTo>
                <a:lnTo>
                  <a:pt x="3425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" name="Google Shape;19;p2"/>
          <p:cNvSpPr/>
          <p:nvPr/>
        </p:nvSpPr>
        <p:spPr>
          <a:xfrm>
            <a:off x="2623750" y="156975"/>
            <a:ext cx="171225" cy="190050"/>
          </a:xfrm>
          <a:custGeom>
            <a:avLst/>
            <a:gdLst/>
            <a:ahLst/>
            <a:cxnLst/>
            <a:rect l="l" t="t" r="r" b="b"/>
            <a:pathLst>
              <a:path w="6849" h="7602" extrusionOk="0">
                <a:moveTo>
                  <a:pt x="3425" y="1"/>
                </a:moveTo>
                <a:lnTo>
                  <a:pt x="2494" y="2945"/>
                </a:lnTo>
                <a:lnTo>
                  <a:pt x="1" y="2945"/>
                </a:lnTo>
                <a:lnTo>
                  <a:pt x="2009" y="4480"/>
                </a:lnTo>
                <a:lnTo>
                  <a:pt x="1051" y="7510"/>
                </a:lnTo>
                <a:lnTo>
                  <a:pt x="3476" y="5601"/>
                </a:lnTo>
                <a:lnTo>
                  <a:pt x="6095" y="7602"/>
                </a:lnTo>
                <a:lnTo>
                  <a:pt x="4977" y="4419"/>
                </a:lnTo>
                <a:lnTo>
                  <a:pt x="6848" y="2945"/>
                </a:lnTo>
                <a:lnTo>
                  <a:pt x="4459" y="2945"/>
                </a:lnTo>
                <a:lnTo>
                  <a:pt x="3425" y="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" name="Google Shape;20;p2"/>
          <p:cNvSpPr/>
          <p:nvPr/>
        </p:nvSpPr>
        <p:spPr>
          <a:xfrm>
            <a:off x="9266775" y="3265325"/>
            <a:ext cx="173500" cy="187775"/>
          </a:xfrm>
          <a:custGeom>
            <a:avLst/>
            <a:gdLst/>
            <a:ahLst/>
            <a:cxnLst/>
            <a:rect l="l" t="t" r="r" b="b"/>
            <a:pathLst>
              <a:path w="6940" h="7511" extrusionOk="0">
                <a:moveTo>
                  <a:pt x="3424" y="1"/>
                </a:moveTo>
                <a:lnTo>
                  <a:pt x="2547" y="2888"/>
                </a:lnTo>
                <a:lnTo>
                  <a:pt x="2547" y="2888"/>
                </a:lnTo>
                <a:lnTo>
                  <a:pt x="0" y="2854"/>
                </a:lnTo>
                <a:lnTo>
                  <a:pt x="2081" y="4420"/>
                </a:lnTo>
                <a:lnTo>
                  <a:pt x="2081" y="4420"/>
                </a:lnTo>
                <a:lnTo>
                  <a:pt x="1141" y="7510"/>
                </a:lnTo>
                <a:lnTo>
                  <a:pt x="3607" y="5569"/>
                </a:lnTo>
                <a:lnTo>
                  <a:pt x="3607" y="5569"/>
                </a:lnTo>
                <a:lnTo>
                  <a:pt x="6186" y="7510"/>
                </a:lnTo>
                <a:lnTo>
                  <a:pt x="5053" y="4430"/>
                </a:lnTo>
                <a:lnTo>
                  <a:pt x="6939" y="2945"/>
                </a:lnTo>
                <a:lnTo>
                  <a:pt x="4495" y="2913"/>
                </a:lnTo>
                <a:lnTo>
                  <a:pt x="4495" y="2913"/>
                </a:lnTo>
                <a:lnTo>
                  <a:pt x="3424" y="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" name="Google Shape;21;p2"/>
          <p:cNvSpPr/>
          <p:nvPr/>
        </p:nvSpPr>
        <p:spPr>
          <a:xfrm>
            <a:off x="-28212" y="3041875"/>
            <a:ext cx="237975" cy="261375"/>
          </a:xfrm>
          <a:custGeom>
            <a:avLst/>
            <a:gdLst/>
            <a:ahLst/>
            <a:cxnLst/>
            <a:rect l="l" t="t" r="r" b="b"/>
            <a:pathLst>
              <a:path w="9519" h="10455" extrusionOk="0">
                <a:moveTo>
                  <a:pt x="4839" y="0"/>
                </a:moveTo>
                <a:lnTo>
                  <a:pt x="3370" y="4054"/>
                </a:lnTo>
                <a:lnTo>
                  <a:pt x="3370" y="4054"/>
                </a:lnTo>
                <a:lnTo>
                  <a:pt x="0" y="4086"/>
                </a:lnTo>
                <a:lnTo>
                  <a:pt x="2612" y="6144"/>
                </a:lnTo>
                <a:lnTo>
                  <a:pt x="2612" y="6144"/>
                </a:lnTo>
                <a:lnTo>
                  <a:pt x="1050" y="10454"/>
                </a:lnTo>
                <a:lnTo>
                  <a:pt x="1050" y="10454"/>
                </a:lnTo>
                <a:lnTo>
                  <a:pt x="4623" y="7729"/>
                </a:lnTo>
                <a:lnTo>
                  <a:pt x="4623" y="7729"/>
                </a:lnTo>
                <a:lnTo>
                  <a:pt x="8080" y="10454"/>
                </a:lnTo>
                <a:lnTo>
                  <a:pt x="6736" y="6117"/>
                </a:lnTo>
                <a:lnTo>
                  <a:pt x="6736" y="6117"/>
                </a:lnTo>
                <a:lnTo>
                  <a:pt x="9518" y="3995"/>
                </a:lnTo>
                <a:lnTo>
                  <a:pt x="6088" y="4027"/>
                </a:lnTo>
                <a:lnTo>
                  <a:pt x="6088" y="4027"/>
                </a:lnTo>
                <a:lnTo>
                  <a:pt x="4839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" name="Google Shape;22;p2"/>
          <p:cNvSpPr/>
          <p:nvPr/>
        </p:nvSpPr>
        <p:spPr>
          <a:xfrm>
            <a:off x="8729800" y="1402625"/>
            <a:ext cx="171225" cy="187775"/>
          </a:xfrm>
          <a:custGeom>
            <a:avLst/>
            <a:gdLst/>
            <a:ahLst/>
            <a:cxnLst/>
            <a:rect l="l" t="t" r="r" b="b"/>
            <a:pathLst>
              <a:path w="6849" h="7511" extrusionOk="0">
                <a:moveTo>
                  <a:pt x="3516" y="1"/>
                </a:moveTo>
                <a:lnTo>
                  <a:pt x="2433" y="2945"/>
                </a:lnTo>
                <a:lnTo>
                  <a:pt x="1" y="2945"/>
                </a:lnTo>
                <a:lnTo>
                  <a:pt x="1887" y="4430"/>
                </a:lnTo>
                <a:lnTo>
                  <a:pt x="754" y="7510"/>
                </a:lnTo>
                <a:lnTo>
                  <a:pt x="3339" y="5574"/>
                </a:lnTo>
                <a:lnTo>
                  <a:pt x="5798" y="7510"/>
                </a:lnTo>
                <a:lnTo>
                  <a:pt x="4863" y="4432"/>
                </a:lnTo>
                <a:lnTo>
                  <a:pt x="6848" y="2945"/>
                </a:lnTo>
                <a:lnTo>
                  <a:pt x="4411" y="2945"/>
                </a:lnTo>
                <a:lnTo>
                  <a:pt x="3516" y="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" name="Google Shape;23;p2"/>
          <p:cNvSpPr/>
          <p:nvPr/>
        </p:nvSpPr>
        <p:spPr>
          <a:xfrm>
            <a:off x="-93825" y="1236275"/>
            <a:ext cx="123850" cy="95325"/>
          </a:xfrm>
          <a:custGeom>
            <a:avLst/>
            <a:gdLst/>
            <a:ahLst/>
            <a:cxnLst/>
            <a:rect l="l" t="t" r="r" b="b"/>
            <a:pathLst>
              <a:path w="4954" h="3813" extrusionOk="0">
                <a:moveTo>
                  <a:pt x="2488" y="0"/>
                </a:moveTo>
                <a:cubicBezTo>
                  <a:pt x="0" y="0"/>
                  <a:pt x="0" y="3812"/>
                  <a:pt x="2488" y="3812"/>
                </a:cubicBezTo>
                <a:cubicBezTo>
                  <a:pt x="4953" y="3812"/>
                  <a:pt x="4953" y="0"/>
                  <a:pt x="2488" y="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" name="Google Shape;24;p2"/>
          <p:cNvSpPr/>
          <p:nvPr/>
        </p:nvSpPr>
        <p:spPr>
          <a:xfrm>
            <a:off x="8793725" y="4546975"/>
            <a:ext cx="123850" cy="95325"/>
          </a:xfrm>
          <a:custGeom>
            <a:avLst/>
            <a:gdLst/>
            <a:ahLst/>
            <a:cxnLst/>
            <a:rect l="l" t="t" r="r" b="b"/>
            <a:pathLst>
              <a:path w="4954" h="3813" extrusionOk="0">
                <a:moveTo>
                  <a:pt x="2465" y="0"/>
                </a:moveTo>
                <a:cubicBezTo>
                  <a:pt x="0" y="0"/>
                  <a:pt x="0" y="3812"/>
                  <a:pt x="2465" y="3812"/>
                </a:cubicBezTo>
                <a:cubicBezTo>
                  <a:pt x="4953" y="3812"/>
                  <a:pt x="4953" y="0"/>
                  <a:pt x="2465" y="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" name="Google Shape;25;p2"/>
          <p:cNvSpPr/>
          <p:nvPr/>
        </p:nvSpPr>
        <p:spPr>
          <a:xfrm>
            <a:off x="7519500" y="1008325"/>
            <a:ext cx="123275" cy="94750"/>
          </a:xfrm>
          <a:custGeom>
            <a:avLst/>
            <a:gdLst/>
            <a:ahLst/>
            <a:cxnLst/>
            <a:rect l="l" t="t" r="r" b="b"/>
            <a:pathLst>
              <a:path w="4931" h="3790" extrusionOk="0">
                <a:moveTo>
                  <a:pt x="2465" y="0"/>
                </a:moveTo>
                <a:cubicBezTo>
                  <a:pt x="0" y="0"/>
                  <a:pt x="0" y="3789"/>
                  <a:pt x="2465" y="3789"/>
                </a:cubicBezTo>
                <a:cubicBezTo>
                  <a:pt x="4930" y="3789"/>
                  <a:pt x="4930" y="0"/>
                  <a:pt x="2465" y="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" name="Google Shape;26;p2"/>
          <p:cNvSpPr/>
          <p:nvPr/>
        </p:nvSpPr>
        <p:spPr>
          <a:xfrm>
            <a:off x="1429150" y="3965125"/>
            <a:ext cx="123300" cy="95325"/>
          </a:xfrm>
          <a:custGeom>
            <a:avLst/>
            <a:gdLst/>
            <a:ahLst/>
            <a:cxnLst/>
            <a:rect l="l" t="t" r="r" b="b"/>
            <a:pathLst>
              <a:path w="4932" h="3813" extrusionOk="0">
                <a:moveTo>
                  <a:pt x="2466" y="0"/>
                </a:moveTo>
                <a:cubicBezTo>
                  <a:pt x="1" y="0"/>
                  <a:pt x="1" y="3812"/>
                  <a:pt x="2466" y="3812"/>
                </a:cubicBezTo>
                <a:cubicBezTo>
                  <a:pt x="4931" y="3812"/>
                  <a:pt x="4931" y="0"/>
                  <a:pt x="2466" y="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" name="Google Shape;27;p2"/>
          <p:cNvSpPr/>
          <p:nvPr/>
        </p:nvSpPr>
        <p:spPr>
          <a:xfrm>
            <a:off x="1444600" y="1200325"/>
            <a:ext cx="90750" cy="71350"/>
          </a:xfrm>
          <a:custGeom>
            <a:avLst/>
            <a:gdLst/>
            <a:ahLst/>
            <a:cxnLst/>
            <a:rect l="l" t="t" r="r" b="b"/>
            <a:pathLst>
              <a:path w="3630" h="2854" extrusionOk="0">
                <a:moveTo>
                  <a:pt x="1803" y="0"/>
                </a:moveTo>
                <a:cubicBezTo>
                  <a:pt x="0" y="0"/>
                  <a:pt x="0" y="2853"/>
                  <a:pt x="1803" y="2853"/>
                </a:cubicBezTo>
                <a:cubicBezTo>
                  <a:pt x="3629" y="2853"/>
                  <a:pt x="3629" y="0"/>
                  <a:pt x="1803" y="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8" name="Google Shape;28;p2"/>
          <p:cNvSpPr/>
          <p:nvPr/>
        </p:nvSpPr>
        <p:spPr>
          <a:xfrm>
            <a:off x="8322463" y="2645088"/>
            <a:ext cx="90175" cy="71350"/>
          </a:xfrm>
          <a:custGeom>
            <a:avLst/>
            <a:gdLst/>
            <a:ahLst/>
            <a:cxnLst/>
            <a:rect l="l" t="t" r="r" b="b"/>
            <a:pathLst>
              <a:path w="3607" h="2854" extrusionOk="0">
                <a:moveTo>
                  <a:pt x="1803" y="0"/>
                </a:moveTo>
                <a:cubicBezTo>
                  <a:pt x="0" y="0"/>
                  <a:pt x="0" y="2853"/>
                  <a:pt x="1803" y="2853"/>
                </a:cubicBezTo>
                <a:cubicBezTo>
                  <a:pt x="3606" y="2853"/>
                  <a:pt x="3606" y="0"/>
                  <a:pt x="1803" y="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" name="Google Shape;29;p2"/>
          <p:cNvSpPr/>
          <p:nvPr/>
        </p:nvSpPr>
        <p:spPr>
          <a:xfrm>
            <a:off x="617475" y="4910475"/>
            <a:ext cx="90200" cy="71350"/>
          </a:xfrm>
          <a:custGeom>
            <a:avLst/>
            <a:gdLst/>
            <a:ahLst/>
            <a:cxnLst/>
            <a:rect l="l" t="t" r="r" b="b"/>
            <a:pathLst>
              <a:path w="3608" h="2854" extrusionOk="0">
                <a:moveTo>
                  <a:pt x="1804" y="0"/>
                </a:moveTo>
                <a:cubicBezTo>
                  <a:pt x="1" y="0"/>
                  <a:pt x="1" y="2853"/>
                  <a:pt x="1804" y="2853"/>
                </a:cubicBezTo>
                <a:cubicBezTo>
                  <a:pt x="3607" y="2853"/>
                  <a:pt x="3607" y="0"/>
                  <a:pt x="1804" y="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" name="Google Shape;30;p2"/>
          <p:cNvSpPr/>
          <p:nvPr/>
        </p:nvSpPr>
        <p:spPr>
          <a:xfrm>
            <a:off x="536725" y="61900"/>
            <a:ext cx="61650" cy="47400"/>
          </a:xfrm>
          <a:custGeom>
            <a:avLst/>
            <a:gdLst/>
            <a:ahLst/>
            <a:cxnLst/>
            <a:rect l="l" t="t" r="r" b="b"/>
            <a:pathLst>
              <a:path w="2466" h="1896" extrusionOk="0">
                <a:moveTo>
                  <a:pt x="1233" y="1"/>
                </a:moveTo>
                <a:cubicBezTo>
                  <a:pt x="0" y="1"/>
                  <a:pt x="0" y="1895"/>
                  <a:pt x="1233" y="1895"/>
                </a:cubicBezTo>
                <a:cubicBezTo>
                  <a:pt x="2465" y="1895"/>
                  <a:pt x="2465" y="1"/>
                  <a:pt x="1233" y="1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1" name="Google Shape;31;p2"/>
          <p:cNvSpPr/>
          <p:nvPr/>
        </p:nvSpPr>
        <p:spPr>
          <a:xfrm>
            <a:off x="9386025" y="4950975"/>
            <a:ext cx="61650" cy="47975"/>
          </a:xfrm>
          <a:custGeom>
            <a:avLst/>
            <a:gdLst/>
            <a:ahLst/>
            <a:cxnLst/>
            <a:rect l="l" t="t" r="r" b="b"/>
            <a:pathLst>
              <a:path w="2466" h="1919" extrusionOk="0">
                <a:moveTo>
                  <a:pt x="1233" y="1"/>
                </a:moveTo>
                <a:cubicBezTo>
                  <a:pt x="1" y="1"/>
                  <a:pt x="1" y="1918"/>
                  <a:pt x="1233" y="1918"/>
                </a:cubicBezTo>
                <a:cubicBezTo>
                  <a:pt x="2466" y="1918"/>
                  <a:pt x="2466" y="1"/>
                  <a:pt x="1233" y="1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" name="Google Shape;32;p2"/>
          <p:cNvSpPr/>
          <p:nvPr/>
        </p:nvSpPr>
        <p:spPr>
          <a:xfrm>
            <a:off x="8387425" y="2097075"/>
            <a:ext cx="61650" cy="47400"/>
          </a:xfrm>
          <a:custGeom>
            <a:avLst/>
            <a:gdLst/>
            <a:ahLst/>
            <a:cxnLst/>
            <a:rect l="l" t="t" r="r" b="b"/>
            <a:pathLst>
              <a:path w="2466" h="1896" extrusionOk="0">
                <a:moveTo>
                  <a:pt x="1233" y="1"/>
                </a:moveTo>
                <a:cubicBezTo>
                  <a:pt x="0" y="1"/>
                  <a:pt x="0" y="1895"/>
                  <a:pt x="1233" y="1895"/>
                </a:cubicBezTo>
                <a:cubicBezTo>
                  <a:pt x="2466" y="1895"/>
                  <a:pt x="2466" y="1"/>
                  <a:pt x="1233" y="1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" name="Google Shape;33;p2"/>
          <p:cNvSpPr/>
          <p:nvPr/>
        </p:nvSpPr>
        <p:spPr>
          <a:xfrm>
            <a:off x="7550300" y="4970375"/>
            <a:ext cx="61650" cy="47400"/>
          </a:xfrm>
          <a:custGeom>
            <a:avLst/>
            <a:gdLst/>
            <a:ahLst/>
            <a:cxnLst/>
            <a:rect l="l" t="t" r="r" b="b"/>
            <a:pathLst>
              <a:path w="2466" h="1896" extrusionOk="0">
                <a:moveTo>
                  <a:pt x="1233" y="1"/>
                </a:moveTo>
                <a:cubicBezTo>
                  <a:pt x="1" y="1"/>
                  <a:pt x="1" y="1895"/>
                  <a:pt x="1233" y="1895"/>
                </a:cubicBezTo>
                <a:cubicBezTo>
                  <a:pt x="2466" y="1895"/>
                  <a:pt x="2466" y="1"/>
                  <a:pt x="1233" y="1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4" name="Google Shape;34;p2"/>
          <p:cNvSpPr/>
          <p:nvPr/>
        </p:nvSpPr>
        <p:spPr>
          <a:xfrm>
            <a:off x="8159175" y="109575"/>
            <a:ext cx="61650" cy="47400"/>
          </a:xfrm>
          <a:custGeom>
            <a:avLst/>
            <a:gdLst/>
            <a:ahLst/>
            <a:cxnLst/>
            <a:rect l="l" t="t" r="r" b="b"/>
            <a:pathLst>
              <a:path w="2466" h="1896" extrusionOk="0">
                <a:moveTo>
                  <a:pt x="1233" y="1"/>
                </a:moveTo>
                <a:cubicBezTo>
                  <a:pt x="0" y="1"/>
                  <a:pt x="0" y="1895"/>
                  <a:pt x="1233" y="1895"/>
                </a:cubicBezTo>
                <a:cubicBezTo>
                  <a:pt x="2465" y="1895"/>
                  <a:pt x="2465" y="1"/>
                  <a:pt x="1233" y="1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5" name="Google Shape;35;p2"/>
          <p:cNvSpPr/>
          <p:nvPr/>
        </p:nvSpPr>
        <p:spPr>
          <a:xfrm>
            <a:off x="1999425" y="539975"/>
            <a:ext cx="61650" cy="47975"/>
          </a:xfrm>
          <a:custGeom>
            <a:avLst/>
            <a:gdLst/>
            <a:ahLst/>
            <a:cxnLst/>
            <a:rect l="l" t="t" r="r" b="b"/>
            <a:pathLst>
              <a:path w="2466" h="1919" extrusionOk="0">
                <a:moveTo>
                  <a:pt x="1233" y="1"/>
                </a:moveTo>
                <a:cubicBezTo>
                  <a:pt x="0" y="1"/>
                  <a:pt x="0" y="1918"/>
                  <a:pt x="1233" y="1918"/>
                </a:cubicBezTo>
                <a:cubicBezTo>
                  <a:pt x="2465" y="1918"/>
                  <a:pt x="2465" y="1"/>
                  <a:pt x="1233" y="1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6" name="Google Shape;36;p2"/>
          <p:cNvSpPr/>
          <p:nvPr/>
        </p:nvSpPr>
        <p:spPr>
          <a:xfrm>
            <a:off x="-205375" y="4970375"/>
            <a:ext cx="62225" cy="47400"/>
          </a:xfrm>
          <a:custGeom>
            <a:avLst/>
            <a:gdLst/>
            <a:ahLst/>
            <a:cxnLst/>
            <a:rect l="l" t="t" r="r" b="b"/>
            <a:pathLst>
              <a:path w="2489" h="1896" extrusionOk="0">
                <a:moveTo>
                  <a:pt x="1233" y="1"/>
                </a:moveTo>
                <a:cubicBezTo>
                  <a:pt x="1" y="1"/>
                  <a:pt x="1" y="1895"/>
                  <a:pt x="1233" y="1895"/>
                </a:cubicBezTo>
                <a:cubicBezTo>
                  <a:pt x="2488" y="1895"/>
                  <a:pt x="2488" y="1"/>
                  <a:pt x="1233" y="1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2"/>
          <p:cNvSpPr/>
          <p:nvPr/>
        </p:nvSpPr>
        <p:spPr>
          <a:xfrm>
            <a:off x="2628950" y="4808325"/>
            <a:ext cx="61650" cy="47950"/>
          </a:xfrm>
          <a:custGeom>
            <a:avLst/>
            <a:gdLst/>
            <a:ahLst/>
            <a:cxnLst/>
            <a:rect l="l" t="t" r="r" b="b"/>
            <a:pathLst>
              <a:path w="2466" h="1918" extrusionOk="0">
                <a:moveTo>
                  <a:pt x="1233" y="0"/>
                </a:moveTo>
                <a:cubicBezTo>
                  <a:pt x="1" y="0"/>
                  <a:pt x="1" y="1918"/>
                  <a:pt x="1233" y="1918"/>
                </a:cubicBezTo>
                <a:cubicBezTo>
                  <a:pt x="2466" y="1918"/>
                  <a:pt x="2466" y="0"/>
                  <a:pt x="1233" y="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38" name="Google Shape;38;p2"/>
          <p:cNvGrpSpPr/>
          <p:nvPr/>
        </p:nvGrpSpPr>
        <p:grpSpPr>
          <a:xfrm>
            <a:off x="7293525" y="30975"/>
            <a:ext cx="708750" cy="698750"/>
            <a:chOff x="6836325" y="30975"/>
            <a:chExt cx="708750" cy="698750"/>
          </a:xfrm>
        </p:grpSpPr>
        <p:sp>
          <p:nvSpPr>
            <p:cNvPr id="39" name="Google Shape;39;p2"/>
            <p:cNvSpPr/>
            <p:nvPr/>
          </p:nvSpPr>
          <p:spPr>
            <a:xfrm>
              <a:off x="7171275" y="30975"/>
              <a:ext cx="45675" cy="698750"/>
            </a:xfrm>
            <a:custGeom>
              <a:avLst/>
              <a:gdLst/>
              <a:ahLst/>
              <a:cxnLst/>
              <a:rect l="l" t="t" r="r" b="b"/>
              <a:pathLst>
                <a:path w="1827" h="27950" extrusionOk="0">
                  <a:moveTo>
                    <a:pt x="571" y="0"/>
                  </a:moveTo>
                  <a:cubicBezTo>
                    <a:pt x="286" y="0"/>
                    <a:pt x="1" y="189"/>
                    <a:pt x="1" y="565"/>
                  </a:cubicBezTo>
                  <a:cubicBezTo>
                    <a:pt x="571" y="9513"/>
                    <a:pt x="206" y="18437"/>
                    <a:pt x="206" y="27385"/>
                  </a:cubicBezTo>
                  <a:cubicBezTo>
                    <a:pt x="206" y="27762"/>
                    <a:pt x="514" y="27950"/>
                    <a:pt x="822" y="27950"/>
                  </a:cubicBezTo>
                  <a:cubicBezTo>
                    <a:pt x="1131" y="27950"/>
                    <a:pt x="1439" y="27762"/>
                    <a:pt x="1439" y="27385"/>
                  </a:cubicBezTo>
                  <a:cubicBezTo>
                    <a:pt x="1439" y="18437"/>
                    <a:pt x="1827" y="9513"/>
                    <a:pt x="1142" y="565"/>
                  </a:cubicBezTo>
                  <a:cubicBezTo>
                    <a:pt x="1142" y="189"/>
                    <a:pt x="857" y="0"/>
                    <a:pt x="571" y="0"/>
                  </a:cubicBezTo>
                  <a:close/>
                </a:path>
              </a:pathLst>
            </a:custGeom>
            <a:solidFill>
              <a:srgbClr val="9AE5C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" name="Google Shape;40;p2"/>
            <p:cNvSpPr/>
            <p:nvPr/>
          </p:nvSpPr>
          <p:spPr>
            <a:xfrm>
              <a:off x="6836325" y="360625"/>
              <a:ext cx="708750" cy="38850"/>
            </a:xfrm>
            <a:custGeom>
              <a:avLst/>
              <a:gdLst/>
              <a:ahLst/>
              <a:cxnLst/>
              <a:rect l="l" t="t" r="r" b="b"/>
              <a:pathLst>
                <a:path w="28350" h="1554" extrusionOk="0">
                  <a:moveTo>
                    <a:pt x="12525" y="1"/>
                  </a:moveTo>
                  <a:cubicBezTo>
                    <a:pt x="8602" y="1"/>
                    <a:pt x="4678" y="71"/>
                    <a:pt x="754" y="321"/>
                  </a:cubicBezTo>
                  <a:cubicBezTo>
                    <a:pt x="0" y="413"/>
                    <a:pt x="0" y="1554"/>
                    <a:pt x="754" y="1554"/>
                  </a:cubicBezTo>
                  <a:cubicBezTo>
                    <a:pt x="5319" y="1263"/>
                    <a:pt x="9884" y="1191"/>
                    <a:pt x="14446" y="1191"/>
                  </a:cubicBezTo>
                  <a:cubicBezTo>
                    <a:pt x="18825" y="1191"/>
                    <a:pt x="23202" y="1257"/>
                    <a:pt x="27573" y="1257"/>
                  </a:cubicBezTo>
                  <a:cubicBezTo>
                    <a:pt x="28349" y="1257"/>
                    <a:pt x="28349" y="116"/>
                    <a:pt x="27573" y="116"/>
                  </a:cubicBezTo>
                  <a:cubicBezTo>
                    <a:pt x="22563" y="116"/>
                    <a:pt x="17545" y="1"/>
                    <a:pt x="12525" y="1"/>
                  </a:cubicBezTo>
                  <a:close/>
                </a:path>
              </a:pathLst>
            </a:custGeom>
            <a:solidFill>
              <a:srgbClr val="9AE5C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" name="Google Shape;41;p2"/>
            <p:cNvSpPr/>
            <p:nvPr/>
          </p:nvSpPr>
          <p:spPr>
            <a:xfrm>
              <a:off x="6929050" y="131750"/>
              <a:ext cx="520375" cy="499725"/>
            </a:xfrm>
            <a:custGeom>
              <a:avLst/>
              <a:gdLst/>
              <a:ahLst/>
              <a:cxnLst/>
              <a:rect l="l" t="t" r="r" b="b"/>
              <a:pathLst>
                <a:path w="20815" h="19989" extrusionOk="0">
                  <a:moveTo>
                    <a:pt x="862" y="0"/>
                  </a:moveTo>
                  <a:cubicBezTo>
                    <a:pt x="398" y="0"/>
                    <a:pt x="1" y="560"/>
                    <a:pt x="377" y="1008"/>
                  </a:cubicBezTo>
                  <a:cubicBezTo>
                    <a:pt x="7133" y="6897"/>
                    <a:pt x="13228" y="13471"/>
                    <a:pt x="19596" y="19839"/>
                  </a:cubicBezTo>
                  <a:cubicBezTo>
                    <a:pt x="19701" y="19944"/>
                    <a:pt x="19823" y="19989"/>
                    <a:pt x="19945" y="19989"/>
                  </a:cubicBezTo>
                  <a:cubicBezTo>
                    <a:pt x="20381" y="19989"/>
                    <a:pt x="20815" y="19417"/>
                    <a:pt x="20440" y="18972"/>
                  </a:cubicBezTo>
                  <a:cubicBezTo>
                    <a:pt x="14072" y="12603"/>
                    <a:pt x="7978" y="6052"/>
                    <a:pt x="1244" y="141"/>
                  </a:cubicBezTo>
                  <a:cubicBezTo>
                    <a:pt x="1121" y="42"/>
                    <a:pt x="989" y="0"/>
                    <a:pt x="862" y="0"/>
                  </a:cubicBezTo>
                  <a:close/>
                </a:path>
              </a:pathLst>
            </a:custGeom>
            <a:solidFill>
              <a:srgbClr val="9AE5C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" name="Google Shape;42;p2"/>
            <p:cNvSpPr/>
            <p:nvPr/>
          </p:nvSpPr>
          <p:spPr>
            <a:xfrm>
              <a:off x="6936900" y="126950"/>
              <a:ext cx="510250" cy="508150"/>
            </a:xfrm>
            <a:custGeom>
              <a:avLst/>
              <a:gdLst/>
              <a:ahLst/>
              <a:cxnLst/>
              <a:rect l="l" t="t" r="r" b="b"/>
              <a:pathLst>
                <a:path w="20410" h="20326" extrusionOk="0">
                  <a:moveTo>
                    <a:pt x="19576" y="0"/>
                  </a:moveTo>
                  <a:cubicBezTo>
                    <a:pt x="19449" y="0"/>
                    <a:pt x="19315" y="45"/>
                    <a:pt x="19191" y="150"/>
                  </a:cubicBezTo>
                  <a:cubicBezTo>
                    <a:pt x="12800" y="6518"/>
                    <a:pt x="6249" y="12613"/>
                    <a:pt x="360" y="19369"/>
                  </a:cubicBezTo>
                  <a:cubicBezTo>
                    <a:pt x="1" y="19796"/>
                    <a:pt x="333" y="20326"/>
                    <a:pt x="723" y="20326"/>
                  </a:cubicBezTo>
                  <a:cubicBezTo>
                    <a:pt x="855" y="20326"/>
                    <a:pt x="992" y="20266"/>
                    <a:pt x="1113" y="20122"/>
                  </a:cubicBezTo>
                  <a:cubicBezTo>
                    <a:pt x="7093" y="13366"/>
                    <a:pt x="13667" y="7294"/>
                    <a:pt x="20035" y="1017"/>
                  </a:cubicBezTo>
                  <a:cubicBezTo>
                    <a:pt x="20410" y="572"/>
                    <a:pt x="20032" y="0"/>
                    <a:pt x="19576" y="0"/>
                  </a:cubicBezTo>
                  <a:close/>
                </a:path>
              </a:pathLst>
            </a:custGeom>
            <a:solidFill>
              <a:srgbClr val="9AE5C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" name="Google Shape;43;p2"/>
            <p:cNvSpPr/>
            <p:nvPr/>
          </p:nvSpPr>
          <p:spPr>
            <a:xfrm>
              <a:off x="7091050" y="69225"/>
              <a:ext cx="119975" cy="100950"/>
            </a:xfrm>
            <a:custGeom>
              <a:avLst/>
              <a:gdLst/>
              <a:ahLst/>
              <a:cxnLst/>
              <a:rect l="l" t="t" r="r" b="b"/>
              <a:pathLst>
                <a:path w="4799" h="4038" extrusionOk="0">
                  <a:moveTo>
                    <a:pt x="842" y="1"/>
                  </a:moveTo>
                  <a:cubicBezTo>
                    <a:pt x="326" y="1"/>
                    <a:pt x="0" y="806"/>
                    <a:pt x="562" y="1135"/>
                  </a:cubicBezTo>
                  <a:cubicBezTo>
                    <a:pt x="1795" y="1797"/>
                    <a:pt x="2639" y="2938"/>
                    <a:pt x="3598" y="3897"/>
                  </a:cubicBezTo>
                  <a:cubicBezTo>
                    <a:pt x="3701" y="3995"/>
                    <a:pt x="3821" y="4038"/>
                    <a:pt x="3940" y="4038"/>
                  </a:cubicBezTo>
                  <a:cubicBezTo>
                    <a:pt x="4375" y="4038"/>
                    <a:pt x="4799" y="3477"/>
                    <a:pt x="4351" y="3030"/>
                  </a:cubicBezTo>
                  <a:cubicBezTo>
                    <a:pt x="3415" y="1980"/>
                    <a:pt x="2456" y="747"/>
                    <a:pt x="1133" y="85"/>
                  </a:cubicBezTo>
                  <a:cubicBezTo>
                    <a:pt x="1032" y="26"/>
                    <a:pt x="934" y="1"/>
                    <a:pt x="842" y="1"/>
                  </a:cubicBezTo>
                  <a:close/>
                </a:path>
              </a:pathLst>
            </a:custGeom>
            <a:solidFill>
              <a:srgbClr val="9AE5C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" name="Google Shape;44;p2"/>
            <p:cNvSpPr/>
            <p:nvPr/>
          </p:nvSpPr>
          <p:spPr>
            <a:xfrm>
              <a:off x="7169300" y="69225"/>
              <a:ext cx="121050" cy="100950"/>
            </a:xfrm>
            <a:custGeom>
              <a:avLst/>
              <a:gdLst/>
              <a:ahLst/>
              <a:cxnLst/>
              <a:rect l="l" t="t" r="r" b="b"/>
              <a:pathLst>
                <a:path w="4842" h="4038" extrusionOk="0">
                  <a:moveTo>
                    <a:pt x="4000" y="1"/>
                  </a:moveTo>
                  <a:cubicBezTo>
                    <a:pt x="3908" y="1"/>
                    <a:pt x="3809" y="26"/>
                    <a:pt x="3709" y="85"/>
                  </a:cubicBezTo>
                  <a:cubicBezTo>
                    <a:pt x="2362" y="747"/>
                    <a:pt x="1426" y="1980"/>
                    <a:pt x="376" y="3030"/>
                  </a:cubicBezTo>
                  <a:cubicBezTo>
                    <a:pt x="0" y="3477"/>
                    <a:pt x="383" y="4038"/>
                    <a:pt x="841" y="4038"/>
                  </a:cubicBezTo>
                  <a:cubicBezTo>
                    <a:pt x="967" y="4038"/>
                    <a:pt x="1098" y="3995"/>
                    <a:pt x="1221" y="3897"/>
                  </a:cubicBezTo>
                  <a:cubicBezTo>
                    <a:pt x="2180" y="2938"/>
                    <a:pt x="3047" y="1797"/>
                    <a:pt x="4280" y="1135"/>
                  </a:cubicBezTo>
                  <a:cubicBezTo>
                    <a:pt x="4841" y="806"/>
                    <a:pt x="4516" y="1"/>
                    <a:pt x="4000" y="1"/>
                  </a:cubicBezTo>
                  <a:close/>
                </a:path>
              </a:pathLst>
            </a:custGeom>
            <a:solidFill>
              <a:srgbClr val="9AE5C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" name="Google Shape;45;p2"/>
            <p:cNvSpPr/>
            <p:nvPr/>
          </p:nvSpPr>
          <p:spPr>
            <a:xfrm>
              <a:off x="7090700" y="589875"/>
              <a:ext cx="120050" cy="100900"/>
            </a:xfrm>
            <a:custGeom>
              <a:avLst/>
              <a:gdLst/>
              <a:ahLst/>
              <a:cxnLst/>
              <a:rect l="l" t="t" r="r" b="b"/>
              <a:pathLst>
                <a:path w="4802" h="4036" extrusionOk="0">
                  <a:moveTo>
                    <a:pt x="3986" y="0"/>
                  </a:moveTo>
                  <a:cubicBezTo>
                    <a:pt x="3857" y="0"/>
                    <a:pt x="3724" y="56"/>
                    <a:pt x="3612" y="190"/>
                  </a:cubicBezTo>
                  <a:cubicBezTo>
                    <a:pt x="2653" y="1126"/>
                    <a:pt x="1809" y="2267"/>
                    <a:pt x="576" y="2929"/>
                  </a:cubicBezTo>
                  <a:cubicBezTo>
                    <a:pt x="0" y="3266"/>
                    <a:pt x="357" y="4035"/>
                    <a:pt x="895" y="4035"/>
                  </a:cubicBezTo>
                  <a:cubicBezTo>
                    <a:pt x="975" y="4035"/>
                    <a:pt x="1060" y="4018"/>
                    <a:pt x="1147" y="3979"/>
                  </a:cubicBezTo>
                  <a:cubicBezTo>
                    <a:pt x="2470" y="3226"/>
                    <a:pt x="3429" y="2085"/>
                    <a:pt x="4365" y="1035"/>
                  </a:cubicBezTo>
                  <a:cubicBezTo>
                    <a:pt x="4802" y="598"/>
                    <a:pt x="4409" y="0"/>
                    <a:pt x="3986" y="0"/>
                  </a:cubicBezTo>
                  <a:close/>
                </a:path>
              </a:pathLst>
            </a:custGeom>
            <a:solidFill>
              <a:srgbClr val="9AE5C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" name="Google Shape;46;p2"/>
            <p:cNvSpPr/>
            <p:nvPr/>
          </p:nvSpPr>
          <p:spPr>
            <a:xfrm>
              <a:off x="7169525" y="589875"/>
              <a:ext cx="121175" cy="100900"/>
            </a:xfrm>
            <a:custGeom>
              <a:avLst/>
              <a:gdLst/>
              <a:ahLst/>
              <a:cxnLst/>
              <a:rect l="l" t="t" r="r" b="b"/>
              <a:pathLst>
                <a:path w="4847" h="4036" extrusionOk="0">
                  <a:moveTo>
                    <a:pt x="799" y="0"/>
                  </a:moveTo>
                  <a:cubicBezTo>
                    <a:pt x="356" y="0"/>
                    <a:pt x="0" y="598"/>
                    <a:pt x="367" y="1035"/>
                  </a:cubicBezTo>
                  <a:cubicBezTo>
                    <a:pt x="1417" y="2085"/>
                    <a:pt x="2353" y="3226"/>
                    <a:pt x="3700" y="3979"/>
                  </a:cubicBezTo>
                  <a:cubicBezTo>
                    <a:pt x="3786" y="4018"/>
                    <a:pt x="3871" y="4035"/>
                    <a:pt x="3952" y="4035"/>
                  </a:cubicBezTo>
                  <a:cubicBezTo>
                    <a:pt x="4490" y="4035"/>
                    <a:pt x="4846" y="3266"/>
                    <a:pt x="4271" y="2929"/>
                  </a:cubicBezTo>
                  <a:cubicBezTo>
                    <a:pt x="3038" y="2267"/>
                    <a:pt x="2171" y="1126"/>
                    <a:pt x="1212" y="190"/>
                  </a:cubicBezTo>
                  <a:cubicBezTo>
                    <a:pt x="1078" y="56"/>
                    <a:pt x="934" y="0"/>
                    <a:pt x="799" y="0"/>
                  </a:cubicBezTo>
                  <a:close/>
                </a:path>
              </a:pathLst>
            </a:custGeom>
            <a:solidFill>
              <a:srgbClr val="9AE5C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" name="Google Shape;47;p2"/>
            <p:cNvSpPr/>
            <p:nvPr/>
          </p:nvSpPr>
          <p:spPr>
            <a:xfrm>
              <a:off x="6874750" y="364825"/>
              <a:ext cx="111275" cy="108775"/>
            </a:xfrm>
            <a:custGeom>
              <a:avLst/>
              <a:gdLst/>
              <a:ahLst/>
              <a:cxnLst/>
              <a:rect l="l" t="t" r="r" b="b"/>
              <a:pathLst>
                <a:path w="4451" h="4351" extrusionOk="0">
                  <a:moveTo>
                    <a:pt x="3607" y="1"/>
                  </a:moveTo>
                  <a:cubicBezTo>
                    <a:pt x="3476" y="1"/>
                    <a:pt x="3338" y="46"/>
                    <a:pt x="3211" y="153"/>
                  </a:cubicBezTo>
                  <a:cubicBezTo>
                    <a:pt x="2161" y="1203"/>
                    <a:pt x="928" y="2139"/>
                    <a:pt x="266" y="3486"/>
                  </a:cubicBezTo>
                  <a:cubicBezTo>
                    <a:pt x="0" y="3940"/>
                    <a:pt x="411" y="4351"/>
                    <a:pt x="820" y="4351"/>
                  </a:cubicBezTo>
                  <a:cubicBezTo>
                    <a:pt x="1007" y="4351"/>
                    <a:pt x="1195" y="4264"/>
                    <a:pt x="1316" y="4056"/>
                  </a:cubicBezTo>
                  <a:cubicBezTo>
                    <a:pt x="1887" y="2801"/>
                    <a:pt x="3120" y="1956"/>
                    <a:pt x="4078" y="998"/>
                  </a:cubicBezTo>
                  <a:cubicBezTo>
                    <a:pt x="4451" y="554"/>
                    <a:pt x="4065" y="1"/>
                    <a:pt x="3607" y="1"/>
                  </a:cubicBezTo>
                  <a:close/>
                </a:path>
              </a:pathLst>
            </a:custGeom>
            <a:solidFill>
              <a:srgbClr val="9AE5C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" name="Google Shape;48;p2"/>
            <p:cNvSpPr/>
            <p:nvPr/>
          </p:nvSpPr>
          <p:spPr>
            <a:xfrm>
              <a:off x="6874800" y="287300"/>
              <a:ext cx="111400" cy="108325"/>
            </a:xfrm>
            <a:custGeom>
              <a:avLst/>
              <a:gdLst/>
              <a:ahLst/>
              <a:cxnLst/>
              <a:rect l="l" t="t" r="r" b="b"/>
              <a:pathLst>
                <a:path w="4456" h="4333" extrusionOk="0">
                  <a:moveTo>
                    <a:pt x="809" y="1"/>
                  </a:moveTo>
                  <a:cubicBezTo>
                    <a:pt x="403" y="1"/>
                    <a:pt x="0" y="414"/>
                    <a:pt x="264" y="880"/>
                  </a:cubicBezTo>
                  <a:cubicBezTo>
                    <a:pt x="926" y="2204"/>
                    <a:pt x="2159" y="3163"/>
                    <a:pt x="3209" y="4190"/>
                  </a:cubicBezTo>
                  <a:cubicBezTo>
                    <a:pt x="3328" y="4290"/>
                    <a:pt x="3456" y="4333"/>
                    <a:pt x="3580" y="4333"/>
                  </a:cubicBezTo>
                  <a:cubicBezTo>
                    <a:pt x="4049" y="4333"/>
                    <a:pt x="4456" y="3725"/>
                    <a:pt x="4076" y="3346"/>
                  </a:cubicBezTo>
                  <a:cubicBezTo>
                    <a:pt x="3118" y="2387"/>
                    <a:pt x="1885" y="1542"/>
                    <a:pt x="1314" y="310"/>
                  </a:cubicBezTo>
                  <a:cubicBezTo>
                    <a:pt x="1191" y="91"/>
                    <a:pt x="1000" y="1"/>
                    <a:pt x="809" y="1"/>
                  </a:cubicBezTo>
                  <a:close/>
                </a:path>
              </a:pathLst>
            </a:custGeom>
            <a:solidFill>
              <a:srgbClr val="9AE5C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" name="Google Shape;49;p2"/>
            <p:cNvSpPr/>
            <p:nvPr/>
          </p:nvSpPr>
          <p:spPr>
            <a:xfrm>
              <a:off x="7393575" y="364825"/>
              <a:ext cx="110925" cy="108775"/>
            </a:xfrm>
            <a:custGeom>
              <a:avLst/>
              <a:gdLst/>
              <a:ahLst/>
              <a:cxnLst/>
              <a:rect l="l" t="t" r="r" b="b"/>
              <a:pathLst>
                <a:path w="4437" h="4351" extrusionOk="0">
                  <a:moveTo>
                    <a:pt x="885" y="1"/>
                  </a:moveTo>
                  <a:cubicBezTo>
                    <a:pt x="412" y="1"/>
                    <a:pt x="1" y="554"/>
                    <a:pt x="444" y="998"/>
                  </a:cubicBezTo>
                  <a:cubicBezTo>
                    <a:pt x="1380" y="1956"/>
                    <a:pt x="2521" y="2801"/>
                    <a:pt x="3206" y="4056"/>
                  </a:cubicBezTo>
                  <a:cubicBezTo>
                    <a:pt x="3321" y="4264"/>
                    <a:pt x="3494" y="4351"/>
                    <a:pt x="3669" y="4351"/>
                  </a:cubicBezTo>
                  <a:cubicBezTo>
                    <a:pt x="4050" y="4351"/>
                    <a:pt x="4437" y="3940"/>
                    <a:pt x="4233" y="3486"/>
                  </a:cubicBezTo>
                  <a:cubicBezTo>
                    <a:pt x="3480" y="2139"/>
                    <a:pt x="2339" y="1203"/>
                    <a:pt x="1289" y="153"/>
                  </a:cubicBezTo>
                  <a:cubicBezTo>
                    <a:pt x="1162" y="46"/>
                    <a:pt x="1021" y="1"/>
                    <a:pt x="885" y="1"/>
                  </a:cubicBezTo>
                  <a:close/>
                </a:path>
              </a:pathLst>
            </a:custGeom>
            <a:solidFill>
              <a:srgbClr val="9AE5C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" name="Google Shape;50;p2"/>
            <p:cNvSpPr/>
            <p:nvPr/>
          </p:nvSpPr>
          <p:spPr>
            <a:xfrm>
              <a:off x="7393375" y="287300"/>
              <a:ext cx="111100" cy="108325"/>
            </a:xfrm>
            <a:custGeom>
              <a:avLst/>
              <a:gdLst/>
              <a:ahLst/>
              <a:cxnLst/>
              <a:rect l="l" t="t" r="r" b="b"/>
              <a:pathLst>
                <a:path w="4444" h="4333" extrusionOk="0">
                  <a:moveTo>
                    <a:pt x="3685" y="1"/>
                  </a:moveTo>
                  <a:cubicBezTo>
                    <a:pt x="3508" y="1"/>
                    <a:pt x="3331" y="91"/>
                    <a:pt x="3214" y="310"/>
                  </a:cubicBezTo>
                  <a:cubicBezTo>
                    <a:pt x="2529" y="1542"/>
                    <a:pt x="1388" y="2387"/>
                    <a:pt x="452" y="3346"/>
                  </a:cubicBezTo>
                  <a:cubicBezTo>
                    <a:pt x="1" y="3725"/>
                    <a:pt x="435" y="4333"/>
                    <a:pt x="919" y="4333"/>
                  </a:cubicBezTo>
                  <a:cubicBezTo>
                    <a:pt x="1046" y="4333"/>
                    <a:pt x="1178" y="4290"/>
                    <a:pt x="1297" y="4190"/>
                  </a:cubicBezTo>
                  <a:cubicBezTo>
                    <a:pt x="2347" y="3163"/>
                    <a:pt x="3488" y="2204"/>
                    <a:pt x="4241" y="880"/>
                  </a:cubicBezTo>
                  <a:cubicBezTo>
                    <a:pt x="4443" y="414"/>
                    <a:pt x="4063" y="1"/>
                    <a:pt x="3685" y="1"/>
                  </a:cubicBezTo>
                  <a:close/>
                </a:path>
              </a:pathLst>
            </a:custGeom>
            <a:solidFill>
              <a:srgbClr val="9AE5C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" name="Google Shape;51;p2"/>
            <p:cNvSpPr/>
            <p:nvPr/>
          </p:nvSpPr>
          <p:spPr>
            <a:xfrm>
              <a:off x="6904575" y="205500"/>
              <a:ext cx="145750" cy="35300"/>
            </a:xfrm>
            <a:custGeom>
              <a:avLst/>
              <a:gdLst/>
              <a:ahLst/>
              <a:cxnLst/>
              <a:rect l="l" t="t" r="r" b="b"/>
              <a:pathLst>
                <a:path w="5830" h="1412" extrusionOk="0">
                  <a:moveTo>
                    <a:pt x="2944" y="1"/>
                  </a:moveTo>
                  <a:cubicBezTo>
                    <a:pt x="2182" y="1"/>
                    <a:pt x="1423" y="49"/>
                    <a:pt x="694" y="249"/>
                  </a:cubicBezTo>
                  <a:cubicBezTo>
                    <a:pt x="0" y="502"/>
                    <a:pt x="255" y="1412"/>
                    <a:pt x="817" y="1412"/>
                  </a:cubicBezTo>
                  <a:cubicBezTo>
                    <a:pt x="865" y="1412"/>
                    <a:pt x="916" y="1405"/>
                    <a:pt x="968" y="1391"/>
                  </a:cubicBezTo>
                  <a:cubicBezTo>
                    <a:pt x="1662" y="1191"/>
                    <a:pt x="2374" y="1142"/>
                    <a:pt x="3085" y="1142"/>
                  </a:cubicBezTo>
                  <a:cubicBezTo>
                    <a:pt x="3755" y="1142"/>
                    <a:pt x="4424" y="1185"/>
                    <a:pt x="5077" y="1185"/>
                  </a:cubicBezTo>
                  <a:cubicBezTo>
                    <a:pt x="5830" y="1185"/>
                    <a:pt x="5830" y="44"/>
                    <a:pt x="5077" y="44"/>
                  </a:cubicBezTo>
                  <a:cubicBezTo>
                    <a:pt x="4379" y="44"/>
                    <a:pt x="3661" y="1"/>
                    <a:pt x="2944" y="1"/>
                  </a:cubicBezTo>
                  <a:close/>
                </a:path>
              </a:pathLst>
            </a:custGeom>
            <a:solidFill>
              <a:srgbClr val="9AE5C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" name="Google Shape;52;p2"/>
            <p:cNvSpPr/>
            <p:nvPr/>
          </p:nvSpPr>
          <p:spPr>
            <a:xfrm>
              <a:off x="7012075" y="101125"/>
              <a:ext cx="41025" cy="134300"/>
            </a:xfrm>
            <a:custGeom>
              <a:avLst/>
              <a:gdLst/>
              <a:ahLst/>
              <a:cxnLst/>
              <a:rect l="l" t="t" r="r" b="b"/>
              <a:pathLst>
                <a:path w="1641" h="5372" extrusionOk="0">
                  <a:moveTo>
                    <a:pt x="908" y="0"/>
                  </a:moveTo>
                  <a:cubicBezTo>
                    <a:pt x="679" y="0"/>
                    <a:pt x="460" y="126"/>
                    <a:pt x="388" y="430"/>
                  </a:cubicBezTo>
                  <a:cubicBezTo>
                    <a:pt x="0" y="1845"/>
                    <a:pt x="206" y="3374"/>
                    <a:pt x="206" y="4789"/>
                  </a:cubicBezTo>
                  <a:cubicBezTo>
                    <a:pt x="206" y="5178"/>
                    <a:pt x="491" y="5372"/>
                    <a:pt x="777" y="5372"/>
                  </a:cubicBezTo>
                  <a:cubicBezTo>
                    <a:pt x="1062" y="5372"/>
                    <a:pt x="1347" y="5178"/>
                    <a:pt x="1347" y="4789"/>
                  </a:cubicBezTo>
                  <a:cubicBezTo>
                    <a:pt x="1347" y="3466"/>
                    <a:pt x="1142" y="2050"/>
                    <a:pt x="1530" y="704"/>
                  </a:cubicBezTo>
                  <a:cubicBezTo>
                    <a:pt x="1641" y="301"/>
                    <a:pt x="1263" y="0"/>
                    <a:pt x="908" y="0"/>
                  </a:cubicBezTo>
                  <a:close/>
                </a:path>
              </a:pathLst>
            </a:custGeom>
            <a:solidFill>
              <a:srgbClr val="9AE5C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" name="Google Shape;53;p2"/>
            <p:cNvSpPr/>
            <p:nvPr/>
          </p:nvSpPr>
          <p:spPr>
            <a:xfrm>
              <a:off x="7326600" y="525275"/>
              <a:ext cx="42150" cy="133325"/>
            </a:xfrm>
            <a:custGeom>
              <a:avLst/>
              <a:gdLst/>
              <a:ahLst/>
              <a:cxnLst/>
              <a:rect l="l" t="t" r="r" b="b"/>
              <a:pathLst>
                <a:path w="1686" h="5333" extrusionOk="0">
                  <a:moveTo>
                    <a:pt x="932" y="1"/>
                  </a:moveTo>
                  <a:cubicBezTo>
                    <a:pt x="647" y="1"/>
                    <a:pt x="361" y="195"/>
                    <a:pt x="361" y="583"/>
                  </a:cubicBezTo>
                  <a:cubicBezTo>
                    <a:pt x="361" y="1907"/>
                    <a:pt x="544" y="3345"/>
                    <a:pt x="179" y="4669"/>
                  </a:cubicBezTo>
                  <a:cubicBezTo>
                    <a:pt x="0" y="5067"/>
                    <a:pt x="342" y="5332"/>
                    <a:pt x="682" y="5332"/>
                  </a:cubicBezTo>
                  <a:cubicBezTo>
                    <a:pt x="908" y="5332"/>
                    <a:pt x="1133" y="5215"/>
                    <a:pt x="1206" y="4942"/>
                  </a:cubicBezTo>
                  <a:cubicBezTo>
                    <a:pt x="1685" y="3527"/>
                    <a:pt x="1503" y="1998"/>
                    <a:pt x="1503" y="583"/>
                  </a:cubicBezTo>
                  <a:cubicBezTo>
                    <a:pt x="1503" y="195"/>
                    <a:pt x="1217" y="1"/>
                    <a:pt x="932" y="1"/>
                  </a:cubicBezTo>
                  <a:close/>
                </a:path>
              </a:pathLst>
            </a:custGeom>
            <a:solidFill>
              <a:srgbClr val="9AE5C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" name="Google Shape;54;p2"/>
            <p:cNvSpPr/>
            <p:nvPr/>
          </p:nvSpPr>
          <p:spPr>
            <a:xfrm>
              <a:off x="7331050" y="519375"/>
              <a:ext cx="143225" cy="35825"/>
            </a:xfrm>
            <a:custGeom>
              <a:avLst/>
              <a:gdLst/>
              <a:ahLst/>
              <a:cxnLst/>
              <a:rect l="l" t="t" r="r" b="b"/>
              <a:pathLst>
                <a:path w="5729" h="1433" extrusionOk="0">
                  <a:moveTo>
                    <a:pt x="5037" y="1"/>
                  </a:moveTo>
                  <a:cubicBezTo>
                    <a:pt x="4976" y="1"/>
                    <a:pt x="4910" y="14"/>
                    <a:pt x="4840" y="43"/>
                  </a:cubicBezTo>
                  <a:cubicBezTo>
                    <a:pt x="4158" y="243"/>
                    <a:pt x="3446" y="291"/>
                    <a:pt x="2722" y="291"/>
                  </a:cubicBezTo>
                  <a:cubicBezTo>
                    <a:pt x="2040" y="291"/>
                    <a:pt x="1349" y="248"/>
                    <a:pt x="663" y="248"/>
                  </a:cubicBezTo>
                  <a:cubicBezTo>
                    <a:pt x="1" y="248"/>
                    <a:pt x="1" y="1389"/>
                    <a:pt x="663" y="1389"/>
                  </a:cubicBezTo>
                  <a:cubicBezTo>
                    <a:pt x="1393" y="1389"/>
                    <a:pt x="2129" y="1432"/>
                    <a:pt x="2857" y="1432"/>
                  </a:cubicBezTo>
                  <a:cubicBezTo>
                    <a:pt x="3631" y="1432"/>
                    <a:pt x="4396" y="1384"/>
                    <a:pt x="5137" y="1184"/>
                  </a:cubicBezTo>
                  <a:cubicBezTo>
                    <a:pt x="5728" y="939"/>
                    <a:pt x="5554" y="1"/>
                    <a:pt x="5037" y="1"/>
                  </a:cubicBezTo>
                  <a:close/>
                </a:path>
              </a:pathLst>
            </a:custGeom>
            <a:solidFill>
              <a:srgbClr val="9AE5C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" name="Google Shape;55;p2"/>
            <p:cNvSpPr/>
            <p:nvPr/>
          </p:nvSpPr>
          <p:spPr>
            <a:xfrm>
              <a:off x="7012075" y="525275"/>
              <a:ext cx="41000" cy="133325"/>
            </a:xfrm>
            <a:custGeom>
              <a:avLst/>
              <a:gdLst/>
              <a:ahLst/>
              <a:cxnLst/>
              <a:rect l="l" t="t" r="r" b="b"/>
              <a:pathLst>
                <a:path w="1640" h="5333" extrusionOk="0">
                  <a:moveTo>
                    <a:pt x="777" y="1"/>
                  </a:moveTo>
                  <a:cubicBezTo>
                    <a:pt x="491" y="1"/>
                    <a:pt x="206" y="195"/>
                    <a:pt x="206" y="583"/>
                  </a:cubicBezTo>
                  <a:cubicBezTo>
                    <a:pt x="206" y="1998"/>
                    <a:pt x="0" y="3527"/>
                    <a:pt x="388" y="4942"/>
                  </a:cubicBezTo>
                  <a:cubicBezTo>
                    <a:pt x="461" y="5215"/>
                    <a:pt x="687" y="5332"/>
                    <a:pt x="920" y="5332"/>
                  </a:cubicBezTo>
                  <a:cubicBezTo>
                    <a:pt x="1271" y="5332"/>
                    <a:pt x="1640" y="5067"/>
                    <a:pt x="1530" y="4669"/>
                  </a:cubicBezTo>
                  <a:cubicBezTo>
                    <a:pt x="1142" y="3345"/>
                    <a:pt x="1347" y="1907"/>
                    <a:pt x="1347" y="583"/>
                  </a:cubicBezTo>
                  <a:cubicBezTo>
                    <a:pt x="1347" y="195"/>
                    <a:pt x="1062" y="1"/>
                    <a:pt x="777" y="1"/>
                  </a:cubicBezTo>
                  <a:close/>
                </a:path>
              </a:pathLst>
            </a:custGeom>
            <a:solidFill>
              <a:srgbClr val="9AE5C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" name="Google Shape;56;p2"/>
            <p:cNvSpPr/>
            <p:nvPr/>
          </p:nvSpPr>
          <p:spPr>
            <a:xfrm>
              <a:off x="6905075" y="519375"/>
              <a:ext cx="145250" cy="35825"/>
            </a:xfrm>
            <a:custGeom>
              <a:avLst/>
              <a:gdLst/>
              <a:ahLst/>
              <a:cxnLst/>
              <a:rect l="l" t="t" r="r" b="b"/>
              <a:pathLst>
                <a:path w="5810" h="1433" extrusionOk="0">
                  <a:moveTo>
                    <a:pt x="749" y="1"/>
                  </a:moveTo>
                  <a:cubicBezTo>
                    <a:pt x="221" y="1"/>
                    <a:pt x="1" y="939"/>
                    <a:pt x="674" y="1184"/>
                  </a:cubicBezTo>
                  <a:cubicBezTo>
                    <a:pt x="1403" y="1384"/>
                    <a:pt x="2162" y="1432"/>
                    <a:pt x="2924" y="1432"/>
                  </a:cubicBezTo>
                  <a:cubicBezTo>
                    <a:pt x="3641" y="1432"/>
                    <a:pt x="4359" y="1389"/>
                    <a:pt x="5057" y="1389"/>
                  </a:cubicBezTo>
                  <a:cubicBezTo>
                    <a:pt x="5810" y="1389"/>
                    <a:pt x="5810" y="248"/>
                    <a:pt x="5057" y="248"/>
                  </a:cubicBezTo>
                  <a:cubicBezTo>
                    <a:pt x="4404" y="248"/>
                    <a:pt x="3735" y="291"/>
                    <a:pt x="3065" y="291"/>
                  </a:cubicBezTo>
                  <a:cubicBezTo>
                    <a:pt x="2354" y="291"/>
                    <a:pt x="1642" y="243"/>
                    <a:pt x="948" y="43"/>
                  </a:cubicBezTo>
                  <a:cubicBezTo>
                    <a:pt x="878" y="14"/>
                    <a:pt x="811" y="1"/>
                    <a:pt x="749" y="1"/>
                  </a:cubicBezTo>
                  <a:close/>
                </a:path>
              </a:pathLst>
            </a:custGeom>
            <a:solidFill>
              <a:srgbClr val="9AE5C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" name="Google Shape;57;p2"/>
            <p:cNvSpPr/>
            <p:nvPr/>
          </p:nvSpPr>
          <p:spPr>
            <a:xfrm>
              <a:off x="7331050" y="205500"/>
              <a:ext cx="143675" cy="35300"/>
            </a:xfrm>
            <a:custGeom>
              <a:avLst/>
              <a:gdLst/>
              <a:ahLst/>
              <a:cxnLst/>
              <a:rect l="l" t="t" r="r" b="b"/>
              <a:pathLst>
                <a:path w="5747" h="1412" extrusionOk="0">
                  <a:moveTo>
                    <a:pt x="2857" y="1"/>
                  </a:moveTo>
                  <a:cubicBezTo>
                    <a:pt x="2129" y="1"/>
                    <a:pt x="1393" y="44"/>
                    <a:pt x="663" y="44"/>
                  </a:cubicBezTo>
                  <a:cubicBezTo>
                    <a:pt x="1" y="44"/>
                    <a:pt x="1" y="1185"/>
                    <a:pt x="663" y="1185"/>
                  </a:cubicBezTo>
                  <a:cubicBezTo>
                    <a:pt x="1349" y="1185"/>
                    <a:pt x="2040" y="1142"/>
                    <a:pt x="2722" y="1142"/>
                  </a:cubicBezTo>
                  <a:cubicBezTo>
                    <a:pt x="3446" y="1142"/>
                    <a:pt x="4158" y="1191"/>
                    <a:pt x="4840" y="1391"/>
                  </a:cubicBezTo>
                  <a:cubicBezTo>
                    <a:pt x="4892" y="1405"/>
                    <a:pt x="4942" y="1412"/>
                    <a:pt x="4990" y="1412"/>
                  </a:cubicBezTo>
                  <a:cubicBezTo>
                    <a:pt x="5543" y="1412"/>
                    <a:pt x="5746" y="502"/>
                    <a:pt x="5137" y="249"/>
                  </a:cubicBezTo>
                  <a:cubicBezTo>
                    <a:pt x="4396" y="49"/>
                    <a:pt x="3631" y="1"/>
                    <a:pt x="2857" y="1"/>
                  </a:cubicBezTo>
                  <a:close/>
                </a:path>
              </a:pathLst>
            </a:custGeom>
            <a:solidFill>
              <a:srgbClr val="9AE5C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" name="Google Shape;58;p2"/>
            <p:cNvSpPr/>
            <p:nvPr/>
          </p:nvSpPr>
          <p:spPr>
            <a:xfrm>
              <a:off x="7326550" y="101125"/>
              <a:ext cx="42200" cy="134300"/>
            </a:xfrm>
            <a:custGeom>
              <a:avLst/>
              <a:gdLst/>
              <a:ahLst/>
              <a:cxnLst/>
              <a:rect l="l" t="t" r="r" b="b"/>
              <a:pathLst>
                <a:path w="1688" h="5372" extrusionOk="0">
                  <a:moveTo>
                    <a:pt x="695" y="0"/>
                  </a:moveTo>
                  <a:cubicBezTo>
                    <a:pt x="351" y="0"/>
                    <a:pt x="0" y="301"/>
                    <a:pt x="181" y="704"/>
                  </a:cubicBezTo>
                  <a:cubicBezTo>
                    <a:pt x="546" y="2050"/>
                    <a:pt x="363" y="3466"/>
                    <a:pt x="363" y="4789"/>
                  </a:cubicBezTo>
                  <a:cubicBezTo>
                    <a:pt x="363" y="5178"/>
                    <a:pt x="649" y="5372"/>
                    <a:pt x="934" y="5372"/>
                  </a:cubicBezTo>
                  <a:cubicBezTo>
                    <a:pt x="1219" y="5372"/>
                    <a:pt x="1505" y="5178"/>
                    <a:pt x="1505" y="4789"/>
                  </a:cubicBezTo>
                  <a:cubicBezTo>
                    <a:pt x="1505" y="3374"/>
                    <a:pt x="1687" y="1845"/>
                    <a:pt x="1208" y="430"/>
                  </a:cubicBezTo>
                  <a:cubicBezTo>
                    <a:pt x="1136" y="126"/>
                    <a:pt x="917" y="0"/>
                    <a:pt x="695" y="0"/>
                  </a:cubicBezTo>
                  <a:close/>
                </a:path>
              </a:pathLst>
            </a:custGeom>
            <a:solidFill>
              <a:srgbClr val="9AE5C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59" name="Google Shape;59;p2"/>
          <p:cNvGrpSpPr/>
          <p:nvPr/>
        </p:nvGrpSpPr>
        <p:grpSpPr>
          <a:xfrm>
            <a:off x="6749125" y="4425575"/>
            <a:ext cx="711050" cy="699175"/>
            <a:chOff x="6291925" y="4425575"/>
            <a:chExt cx="711050" cy="699175"/>
          </a:xfrm>
        </p:grpSpPr>
        <p:sp>
          <p:nvSpPr>
            <p:cNvPr id="60" name="Google Shape;60;p2"/>
            <p:cNvSpPr/>
            <p:nvPr/>
          </p:nvSpPr>
          <p:spPr>
            <a:xfrm>
              <a:off x="6628050" y="4425575"/>
              <a:ext cx="43950" cy="699175"/>
            </a:xfrm>
            <a:custGeom>
              <a:avLst/>
              <a:gdLst/>
              <a:ahLst/>
              <a:cxnLst/>
              <a:rect l="l" t="t" r="r" b="b"/>
              <a:pathLst>
                <a:path w="1758" h="27967" extrusionOk="0">
                  <a:moveTo>
                    <a:pt x="548" y="0"/>
                  </a:moveTo>
                  <a:cubicBezTo>
                    <a:pt x="263" y="0"/>
                    <a:pt x="0" y="189"/>
                    <a:pt x="46" y="565"/>
                  </a:cubicBezTo>
                  <a:cubicBezTo>
                    <a:pt x="616" y="9513"/>
                    <a:pt x="251" y="18460"/>
                    <a:pt x="251" y="27385"/>
                  </a:cubicBezTo>
                  <a:cubicBezTo>
                    <a:pt x="251" y="27773"/>
                    <a:pt x="536" y="27967"/>
                    <a:pt x="822" y="27967"/>
                  </a:cubicBezTo>
                  <a:cubicBezTo>
                    <a:pt x="1107" y="27967"/>
                    <a:pt x="1392" y="27773"/>
                    <a:pt x="1392" y="27385"/>
                  </a:cubicBezTo>
                  <a:cubicBezTo>
                    <a:pt x="1392" y="18460"/>
                    <a:pt x="1758" y="9513"/>
                    <a:pt x="1187" y="565"/>
                  </a:cubicBezTo>
                  <a:cubicBezTo>
                    <a:pt x="1141" y="189"/>
                    <a:pt x="833" y="0"/>
                    <a:pt x="548" y="0"/>
                  </a:cubicBezTo>
                  <a:close/>
                </a:path>
              </a:pathLst>
            </a:custGeom>
            <a:solidFill>
              <a:srgbClr val="9AE5C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" name="Google Shape;61;p2"/>
            <p:cNvSpPr/>
            <p:nvPr/>
          </p:nvSpPr>
          <p:spPr>
            <a:xfrm>
              <a:off x="6291925" y="4755450"/>
              <a:ext cx="711050" cy="38625"/>
            </a:xfrm>
            <a:custGeom>
              <a:avLst/>
              <a:gdLst/>
              <a:ahLst/>
              <a:cxnLst/>
              <a:rect l="l" t="t" r="r" b="b"/>
              <a:pathLst>
                <a:path w="28442" h="1545" extrusionOk="0">
                  <a:moveTo>
                    <a:pt x="12162" y="1"/>
                  </a:moveTo>
                  <a:cubicBezTo>
                    <a:pt x="8353" y="1"/>
                    <a:pt x="4545" y="70"/>
                    <a:pt x="754" y="312"/>
                  </a:cubicBezTo>
                  <a:cubicBezTo>
                    <a:pt x="1" y="403"/>
                    <a:pt x="1" y="1545"/>
                    <a:pt x="754" y="1545"/>
                  </a:cubicBezTo>
                  <a:cubicBezTo>
                    <a:pt x="4873" y="1240"/>
                    <a:pt x="9011" y="1158"/>
                    <a:pt x="13148" y="1158"/>
                  </a:cubicBezTo>
                  <a:cubicBezTo>
                    <a:pt x="17999" y="1158"/>
                    <a:pt x="22849" y="1271"/>
                    <a:pt x="27665" y="1271"/>
                  </a:cubicBezTo>
                  <a:cubicBezTo>
                    <a:pt x="28441" y="1271"/>
                    <a:pt x="28441" y="130"/>
                    <a:pt x="27665" y="130"/>
                  </a:cubicBezTo>
                  <a:cubicBezTo>
                    <a:pt x="22522" y="130"/>
                    <a:pt x="17341" y="1"/>
                    <a:pt x="12162" y="1"/>
                  </a:cubicBezTo>
                  <a:close/>
                </a:path>
              </a:pathLst>
            </a:custGeom>
            <a:solidFill>
              <a:srgbClr val="9AE5C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" name="Google Shape;62;p2"/>
            <p:cNvSpPr/>
            <p:nvPr/>
          </p:nvSpPr>
          <p:spPr>
            <a:xfrm>
              <a:off x="6385325" y="4526575"/>
              <a:ext cx="521450" cy="499575"/>
            </a:xfrm>
            <a:custGeom>
              <a:avLst/>
              <a:gdLst/>
              <a:ahLst/>
              <a:cxnLst/>
              <a:rect l="l" t="t" r="r" b="b"/>
              <a:pathLst>
                <a:path w="20858" h="19983" extrusionOk="0">
                  <a:moveTo>
                    <a:pt x="898" y="1"/>
                  </a:moveTo>
                  <a:cubicBezTo>
                    <a:pt x="421" y="1"/>
                    <a:pt x="0" y="536"/>
                    <a:pt x="442" y="908"/>
                  </a:cubicBezTo>
                  <a:cubicBezTo>
                    <a:pt x="7198" y="6911"/>
                    <a:pt x="13293" y="13462"/>
                    <a:pt x="19570" y="19830"/>
                  </a:cubicBezTo>
                  <a:cubicBezTo>
                    <a:pt x="19697" y="19937"/>
                    <a:pt x="19838" y="19982"/>
                    <a:pt x="19973" y="19982"/>
                  </a:cubicBezTo>
                  <a:cubicBezTo>
                    <a:pt x="20446" y="19982"/>
                    <a:pt x="20857" y="19429"/>
                    <a:pt x="20414" y="18985"/>
                  </a:cubicBezTo>
                  <a:cubicBezTo>
                    <a:pt x="14137" y="12617"/>
                    <a:pt x="8043" y="6043"/>
                    <a:pt x="1309" y="154"/>
                  </a:cubicBezTo>
                  <a:cubicBezTo>
                    <a:pt x="1181" y="46"/>
                    <a:pt x="1037" y="1"/>
                    <a:pt x="898" y="1"/>
                  </a:cubicBezTo>
                  <a:close/>
                </a:path>
              </a:pathLst>
            </a:custGeom>
            <a:solidFill>
              <a:srgbClr val="9AE5C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" name="Google Shape;63;p2"/>
            <p:cNvSpPr/>
            <p:nvPr/>
          </p:nvSpPr>
          <p:spPr>
            <a:xfrm>
              <a:off x="6392225" y="4521775"/>
              <a:ext cx="512375" cy="507625"/>
            </a:xfrm>
            <a:custGeom>
              <a:avLst/>
              <a:gdLst/>
              <a:ahLst/>
              <a:cxnLst/>
              <a:rect l="l" t="t" r="r" b="b"/>
              <a:pathLst>
                <a:path w="20495" h="20305" extrusionOk="0">
                  <a:moveTo>
                    <a:pt x="19627" y="1"/>
                  </a:moveTo>
                  <a:cubicBezTo>
                    <a:pt x="19509" y="1"/>
                    <a:pt x="19392" y="43"/>
                    <a:pt x="19294" y="141"/>
                  </a:cubicBezTo>
                  <a:cubicBezTo>
                    <a:pt x="12902" y="6532"/>
                    <a:pt x="6260" y="12604"/>
                    <a:pt x="349" y="19360"/>
                  </a:cubicBezTo>
                  <a:cubicBezTo>
                    <a:pt x="0" y="19726"/>
                    <a:pt x="409" y="20304"/>
                    <a:pt x="836" y="20304"/>
                  </a:cubicBezTo>
                  <a:cubicBezTo>
                    <a:pt x="968" y="20304"/>
                    <a:pt x="1102" y="20248"/>
                    <a:pt x="1216" y="20113"/>
                  </a:cubicBezTo>
                  <a:cubicBezTo>
                    <a:pt x="7105" y="13380"/>
                    <a:pt x="13770" y="7285"/>
                    <a:pt x="20047" y="1008"/>
                  </a:cubicBezTo>
                  <a:cubicBezTo>
                    <a:pt x="20495" y="561"/>
                    <a:pt x="20057" y="1"/>
                    <a:pt x="19627" y="1"/>
                  </a:cubicBezTo>
                  <a:close/>
                </a:path>
              </a:pathLst>
            </a:custGeom>
            <a:solidFill>
              <a:srgbClr val="9AE5C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" name="Google Shape;64;p2"/>
            <p:cNvSpPr/>
            <p:nvPr/>
          </p:nvSpPr>
          <p:spPr>
            <a:xfrm>
              <a:off x="6546100" y="4464000"/>
              <a:ext cx="122775" cy="101000"/>
            </a:xfrm>
            <a:custGeom>
              <a:avLst/>
              <a:gdLst/>
              <a:ahLst/>
              <a:cxnLst/>
              <a:rect l="l" t="t" r="r" b="b"/>
              <a:pathLst>
                <a:path w="4911" h="4040" extrusionOk="0">
                  <a:moveTo>
                    <a:pt x="958" y="1"/>
                  </a:moveTo>
                  <a:cubicBezTo>
                    <a:pt x="413" y="1"/>
                    <a:pt x="0" y="797"/>
                    <a:pt x="585" y="1128"/>
                  </a:cubicBezTo>
                  <a:cubicBezTo>
                    <a:pt x="1817" y="1699"/>
                    <a:pt x="2662" y="2931"/>
                    <a:pt x="3620" y="3890"/>
                  </a:cubicBezTo>
                  <a:cubicBezTo>
                    <a:pt x="3745" y="3995"/>
                    <a:pt x="3883" y="4040"/>
                    <a:pt x="4017" y="4040"/>
                  </a:cubicBezTo>
                  <a:cubicBezTo>
                    <a:pt x="4493" y="4040"/>
                    <a:pt x="4911" y="3468"/>
                    <a:pt x="4465" y="3023"/>
                  </a:cubicBezTo>
                  <a:cubicBezTo>
                    <a:pt x="3438" y="1996"/>
                    <a:pt x="2479" y="740"/>
                    <a:pt x="1247" y="78"/>
                  </a:cubicBezTo>
                  <a:cubicBezTo>
                    <a:pt x="1149" y="25"/>
                    <a:pt x="1052" y="1"/>
                    <a:pt x="958" y="1"/>
                  </a:cubicBezTo>
                  <a:close/>
                </a:path>
              </a:pathLst>
            </a:custGeom>
            <a:solidFill>
              <a:srgbClr val="9AE5C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" name="Google Shape;65;p2"/>
            <p:cNvSpPr/>
            <p:nvPr/>
          </p:nvSpPr>
          <p:spPr>
            <a:xfrm>
              <a:off x="6625450" y="4464000"/>
              <a:ext cx="120575" cy="101000"/>
            </a:xfrm>
            <a:custGeom>
              <a:avLst/>
              <a:gdLst/>
              <a:ahLst/>
              <a:cxnLst/>
              <a:rect l="l" t="t" r="r" b="b"/>
              <a:pathLst>
                <a:path w="4823" h="4040" extrusionOk="0">
                  <a:moveTo>
                    <a:pt x="3970" y="1"/>
                  </a:moveTo>
                  <a:cubicBezTo>
                    <a:pt x="3880" y="1"/>
                    <a:pt x="3785" y="25"/>
                    <a:pt x="3688" y="78"/>
                  </a:cubicBezTo>
                  <a:cubicBezTo>
                    <a:pt x="2432" y="740"/>
                    <a:pt x="1496" y="1996"/>
                    <a:pt x="446" y="3023"/>
                  </a:cubicBezTo>
                  <a:cubicBezTo>
                    <a:pt x="1" y="3468"/>
                    <a:pt x="419" y="4040"/>
                    <a:pt x="851" y="4040"/>
                  </a:cubicBezTo>
                  <a:cubicBezTo>
                    <a:pt x="972" y="4040"/>
                    <a:pt x="1095" y="3995"/>
                    <a:pt x="1200" y="3890"/>
                  </a:cubicBezTo>
                  <a:cubicBezTo>
                    <a:pt x="2158" y="2931"/>
                    <a:pt x="3117" y="1699"/>
                    <a:pt x="4258" y="1128"/>
                  </a:cubicBezTo>
                  <a:cubicBezTo>
                    <a:pt x="4823" y="797"/>
                    <a:pt x="4491" y="1"/>
                    <a:pt x="3970" y="1"/>
                  </a:cubicBezTo>
                  <a:close/>
                </a:path>
              </a:pathLst>
            </a:custGeom>
            <a:solidFill>
              <a:srgbClr val="9AE5C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" name="Google Shape;66;p2"/>
            <p:cNvSpPr/>
            <p:nvPr/>
          </p:nvSpPr>
          <p:spPr>
            <a:xfrm>
              <a:off x="6545675" y="4984475"/>
              <a:ext cx="122975" cy="101275"/>
            </a:xfrm>
            <a:custGeom>
              <a:avLst/>
              <a:gdLst/>
              <a:ahLst/>
              <a:cxnLst/>
              <a:rect l="l" t="t" r="r" b="b"/>
              <a:pathLst>
                <a:path w="4919" h="4051" extrusionOk="0">
                  <a:moveTo>
                    <a:pt x="4062" y="0"/>
                  </a:moveTo>
                  <a:cubicBezTo>
                    <a:pt x="3920" y="0"/>
                    <a:pt x="3771" y="56"/>
                    <a:pt x="3637" y="190"/>
                  </a:cubicBezTo>
                  <a:cubicBezTo>
                    <a:pt x="2679" y="1149"/>
                    <a:pt x="1834" y="2290"/>
                    <a:pt x="602" y="2952"/>
                  </a:cubicBezTo>
                  <a:cubicBezTo>
                    <a:pt x="1" y="3272"/>
                    <a:pt x="455" y="4050"/>
                    <a:pt x="1023" y="4050"/>
                  </a:cubicBezTo>
                  <a:cubicBezTo>
                    <a:pt x="1102" y="4050"/>
                    <a:pt x="1183" y="4035"/>
                    <a:pt x="1264" y="4002"/>
                  </a:cubicBezTo>
                  <a:cubicBezTo>
                    <a:pt x="2496" y="3226"/>
                    <a:pt x="3455" y="2084"/>
                    <a:pt x="4482" y="1035"/>
                  </a:cubicBezTo>
                  <a:cubicBezTo>
                    <a:pt x="4919" y="598"/>
                    <a:pt x="4526" y="0"/>
                    <a:pt x="4062" y="0"/>
                  </a:cubicBezTo>
                  <a:close/>
                </a:path>
              </a:pathLst>
            </a:custGeom>
            <a:solidFill>
              <a:srgbClr val="9AE5C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" name="Google Shape;67;p2"/>
            <p:cNvSpPr/>
            <p:nvPr/>
          </p:nvSpPr>
          <p:spPr>
            <a:xfrm>
              <a:off x="6625675" y="4984475"/>
              <a:ext cx="120775" cy="101275"/>
            </a:xfrm>
            <a:custGeom>
              <a:avLst/>
              <a:gdLst/>
              <a:ahLst/>
              <a:cxnLst/>
              <a:rect l="l" t="t" r="r" b="b"/>
              <a:pathLst>
                <a:path w="4831" h="4051" extrusionOk="0">
                  <a:moveTo>
                    <a:pt x="816" y="0"/>
                  </a:moveTo>
                  <a:cubicBezTo>
                    <a:pt x="393" y="0"/>
                    <a:pt x="1" y="598"/>
                    <a:pt x="437" y="1035"/>
                  </a:cubicBezTo>
                  <a:cubicBezTo>
                    <a:pt x="1487" y="2084"/>
                    <a:pt x="2423" y="3226"/>
                    <a:pt x="3679" y="4002"/>
                  </a:cubicBezTo>
                  <a:cubicBezTo>
                    <a:pt x="3759" y="4035"/>
                    <a:pt x="3839" y="4050"/>
                    <a:pt x="3915" y="4050"/>
                  </a:cubicBezTo>
                  <a:cubicBezTo>
                    <a:pt x="4462" y="4050"/>
                    <a:pt x="4830" y="3272"/>
                    <a:pt x="4249" y="2952"/>
                  </a:cubicBezTo>
                  <a:cubicBezTo>
                    <a:pt x="3108" y="2290"/>
                    <a:pt x="2149" y="1149"/>
                    <a:pt x="1191" y="190"/>
                  </a:cubicBezTo>
                  <a:cubicBezTo>
                    <a:pt x="1078" y="56"/>
                    <a:pt x="946" y="0"/>
                    <a:pt x="816" y="0"/>
                  </a:cubicBezTo>
                  <a:close/>
                </a:path>
              </a:pathLst>
            </a:custGeom>
            <a:solidFill>
              <a:srgbClr val="9AE5C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" name="Google Shape;68;p2"/>
            <p:cNvSpPr/>
            <p:nvPr/>
          </p:nvSpPr>
          <p:spPr>
            <a:xfrm>
              <a:off x="6332650" y="4759500"/>
              <a:ext cx="110825" cy="108700"/>
            </a:xfrm>
            <a:custGeom>
              <a:avLst/>
              <a:gdLst/>
              <a:ahLst/>
              <a:cxnLst/>
              <a:rect l="l" t="t" r="r" b="b"/>
              <a:pathLst>
                <a:path w="4433" h="4348" extrusionOk="0">
                  <a:moveTo>
                    <a:pt x="3562" y="1"/>
                  </a:moveTo>
                  <a:cubicBezTo>
                    <a:pt x="3439" y="1"/>
                    <a:pt x="3316" y="45"/>
                    <a:pt x="3211" y="150"/>
                  </a:cubicBezTo>
                  <a:cubicBezTo>
                    <a:pt x="2161" y="1200"/>
                    <a:pt x="928" y="2159"/>
                    <a:pt x="266" y="3483"/>
                  </a:cubicBezTo>
                  <a:cubicBezTo>
                    <a:pt x="0" y="3937"/>
                    <a:pt x="368" y="4348"/>
                    <a:pt x="750" y="4348"/>
                  </a:cubicBezTo>
                  <a:cubicBezTo>
                    <a:pt x="925" y="4348"/>
                    <a:pt x="1103" y="4261"/>
                    <a:pt x="1225" y="4053"/>
                  </a:cubicBezTo>
                  <a:cubicBezTo>
                    <a:pt x="1887" y="2821"/>
                    <a:pt x="3028" y="1953"/>
                    <a:pt x="3987" y="1018"/>
                  </a:cubicBezTo>
                  <a:cubicBezTo>
                    <a:pt x="4433" y="572"/>
                    <a:pt x="4001" y="1"/>
                    <a:pt x="3562" y="1"/>
                  </a:cubicBezTo>
                  <a:close/>
                </a:path>
              </a:pathLst>
            </a:custGeom>
            <a:solidFill>
              <a:srgbClr val="9AE5C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" name="Google Shape;69;p2"/>
            <p:cNvSpPr/>
            <p:nvPr/>
          </p:nvSpPr>
          <p:spPr>
            <a:xfrm>
              <a:off x="6332650" y="4682275"/>
              <a:ext cx="110625" cy="107375"/>
            </a:xfrm>
            <a:custGeom>
              <a:avLst/>
              <a:gdLst/>
              <a:ahLst/>
              <a:cxnLst/>
              <a:rect l="l" t="t" r="r" b="b"/>
              <a:pathLst>
                <a:path w="4425" h="4295" extrusionOk="0">
                  <a:moveTo>
                    <a:pt x="750" y="0"/>
                  </a:moveTo>
                  <a:cubicBezTo>
                    <a:pt x="368" y="0"/>
                    <a:pt x="0" y="411"/>
                    <a:pt x="266" y="865"/>
                  </a:cubicBezTo>
                  <a:cubicBezTo>
                    <a:pt x="928" y="2189"/>
                    <a:pt x="2161" y="3148"/>
                    <a:pt x="3211" y="4107"/>
                  </a:cubicBezTo>
                  <a:cubicBezTo>
                    <a:pt x="3323" y="4239"/>
                    <a:pt x="3455" y="4294"/>
                    <a:pt x="3586" y="4294"/>
                  </a:cubicBezTo>
                  <a:cubicBezTo>
                    <a:pt x="4016" y="4294"/>
                    <a:pt x="4425" y="3698"/>
                    <a:pt x="3987" y="3330"/>
                  </a:cubicBezTo>
                  <a:cubicBezTo>
                    <a:pt x="3028" y="2395"/>
                    <a:pt x="1887" y="1527"/>
                    <a:pt x="1225" y="295"/>
                  </a:cubicBezTo>
                  <a:cubicBezTo>
                    <a:pt x="1103" y="87"/>
                    <a:pt x="925" y="0"/>
                    <a:pt x="750" y="0"/>
                  </a:cubicBezTo>
                  <a:close/>
                </a:path>
              </a:pathLst>
            </a:custGeom>
            <a:solidFill>
              <a:srgbClr val="9AE5C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" name="Google Shape;70;p2"/>
            <p:cNvSpPr/>
            <p:nvPr/>
          </p:nvSpPr>
          <p:spPr>
            <a:xfrm>
              <a:off x="6851425" y="4759500"/>
              <a:ext cx="110275" cy="108700"/>
            </a:xfrm>
            <a:custGeom>
              <a:avLst/>
              <a:gdLst/>
              <a:ahLst/>
              <a:cxnLst/>
              <a:rect l="l" t="t" r="r" b="b"/>
              <a:pathLst>
                <a:path w="4411" h="4348" extrusionOk="0">
                  <a:moveTo>
                    <a:pt x="851" y="1"/>
                  </a:moveTo>
                  <a:cubicBezTo>
                    <a:pt x="418" y="1"/>
                    <a:pt x="0" y="572"/>
                    <a:pt x="446" y="1018"/>
                  </a:cubicBezTo>
                  <a:cubicBezTo>
                    <a:pt x="1382" y="1953"/>
                    <a:pt x="2523" y="2821"/>
                    <a:pt x="3208" y="4053"/>
                  </a:cubicBezTo>
                  <a:cubicBezTo>
                    <a:pt x="3294" y="4261"/>
                    <a:pt x="3457" y="4348"/>
                    <a:pt x="3627" y="4348"/>
                  </a:cubicBezTo>
                  <a:cubicBezTo>
                    <a:pt x="4000" y="4348"/>
                    <a:pt x="4410" y="3937"/>
                    <a:pt x="4144" y="3483"/>
                  </a:cubicBezTo>
                  <a:cubicBezTo>
                    <a:pt x="3482" y="2159"/>
                    <a:pt x="2249" y="1200"/>
                    <a:pt x="1199" y="150"/>
                  </a:cubicBezTo>
                  <a:cubicBezTo>
                    <a:pt x="1095" y="45"/>
                    <a:pt x="972" y="1"/>
                    <a:pt x="851" y="1"/>
                  </a:cubicBezTo>
                  <a:close/>
                </a:path>
              </a:pathLst>
            </a:custGeom>
            <a:solidFill>
              <a:srgbClr val="9AE5C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" name="Google Shape;71;p2"/>
            <p:cNvSpPr/>
            <p:nvPr/>
          </p:nvSpPr>
          <p:spPr>
            <a:xfrm>
              <a:off x="6851625" y="4682275"/>
              <a:ext cx="110075" cy="107375"/>
            </a:xfrm>
            <a:custGeom>
              <a:avLst/>
              <a:gdLst/>
              <a:ahLst/>
              <a:cxnLst/>
              <a:rect l="l" t="t" r="r" b="b"/>
              <a:pathLst>
                <a:path w="4403" h="4295" extrusionOk="0">
                  <a:moveTo>
                    <a:pt x="3619" y="0"/>
                  </a:moveTo>
                  <a:cubicBezTo>
                    <a:pt x="3449" y="0"/>
                    <a:pt x="3286" y="87"/>
                    <a:pt x="3200" y="295"/>
                  </a:cubicBezTo>
                  <a:cubicBezTo>
                    <a:pt x="2515" y="1527"/>
                    <a:pt x="1374" y="2395"/>
                    <a:pt x="438" y="3330"/>
                  </a:cubicBezTo>
                  <a:cubicBezTo>
                    <a:pt x="0" y="3698"/>
                    <a:pt x="396" y="4294"/>
                    <a:pt x="820" y="4294"/>
                  </a:cubicBezTo>
                  <a:cubicBezTo>
                    <a:pt x="948" y="4294"/>
                    <a:pt x="1080" y="4239"/>
                    <a:pt x="1191" y="4107"/>
                  </a:cubicBezTo>
                  <a:cubicBezTo>
                    <a:pt x="2241" y="3148"/>
                    <a:pt x="3474" y="2189"/>
                    <a:pt x="4136" y="865"/>
                  </a:cubicBezTo>
                  <a:cubicBezTo>
                    <a:pt x="4402" y="411"/>
                    <a:pt x="3992" y="0"/>
                    <a:pt x="3619" y="0"/>
                  </a:cubicBezTo>
                  <a:close/>
                </a:path>
              </a:pathLst>
            </a:custGeom>
            <a:solidFill>
              <a:srgbClr val="9AE5C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" name="Google Shape;72;p2"/>
            <p:cNvSpPr/>
            <p:nvPr/>
          </p:nvSpPr>
          <p:spPr>
            <a:xfrm>
              <a:off x="6362200" y="4600400"/>
              <a:ext cx="146025" cy="34975"/>
            </a:xfrm>
            <a:custGeom>
              <a:avLst/>
              <a:gdLst/>
              <a:ahLst/>
              <a:cxnLst/>
              <a:rect l="l" t="t" r="r" b="b"/>
              <a:pathLst>
                <a:path w="5841" h="1399" extrusionOk="0">
                  <a:moveTo>
                    <a:pt x="2744" y="0"/>
                  </a:moveTo>
                  <a:cubicBezTo>
                    <a:pt x="2015" y="0"/>
                    <a:pt x="1301" y="49"/>
                    <a:pt x="614" y="237"/>
                  </a:cubicBezTo>
                  <a:cubicBezTo>
                    <a:pt x="1" y="406"/>
                    <a:pt x="190" y="1398"/>
                    <a:pt x="821" y="1398"/>
                  </a:cubicBezTo>
                  <a:cubicBezTo>
                    <a:pt x="871" y="1398"/>
                    <a:pt x="923" y="1392"/>
                    <a:pt x="979" y="1379"/>
                  </a:cubicBezTo>
                  <a:cubicBezTo>
                    <a:pt x="1633" y="1190"/>
                    <a:pt x="2303" y="1142"/>
                    <a:pt x="2974" y="1142"/>
                  </a:cubicBezTo>
                  <a:cubicBezTo>
                    <a:pt x="3684" y="1142"/>
                    <a:pt x="4395" y="1196"/>
                    <a:pt x="5087" y="1196"/>
                  </a:cubicBezTo>
                  <a:cubicBezTo>
                    <a:pt x="5841" y="1196"/>
                    <a:pt x="5841" y="55"/>
                    <a:pt x="5087" y="55"/>
                  </a:cubicBezTo>
                  <a:cubicBezTo>
                    <a:pt x="4301" y="55"/>
                    <a:pt x="3514" y="0"/>
                    <a:pt x="2744" y="0"/>
                  </a:cubicBezTo>
                  <a:close/>
                </a:path>
              </a:pathLst>
            </a:custGeom>
            <a:solidFill>
              <a:srgbClr val="9AE5C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" name="Google Shape;73;p2"/>
            <p:cNvSpPr/>
            <p:nvPr/>
          </p:nvSpPr>
          <p:spPr>
            <a:xfrm>
              <a:off x="6467700" y="4495350"/>
              <a:ext cx="43225" cy="134825"/>
            </a:xfrm>
            <a:custGeom>
              <a:avLst/>
              <a:gdLst/>
              <a:ahLst/>
              <a:cxnLst/>
              <a:rect l="l" t="t" r="r" b="b"/>
              <a:pathLst>
                <a:path w="1729" h="5393" extrusionOk="0">
                  <a:moveTo>
                    <a:pt x="1029" y="0"/>
                  </a:moveTo>
                  <a:cubicBezTo>
                    <a:pt x="790" y="0"/>
                    <a:pt x="554" y="136"/>
                    <a:pt x="479" y="445"/>
                  </a:cubicBezTo>
                  <a:cubicBezTo>
                    <a:pt x="0" y="1883"/>
                    <a:pt x="183" y="3389"/>
                    <a:pt x="183" y="4827"/>
                  </a:cubicBezTo>
                  <a:cubicBezTo>
                    <a:pt x="183" y="5204"/>
                    <a:pt x="497" y="5392"/>
                    <a:pt x="810" y="5392"/>
                  </a:cubicBezTo>
                  <a:cubicBezTo>
                    <a:pt x="1124" y="5392"/>
                    <a:pt x="1438" y="5204"/>
                    <a:pt x="1438" y="4827"/>
                  </a:cubicBezTo>
                  <a:cubicBezTo>
                    <a:pt x="1324" y="3481"/>
                    <a:pt x="1233" y="2065"/>
                    <a:pt x="1621" y="742"/>
                  </a:cubicBezTo>
                  <a:cubicBezTo>
                    <a:pt x="1729" y="283"/>
                    <a:pt x="1375" y="0"/>
                    <a:pt x="1029" y="0"/>
                  </a:cubicBezTo>
                  <a:close/>
                </a:path>
              </a:pathLst>
            </a:custGeom>
            <a:solidFill>
              <a:srgbClr val="9AE5C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" name="Google Shape;74;p2"/>
            <p:cNvSpPr/>
            <p:nvPr/>
          </p:nvSpPr>
          <p:spPr>
            <a:xfrm>
              <a:off x="6783325" y="4918025"/>
              <a:ext cx="41025" cy="135300"/>
            </a:xfrm>
            <a:custGeom>
              <a:avLst/>
              <a:gdLst/>
              <a:ahLst/>
              <a:cxnLst/>
              <a:rect l="l" t="t" r="r" b="b"/>
              <a:pathLst>
                <a:path w="1641" h="5412" extrusionOk="0">
                  <a:moveTo>
                    <a:pt x="899" y="1"/>
                  </a:moveTo>
                  <a:cubicBezTo>
                    <a:pt x="602" y="1"/>
                    <a:pt x="317" y="189"/>
                    <a:pt x="317" y="565"/>
                  </a:cubicBezTo>
                  <a:cubicBezTo>
                    <a:pt x="317" y="1981"/>
                    <a:pt x="500" y="3419"/>
                    <a:pt x="112" y="4742"/>
                  </a:cubicBezTo>
                  <a:cubicBezTo>
                    <a:pt x="1" y="5144"/>
                    <a:pt x="378" y="5411"/>
                    <a:pt x="732" y="5411"/>
                  </a:cubicBezTo>
                  <a:cubicBezTo>
                    <a:pt x="961" y="5411"/>
                    <a:pt x="1181" y="5299"/>
                    <a:pt x="1253" y="5039"/>
                  </a:cubicBezTo>
                  <a:cubicBezTo>
                    <a:pt x="1641" y="3601"/>
                    <a:pt x="1550" y="2095"/>
                    <a:pt x="1550" y="565"/>
                  </a:cubicBezTo>
                  <a:cubicBezTo>
                    <a:pt x="1504" y="189"/>
                    <a:pt x="1196" y="1"/>
                    <a:pt x="899" y="1"/>
                  </a:cubicBezTo>
                  <a:close/>
                </a:path>
              </a:pathLst>
            </a:custGeom>
            <a:solidFill>
              <a:srgbClr val="9AE5C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" name="Google Shape;75;p2"/>
            <p:cNvSpPr/>
            <p:nvPr/>
          </p:nvSpPr>
          <p:spPr>
            <a:xfrm>
              <a:off x="6786100" y="4914375"/>
              <a:ext cx="145625" cy="35250"/>
            </a:xfrm>
            <a:custGeom>
              <a:avLst/>
              <a:gdLst/>
              <a:ahLst/>
              <a:cxnLst/>
              <a:rect l="l" t="t" r="r" b="b"/>
              <a:pathLst>
                <a:path w="5825" h="1410" extrusionOk="0">
                  <a:moveTo>
                    <a:pt x="5101" y="1"/>
                  </a:moveTo>
                  <a:cubicBezTo>
                    <a:pt x="5028" y="1"/>
                    <a:pt x="4948" y="16"/>
                    <a:pt x="4862" y="50"/>
                  </a:cubicBezTo>
                  <a:cubicBezTo>
                    <a:pt x="4201" y="232"/>
                    <a:pt x="3510" y="278"/>
                    <a:pt x="2820" y="278"/>
                  </a:cubicBezTo>
                  <a:cubicBezTo>
                    <a:pt x="2129" y="278"/>
                    <a:pt x="1439" y="232"/>
                    <a:pt x="777" y="232"/>
                  </a:cubicBezTo>
                  <a:cubicBezTo>
                    <a:pt x="1" y="232"/>
                    <a:pt x="1" y="1373"/>
                    <a:pt x="777" y="1373"/>
                  </a:cubicBezTo>
                  <a:cubicBezTo>
                    <a:pt x="1406" y="1373"/>
                    <a:pt x="2057" y="1409"/>
                    <a:pt x="2711" y="1409"/>
                  </a:cubicBezTo>
                  <a:cubicBezTo>
                    <a:pt x="3529" y="1409"/>
                    <a:pt x="4350" y="1353"/>
                    <a:pt x="5136" y="1100"/>
                  </a:cubicBezTo>
                  <a:cubicBezTo>
                    <a:pt x="5824" y="917"/>
                    <a:pt x="5669" y="1"/>
                    <a:pt x="5101" y="1"/>
                  </a:cubicBezTo>
                  <a:close/>
                </a:path>
              </a:pathLst>
            </a:custGeom>
            <a:solidFill>
              <a:srgbClr val="9AE5C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" name="Google Shape;76;p2"/>
            <p:cNvSpPr/>
            <p:nvPr/>
          </p:nvSpPr>
          <p:spPr>
            <a:xfrm>
              <a:off x="6467700" y="4918025"/>
              <a:ext cx="43300" cy="135300"/>
            </a:xfrm>
            <a:custGeom>
              <a:avLst/>
              <a:gdLst/>
              <a:ahLst/>
              <a:cxnLst/>
              <a:rect l="l" t="t" r="r" b="b"/>
              <a:pathLst>
                <a:path w="1732" h="5412" extrusionOk="0">
                  <a:moveTo>
                    <a:pt x="810" y="1"/>
                  </a:moveTo>
                  <a:cubicBezTo>
                    <a:pt x="497" y="1"/>
                    <a:pt x="183" y="189"/>
                    <a:pt x="183" y="565"/>
                  </a:cubicBezTo>
                  <a:cubicBezTo>
                    <a:pt x="183" y="2095"/>
                    <a:pt x="0" y="3601"/>
                    <a:pt x="479" y="5039"/>
                  </a:cubicBezTo>
                  <a:cubicBezTo>
                    <a:pt x="551" y="5299"/>
                    <a:pt x="771" y="5411"/>
                    <a:pt x="1000" y="5411"/>
                  </a:cubicBezTo>
                  <a:cubicBezTo>
                    <a:pt x="1355" y="5411"/>
                    <a:pt x="1732" y="5144"/>
                    <a:pt x="1621" y="4742"/>
                  </a:cubicBezTo>
                  <a:cubicBezTo>
                    <a:pt x="1233" y="3419"/>
                    <a:pt x="1324" y="1981"/>
                    <a:pt x="1438" y="565"/>
                  </a:cubicBezTo>
                  <a:cubicBezTo>
                    <a:pt x="1438" y="189"/>
                    <a:pt x="1124" y="1"/>
                    <a:pt x="810" y="1"/>
                  </a:cubicBezTo>
                  <a:close/>
                </a:path>
              </a:pathLst>
            </a:custGeom>
            <a:solidFill>
              <a:srgbClr val="9AE5C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" name="Google Shape;77;p2"/>
            <p:cNvSpPr/>
            <p:nvPr/>
          </p:nvSpPr>
          <p:spPr>
            <a:xfrm>
              <a:off x="6362875" y="4914375"/>
              <a:ext cx="145350" cy="35250"/>
            </a:xfrm>
            <a:custGeom>
              <a:avLst/>
              <a:gdLst/>
              <a:ahLst/>
              <a:cxnLst/>
              <a:rect l="l" t="t" r="r" b="b"/>
              <a:pathLst>
                <a:path w="5814" h="1410" extrusionOk="0">
                  <a:moveTo>
                    <a:pt x="714" y="1"/>
                  </a:moveTo>
                  <a:cubicBezTo>
                    <a:pt x="148" y="1"/>
                    <a:pt x="0" y="917"/>
                    <a:pt x="587" y="1100"/>
                  </a:cubicBezTo>
                  <a:cubicBezTo>
                    <a:pt x="1373" y="1353"/>
                    <a:pt x="2194" y="1409"/>
                    <a:pt x="3031" y="1409"/>
                  </a:cubicBezTo>
                  <a:cubicBezTo>
                    <a:pt x="3701" y="1409"/>
                    <a:pt x="4381" y="1373"/>
                    <a:pt x="5060" y="1373"/>
                  </a:cubicBezTo>
                  <a:cubicBezTo>
                    <a:pt x="5814" y="1373"/>
                    <a:pt x="5814" y="232"/>
                    <a:pt x="5060" y="232"/>
                  </a:cubicBezTo>
                  <a:cubicBezTo>
                    <a:pt x="4387" y="232"/>
                    <a:pt x="3697" y="278"/>
                    <a:pt x="3006" y="278"/>
                  </a:cubicBezTo>
                  <a:cubicBezTo>
                    <a:pt x="2316" y="278"/>
                    <a:pt x="1625" y="232"/>
                    <a:pt x="952" y="50"/>
                  </a:cubicBezTo>
                  <a:cubicBezTo>
                    <a:pt x="866" y="16"/>
                    <a:pt x="787" y="1"/>
                    <a:pt x="714" y="1"/>
                  </a:cubicBezTo>
                  <a:close/>
                </a:path>
              </a:pathLst>
            </a:custGeom>
            <a:solidFill>
              <a:srgbClr val="9AE5C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" name="Google Shape;78;p2"/>
            <p:cNvSpPr/>
            <p:nvPr/>
          </p:nvSpPr>
          <p:spPr>
            <a:xfrm>
              <a:off x="6786100" y="4600400"/>
              <a:ext cx="146400" cy="34975"/>
            </a:xfrm>
            <a:custGeom>
              <a:avLst/>
              <a:gdLst/>
              <a:ahLst/>
              <a:cxnLst/>
              <a:rect l="l" t="t" r="r" b="b"/>
              <a:pathLst>
                <a:path w="5856" h="1399" extrusionOk="0">
                  <a:moveTo>
                    <a:pt x="3020" y="0"/>
                  </a:moveTo>
                  <a:cubicBezTo>
                    <a:pt x="2262" y="0"/>
                    <a:pt x="1505" y="55"/>
                    <a:pt x="777" y="55"/>
                  </a:cubicBezTo>
                  <a:cubicBezTo>
                    <a:pt x="1" y="55"/>
                    <a:pt x="1" y="1196"/>
                    <a:pt x="777" y="1196"/>
                  </a:cubicBezTo>
                  <a:cubicBezTo>
                    <a:pt x="1458" y="1196"/>
                    <a:pt x="2169" y="1142"/>
                    <a:pt x="2879" y="1142"/>
                  </a:cubicBezTo>
                  <a:cubicBezTo>
                    <a:pt x="3549" y="1142"/>
                    <a:pt x="4219" y="1190"/>
                    <a:pt x="4862" y="1379"/>
                  </a:cubicBezTo>
                  <a:cubicBezTo>
                    <a:pt x="4918" y="1392"/>
                    <a:pt x="4971" y="1398"/>
                    <a:pt x="5021" y="1398"/>
                  </a:cubicBezTo>
                  <a:cubicBezTo>
                    <a:pt x="5654" y="1398"/>
                    <a:pt x="5855" y="406"/>
                    <a:pt x="5136" y="237"/>
                  </a:cubicBezTo>
                  <a:cubicBezTo>
                    <a:pt x="4449" y="49"/>
                    <a:pt x="3735" y="0"/>
                    <a:pt x="3020" y="0"/>
                  </a:cubicBezTo>
                  <a:close/>
                </a:path>
              </a:pathLst>
            </a:custGeom>
            <a:solidFill>
              <a:srgbClr val="9AE5C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" name="Google Shape;79;p2"/>
            <p:cNvSpPr/>
            <p:nvPr/>
          </p:nvSpPr>
          <p:spPr>
            <a:xfrm>
              <a:off x="6783400" y="4495350"/>
              <a:ext cx="40950" cy="134825"/>
            </a:xfrm>
            <a:custGeom>
              <a:avLst/>
              <a:gdLst/>
              <a:ahLst/>
              <a:cxnLst/>
              <a:rect l="l" t="t" r="r" b="b"/>
              <a:pathLst>
                <a:path w="1638" h="5393" extrusionOk="0">
                  <a:moveTo>
                    <a:pt x="700" y="0"/>
                  </a:moveTo>
                  <a:cubicBezTo>
                    <a:pt x="355" y="0"/>
                    <a:pt x="1" y="283"/>
                    <a:pt x="109" y="742"/>
                  </a:cubicBezTo>
                  <a:cubicBezTo>
                    <a:pt x="497" y="2065"/>
                    <a:pt x="314" y="3481"/>
                    <a:pt x="314" y="4827"/>
                  </a:cubicBezTo>
                  <a:cubicBezTo>
                    <a:pt x="314" y="5204"/>
                    <a:pt x="599" y="5392"/>
                    <a:pt x="896" y="5392"/>
                  </a:cubicBezTo>
                  <a:cubicBezTo>
                    <a:pt x="1193" y="5392"/>
                    <a:pt x="1501" y="5204"/>
                    <a:pt x="1547" y="4827"/>
                  </a:cubicBezTo>
                  <a:cubicBezTo>
                    <a:pt x="1547" y="3389"/>
                    <a:pt x="1638" y="1883"/>
                    <a:pt x="1250" y="445"/>
                  </a:cubicBezTo>
                  <a:cubicBezTo>
                    <a:pt x="1175" y="136"/>
                    <a:pt x="940" y="0"/>
                    <a:pt x="700" y="0"/>
                  </a:cubicBezTo>
                  <a:close/>
                </a:path>
              </a:pathLst>
            </a:custGeom>
            <a:solidFill>
              <a:srgbClr val="9AE5C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80" name="Google Shape;80;p2"/>
          <p:cNvGrpSpPr/>
          <p:nvPr/>
        </p:nvGrpSpPr>
        <p:grpSpPr>
          <a:xfrm>
            <a:off x="307063" y="1200325"/>
            <a:ext cx="711025" cy="698775"/>
            <a:chOff x="1081525" y="1186500"/>
            <a:chExt cx="711025" cy="698775"/>
          </a:xfrm>
        </p:grpSpPr>
        <p:sp>
          <p:nvSpPr>
            <p:cNvPr id="81" name="Google Shape;81;p2"/>
            <p:cNvSpPr/>
            <p:nvPr/>
          </p:nvSpPr>
          <p:spPr>
            <a:xfrm>
              <a:off x="1412500" y="1186500"/>
              <a:ext cx="43950" cy="698775"/>
            </a:xfrm>
            <a:custGeom>
              <a:avLst/>
              <a:gdLst/>
              <a:ahLst/>
              <a:cxnLst/>
              <a:rect l="l" t="t" r="r" b="b"/>
              <a:pathLst>
                <a:path w="1758" h="27951" extrusionOk="0">
                  <a:moveTo>
                    <a:pt x="1210" y="1"/>
                  </a:moveTo>
                  <a:cubicBezTo>
                    <a:pt x="925" y="1"/>
                    <a:pt x="616" y="189"/>
                    <a:pt x="571" y="565"/>
                  </a:cubicBezTo>
                  <a:cubicBezTo>
                    <a:pt x="0" y="9513"/>
                    <a:pt x="365" y="18438"/>
                    <a:pt x="365" y="27385"/>
                  </a:cubicBezTo>
                  <a:cubicBezTo>
                    <a:pt x="365" y="27762"/>
                    <a:pt x="651" y="27950"/>
                    <a:pt x="936" y="27950"/>
                  </a:cubicBezTo>
                  <a:cubicBezTo>
                    <a:pt x="1221" y="27950"/>
                    <a:pt x="1507" y="27762"/>
                    <a:pt x="1507" y="27385"/>
                  </a:cubicBezTo>
                  <a:cubicBezTo>
                    <a:pt x="1507" y="18438"/>
                    <a:pt x="1141" y="9513"/>
                    <a:pt x="1712" y="565"/>
                  </a:cubicBezTo>
                  <a:cubicBezTo>
                    <a:pt x="1758" y="189"/>
                    <a:pt x="1495" y="1"/>
                    <a:pt x="1210" y="1"/>
                  </a:cubicBezTo>
                  <a:close/>
                </a:path>
              </a:pathLst>
            </a:custGeom>
            <a:solidFill>
              <a:srgbClr val="9AE5C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" name="Google Shape;82;p2"/>
            <p:cNvSpPr/>
            <p:nvPr/>
          </p:nvSpPr>
          <p:spPr>
            <a:xfrm>
              <a:off x="1081525" y="1516525"/>
              <a:ext cx="711025" cy="38475"/>
            </a:xfrm>
            <a:custGeom>
              <a:avLst/>
              <a:gdLst/>
              <a:ahLst/>
              <a:cxnLst/>
              <a:rect l="l" t="t" r="r" b="b"/>
              <a:pathLst>
                <a:path w="28441" h="1539" extrusionOk="0">
                  <a:moveTo>
                    <a:pt x="14887" y="0"/>
                  </a:moveTo>
                  <a:cubicBezTo>
                    <a:pt x="10172" y="0"/>
                    <a:pt x="5458" y="101"/>
                    <a:pt x="777" y="101"/>
                  </a:cubicBezTo>
                  <a:cubicBezTo>
                    <a:pt x="1" y="101"/>
                    <a:pt x="1" y="1356"/>
                    <a:pt x="777" y="1356"/>
                  </a:cubicBezTo>
                  <a:cubicBezTo>
                    <a:pt x="5523" y="1296"/>
                    <a:pt x="10302" y="1190"/>
                    <a:pt x="15082" y="1190"/>
                  </a:cubicBezTo>
                  <a:cubicBezTo>
                    <a:pt x="19290" y="1190"/>
                    <a:pt x="23499" y="1272"/>
                    <a:pt x="27688" y="1539"/>
                  </a:cubicBezTo>
                  <a:cubicBezTo>
                    <a:pt x="28441" y="1539"/>
                    <a:pt x="28441" y="398"/>
                    <a:pt x="27688" y="398"/>
                  </a:cubicBezTo>
                  <a:cubicBezTo>
                    <a:pt x="23434" y="83"/>
                    <a:pt x="19160" y="0"/>
                    <a:pt x="14887" y="0"/>
                  </a:cubicBezTo>
                  <a:close/>
                </a:path>
              </a:pathLst>
            </a:custGeom>
            <a:solidFill>
              <a:srgbClr val="9AE5C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" name="Google Shape;83;p2"/>
            <p:cNvSpPr/>
            <p:nvPr/>
          </p:nvSpPr>
          <p:spPr>
            <a:xfrm>
              <a:off x="1177650" y="1287275"/>
              <a:ext cx="521675" cy="499725"/>
            </a:xfrm>
            <a:custGeom>
              <a:avLst/>
              <a:gdLst/>
              <a:ahLst/>
              <a:cxnLst/>
              <a:rect l="l" t="t" r="r" b="b"/>
              <a:pathLst>
                <a:path w="20867" h="19989" extrusionOk="0">
                  <a:moveTo>
                    <a:pt x="19944" y="0"/>
                  </a:moveTo>
                  <a:cubicBezTo>
                    <a:pt x="19811" y="0"/>
                    <a:pt x="19674" y="43"/>
                    <a:pt x="19551" y="141"/>
                  </a:cubicBezTo>
                  <a:cubicBezTo>
                    <a:pt x="12818" y="6053"/>
                    <a:pt x="6724" y="12695"/>
                    <a:pt x="447" y="18972"/>
                  </a:cubicBezTo>
                  <a:cubicBezTo>
                    <a:pt x="1" y="19418"/>
                    <a:pt x="419" y="19989"/>
                    <a:pt x="895" y="19989"/>
                  </a:cubicBezTo>
                  <a:cubicBezTo>
                    <a:pt x="1028" y="19989"/>
                    <a:pt x="1166" y="19944"/>
                    <a:pt x="1291" y="19839"/>
                  </a:cubicBezTo>
                  <a:cubicBezTo>
                    <a:pt x="7568" y="13471"/>
                    <a:pt x="13663" y="6897"/>
                    <a:pt x="20419" y="1008"/>
                  </a:cubicBezTo>
                  <a:cubicBezTo>
                    <a:pt x="20867" y="560"/>
                    <a:pt x="20429" y="0"/>
                    <a:pt x="19944" y="0"/>
                  </a:cubicBezTo>
                  <a:close/>
                </a:path>
              </a:pathLst>
            </a:custGeom>
            <a:solidFill>
              <a:srgbClr val="9AE5C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" name="Google Shape;84;p2"/>
            <p:cNvSpPr/>
            <p:nvPr/>
          </p:nvSpPr>
          <p:spPr>
            <a:xfrm>
              <a:off x="1179950" y="1282475"/>
              <a:ext cx="512150" cy="508150"/>
            </a:xfrm>
            <a:custGeom>
              <a:avLst/>
              <a:gdLst/>
              <a:ahLst/>
              <a:cxnLst/>
              <a:rect l="l" t="t" r="r" b="b"/>
              <a:pathLst>
                <a:path w="20486" h="20326" extrusionOk="0">
                  <a:moveTo>
                    <a:pt x="914" y="1"/>
                  </a:moveTo>
                  <a:cubicBezTo>
                    <a:pt x="432" y="1"/>
                    <a:pt x="0" y="572"/>
                    <a:pt x="446" y="1018"/>
                  </a:cubicBezTo>
                  <a:cubicBezTo>
                    <a:pt x="6723" y="7386"/>
                    <a:pt x="13388" y="13457"/>
                    <a:pt x="19277" y="20122"/>
                  </a:cubicBezTo>
                  <a:cubicBezTo>
                    <a:pt x="19397" y="20266"/>
                    <a:pt x="19541" y="20326"/>
                    <a:pt x="19681" y="20326"/>
                  </a:cubicBezTo>
                  <a:cubicBezTo>
                    <a:pt x="20099" y="20326"/>
                    <a:pt x="20486" y="19796"/>
                    <a:pt x="20144" y="19369"/>
                  </a:cubicBezTo>
                  <a:cubicBezTo>
                    <a:pt x="14232" y="12613"/>
                    <a:pt x="7590" y="6519"/>
                    <a:pt x="1313" y="150"/>
                  </a:cubicBezTo>
                  <a:cubicBezTo>
                    <a:pt x="1189" y="45"/>
                    <a:pt x="1049" y="1"/>
                    <a:pt x="914" y="1"/>
                  </a:cubicBezTo>
                  <a:close/>
                </a:path>
              </a:pathLst>
            </a:custGeom>
            <a:solidFill>
              <a:srgbClr val="9AE5C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" name="Google Shape;85;p2"/>
            <p:cNvSpPr/>
            <p:nvPr/>
          </p:nvSpPr>
          <p:spPr>
            <a:xfrm>
              <a:off x="1415575" y="1225475"/>
              <a:ext cx="123100" cy="100225"/>
            </a:xfrm>
            <a:custGeom>
              <a:avLst/>
              <a:gdLst/>
              <a:ahLst/>
              <a:cxnLst/>
              <a:rect l="l" t="t" r="r" b="b"/>
              <a:pathLst>
                <a:path w="4924" h="4009" extrusionOk="0">
                  <a:moveTo>
                    <a:pt x="3924" y="0"/>
                  </a:moveTo>
                  <a:cubicBezTo>
                    <a:pt x="3839" y="0"/>
                    <a:pt x="3753" y="18"/>
                    <a:pt x="3666" y="56"/>
                  </a:cubicBezTo>
                  <a:cubicBezTo>
                    <a:pt x="2434" y="810"/>
                    <a:pt x="1475" y="1951"/>
                    <a:pt x="448" y="3001"/>
                  </a:cubicBezTo>
                  <a:cubicBezTo>
                    <a:pt x="0" y="3449"/>
                    <a:pt x="424" y="4009"/>
                    <a:pt x="902" y="4009"/>
                  </a:cubicBezTo>
                  <a:cubicBezTo>
                    <a:pt x="1034" y="4009"/>
                    <a:pt x="1169" y="3967"/>
                    <a:pt x="1292" y="3868"/>
                  </a:cubicBezTo>
                  <a:cubicBezTo>
                    <a:pt x="2251" y="2910"/>
                    <a:pt x="3096" y="1768"/>
                    <a:pt x="4328" y="1106"/>
                  </a:cubicBezTo>
                  <a:cubicBezTo>
                    <a:pt x="4923" y="769"/>
                    <a:pt x="4484" y="0"/>
                    <a:pt x="3924" y="0"/>
                  </a:cubicBezTo>
                  <a:close/>
                </a:path>
              </a:pathLst>
            </a:custGeom>
            <a:solidFill>
              <a:srgbClr val="9AE5C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" name="Google Shape;86;p2"/>
            <p:cNvSpPr/>
            <p:nvPr/>
          </p:nvSpPr>
          <p:spPr>
            <a:xfrm>
              <a:off x="1338200" y="1225475"/>
              <a:ext cx="120900" cy="100225"/>
            </a:xfrm>
            <a:custGeom>
              <a:avLst/>
              <a:gdLst/>
              <a:ahLst/>
              <a:cxnLst/>
              <a:rect l="l" t="t" r="r" b="b"/>
              <a:pathLst>
                <a:path w="4836" h="4009" extrusionOk="0">
                  <a:moveTo>
                    <a:pt x="894" y="0"/>
                  </a:moveTo>
                  <a:cubicBezTo>
                    <a:pt x="356" y="0"/>
                    <a:pt x="0" y="769"/>
                    <a:pt x="576" y="1106"/>
                  </a:cubicBezTo>
                  <a:cubicBezTo>
                    <a:pt x="1717" y="1768"/>
                    <a:pt x="2675" y="2910"/>
                    <a:pt x="3634" y="3868"/>
                  </a:cubicBezTo>
                  <a:cubicBezTo>
                    <a:pt x="3737" y="3967"/>
                    <a:pt x="3858" y="4009"/>
                    <a:pt x="3977" y="4009"/>
                  </a:cubicBezTo>
                  <a:cubicBezTo>
                    <a:pt x="4412" y="4009"/>
                    <a:pt x="4835" y="3449"/>
                    <a:pt x="4387" y="3001"/>
                  </a:cubicBezTo>
                  <a:cubicBezTo>
                    <a:pt x="3337" y="1951"/>
                    <a:pt x="2402" y="810"/>
                    <a:pt x="1146" y="56"/>
                  </a:cubicBezTo>
                  <a:cubicBezTo>
                    <a:pt x="1060" y="18"/>
                    <a:pt x="975" y="0"/>
                    <a:pt x="894" y="0"/>
                  </a:cubicBezTo>
                  <a:close/>
                </a:path>
              </a:pathLst>
            </a:custGeom>
            <a:solidFill>
              <a:srgbClr val="9AE5C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" name="Google Shape;87;p2"/>
            <p:cNvSpPr/>
            <p:nvPr/>
          </p:nvSpPr>
          <p:spPr>
            <a:xfrm>
              <a:off x="1415675" y="1746325"/>
              <a:ext cx="122625" cy="100675"/>
            </a:xfrm>
            <a:custGeom>
              <a:avLst/>
              <a:gdLst/>
              <a:ahLst/>
              <a:cxnLst/>
              <a:rect l="l" t="t" r="r" b="b"/>
              <a:pathLst>
                <a:path w="4905" h="4027" extrusionOk="0">
                  <a:moveTo>
                    <a:pt x="885" y="1"/>
                  </a:moveTo>
                  <a:cubicBezTo>
                    <a:pt x="411" y="1"/>
                    <a:pt x="0" y="554"/>
                    <a:pt x="444" y="998"/>
                  </a:cubicBezTo>
                  <a:cubicBezTo>
                    <a:pt x="1471" y="2048"/>
                    <a:pt x="2430" y="3189"/>
                    <a:pt x="3662" y="3942"/>
                  </a:cubicBezTo>
                  <a:cubicBezTo>
                    <a:pt x="3763" y="4001"/>
                    <a:pt x="3864" y="4027"/>
                    <a:pt x="3960" y="4027"/>
                  </a:cubicBezTo>
                  <a:cubicBezTo>
                    <a:pt x="4500" y="4027"/>
                    <a:pt x="4905" y="3221"/>
                    <a:pt x="4324" y="2892"/>
                  </a:cubicBezTo>
                  <a:cubicBezTo>
                    <a:pt x="3092" y="2230"/>
                    <a:pt x="2247" y="1089"/>
                    <a:pt x="1288" y="153"/>
                  </a:cubicBezTo>
                  <a:cubicBezTo>
                    <a:pt x="1161" y="46"/>
                    <a:pt x="1020" y="1"/>
                    <a:pt x="885" y="1"/>
                  </a:cubicBezTo>
                  <a:close/>
                </a:path>
              </a:pathLst>
            </a:custGeom>
            <a:solidFill>
              <a:srgbClr val="9AE5C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" name="Google Shape;88;p2"/>
            <p:cNvSpPr/>
            <p:nvPr/>
          </p:nvSpPr>
          <p:spPr>
            <a:xfrm>
              <a:off x="1338550" y="1746325"/>
              <a:ext cx="120425" cy="100675"/>
            </a:xfrm>
            <a:custGeom>
              <a:avLst/>
              <a:gdLst/>
              <a:ahLst/>
              <a:cxnLst/>
              <a:rect l="l" t="t" r="r" b="b"/>
              <a:pathLst>
                <a:path w="4817" h="4027" extrusionOk="0">
                  <a:moveTo>
                    <a:pt x="3976" y="1"/>
                  </a:moveTo>
                  <a:cubicBezTo>
                    <a:pt x="3852" y="1"/>
                    <a:pt x="3727" y="46"/>
                    <a:pt x="3620" y="153"/>
                  </a:cubicBezTo>
                  <a:cubicBezTo>
                    <a:pt x="2661" y="1089"/>
                    <a:pt x="1703" y="2230"/>
                    <a:pt x="562" y="2892"/>
                  </a:cubicBezTo>
                  <a:cubicBezTo>
                    <a:pt x="0" y="3221"/>
                    <a:pt x="325" y="4027"/>
                    <a:pt x="841" y="4027"/>
                  </a:cubicBezTo>
                  <a:cubicBezTo>
                    <a:pt x="933" y="4027"/>
                    <a:pt x="1032" y="4001"/>
                    <a:pt x="1132" y="3942"/>
                  </a:cubicBezTo>
                  <a:cubicBezTo>
                    <a:pt x="2388" y="3189"/>
                    <a:pt x="3323" y="2048"/>
                    <a:pt x="4373" y="998"/>
                  </a:cubicBezTo>
                  <a:cubicBezTo>
                    <a:pt x="4817" y="554"/>
                    <a:pt x="4406" y="1"/>
                    <a:pt x="3976" y="1"/>
                  </a:cubicBezTo>
                  <a:close/>
                </a:path>
              </a:pathLst>
            </a:custGeom>
            <a:solidFill>
              <a:srgbClr val="9AE5C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" name="Google Shape;89;p2"/>
            <p:cNvSpPr/>
            <p:nvPr/>
          </p:nvSpPr>
          <p:spPr>
            <a:xfrm>
              <a:off x="1641075" y="1520350"/>
              <a:ext cx="110775" cy="108775"/>
            </a:xfrm>
            <a:custGeom>
              <a:avLst/>
              <a:gdLst/>
              <a:ahLst/>
              <a:cxnLst/>
              <a:rect l="l" t="t" r="r" b="b"/>
              <a:pathLst>
                <a:path w="4431" h="4351" extrusionOk="0">
                  <a:moveTo>
                    <a:pt x="862" y="1"/>
                  </a:moveTo>
                  <a:cubicBezTo>
                    <a:pt x="425" y="1"/>
                    <a:pt x="0" y="555"/>
                    <a:pt x="444" y="998"/>
                  </a:cubicBezTo>
                  <a:cubicBezTo>
                    <a:pt x="1402" y="1957"/>
                    <a:pt x="2544" y="2801"/>
                    <a:pt x="3206" y="4057"/>
                  </a:cubicBezTo>
                  <a:cubicBezTo>
                    <a:pt x="3328" y="4265"/>
                    <a:pt x="3506" y="4351"/>
                    <a:pt x="3681" y="4351"/>
                  </a:cubicBezTo>
                  <a:cubicBezTo>
                    <a:pt x="4063" y="4351"/>
                    <a:pt x="4430" y="3940"/>
                    <a:pt x="4164" y="3486"/>
                  </a:cubicBezTo>
                  <a:cubicBezTo>
                    <a:pt x="3502" y="2139"/>
                    <a:pt x="2270" y="1203"/>
                    <a:pt x="1220" y="153"/>
                  </a:cubicBezTo>
                  <a:cubicBezTo>
                    <a:pt x="1113" y="47"/>
                    <a:pt x="987" y="1"/>
                    <a:pt x="862" y="1"/>
                  </a:cubicBezTo>
                  <a:close/>
                </a:path>
              </a:pathLst>
            </a:custGeom>
            <a:solidFill>
              <a:srgbClr val="9AE5C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" name="Google Shape;90;p2"/>
            <p:cNvSpPr/>
            <p:nvPr/>
          </p:nvSpPr>
          <p:spPr>
            <a:xfrm>
              <a:off x="1641075" y="1442825"/>
              <a:ext cx="110725" cy="108575"/>
            </a:xfrm>
            <a:custGeom>
              <a:avLst/>
              <a:gdLst/>
              <a:ahLst/>
              <a:cxnLst/>
              <a:rect l="l" t="t" r="r" b="b"/>
              <a:pathLst>
                <a:path w="4429" h="4343" extrusionOk="0">
                  <a:moveTo>
                    <a:pt x="3689" y="1"/>
                  </a:moveTo>
                  <a:cubicBezTo>
                    <a:pt x="3511" y="1"/>
                    <a:pt x="3329" y="92"/>
                    <a:pt x="3206" y="310"/>
                  </a:cubicBezTo>
                  <a:cubicBezTo>
                    <a:pt x="2544" y="1542"/>
                    <a:pt x="1402" y="2387"/>
                    <a:pt x="444" y="3346"/>
                  </a:cubicBezTo>
                  <a:cubicBezTo>
                    <a:pt x="0" y="3789"/>
                    <a:pt x="425" y="4343"/>
                    <a:pt x="862" y="4343"/>
                  </a:cubicBezTo>
                  <a:cubicBezTo>
                    <a:pt x="987" y="4343"/>
                    <a:pt x="1113" y="4297"/>
                    <a:pt x="1220" y="4190"/>
                  </a:cubicBezTo>
                  <a:cubicBezTo>
                    <a:pt x="2270" y="3163"/>
                    <a:pt x="3502" y="2204"/>
                    <a:pt x="4164" y="881"/>
                  </a:cubicBezTo>
                  <a:cubicBezTo>
                    <a:pt x="4429" y="414"/>
                    <a:pt x="4068" y="1"/>
                    <a:pt x="3689" y="1"/>
                  </a:cubicBezTo>
                  <a:close/>
                </a:path>
              </a:pathLst>
            </a:custGeom>
            <a:solidFill>
              <a:srgbClr val="9AE5C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" name="Google Shape;91;p2"/>
            <p:cNvSpPr/>
            <p:nvPr/>
          </p:nvSpPr>
          <p:spPr>
            <a:xfrm>
              <a:off x="1122800" y="1520350"/>
              <a:ext cx="110200" cy="108775"/>
            </a:xfrm>
            <a:custGeom>
              <a:avLst/>
              <a:gdLst/>
              <a:ahLst/>
              <a:cxnLst/>
              <a:rect l="l" t="t" r="r" b="b"/>
              <a:pathLst>
                <a:path w="4408" h="4351" extrusionOk="0">
                  <a:moveTo>
                    <a:pt x="3567" y="1"/>
                  </a:moveTo>
                  <a:cubicBezTo>
                    <a:pt x="3443" y="1"/>
                    <a:pt x="3318" y="47"/>
                    <a:pt x="3211" y="153"/>
                  </a:cubicBezTo>
                  <a:cubicBezTo>
                    <a:pt x="2161" y="1203"/>
                    <a:pt x="929" y="2139"/>
                    <a:pt x="267" y="3486"/>
                  </a:cubicBezTo>
                  <a:cubicBezTo>
                    <a:pt x="1" y="3940"/>
                    <a:pt x="411" y="4351"/>
                    <a:pt x="783" y="4351"/>
                  </a:cubicBezTo>
                  <a:cubicBezTo>
                    <a:pt x="954" y="4351"/>
                    <a:pt x="1117" y="4265"/>
                    <a:pt x="1203" y="4057"/>
                  </a:cubicBezTo>
                  <a:cubicBezTo>
                    <a:pt x="1887" y="2801"/>
                    <a:pt x="3029" y="1957"/>
                    <a:pt x="3965" y="998"/>
                  </a:cubicBezTo>
                  <a:cubicBezTo>
                    <a:pt x="4408" y="555"/>
                    <a:pt x="3997" y="1"/>
                    <a:pt x="3567" y="1"/>
                  </a:cubicBezTo>
                  <a:close/>
                </a:path>
              </a:pathLst>
            </a:custGeom>
            <a:solidFill>
              <a:srgbClr val="9AE5C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" name="Google Shape;92;p2"/>
            <p:cNvSpPr/>
            <p:nvPr/>
          </p:nvSpPr>
          <p:spPr>
            <a:xfrm>
              <a:off x="1122850" y="1442825"/>
              <a:ext cx="110150" cy="108575"/>
            </a:xfrm>
            <a:custGeom>
              <a:avLst/>
              <a:gdLst/>
              <a:ahLst/>
              <a:cxnLst/>
              <a:rect l="l" t="t" r="r" b="b"/>
              <a:pathLst>
                <a:path w="4406" h="4343" extrusionOk="0">
                  <a:moveTo>
                    <a:pt x="774" y="1"/>
                  </a:moveTo>
                  <a:cubicBezTo>
                    <a:pt x="403" y="1"/>
                    <a:pt x="1" y="414"/>
                    <a:pt x="265" y="881"/>
                  </a:cubicBezTo>
                  <a:cubicBezTo>
                    <a:pt x="927" y="2204"/>
                    <a:pt x="2159" y="3163"/>
                    <a:pt x="3209" y="4190"/>
                  </a:cubicBezTo>
                  <a:cubicBezTo>
                    <a:pt x="3316" y="4297"/>
                    <a:pt x="3441" y="4343"/>
                    <a:pt x="3565" y="4343"/>
                  </a:cubicBezTo>
                  <a:cubicBezTo>
                    <a:pt x="3995" y="4343"/>
                    <a:pt x="4406" y="3789"/>
                    <a:pt x="3963" y="3346"/>
                  </a:cubicBezTo>
                  <a:cubicBezTo>
                    <a:pt x="3027" y="2387"/>
                    <a:pt x="1885" y="1542"/>
                    <a:pt x="1201" y="310"/>
                  </a:cubicBezTo>
                  <a:cubicBezTo>
                    <a:pt x="1113" y="92"/>
                    <a:pt x="947" y="1"/>
                    <a:pt x="774" y="1"/>
                  </a:cubicBezTo>
                  <a:close/>
                </a:path>
              </a:pathLst>
            </a:custGeom>
            <a:solidFill>
              <a:srgbClr val="9AE5C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" name="Google Shape;93;p2"/>
            <p:cNvSpPr/>
            <p:nvPr/>
          </p:nvSpPr>
          <p:spPr>
            <a:xfrm>
              <a:off x="1576275" y="1361050"/>
              <a:ext cx="145925" cy="35275"/>
            </a:xfrm>
            <a:custGeom>
              <a:avLst/>
              <a:gdLst/>
              <a:ahLst/>
              <a:cxnLst/>
              <a:rect l="l" t="t" r="r" b="b"/>
              <a:pathLst>
                <a:path w="5837" h="1411" extrusionOk="0">
                  <a:moveTo>
                    <a:pt x="2965" y="0"/>
                  </a:moveTo>
                  <a:cubicBezTo>
                    <a:pt x="2236" y="0"/>
                    <a:pt x="1495" y="43"/>
                    <a:pt x="753" y="43"/>
                  </a:cubicBezTo>
                  <a:cubicBezTo>
                    <a:pt x="0" y="43"/>
                    <a:pt x="0" y="1184"/>
                    <a:pt x="753" y="1184"/>
                  </a:cubicBezTo>
                  <a:cubicBezTo>
                    <a:pt x="1406" y="1184"/>
                    <a:pt x="2075" y="1141"/>
                    <a:pt x="2745" y="1141"/>
                  </a:cubicBezTo>
                  <a:cubicBezTo>
                    <a:pt x="3456" y="1141"/>
                    <a:pt x="4168" y="1190"/>
                    <a:pt x="4862" y="1390"/>
                  </a:cubicBezTo>
                  <a:cubicBezTo>
                    <a:pt x="4921" y="1404"/>
                    <a:pt x="4978" y="1411"/>
                    <a:pt x="5032" y="1411"/>
                  </a:cubicBezTo>
                  <a:cubicBezTo>
                    <a:pt x="5653" y="1411"/>
                    <a:pt x="5837" y="501"/>
                    <a:pt x="5227" y="248"/>
                  </a:cubicBezTo>
                  <a:cubicBezTo>
                    <a:pt x="4498" y="49"/>
                    <a:pt x="3739" y="0"/>
                    <a:pt x="2965" y="0"/>
                  </a:cubicBezTo>
                  <a:close/>
                </a:path>
              </a:pathLst>
            </a:custGeom>
            <a:solidFill>
              <a:srgbClr val="9AE5C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" name="Google Shape;94;p2"/>
            <p:cNvSpPr/>
            <p:nvPr/>
          </p:nvSpPr>
          <p:spPr>
            <a:xfrm>
              <a:off x="1573500" y="1256650"/>
              <a:ext cx="43300" cy="134300"/>
            </a:xfrm>
            <a:custGeom>
              <a:avLst/>
              <a:gdLst/>
              <a:ahLst/>
              <a:cxnLst/>
              <a:rect l="l" t="t" r="r" b="b"/>
              <a:pathLst>
                <a:path w="1732" h="5372" extrusionOk="0">
                  <a:moveTo>
                    <a:pt x="733" y="0"/>
                  </a:moveTo>
                  <a:cubicBezTo>
                    <a:pt x="378" y="0"/>
                    <a:pt x="0" y="302"/>
                    <a:pt x="111" y="704"/>
                  </a:cubicBezTo>
                  <a:cubicBezTo>
                    <a:pt x="590" y="2051"/>
                    <a:pt x="408" y="3466"/>
                    <a:pt x="294" y="4790"/>
                  </a:cubicBezTo>
                  <a:cubicBezTo>
                    <a:pt x="294" y="5178"/>
                    <a:pt x="608" y="5372"/>
                    <a:pt x="921" y="5372"/>
                  </a:cubicBezTo>
                  <a:cubicBezTo>
                    <a:pt x="1235" y="5372"/>
                    <a:pt x="1549" y="5178"/>
                    <a:pt x="1549" y="4790"/>
                  </a:cubicBezTo>
                  <a:cubicBezTo>
                    <a:pt x="1549" y="3374"/>
                    <a:pt x="1732" y="1845"/>
                    <a:pt x="1252" y="430"/>
                  </a:cubicBezTo>
                  <a:cubicBezTo>
                    <a:pt x="1181" y="126"/>
                    <a:pt x="962" y="0"/>
                    <a:pt x="733" y="0"/>
                  </a:cubicBezTo>
                  <a:close/>
                </a:path>
              </a:pathLst>
            </a:custGeom>
            <a:solidFill>
              <a:srgbClr val="9AE5C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" name="Google Shape;95;p2"/>
            <p:cNvSpPr/>
            <p:nvPr/>
          </p:nvSpPr>
          <p:spPr>
            <a:xfrm>
              <a:off x="1260125" y="1680800"/>
              <a:ext cx="41050" cy="134325"/>
            </a:xfrm>
            <a:custGeom>
              <a:avLst/>
              <a:gdLst/>
              <a:ahLst/>
              <a:cxnLst/>
              <a:rect l="l" t="t" r="r" b="b"/>
              <a:pathLst>
                <a:path w="1642" h="5373" extrusionOk="0">
                  <a:moveTo>
                    <a:pt x="743" y="1"/>
                  </a:moveTo>
                  <a:cubicBezTo>
                    <a:pt x="446" y="1"/>
                    <a:pt x="138" y="195"/>
                    <a:pt x="92" y="583"/>
                  </a:cubicBezTo>
                  <a:cubicBezTo>
                    <a:pt x="92" y="1998"/>
                    <a:pt x="1" y="3527"/>
                    <a:pt x="389" y="4943"/>
                  </a:cubicBezTo>
                  <a:cubicBezTo>
                    <a:pt x="460" y="5247"/>
                    <a:pt x="679" y="5372"/>
                    <a:pt x="908" y="5372"/>
                  </a:cubicBezTo>
                  <a:cubicBezTo>
                    <a:pt x="1263" y="5372"/>
                    <a:pt x="1641" y="5071"/>
                    <a:pt x="1530" y="4669"/>
                  </a:cubicBezTo>
                  <a:cubicBezTo>
                    <a:pt x="1142" y="3345"/>
                    <a:pt x="1325" y="1907"/>
                    <a:pt x="1325" y="583"/>
                  </a:cubicBezTo>
                  <a:cubicBezTo>
                    <a:pt x="1325" y="195"/>
                    <a:pt x="1039" y="1"/>
                    <a:pt x="743" y="1"/>
                  </a:cubicBezTo>
                  <a:close/>
                </a:path>
              </a:pathLst>
            </a:custGeom>
            <a:solidFill>
              <a:srgbClr val="9AE5C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" name="Google Shape;96;p2"/>
            <p:cNvSpPr/>
            <p:nvPr/>
          </p:nvSpPr>
          <p:spPr>
            <a:xfrm>
              <a:off x="1152100" y="1675425"/>
              <a:ext cx="146300" cy="35300"/>
            </a:xfrm>
            <a:custGeom>
              <a:avLst/>
              <a:gdLst/>
              <a:ahLst/>
              <a:cxnLst/>
              <a:rect l="l" t="t" r="r" b="b"/>
              <a:pathLst>
                <a:path w="5852" h="1412" extrusionOk="0">
                  <a:moveTo>
                    <a:pt x="819" y="1"/>
                  </a:moveTo>
                  <a:cubicBezTo>
                    <a:pt x="196" y="1"/>
                    <a:pt x="1" y="911"/>
                    <a:pt x="715" y="1163"/>
                  </a:cubicBezTo>
                  <a:cubicBezTo>
                    <a:pt x="1444" y="1363"/>
                    <a:pt x="2204" y="1412"/>
                    <a:pt x="2962" y="1412"/>
                  </a:cubicBezTo>
                  <a:cubicBezTo>
                    <a:pt x="3676" y="1412"/>
                    <a:pt x="4389" y="1369"/>
                    <a:pt x="5075" y="1369"/>
                  </a:cubicBezTo>
                  <a:cubicBezTo>
                    <a:pt x="5851" y="1369"/>
                    <a:pt x="5851" y="227"/>
                    <a:pt x="5075" y="227"/>
                  </a:cubicBezTo>
                  <a:cubicBezTo>
                    <a:pt x="4433" y="227"/>
                    <a:pt x="3764" y="270"/>
                    <a:pt x="3095" y="270"/>
                  </a:cubicBezTo>
                  <a:cubicBezTo>
                    <a:pt x="2384" y="270"/>
                    <a:pt x="1671" y="222"/>
                    <a:pt x="989" y="22"/>
                  </a:cubicBezTo>
                  <a:cubicBezTo>
                    <a:pt x="930" y="7"/>
                    <a:pt x="873" y="1"/>
                    <a:pt x="819" y="1"/>
                  </a:cubicBezTo>
                  <a:close/>
                </a:path>
              </a:pathLst>
            </a:custGeom>
            <a:solidFill>
              <a:srgbClr val="9AE5C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" name="Google Shape;97;p2"/>
            <p:cNvSpPr/>
            <p:nvPr/>
          </p:nvSpPr>
          <p:spPr>
            <a:xfrm>
              <a:off x="1573500" y="1680800"/>
              <a:ext cx="43300" cy="134325"/>
            </a:xfrm>
            <a:custGeom>
              <a:avLst/>
              <a:gdLst/>
              <a:ahLst/>
              <a:cxnLst/>
              <a:rect l="l" t="t" r="r" b="b"/>
              <a:pathLst>
                <a:path w="1732" h="5373" extrusionOk="0">
                  <a:moveTo>
                    <a:pt x="921" y="1"/>
                  </a:moveTo>
                  <a:cubicBezTo>
                    <a:pt x="608" y="1"/>
                    <a:pt x="294" y="195"/>
                    <a:pt x="294" y="583"/>
                  </a:cubicBezTo>
                  <a:cubicBezTo>
                    <a:pt x="408" y="1907"/>
                    <a:pt x="590" y="3345"/>
                    <a:pt x="111" y="4669"/>
                  </a:cubicBezTo>
                  <a:cubicBezTo>
                    <a:pt x="0" y="5071"/>
                    <a:pt x="378" y="5372"/>
                    <a:pt x="733" y="5372"/>
                  </a:cubicBezTo>
                  <a:cubicBezTo>
                    <a:pt x="962" y="5372"/>
                    <a:pt x="1181" y="5247"/>
                    <a:pt x="1252" y="4943"/>
                  </a:cubicBezTo>
                  <a:cubicBezTo>
                    <a:pt x="1732" y="3527"/>
                    <a:pt x="1549" y="1998"/>
                    <a:pt x="1549" y="583"/>
                  </a:cubicBezTo>
                  <a:cubicBezTo>
                    <a:pt x="1549" y="195"/>
                    <a:pt x="1235" y="1"/>
                    <a:pt x="921" y="1"/>
                  </a:cubicBezTo>
                  <a:close/>
                </a:path>
              </a:pathLst>
            </a:custGeom>
            <a:solidFill>
              <a:srgbClr val="9AE5C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" name="Google Shape;98;p2"/>
            <p:cNvSpPr/>
            <p:nvPr/>
          </p:nvSpPr>
          <p:spPr>
            <a:xfrm>
              <a:off x="1576275" y="1675425"/>
              <a:ext cx="145925" cy="35300"/>
            </a:xfrm>
            <a:custGeom>
              <a:avLst/>
              <a:gdLst/>
              <a:ahLst/>
              <a:cxnLst/>
              <a:rect l="l" t="t" r="r" b="b"/>
              <a:pathLst>
                <a:path w="5837" h="1412" extrusionOk="0">
                  <a:moveTo>
                    <a:pt x="5032" y="1"/>
                  </a:moveTo>
                  <a:cubicBezTo>
                    <a:pt x="4978" y="1"/>
                    <a:pt x="4921" y="7"/>
                    <a:pt x="4862" y="22"/>
                  </a:cubicBezTo>
                  <a:cubicBezTo>
                    <a:pt x="4168" y="222"/>
                    <a:pt x="3456" y="270"/>
                    <a:pt x="2745" y="270"/>
                  </a:cubicBezTo>
                  <a:cubicBezTo>
                    <a:pt x="2075" y="270"/>
                    <a:pt x="1406" y="227"/>
                    <a:pt x="753" y="227"/>
                  </a:cubicBezTo>
                  <a:cubicBezTo>
                    <a:pt x="0" y="227"/>
                    <a:pt x="0" y="1369"/>
                    <a:pt x="753" y="1369"/>
                  </a:cubicBezTo>
                  <a:cubicBezTo>
                    <a:pt x="1495" y="1369"/>
                    <a:pt x="2236" y="1412"/>
                    <a:pt x="2965" y="1412"/>
                  </a:cubicBezTo>
                  <a:cubicBezTo>
                    <a:pt x="3739" y="1412"/>
                    <a:pt x="4498" y="1363"/>
                    <a:pt x="5227" y="1163"/>
                  </a:cubicBezTo>
                  <a:cubicBezTo>
                    <a:pt x="5837" y="911"/>
                    <a:pt x="5653" y="1"/>
                    <a:pt x="5032" y="1"/>
                  </a:cubicBezTo>
                  <a:close/>
                </a:path>
              </a:pathLst>
            </a:custGeom>
            <a:solidFill>
              <a:srgbClr val="9AE5C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" name="Google Shape;99;p2"/>
            <p:cNvSpPr/>
            <p:nvPr/>
          </p:nvSpPr>
          <p:spPr>
            <a:xfrm>
              <a:off x="1152100" y="1361050"/>
              <a:ext cx="146300" cy="35275"/>
            </a:xfrm>
            <a:custGeom>
              <a:avLst/>
              <a:gdLst/>
              <a:ahLst/>
              <a:cxnLst/>
              <a:rect l="l" t="t" r="r" b="b"/>
              <a:pathLst>
                <a:path w="5852" h="1411" extrusionOk="0">
                  <a:moveTo>
                    <a:pt x="2962" y="0"/>
                  </a:moveTo>
                  <a:cubicBezTo>
                    <a:pt x="2204" y="0"/>
                    <a:pt x="1444" y="49"/>
                    <a:pt x="715" y="248"/>
                  </a:cubicBezTo>
                  <a:cubicBezTo>
                    <a:pt x="1" y="501"/>
                    <a:pt x="196" y="1411"/>
                    <a:pt x="819" y="1411"/>
                  </a:cubicBezTo>
                  <a:cubicBezTo>
                    <a:pt x="873" y="1411"/>
                    <a:pt x="930" y="1404"/>
                    <a:pt x="989" y="1390"/>
                  </a:cubicBezTo>
                  <a:cubicBezTo>
                    <a:pt x="1671" y="1190"/>
                    <a:pt x="2384" y="1141"/>
                    <a:pt x="3095" y="1141"/>
                  </a:cubicBezTo>
                  <a:cubicBezTo>
                    <a:pt x="3764" y="1141"/>
                    <a:pt x="4433" y="1184"/>
                    <a:pt x="5075" y="1184"/>
                  </a:cubicBezTo>
                  <a:cubicBezTo>
                    <a:pt x="5851" y="1184"/>
                    <a:pt x="5851" y="43"/>
                    <a:pt x="5075" y="43"/>
                  </a:cubicBezTo>
                  <a:cubicBezTo>
                    <a:pt x="4389" y="43"/>
                    <a:pt x="3676" y="0"/>
                    <a:pt x="2962" y="0"/>
                  </a:cubicBezTo>
                  <a:close/>
                </a:path>
              </a:pathLst>
            </a:custGeom>
            <a:solidFill>
              <a:srgbClr val="9AE5C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" name="Google Shape;100;p2"/>
            <p:cNvSpPr/>
            <p:nvPr/>
          </p:nvSpPr>
          <p:spPr>
            <a:xfrm>
              <a:off x="1260125" y="1256650"/>
              <a:ext cx="41050" cy="134300"/>
            </a:xfrm>
            <a:custGeom>
              <a:avLst/>
              <a:gdLst/>
              <a:ahLst/>
              <a:cxnLst/>
              <a:rect l="l" t="t" r="r" b="b"/>
              <a:pathLst>
                <a:path w="1642" h="5372" extrusionOk="0">
                  <a:moveTo>
                    <a:pt x="908" y="0"/>
                  </a:moveTo>
                  <a:cubicBezTo>
                    <a:pt x="679" y="0"/>
                    <a:pt x="460" y="126"/>
                    <a:pt x="389" y="430"/>
                  </a:cubicBezTo>
                  <a:cubicBezTo>
                    <a:pt x="1" y="1845"/>
                    <a:pt x="92" y="3374"/>
                    <a:pt x="92" y="4790"/>
                  </a:cubicBezTo>
                  <a:cubicBezTo>
                    <a:pt x="138" y="5178"/>
                    <a:pt x="446" y="5372"/>
                    <a:pt x="743" y="5372"/>
                  </a:cubicBezTo>
                  <a:cubicBezTo>
                    <a:pt x="1039" y="5372"/>
                    <a:pt x="1325" y="5178"/>
                    <a:pt x="1325" y="4790"/>
                  </a:cubicBezTo>
                  <a:cubicBezTo>
                    <a:pt x="1325" y="3466"/>
                    <a:pt x="1142" y="2051"/>
                    <a:pt x="1530" y="704"/>
                  </a:cubicBezTo>
                  <a:cubicBezTo>
                    <a:pt x="1641" y="302"/>
                    <a:pt x="1263" y="0"/>
                    <a:pt x="908" y="0"/>
                  </a:cubicBezTo>
                  <a:close/>
                </a:path>
              </a:pathLst>
            </a:custGeom>
            <a:solidFill>
              <a:srgbClr val="9AE5C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01" name="Google Shape;101;p2"/>
          <p:cNvGrpSpPr/>
          <p:nvPr/>
        </p:nvGrpSpPr>
        <p:grpSpPr>
          <a:xfrm>
            <a:off x="384325" y="3395525"/>
            <a:ext cx="1044825" cy="1331800"/>
            <a:chOff x="1118650" y="3368575"/>
            <a:chExt cx="1044825" cy="1331800"/>
          </a:xfrm>
        </p:grpSpPr>
        <p:sp>
          <p:nvSpPr>
            <p:cNvPr id="102" name="Google Shape;102;p2"/>
            <p:cNvSpPr/>
            <p:nvPr/>
          </p:nvSpPr>
          <p:spPr>
            <a:xfrm>
              <a:off x="1274400" y="3733825"/>
              <a:ext cx="889075" cy="965750"/>
            </a:xfrm>
            <a:custGeom>
              <a:avLst/>
              <a:gdLst/>
              <a:ahLst/>
              <a:cxnLst/>
              <a:rect l="l" t="t" r="r" b="b"/>
              <a:pathLst>
                <a:path w="35563" h="38630" extrusionOk="0">
                  <a:moveTo>
                    <a:pt x="19493" y="0"/>
                  </a:moveTo>
                  <a:lnTo>
                    <a:pt x="0" y="3812"/>
                  </a:lnTo>
                  <a:cubicBezTo>
                    <a:pt x="1233" y="12737"/>
                    <a:pt x="1895" y="21388"/>
                    <a:pt x="2854" y="30426"/>
                  </a:cubicBezTo>
                  <a:cubicBezTo>
                    <a:pt x="3607" y="35653"/>
                    <a:pt x="3333" y="38141"/>
                    <a:pt x="8743" y="38621"/>
                  </a:cubicBezTo>
                  <a:cubicBezTo>
                    <a:pt x="8982" y="38627"/>
                    <a:pt x="9226" y="38629"/>
                    <a:pt x="9474" y="38629"/>
                  </a:cubicBezTo>
                  <a:cubicBezTo>
                    <a:pt x="13171" y="38629"/>
                    <a:pt x="17734" y="38014"/>
                    <a:pt x="21114" y="37480"/>
                  </a:cubicBezTo>
                  <a:cubicBezTo>
                    <a:pt x="23967" y="37091"/>
                    <a:pt x="31385" y="36338"/>
                    <a:pt x="32915" y="34238"/>
                  </a:cubicBezTo>
                  <a:cubicBezTo>
                    <a:pt x="35562" y="30723"/>
                    <a:pt x="28806" y="27299"/>
                    <a:pt x="26250" y="25108"/>
                  </a:cubicBezTo>
                  <a:cubicBezTo>
                    <a:pt x="22643" y="21867"/>
                    <a:pt x="22438" y="20361"/>
                    <a:pt x="21685" y="15111"/>
                  </a:cubicBezTo>
                  <a:cubicBezTo>
                    <a:pt x="20931" y="9884"/>
                    <a:pt x="20247" y="4954"/>
                    <a:pt x="19493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" name="Google Shape;103;p2"/>
            <p:cNvSpPr/>
            <p:nvPr/>
          </p:nvSpPr>
          <p:spPr>
            <a:xfrm>
              <a:off x="1341175" y="4451675"/>
              <a:ext cx="196875" cy="248700"/>
            </a:xfrm>
            <a:custGeom>
              <a:avLst/>
              <a:gdLst/>
              <a:ahLst/>
              <a:cxnLst/>
              <a:rect l="l" t="t" r="r" b="b"/>
              <a:pathLst>
                <a:path w="7875" h="9948" extrusionOk="0">
                  <a:moveTo>
                    <a:pt x="0" y="1"/>
                  </a:moveTo>
                  <a:cubicBezTo>
                    <a:pt x="91" y="571"/>
                    <a:pt x="91" y="1142"/>
                    <a:pt x="183" y="1712"/>
                  </a:cubicBezTo>
                  <a:cubicBezTo>
                    <a:pt x="936" y="6939"/>
                    <a:pt x="662" y="9427"/>
                    <a:pt x="6072" y="9907"/>
                  </a:cubicBezTo>
                  <a:cubicBezTo>
                    <a:pt x="6262" y="9937"/>
                    <a:pt x="6452" y="9947"/>
                    <a:pt x="6646" y="9947"/>
                  </a:cubicBezTo>
                  <a:cubicBezTo>
                    <a:pt x="7033" y="9947"/>
                    <a:pt x="7433" y="9907"/>
                    <a:pt x="7875" y="9907"/>
                  </a:cubicBezTo>
                  <a:cubicBezTo>
                    <a:pt x="7213" y="5616"/>
                    <a:pt x="4451" y="92"/>
                    <a:pt x="0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" name="Google Shape;104;p2"/>
            <p:cNvSpPr/>
            <p:nvPr/>
          </p:nvSpPr>
          <p:spPr>
            <a:xfrm>
              <a:off x="1818775" y="4351825"/>
              <a:ext cx="344700" cy="313875"/>
            </a:xfrm>
            <a:custGeom>
              <a:avLst/>
              <a:gdLst/>
              <a:ahLst/>
              <a:cxnLst/>
              <a:rect l="l" t="t" r="r" b="b"/>
              <a:pathLst>
                <a:path w="13788" h="12555" extrusionOk="0">
                  <a:moveTo>
                    <a:pt x="4087" y="0"/>
                  </a:moveTo>
                  <a:cubicBezTo>
                    <a:pt x="298" y="2853"/>
                    <a:pt x="1" y="7898"/>
                    <a:pt x="1051" y="12554"/>
                  </a:cubicBezTo>
                  <a:cubicBezTo>
                    <a:pt x="4383" y="12075"/>
                    <a:pt x="9793" y="11230"/>
                    <a:pt x="11140" y="9518"/>
                  </a:cubicBezTo>
                  <a:cubicBezTo>
                    <a:pt x="13787" y="6003"/>
                    <a:pt x="7031" y="2579"/>
                    <a:pt x="4475" y="388"/>
                  </a:cubicBezTo>
                  <a:lnTo>
                    <a:pt x="4087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" name="Google Shape;105;p2"/>
            <p:cNvSpPr/>
            <p:nvPr/>
          </p:nvSpPr>
          <p:spPr>
            <a:xfrm>
              <a:off x="1282675" y="3985425"/>
              <a:ext cx="534775" cy="103275"/>
            </a:xfrm>
            <a:custGeom>
              <a:avLst/>
              <a:gdLst/>
              <a:ahLst/>
              <a:cxnLst/>
              <a:rect l="l" t="t" r="r" b="b"/>
              <a:pathLst>
                <a:path w="21391" h="4131" extrusionOk="0">
                  <a:moveTo>
                    <a:pt x="20646" y="1"/>
                  </a:moveTo>
                  <a:cubicBezTo>
                    <a:pt x="20596" y="1"/>
                    <a:pt x="20542" y="8"/>
                    <a:pt x="20486" y="25"/>
                  </a:cubicBezTo>
                  <a:cubicBezTo>
                    <a:pt x="14027" y="1828"/>
                    <a:pt x="7270" y="2102"/>
                    <a:pt x="719" y="3061"/>
                  </a:cubicBezTo>
                  <a:cubicBezTo>
                    <a:pt x="1" y="3146"/>
                    <a:pt x="202" y="4131"/>
                    <a:pt x="834" y="4131"/>
                  </a:cubicBezTo>
                  <a:cubicBezTo>
                    <a:pt x="885" y="4131"/>
                    <a:pt x="938" y="4124"/>
                    <a:pt x="993" y="4111"/>
                  </a:cubicBezTo>
                  <a:cubicBezTo>
                    <a:pt x="7567" y="3244"/>
                    <a:pt x="14323" y="2878"/>
                    <a:pt x="20783" y="1166"/>
                  </a:cubicBezTo>
                  <a:cubicBezTo>
                    <a:pt x="21391" y="978"/>
                    <a:pt x="21210" y="1"/>
                    <a:pt x="20646" y="1"/>
                  </a:cubicBezTo>
                  <a:close/>
                </a:path>
              </a:pathLst>
            </a:custGeom>
            <a:solidFill>
              <a:srgbClr val="2C32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" name="Google Shape;106;p2"/>
            <p:cNvSpPr/>
            <p:nvPr/>
          </p:nvSpPr>
          <p:spPr>
            <a:xfrm>
              <a:off x="1291675" y="4165875"/>
              <a:ext cx="563925" cy="107925"/>
            </a:xfrm>
            <a:custGeom>
              <a:avLst/>
              <a:gdLst/>
              <a:ahLst/>
              <a:cxnLst/>
              <a:rect l="l" t="t" r="r" b="b"/>
              <a:pathLst>
                <a:path w="22557" h="4317" extrusionOk="0">
                  <a:moveTo>
                    <a:pt x="21723" y="0"/>
                  </a:moveTo>
                  <a:cubicBezTo>
                    <a:pt x="21673" y="0"/>
                    <a:pt x="21620" y="7"/>
                    <a:pt x="21564" y="20"/>
                  </a:cubicBezTo>
                  <a:cubicBezTo>
                    <a:pt x="14717" y="1823"/>
                    <a:pt x="7686" y="2211"/>
                    <a:pt x="725" y="3170"/>
                  </a:cubicBezTo>
                  <a:cubicBezTo>
                    <a:pt x="0" y="3258"/>
                    <a:pt x="331" y="4316"/>
                    <a:pt x="1028" y="4316"/>
                  </a:cubicBezTo>
                  <a:cubicBezTo>
                    <a:pt x="1055" y="4316"/>
                    <a:pt x="1084" y="4315"/>
                    <a:pt x="1113" y="4311"/>
                  </a:cubicBezTo>
                  <a:cubicBezTo>
                    <a:pt x="8052" y="3352"/>
                    <a:pt x="15105" y="2964"/>
                    <a:pt x="21838" y="1161"/>
                  </a:cubicBezTo>
                  <a:cubicBezTo>
                    <a:pt x="22557" y="992"/>
                    <a:pt x="22355" y="0"/>
                    <a:pt x="21723" y="0"/>
                  </a:cubicBezTo>
                  <a:close/>
                </a:path>
              </a:pathLst>
            </a:custGeom>
            <a:solidFill>
              <a:srgbClr val="2C32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" name="Google Shape;107;p2"/>
            <p:cNvSpPr/>
            <p:nvPr/>
          </p:nvSpPr>
          <p:spPr>
            <a:xfrm>
              <a:off x="1289175" y="3954400"/>
              <a:ext cx="512550" cy="88975"/>
            </a:xfrm>
            <a:custGeom>
              <a:avLst/>
              <a:gdLst/>
              <a:ahLst/>
              <a:cxnLst/>
              <a:rect l="l" t="t" r="r" b="b"/>
              <a:pathLst>
                <a:path w="20502" h="3559" extrusionOk="0">
                  <a:moveTo>
                    <a:pt x="20124" y="1"/>
                  </a:moveTo>
                  <a:cubicBezTo>
                    <a:pt x="20099" y="1"/>
                    <a:pt x="20072" y="4"/>
                    <a:pt x="20044" y="11"/>
                  </a:cubicBezTo>
                  <a:cubicBezTo>
                    <a:pt x="13584" y="1837"/>
                    <a:pt x="6919" y="2111"/>
                    <a:pt x="254" y="3069"/>
                  </a:cubicBezTo>
                  <a:cubicBezTo>
                    <a:pt x="0" y="3069"/>
                    <a:pt x="60" y="3559"/>
                    <a:pt x="378" y="3559"/>
                  </a:cubicBezTo>
                  <a:cubicBezTo>
                    <a:pt x="404" y="3559"/>
                    <a:pt x="431" y="3555"/>
                    <a:pt x="459" y="3549"/>
                  </a:cubicBezTo>
                  <a:cubicBezTo>
                    <a:pt x="7010" y="2590"/>
                    <a:pt x="13767" y="2293"/>
                    <a:pt x="20226" y="581"/>
                  </a:cubicBezTo>
                  <a:cubicBezTo>
                    <a:pt x="20501" y="497"/>
                    <a:pt x="20443" y="1"/>
                    <a:pt x="20124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" name="Google Shape;108;p2"/>
            <p:cNvSpPr/>
            <p:nvPr/>
          </p:nvSpPr>
          <p:spPr>
            <a:xfrm>
              <a:off x="1310500" y="4213850"/>
              <a:ext cx="538400" cy="90875"/>
            </a:xfrm>
            <a:custGeom>
              <a:avLst/>
              <a:gdLst/>
              <a:ahLst/>
              <a:cxnLst/>
              <a:rect l="l" t="t" r="r" b="b"/>
              <a:pathLst>
                <a:path w="21536" h="3635" extrusionOk="0">
                  <a:moveTo>
                    <a:pt x="21198" y="1"/>
                  </a:moveTo>
                  <a:cubicBezTo>
                    <a:pt x="21164" y="1"/>
                    <a:pt x="21126" y="6"/>
                    <a:pt x="21085" y="18"/>
                  </a:cubicBezTo>
                  <a:cubicBezTo>
                    <a:pt x="14352" y="1730"/>
                    <a:pt x="7299" y="2095"/>
                    <a:pt x="360" y="3145"/>
                  </a:cubicBezTo>
                  <a:cubicBezTo>
                    <a:pt x="0" y="3145"/>
                    <a:pt x="72" y="3635"/>
                    <a:pt x="374" y="3635"/>
                  </a:cubicBezTo>
                  <a:cubicBezTo>
                    <a:pt x="398" y="3635"/>
                    <a:pt x="424" y="3631"/>
                    <a:pt x="451" y="3625"/>
                  </a:cubicBezTo>
                  <a:cubicBezTo>
                    <a:pt x="7390" y="2666"/>
                    <a:pt x="14443" y="2301"/>
                    <a:pt x="21290" y="475"/>
                  </a:cubicBezTo>
                  <a:cubicBezTo>
                    <a:pt x="21536" y="393"/>
                    <a:pt x="21488" y="1"/>
                    <a:pt x="21198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" name="Google Shape;109;p2"/>
            <p:cNvSpPr/>
            <p:nvPr/>
          </p:nvSpPr>
          <p:spPr>
            <a:xfrm>
              <a:off x="1279625" y="3921375"/>
              <a:ext cx="521950" cy="93400"/>
            </a:xfrm>
            <a:custGeom>
              <a:avLst/>
              <a:gdLst/>
              <a:ahLst/>
              <a:cxnLst/>
              <a:rect l="l" t="t" r="r" b="b"/>
              <a:pathLst>
                <a:path w="20878" h="3736" extrusionOk="0">
                  <a:moveTo>
                    <a:pt x="20322" y="0"/>
                  </a:moveTo>
                  <a:cubicBezTo>
                    <a:pt x="20297" y="0"/>
                    <a:pt x="20270" y="3"/>
                    <a:pt x="20243" y="8"/>
                  </a:cubicBezTo>
                  <a:cubicBezTo>
                    <a:pt x="13761" y="1811"/>
                    <a:pt x="7027" y="2108"/>
                    <a:pt x="453" y="2952"/>
                  </a:cubicBezTo>
                  <a:cubicBezTo>
                    <a:pt x="1" y="3039"/>
                    <a:pt x="159" y="3736"/>
                    <a:pt x="563" y="3736"/>
                  </a:cubicBezTo>
                  <a:cubicBezTo>
                    <a:pt x="586" y="3736"/>
                    <a:pt x="611" y="3734"/>
                    <a:pt x="636" y="3728"/>
                  </a:cubicBezTo>
                  <a:cubicBezTo>
                    <a:pt x="7301" y="2861"/>
                    <a:pt x="13966" y="2473"/>
                    <a:pt x="20426" y="761"/>
                  </a:cubicBezTo>
                  <a:cubicBezTo>
                    <a:pt x="20878" y="675"/>
                    <a:pt x="20741" y="0"/>
                    <a:pt x="20322" y="0"/>
                  </a:cubicBezTo>
                  <a:close/>
                </a:path>
              </a:pathLst>
            </a:custGeom>
            <a:solidFill>
              <a:srgbClr val="2C32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" name="Google Shape;110;p2"/>
            <p:cNvSpPr/>
            <p:nvPr/>
          </p:nvSpPr>
          <p:spPr>
            <a:xfrm>
              <a:off x="1310450" y="4241975"/>
              <a:ext cx="547475" cy="95800"/>
            </a:xfrm>
            <a:custGeom>
              <a:avLst/>
              <a:gdLst/>
              <a:ahLst/>
              <a:cxnLst/>
              <a:rect l="l" t="t" r="r" b="b"/>
              <a:pathLst>
                <a:path w="21899" h="3832" extrusionOk="0">
                  <a:moveTo>
                    <a:pt x="21447" y="0"/>
                  </a:moveTo>
                  <a:cubicBezTo>
                    <a:pt x="21400" y="0"/>
                    <a:pt x="21348" y="11"/>
                    <a:pt x="21292" y="35"/>
                  </a:cubicBezTo>
                  <a:cubicBezTo>
                    <a:pt x="14445" y="1746"/>
                    <a:pt x="7392" y="2112"/>
                    <a:pt x="453" y="3070"/>
                  </a:cubicBezTo>
                  <a:cubicBezTo>
                    <a:pt x="1" y="3156"/>
                    <a:pt x="158" y="3831"/>
                    <a:pt x="579" y="3831"/>
                  </a:cubicBezTo>
                  <a:cubicBezTo>
                    <a:pt x="605" y="3831"/>
                    <a:pt x="631" y="3829"/>
                    <a:pt x="658" y="3824"/>
                  </a:cubicBezTo>
                  <a:cubicBezTo>
                    <a:pt x="7597" y="2888"/>
                    <a:pt x="14627" y="2500"/>
                    <a:pt x="21475" y="696"/>
                  </a:cubicBezTo>
                  <a:cubicBezTo>
                    <a:pt x="21899" y="616"/>
                    <a:pt x="21805" y="0"/>
                    <a:pt x="21447" y="0"/>
                  </a:cubicBezTo>
                  <a:close/>
                </a:path>
              </a:pathLst>
            </a:custGeom>
            <a:solidFill>
              <a:srgbClr val="2C32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" name="Google Shape;111;p2"/>
            <p:cNvSpPr/>
            <p:nvPr/>
          </p:nvSpPr>
          <p:spPr>
            <a:xfrm>
              <a:off x="1297575" y="4071625"/>
              <a:ext cx="540075" cy="134050"/>
            </a:xfrm>
            <a:custGeom>
              <a:avLst/>
              <a:gdLst/>
              <a:ahLst/>
              <a:cxnLst/>
              <a:rect l="l" t="t" r="r" b="b"/>
              <a:pathLst>
                <a:path w="21603" h="5362" extrusionOk="0">
                  <a:moveTo>
                    <a:pt x="17996" y="1"/>
                  </a:moveTo>
                  <a:cubicBezTo>
                    <a:pt x="17037" y="1"/>
                    <a:pt x="16466" y="1507"/>
                    <a:pt x="16010" y="2169"/>
                  </a:cubicBezTo>
                  <a:cubicBezTo>
                    <a:pt x="15975" y="2204"/>
                    <a:pt x="15928" y="2220"/>
                    <a:pt x="15871" y="2220"/>
                  </a:cubicBezTo>
                  <a:cubicBezTo>
                    <a:pt x="15333" y="2220"/>
                    <a:pt x="13885" y="819"/>
                    <a:pt x="13116" y="819"/>
                  </a:cubicBezTo>
                  <a:cubicBezTo>
                    <a:pt x="13057" y="819"/>
                    <a:pt x="13002" y="828"/>
                    <a:pt x="12951" y="846"/>
                  </a:cubicBezTo>
                  <a:cubicBezTo>
                    <a:pt x="12318" y="1129"/>
                    <a:pt x="11080" y="2957"/>
                    <a:pt x="10554" y="2957"/>
                  </a:cubicBezTo>
                  <a:cubicBezTo>
                    <a:pt x="10530" y="2957"/>
                    <a:pt x="10507" y="2953"/>
                    <a:pt x="10486" y="2945"/>
                  </a:cubicBezTo>
                  <a:cubicBezTo>
                    <a:pt x="9619" y="2466"/>
                    <a:pt x="9254" y="1599"/>
                    <a:pt x="8112" y="1416"/>
                  </a:cubicBezTo>
                  <a:cubicBezTo>
                    <a:pt x="8095" y="1414"/>
                    <a:pt x="8077" y="1414"/>
                    <a:pt x="8060" y="1414"/>
                  </a:cubicBezTo>
                  <a:cubicBezTo>
                    <a:pt x="7169" y="1414"/>
                    <a:pt x="6283" y="3537"/>
                    <a:pt x="5640" y="3537"/>
                  </a:cubicBezTo>
                  <a:cubicBezTo>
                    <a:pt x="5604" y="3537"/>
                    <a:pt x="5568" y="3531"/>
                    <a:pt x="5533" y="3516"/>
                  </a:cubicBezTo>
                  <a:cubicBezTo>
                    <a:pt x="4845" y="3162"/>
                    <a:pt x="4063" y="1952"/>
                    <a:pt x="3150" y="1952"/>
                  </a:cubicBezTo>
                  <a:cubicBezTo>
                    <a:pt x="3063" y="1952"/>
                    <a:pt x="2975" y="1963"/>
                    <a:pt x="2885" y="1987"/>
                  </a:cubicBezTo>
                  <a:cubicBezTo>
                    <a:pt x="1835" y="2375"/>
                    <a:pt x="1630" y="3790"/>
                    <a:pt x="694" y="4178"/>
                  </a:cubicBezTo>
                  <a:cubicBezTo>
                    <a:pt x="0" y="4423"/>
                    <a:pt x="164" y="5361"/>
                    <a:pt x="745" y="5361"/>
                  </a:cubicBezTo>
                  <a:cubicBezTo>
                    <a:pt x="814" y="5361"/>
                    <a:pt x="888" y="5348"/>
                    <a:pt x="968" y="5319"/>
                  </a:cubicBezTo>
                  <a:cubicBezTo>
                    <a:pt x="1927" y="4931"/>
                    <a:pt x="2315" y="4087"/>
                    <a:pt x="2977" y="3311"/>
                  </a:cubicBezTo>
                  <a:cubicBezTo>
                    <a:pt x="2991" y="3289"/>
                    <a:pt x="3016" y="3280"/>
                    <a:pt x="3051" y="3280"/>
                  </a:cubicBezTo>
                  <a:cubicBezTo>
                    <a:pt x="3463" y="3280"/>
                    <a:pt x="5219" y="4664"/>
                    <a:pt x="5830" y="4749"/>
                  </a:cubicBezTo>
                  <a:cubicBezTo>
                    <a:pt x="5859" y="4752"/>
                    <a:pt x="5887" y="4754"/>
                    <a:pt x="5916" y="4754"/>
                  </a:cubicBezTo>
                  <a:cubicBezTo>
                    <a:pt x="6633" y="4754"/>
                    <a:pt x="7256" y="3680"/>
                    <a:pt x="7542" y="3219"/>
                  </a:cubicBezTo>
                  <a:cubicBezTo>
                    <a:pt x="7728" y="2968"/>
                    <a:pt x="7938" y="2870"/>
                    <a:pt x="8165" y="2870"/>
                  </a:cubicBezTo>
                  <a:cubicBezTo>
                    <a:pt x="8969" y="2870"/>
                    <a:pt x="9984" y="4107"/>
                    <a:pt x="10874" y="4178"/>
                  </a:cubicBezTo>
                  <a:cubicBezTo>
                    <a:pt x="10903" y="4181"/>
                    <a:pt x="10931" y="4183"/>
                    <a:pt x="10960" y="4183"/>
                  </a:cubicBezTo>
                  <a:cubicBezTo>
                    <a:pt x="11671" y="4183"/>
                    <a:pt x="12213" y="3110"/>
                    <a:pt x="12586" y="2649"/>
                  </a:cubicBezTo>
                  <a:cubicBezTo>
                    <a:pt x="12814" y="2303"/>
                    <a:pt x="13039" y="2173"/>
                    <a:pt x="13265" y="2173"/>
                  </a:cubicBezTo>
                  <a:cubicBezTo>
                    <a:pt x="13967" y="2173"/>
                    <a:pt x="14690" y="3425"/>
                    <a:pt x="15622" y="3425"/>
                  </a:cubicBezTo>
                  <a:cubicBezTo>
                    <a:pt x="15669" y="3429"/>
                    <a:pt x="15714" y="3431"/>
                    <a:pt x="15759" y="3431"/>
                  </a:cubicBezTo>
                  <a:cubicBezTo>
                    <a:pt x="16625" y="3431"/>
                    <a:pt x="17060" y="2612"/>
                    <a:pt x="17516" y="1895"/>
                  </a:cubicBezTo>
                  <a:cubicBezTo>
                    <a:pt x="17741" y="1553"/>
                    <a:pt x="17996" y="1426"/>
                    <a:pt x="18272" y="1426"/>
                  </a:cubicBezTo>
                  <a:cubicBezTo>
                    <a:pt x="19063" y="1426"/>
                    <a:pt x="20027" y="2466"/>
                    <a:pt x="20940" y="2466"/>
                  </a:cubicBezTo>
                  <a:cubicBezTo>
                    <a:pt x="21602" y="2466"/>
                    <a:pt x="21602" y="1234"/>
                    <a:pt x="20940" y="1234"/>
                  </a:cubicBezTo>
                  <a:cubicBezTo>
                    <a:pt x="20899" y="1237"/>
                    <a:pt x="20859" y="1238"/>
                    <a:pt x="20820" y="1238"/>
                  </a:cubicBezTo>
                  <a:cubicBezTo>
                    <a:pt x="19751" y="1238"/>
                    <a:pt x="19096" y="89"/>
                    <a:pt x="17996" y="1"/>
                  </a:cubicBezTo>
                  <a:close/>
                </a:path>
              </a:pathLst>
            </a:custGeom>
            <a:solidFill>
              <a:srgbClr val="FE32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" name="Google Shape;112;p2"/>
            <p:cNvSpPr/>
            <p:nvPr/>
          </p:nvSpPr>
          <p:spPr>
            <a:xfrm>
              <a:off x="1730900" y="4128700"/>
              <a:ext cx="49675" cy="39975"/>
            </a:xfrm>
            <a:custGeom>
              <a:avLst/>
              <a:gdLst/>
              <a:ahLst/>
              <a:cxnLst/>
              <a:rect l="l" t="t" r="r" b="b"/>
              <a:pathLst>
                <a:path w="1987" h="1599" extrusionOk="0">
                  <a:moveTo>
                    <a:pt x="959" y="1"/>
                  </a:moveTo>
                  <a:cubicBezTo>
                    <a:pt x="1" y="1"/>
                    <a:pt x="1" y="1598"/>
                    <a:pt x="959" y="1598"/>
                  </a:cubicBezTo>
                  <a:cubicBezTo>
                    <a:pt x="1987" y="1598"/>
                    <a:pt x="1987" y="1"/>
                    <a:pt x="959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" name="Google Shape;113;p2"/>
            <p:cNvSpPr/>
            <p:nvPr/>
          </p:nvSpPr>
          <p:spPr>
            <a:xfrm>
              <a:off x="1612225" y="4145250"/>
              <a:ext cx="49650" cy="40550"/>
            </a:xfrm>
            <a:custGeom>
              <a:avLst/>
              <a:gdLst/>
              <a:ahLst/>
              <a:cxnLst/>
              <a:rect l="l" t="t" r="r" b="b"/>
              <a:pathLst>
                <a:path w="1986" h="1622" extrusionOk="0">
                  <a:moveTo>
                    <a:pt x="936" y="0"/>
                  </a:moveTo>
                  <a:cubicBezTo>
                    <a:pt x="0" y="0"/>
                    <a:pt x="0" y="1621"/>
                    <a:pt x="936" y="1621"/>
                  </a:cubicBezTo>
                  <a:cubicBezTo>
                    <a:pt x="1986" y="1621"/>
                    <a:pt x="1986" y="0"/>
                    <a:pt x="936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" name="Google Shape;114;p2"/>
            <p:cNvSpPr/>
            <p:nvPr/>
          </p:nvSpPr>
          <p:spPr>
            <a:xfrm>
              <a:off x="1486100" y="4164075"/>
              <a:ext cx="49675" cy="38250"/>
            </a:xfrm>
            <a:custGeom>
              <a:avLst/>
              <a:gdLst/>
              <a:ahLst/>
              <a:cxnLst/>
              <a:rect l="l" t="t" r="r" b="b"/>
              <a:pathLst>
                <a:path w="1987" h="1530" extrusionOk="0">
                  <a:moveTo>
                    <a:pt x="937" y="1"/>
                  </a:moveTo>
                  <a:cubicBezTo>
                    <a:pt x="1" y="1"/>
                    <a:pt x="1" y="1530"/>
                    <a:pt x="937" y="1530"/>
                  </a:cubicBezTo>
                  <a:cubicBezTo>
                    <a:pt x="1986" y="1530"/>
                    <a:pt x="1986" y="1"/>
                    <a:pt x="937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" name="Google Shape;115;p2"/>
            <p:cNvSpPr/>
            <p:nvPr/>
          </p:nvSpPr>
          <p:spPr>
            <a:xfrm>
              <a:off x="1357700" y="4188050"/>
              <a:ext cx="49675" cy="37675"/>
            </a:xfrm>
            <a:custGeom>
              <a:avLst/>
              <a:gdLst/>
              <a:ahLst/>
              <a:cxnLst/>
              <a:rect l="l" t="t" r="r" b="b"/>
              <a:pathLst>
                <a:path w="1987" h="1507" extrusionOk="0">
                  <a:moveTo>
                    <a:pt x="1051" y="0"/>
                  </a:moveTo>
                  <a:cubicBezTo>
                    <a:pt x="1" y="0"/>
                    <a:pt x="1" y="1507"/>
                    <a:pt x="1051" y="1507"/>
                  </a:cubicBezTo>
                  <a:cubicBezTo>
                    <a:pt x="1987" y="1507"/>
                    <a:pt x="1987" y="0"/>
                    <a:pt x="1051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" name="Google Shape;116;p2"/>
            <p:cNvSpPr/>
            <p:nvPr/>
          </p:nvSpPr>
          <p:spPr>
            <a:xfrm>
              <a:off x="1402800" y="4092750"/>
              <a:ext cx="49650" cy="38250"/>
            </a:xfrm>
            <a:custGeom>
              <a:avLst/>
              <a:gdLst/>
              <a:ahLst/>
              <a:cxnLst/>
              <a:rect l="l" t="t" r="r" b="b"/>
              <a:pathLst>
                <a:path w="1986" h="1530" extrusionOk="0">
                  <a:moveTo>
                    <a:pt x="959" y="1"/>
                  </a:moveTo>
                  <a:cubicBezTo>
                    <a:pt x="0" y="1"/>
                    <a:pt x="0" y="1530"/>
                    <a:pt x="959" y="1530"/>
                  </a:cubicBezTo>
                  <a:cubicBezTo>
                    <a:pt x="1986" y="1530"/>
                    <a:pt x="1986" y="1"/>
                    <a:pt x="959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" name="Google Shape;117;p2"/>
            <p:cNvSpPr/>
            <p:nvPr/>
          </p:nvSpPr>
          <p:spPr>
            <a:xfrm>
              <a:off x="1528900" y="4071625"/>
              <a:ext cx="49675" cy="37700"/>
            </a:xfrm>
            <a:custGeom>
              <a:avLst/>
              <a:gdLst/>
              <a:ahLst/>
              <a:cxnLst/>
              <a:rect l="l" t="t" r="r" b="b"/>
              <a:pathLst>
                <a:path w="1987" h="1508" extrusionOk="0">
                  <a:moveTo>
                    <a:pt x="1051" y="1"/>
                  </a:moveTo>
                  <a:cubicBezTo>
                    <a:pt x="1" y="1"/>
                    <a:pt x="1" y="1507"/>
                    <a:pt x="1051" y="1507"/>
                  </a:cubicBezTo>
                  <a:cubicBezTo>
                    <a:pt x="1986" y="1507"/>
                    <a:pt x="1986" y="1"/>
                    <a:pt x="1051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" name="Google Shape;118;p2"/>
            <p:cNvSpPr/>
            <p:nvPr/>
          </p:nvSpPr>
          <p:spPr>
            <a:xfrm>
              <a:off x="1657300" y="4052225"/>
              <a:ext cx="49675" cy="40550"/>
            </a:xfrm>
            <a:custGeom>
              <a:avLst/>
              <a:gdLst/>
              <a:ahLst/>
              <a:cxnLst/>
              <a:rect l="l" t="t" r="r" b="b"/>
              <a:pathLst>
                <a:path w="1987" h="1622" extrusionOk="0">
                  <a:moveTo>
                    <a:pt x="1050" y="1"/>
                  </a:moveTo>
                  <a:cubicBezTo>
                    <a:pt x="0" y="1"/>
                    <a:pt x="0" y="1622"/>
                    <a:pt x="1050" y="1622"/>
                  </a:cubicBezTo>
                  <a:cubicBezTo>
                    <a:pt x="1986" y="1622"/>
                    <a:pt x="1986" y="1"/>
                    <a:pt x="1050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" name="Google Shape;119;p2"/>
            <p:cNvSpPr/>
            <p:nvPr/>
          </p:nvSpPr>
          <p:spPr>
            <a:xfrm>
              <a:off x="1179100" y="3580250"/>
              <a:ext cx="680225" cy="347275"/>
            </a:xfrm>
            <a:custGeom>
              <a:avLst/>
              <a:gdLst/>
              <a:ahLst/>
              <a:cxnLst/>
              <a:rect l="l" t="t" r="r" b="b"/>
              <a:pathLst>
                <a:path w="27209" h="13891" extrusionOk="0">
                  <a:moveTo>
                    <a:pt x="21903" y="0"/>
                  </a:moveTo>
                  <a:cubicBezTo>
                    <a:pt x="19699" y="0"/>
                    <a:pt x="16597" y="859"/>
                    <a:pt x="12281" y="1487"/>
                  </a:cubicBezTo>
                  <a:cubicBezTo>
                    <a:pt x="1713" y="2811"/>
                    <a:pt x="1" y="2240"/>
                    <a:pt x="868" y="8517"/>
                  </a:cubicBezTo>
                  <a:cubicBezTo>
                    <a:pt x="1505" y="12791"/>
                    <a:pt x="1973" y="13890"/>
                    <a:pt x="4072" y="13890"/>
                  </a:cubicBezTo>
                  <a:cubicBezTo>
                    <a:pt x="5057" y="13890"/>
                    <a:pt x="6399" y="13649"/>
                    <a:pt x="8286" y="13379"/>
                  </a:cubicBezTo>
                  <a:cubicBezTo>
                    <a:pt x="11893" y="12900"/>
                    <a:pt x="17325" y="11941"/>
                    <a:pt x="21411" y="11462"/>
                  </a:cubicBezTo>
                  <a:cubicBezTo>
                    <a:pt x="25976" y="10891"/>
                    <a:pt x="27208" y="10982"/>
                    <a:pt x="26638" y="6623"/>
                  </a:cubicBezTo>
                  <a:cubicBezTo>
                    <a:pt x="26098" y="1429"/>
                    <a:pt x="24747" y="0"/>
                    <a:pt x="21903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" name="Google Shape;120;p2"/>
            <p:cNvSpPr/>
            <p:nvPr/>
          </p:nvSpPr>
          <p:spPr>
            <a:xfrm>
              <a:off x="1118650" y="3368575"/>
              <a:ext cx="182025" cy="307500"/>
            </a:xfrm>
            <a:custGeom>
              <a:avLst/>
              <a:gdLst/>
              <a:ahLst/>
              <a:cxnLst/>
              <a:rect l="l" t="t" r="r" b="b"/>
              <a:pathLst>
                <a:path w="7281" h="12300" extrusionOk="0">
                  <a:moveTo>
                    <a:pt x="2690" y="805"/>
                  </a:moveTo>
                  <a:cubicBezTo>
                    <a:pt x="2915" y="805"/>
                    <a:pt x="3148" y="867"/>
                    <a:pt x="3377" y="1007"/>
                  </a:cubicBezTo>
                  <a:cubicBezTo>
                    <a:pt x="4998" y="2057"/>
                    <a:pt x="5477" y="5184"/>
                    <a:pt x="5751" y="6895"/>
                  </a:cubicBezTo>
                  <a:cubicBezTo>
                    <a:pt x="6061" y="8190"/>
                    <a:pt x="6298" y="9542"/>
                    <a:pt x="6381" y="10906"/>
                  </a:cubicBezTo>
                  <a:lnTo>
                    <a:pt x="6381" y="10906"/>
                  </a:lnTo>
                  <a:cubicBezTo>
                    <a:pt x="5440" y="9198"/>
                    <a:pt x="3889" y="7752"/>
                    <a:pt x="2715" y="6234"/>
                  </a:cubicBezTo>
                  <a:cubicBezTo>
                    <a:pt x="2053" y="5298"/>
                    <a:pt x="1277" y="4248"/>
                    <a:pt x="1095" y="3015"/>
                  </a:cubicBezTo>
                  <a:cubicBezTo>
                    <a:pt x="853" y="1993"/>
                    <a:pt x="1701" y="805"/>
                    <a:pt x="2690" y="805"/>
                  </a:cubicBezTo>
                  <a:close/>
                  <a:moveTo>
                    <a:pt x="2422" y="0"/>
                  </a:moveTo>
                  <a:cubicBezTo>
                    <a:pt x="450" y="0"/>
                    <a:pt x="0" y="2650"/>
                    <a:pt x="615" y="4156"/>
                  </a:cubicBezTo>
                  <a:cubicBezTo>
                    <a:pt x="1757" y="7192"/>
                    <a:pt x="4701" y="9087"/>
                    <a:pt x="6048" y="11940"/>
                  </a:cubicBezTo>
                  <a:cubicBezTo>
                    <a:pt x="6107" y="12096"/>
                    <a:pt x="6217" y="12160"/>
                    <a:pt x="6332" y="12160"/>
                  </a:cubicBezTo>
                  <a:cubicBezTo>
                    <a:pt x="6377" y="12160"/>
                    <a:pt x="6422" y="12150"/>
                    <a:pt x="6466" y="12132"/>
                  </a:cubicBezTo>
                  <a:lnTo>
                    <a:pt x="6466" y="12132"/>
                  </a:lnTo>
                  <a:cubicBezTo>
                    <a:pt x="6537" y="12244"/>
                    <a:pt x="6669" y="12299"/>
                    <a:pt x="6801" y="12299"/>
                  </a:cubicBezTo>
                  <a:cubicBezTo>
                    <a:pt x="6995" y="12299"/>
                    <a:pt x="7189" y="12180"/>
                    <a:pt x="7189" y="11940"/>
                  </a:cubicBezTo>
                  <a:cubicBezTo>
                    <a:pt x="7280" y="9749"/>
                    <a:pt x="6710" y="7375"/>
                    <a:pt x="6230" y="5298"/>
                  </a:cubicBezTo>
                  <a:cubicBezTo>
                    <a:pt x="5751" y="3586"/>
                    <a:pt x="4998" y="436"/>
                    <a:pt x="2898" y="48"/>
                  </a:cubicBezTo>
                  <a:cubicBezTo>
                    <a:pt x="2730" y="16"/>
                    <a:pt x="2572" y="0"/>
                    <a:pt x="2422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21" name="Google Shape;121;p2"/>
          <p:cNvGrpSpPr/>
          <p:nvPr/>
        </p:nvGrpSpPr>
        <p:grpSpPr>
          <a:xfrm>
            <a:off x="8848450" y="3994950"/>
            <a:ext cx="518150" cy="1089875"/>
            <a:chOff x="8543650" y="3994950"/>
            <a:chExt cx="518150" cy="1089875"/>
          </a:xfrm>
        </p:grpSpPr>
        <p:sp>
          <p:nvSpPr>
            <p:cNvPr id="122" name="Google Shape;122;p2"/>
            <p:cNvSpPr/>
            <p:nvPr/>
          </p:nvSpPr>
          <p:spPr>
            <a:xfrm>
              <a:off x="8543650" y="3994950"/>
              <a:ext cx="518150" cy="1089875"/>
            </a:xfrm>
            <a:custGeom>
              <a:avLst/>
              <a:gdLst/>
              <a:ahLst/>
              <a:cxnLst/>
              <a:rect l="l" t="t" r="r" b="b"/>
              <a:pathLst>
                <a:path w="20726" h="43595" extrusionOk="0">
                  <a:moveTo>
                    <a:pt x="11649" y="0"/>
                  </a:moveTo>
                  <a:cubicBezTo>
                    <a:pt x="7022" y="0"/>
                    <a:pt x="3522" y="4467"/>
                    <a:pt x="2466" y="8866"/>
                  </a:cubicBezTo>
                  <a:cubicBezTo>
                    <a:pt x="1941" y="11226"/>
                    <a:pt x="3930" y="12785"/>
                    <a:pt x="5770" y="12785"/>
                  </a:cubicBezTo>
                  <a:cubicBezTo>
                    <a:pt x="6973" y="12785"/>
                    <a:pt x="8112" y="12120"/>
                    <a:pt x="8446" y="10577"/>
                  </a:cubicBezTo>
                  <a:cubicBezTo>
                    <a:pt x="8748" y="9315"/>
                    <a:pt x="10255" y="6032"/>
                    <a:pt x="11898" y="6032"/>
                  </a:cubicBezTo>
                  <a:cubicBezTo>
                    <a:pt x="12365" y="6032"/>
                    <a:pt x="12843" y="6297"/>
                    <a:pt x="13308" y="6948"/>
                  </a:cubicBezTo>
                  <a:cubicBezTo>
                    <a:pt x="13970" y="7907"/>
                    <a:pt x="13490" y="9345"/>
                    <a:pt x="13216" y="10281"/>
                  </a:cubicBezTo>
                  <a:cubicBezTo>
                    <a:pt x="12737" y="12084"/>
                    <a:pt x="11870" y="13796"/>
                    <a:pt x="11117" y="15508"/>
                  </a:cubicBezTo>
                  <a:cubicBezTo>
                    <a:pt x="7784" y="23405"/>
                    <a:pt x="4269" y="31212"/>
                    <a:pt x="754" y="38904"/>
                  </a:cubicBezTo>
                  <a:cubicBezTo>
                    <a:pt x="1" y="40524"/>
                    <a:pt x="274" y="42236"/>
                    <a:pt x="1804" y="43195"/>
                  </a:cubicBezTo>
                  <a:cubicBezTo>
                    <a:pt x="2264" y="43457"/>
                    <a:pt x="2841" y="43595"/>
                    <a:pt x="3425" y="43595"/>
                  </a:cubicBezTo>
                  <a:cubicBezTo>
                    <a:pt x="4520" y="43595"/>
                    <a:pt x="5640" y="43110"/>
                    <a:pt x="6072" y="42054"/>
                  </a:cubicBezTo>
                  <a:cubicBezTo>
                    <a:pt x="8446" y="36827"/>
                    <a:pt x="10934" y="31485"/>
                    <a:pt x="13216" y="26258"/>
                  </a:cubicBezTo>
                  <a:cubicBezTo>
                    <a:pt x="15202" y="21693"/>
                    <a:pt x="17393" y="17128"/>
                    <a:pt x="19014" y="12472"/>
                  </a:cubicBezTo>
                  <a:cubicBezTo>
                    <a:pt x="20726" y="7519"/>
                    <a:pt x="19402" y="2109"/>
                    <a:pt x="14061" y="397"/>
                  </a:cubicBezTo>
                  <a:cubicBezTo>
                    <a:pt x="13229" y="126"/>
                    <a:pt x="12423" y="0"/>
                    <a:pt x="11649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" name="Google Shape;123;p2"/>
            <p:cNvSpPr/>
            <p:nvPr/>
          </p:nvSpPr>
          <p:spPr>
            <a:xfrm>
              <a:off x="8681175" y="4197175"/>
              <a:ext cx="12000" cy="40550"/>
            </a:xfrm>
            <a:custGeom>
              <a:avLst/>
              <a:gdLst/>
              <a:ahLst/>
              <a:cxnLst/>
              <a:rect l="l" t="t" r="r" b="b"/>
              <a:pathLst>
                <a:path w="480" h="1622" fill="none" extrusionOk="0">
                  <a:moveTo>
                    <a:pt x="0" y="1621"/>
                  </a:moveTo>
                  <a:cubicBezTo>
                    <a:pt x="92" y="1050"/>
                    <a:pt x="297" y="480"/>
                    <a:pt x="480" y="1"/>
                  </a:cubicBezTo>
                </a:path>
              </a:pathLst>
            </a:custGeom>
            <a:noFill/>
            <a:ln w="164350" cap="flat" cmpd="sng">
              <a:solidFill>
                <a:srgbClr val="FE323D"/>
              </a:solidFill>
              <a:prstDash val="solid"/>
              <a:miter lim="2282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" name="Google Shape;124;p2"/>
            <p:cNvSpPr/>
            <p:nvPr/>
          </p:nvSpPr>
          <p:spPr>
            <a:xfrm>
              <a:off x="8683450" y="4068775"/>
              <a:ext cx="292775" cy="818325"/>
            </a:xfrm>
            <a:custGeom>
              <a:avLst/>
              <a:gdLst/>
              <a:ahLst/>
              <a:cxnLst/>
              <a:rect l="l" t="t" r="r" b="b"/>
              <a:pathLst>
                <a:path w="11711" h="32733" fill="none" extrusionOk="0">
                  <a:moveTo>
                    <a:pt x="2009" y="2283"/>
                  </a:moveTo>
                  <a:lnTo>
                    <a:pt x="3425" y="571"/>
                  </a:lnTo>
                  <a:lnTo>
                    <a:pt x="4566" y="1"/>
                  </a:lnTo>
                  <a:moveTo>
                    <a:pt x="7716" y="389"/>
                  </a:moveTo>
                  <a:lnTo>
                    <a:pt x="10843" y="1621"/>
                  </a:lnTo>
                  <a:moveTo>
                    <a:pt x="11710" y="4292"/>
                  </a:moveTo>
                  <a:lnTo>
                    <a:pt x="11528" y="5913"/>
                  </a:lnTo>
                  <a:lnTo>
                    <a:pt x="10843" y="7624"/>
                  </a:lnTo>
                  <a:moveTo>
                    <a:pt x="9610" y="10752"/>
                  </a:moveTo>
                  <a:lnTo>
                    <a:pt x="8286" y="13901"/>
                  </a:lnTo>
                  <a:moveTo>
                    <a:pt x="6963" y="17028"/>
                  </a:moveTo>
                  <a:lnTo>
                    <a:pt x="6848" y="17508"/>
                  </a:lnTo>
                  <a:lnTo>
                    <a:pt x="5616" y="20178"/>
                  </a:lnTo>
                  <a:moveTo>
                    <a:pt x="4292" y="23305"/>
                  </a:moveTo>
                  <a:lnTo>
                    <a:pt x="3721" y="24538"/>
                  </a:lnTo>
                  <a:lnTo>
                    <a:pt x="2854" y="26455"/>
                  </a:lnTo>
                  <a:moveTo>
                    <a:pt x="1439" y="29582"/>
                  </a:moveTo>
                  <a:lnTo>
                    <a:pt x="1" y="32732"/>
                  </a:lnTo>
                </a:path>
              </a:pathLst>
            </a:custGeom>
            <a:noFill/>
            <a:ln w="164350" cap="flat" cmpd="sng">
              <a:solidFill>
                <a:srgbClr val="FE323D"/>
              </a:solidFill>
              <a:prstDash val="solid"/>
              <a:miter lim="2282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" name="Google Shape;125;p2"/>
            <p:cNvSpPr/>
            <p:nvPr/>
          </p:nvSpPr>
          <p:spPr>
            <a:xfrm>
              <a:off x="8629250" y="4970375"/>
              <a:ext cx="16575" cy="37700"/>
            </a:xfrm>
            <a:custGeom>
              <a:avLst/>
              <a:gdLst/>
              <a:ahLst/>
              <a:cxnLst/>
              <a:rect l="l" t="t" r="r" b="b"/>
              <a:pathLst>
                <a:path w="663" h="1508" fill="none" extrusionOk="0">
                  <a:moveTo>
                    <a:pt x="662" y="1"/>
                  </a:moveTo>
                  <a:cubicBezTo>
                    <a:pt x="457" y="457"/>
                    <a:pt x="183" y="937"/>
                    <a:pt x="0" y="1507"/>
                  </a:cubicBezTo>
                </a:path>
              </a:pathLst>
            </a:custGeom>
            <a:noFill/>
            <a:ln w="164350" cap="flat" cmpd="sng">
              <a:solidFill>
                <a:srgbClr val="FE323D"/>
              </a:solidFill>
              <a:prstDash val="solid"/>
              <a:miter lim="2282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26" name="Google Shape;126;p2"/>
          <p:cNvGrpSpPr/>
          <p:nvPr/>
        </p:nvGrpSpPr>
        <p:grpSpPr>
          <a:xfrm>
            <a:off x="-515962" y="3510113"/>
            <a:ext cx="1022450" cy="1503100"/>
            <a:chOff x="90475" y="3547775"/>
            <a:chExt cx="1022450" cy="1503100"/>
          </a:xfrm>
        </p:grpSpPr>
        <p:sp>
          <p:nvSpPr>
            <p:cNvPr id="127" name="Google Shape;127;p2"/>
            <p:cNvSpPr/>
            <p:nvPr/>
          </p:nvSpPr>
          <p:spPr>
            <a:xfrm>
              <a:off x="513750" y="3949700"/>
              <a:ext cx="351150" cy="1101175"/>
            </a:xfrm>
            <a:custGeom>
              <a:avLst/>
              <a:gdLst/>
              <a:ahLst/>
              <a:cxnLst/>
              <a:rect l="l" t="t" r="r" b="b"/>
              <a:pathLst>
                <a:path w="14046" h="44047" extrusionOk="0">
                  <a:moveTo>
                    <a:pt x="4684" y="0"/>
                  </a:moveTo>
                  <a:cubicBezTo>
                    <a:pt x="4419" y="0"/>
                    <a:pt x="4160" y="146"/>
                    <a:pt x="4086" y="496"/>
                  </a:cubicBezTo>
                  <a:cubicBezTo>
                    <a:pt x="0" y="15241"/>
                    <a:pt x="4657" y="31013"/>
                    <a:pt x="12554" y="43772"/>
                  </a:cubicBezTo>
                  <a:cubicBezTo>
                    <a:pt x="12688" y="43966"/>
                    <a:pt x="12880" y="44046"/>
                    <a:pt x="13077" y="44046"/>
                  </a:cubicBezTo>
                  <a:cubicBezTo>
                    <a:pt x="13550" y="44046"/>
                    <a:pt x="14045" y="43578"/>
                    <a:pt x="13787" y="43110"/>
                  </a:cubicBezTo>
                  <a:cubicBezTo>
                    <a:pt x="5981" y="30739"/>
                    <a:pt x="1416" y="15332"/>
                    <a:pt x="5319" y="769"/>
                  </a:cubicBezTo>
                  <a:cubicBezTo>
                    <a:pt x="5482" y="320"/>
                    <a:pt x="5076" y="0"/>
                    <a:pt x="4684" y="0"/>
                  </a:cubicBezTo>
                  <a:close/>
                </a:path>
              </a:pathLst>
            </a:custGeom>
            <a:solidFill>
              <a:srgbClr val="2C32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" name="Google Shape;128;p2"/>
            <p:cNvSpPr/>
            <p:nvPr/>
          </p:nvSpPr>
          <p:spPr>
            <a:xfrm>
              <a:off x="585925" y="3547775"/>
              <a:ext cx="310175" cy="440575"/>
            </a:xfrm>
            <a:custGeom>
              <a:avLst/>
              <a:gdLst/>
              <a:ahLst/>
              <a:cxnLst/>
              <a:rect l="l" t="t" r="r" b="b"/>
              <a:pathLst>
                <a:path w="12407" h="17623" extrusionOk="0">
                  <a:moveTo>
                    <a:pt x="5406" y="1"/>
                  </a:moveTo>
                  <a:cubicBezTo>
                    <a:pt x="0" y="1"/>
                    <a:pt x="254" y="14790"/>
                    <a:pt x="1564" y="17622"/>
                  </a:cubicBezTo>
                  <a:cubicBezTo>
                    <a:pt x="5102" y="14952"/>
                    <a:pt x="12406" y="2581"/>
                    <a:pt x="6814" y="298"/>
                  </a:cubicBezTo>
                  <a:cubicBezTo>
                    <a:pt x="6307" y="95"/>
                    <a:pt x="5839" y="1"/>
                    <a:pt x="5406" y="1"/>
                  </a:cubicBezTo>
                  <a:close/>
                </a:path>
              </a:pathLst>
            </a:custGeom>
            <a:solidFill>
              <a:srgbClr val="F8BD5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" name="Google Shape;129;p2"/>
            <p:cNvSpPr/>
            <p:nvPr/>
          </p:nvSpPr>
          <p:spPr>
            <a:xfrm>
              <a:off x="128575" y="3804550"/>
              <a:ext cx="463375" cy="371525"/>
            </a:xfrm>
            <a:custGeom>
              <a:avLst/>
              <a:gdLst/>
              <a:ahLst/>
              <a:cxnLst/>
              <a:rect l="l" t="t" r="r" b="b"/>
              <a:pathLst>
                <a:path w="18535" h="14861" extrusionOk="0">
                  <a:moveTo>
                    <a:pt x="8032" y="1"/>
                  </a:moveTo>
                  <a:cubicBezTo>
                    <a:pt x="7460" y="1"/>
                    <a:pt x="6901" y="185"/>
                    <a:pt x="6369" y="595"/>
                  </a:cubicBezTo>
                  <a:cubicBezTo>
                    <a:pt x="0" y="5548"/>
                    <a:pt x="14837" y="13720"/>
                    <a:pt x="18534" y="14861"/>
                  </a:cubicBezTo>
                  <a:cubicBezTo>
                    <a:pt x="18189" y="12058"/>
                    <a:pt x="12656" y="1"/>
                    <a:pt x="8032" y="1"/>
                  </a:cubicBezTo>
                  <a:close/>
                </a:path>
              </a:pathLst>
            </a:custGeom>
            <a:solidFill>
              <a:srgbClr val="F8BD5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" name="Google Shape;130;p2"/>
            <p:cNvSpPr/>
            <p:nvPr/>
          </p:nvSpPr>
          <p:spPr>
            <a:xfrm>
              <a:off x="615900" y="4101375"/>
              <a:ext cx="497025" cy="300675"/>
            </a:xfrm>
            <a:custGeom>
              <a:avLst/>
              <a:gdLst/>
              <a:ahLst/>
              <a:cxnLst/>
              <a:rect l="l" t="t" r="r" b="b"/>
              <a:pathLst>
                <a:path w="19881" h="12027" extrusionOk="0">
                  <a:moveTo>
                    <a:pt x="11271" y="0"/>
                  </a:moveTo>
                  <a:cubicBezTo>
                    <a:pt x="6962" y="0"/>
                    <a:pt x="1210" y="9411"/>
                    <a:pt x="0" y="12027"/>
                  </a:cubicBezTo>
                  <a:cubicBezTo>
                    <a:pt x="2465" y="11456"/>
                    <a:pt x="19881" y="7553"/>
                    <a:pt x="13307" y="888"/>
                  </a:cubicBezTo>
                  <a:cubicBezTo>
                    <a:pt x="12689" y="270"/>
                    <a:pt x="12001" y="0"/>
                    <a:pt x="11271" y="0"/>
                  </a:cubicBezTo>
                  <a:close/>
                </a:path>
              </a:pathLst>
            </a:custGeom>
            <a:solidFill>
              <a:srgbClr val="F8BD5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" name="Google Shape;131;p2"/>
            <p:cNvSpPr/>
            <p:nvPr/>
          </p:nvSpPr>
          <p:spPr>
            <a:xfrm>
              <a:off x="90475" y="4282250"/>
              <a:ext cx="537425" cy="281350"/>
            </a:xfrm>
            <a:custGeom>
              <a:avLst/>
              <a:gdLst/>
              <a:ahLst/>
              <a:cxnLst/>
              <a:rect l="l" t="t" r="r" b="b"/>
              <a:pathLst>
                <a:path w="21497" h="11254" extrusionOk="0">
                  <a:moveTo>
                    <a:pt x="8336" y="0"/>
                  </a:moveTo>
                  <a:cubicBezTo>
                    <a:pt x="7494" y="0"/>
                    <a:pt x="6756" y="297"/>
                    <a:pt x="6181" y="980"/>
                  </a:cubicBezTo>
                  <a:cubicBezTo>
                    <a:pt x="1" y="8374"/>
                    <a:pt x="18513" y="11253"/>
                    <a:pt x="21374" y="11253"/>
                  </a:cubicBezTo>
                  <a:cubicBezTo>
                    <a:pt x="21418" y="11253"/>
                    <a:pt x="21459" y="11253"/>
                    <a:pt x="21496" y="11251"/>
                  </a:cubicBezTo>
                  <a:cubicBezTo>
                    <a:pt x="19664" y="7758"/>
                    <a:pt x="12641" y="0"/>
                    <a:pt x="8336" y="0"/>
                  </a:cubicBezTo>
                  <a:close/>
                </a:path>
              </a:pathLst>
            </a:custGeom>
            <a:solidFill>
              <a:srgbClr val="F8BD5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" name="Google Shape;132;p2"/>
            <p:cNvSpPr/>
            <p:nvPr/>
          </p:nvSpPr>
          <p:spPr>
            <a:xfrm>
              <a:off x="699200" y="4418425"/>
              <a:ext cx="377775" cy="330575"/>
            </a:xfrm>
            <a:custGeom>
              <a:avLst/>
              <a:gdLst/>
              <a:ahLst/>
              <a:cxnLst/>
              <a:rect l="l" t="t" r="r" b="b"/>
              <a:pathLst>
                <a:path w="15111" h="13223" extrusionOk="0">
                  <a:moveTo>
                    <a:pt x="8944" y="0"/>
                  </a:moveTo>
                  <a:cubicBezTo>
                    <a:pt x="4640" y="0"/>
                    <a:pt x="155" y="10740"/>
                    <a:pt x="1" y="13223"/>
                  </a:cubicBezTo>
                  <a:cubicBezTo>
                    <a:pt x="2740" y="12264"/>
                    <a:pt x="15111" y="5416"/>
                    <a:pt x="11299" y="1239"/>
                  </a:cubicBezTo>
                  <a:cubicBezTo>
                    <a:pt x="10540" y="372"/>
                    <a:pt x="9745" y="0"/>
                    <a:pt x="8944" y="0"/>
                  </a:cubicBezTo>
                  <a:close/>
                </a:path>
              </a:pathLst>
            </a:custGeom>
            <a:solidFill>
              <a:srgbClr val="F8BD5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3" name="Google Shape;133;p2"/>
            <p:cNvSpPr/>
            <p:nvPr/>
          </p:nvSpPr>
          <p:spPr>
            <a:xfrm>
              <a:off x="363550" y="4797050"/>
              <a:ext cx="387600" cy="140775"/>
            </a:xfrm>
            <a:custGeom>
              <a:avLst/>
              <a:gdLst/>
              <a:ahLst/>
              <a:cxnLst/>
              <a:rect l="l" t="t" r="r" b="b"/>
              <a:pathLst>
                <a:path w="15504" h="5631" extrusionOk="0">
                  <a:moveTo>
                    <a:pt x="3809" y="1"/>
                  </a:moveTo>
                  <a:cubicBezTo>
                    <a:pt x="1598" y="1"/>
                    <a:pt x="0" y="725"/>
                    <a:pt x="97" y="2734"/>
                  </a:cubicBezTo>
                  <a:cubicBezTo>
                    <a:pt x="237" y="4898"/>
                    <a:pt x="2788" y="5631"/>
                    <a:pt x="5867" y="5631"/>
                  </a:cubicBezTo>
                  <a:cubicBezTo>
                    <a:pt x="9285" y="5631"/>
                    <a:pt x="13354" y="4728"/>
                    <a:pt x="15504" y="3875"/>
                  </a:cubicBezTo>
                  <a:cubicBezTo>
                    <a:pt x="14025" y="2455"/>
                    <a:pt x="7879" y="1"/>
                    <a:pt x="3809" y="1"/>
                  </a:cubicBezTo>
                  <a:close/>
                </a:path>
              </a:pathLst>
            </a:custGeom>
            <a:solidFill>
              <a:srgbClr val="F8BD5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" name="Google Shape;134;p2"/>
            <p:cNvSpPr/>
            <p:nvPr/>
          </p:nvSpPr>
          <p:spPr>
            <a:xfrm>
              <a:off x="592075" y="3938150"/>
              <a:ext cx="266600" cy="180825"/>
            </a:xfrm>
            <a:custGeom>
              <a:avLst/>
              <a:gdLst/>
              <a:ahLst/>
              <a:cxnLst/>
              <a:rect l="l" t="t" r="r" b="b"/>
              <a:pathLst>
                <a:path w="10664" h="7233" extrusionOk="0">
                  <a:moveTo>
                    <a:pt x="9976" y="1"/>
                  </a:moveTo>
                  <a:cubicBezTo>
                    <a:pt x="9888" y="1"/>
                    <a:pt x="9793" y="28"/>
                    <a:pt x="9695" y="90"/>
                  </a:cubicBezTo>
                  <a:cubicBezTo>
                    <a:pt x="6751" y="2281"/>
                    <a:pt x="3418" y="3993"/>
                    <a:pt x="474" y="6276"/>
                  </a:cubicBezTo>
                  <a:cubicBezTo>
                    <a:pt x="1" y="6597"/>
                    <a:pt x="312" y="7233"/>
                    <a:pt x="705" y="7233"/>
                  </a:cubicBezTo>
                  <a:cubicBezTo>
                    <a:pt x="786" y="7233"/>
                    <a:pt x="871" y="7206"/>
                    <a:pt x="953" y="7143"/>
                  </a:cubicBezTo>
                  <a:cubicBezTo>
                    <a:pt x="3898" y="4861"/>
                    <a:pt x="7230" y="3149"/>
                    <a:pt x="10266" y="958"/>
                  </a:cubicBezTo>
                  <a:cubicBezTo>
                    <a:pt x="10663" y="636"/>
                    <a:pt x="10402" y="1"/>
                    <a:pt x="9976" y="1"/>
                  </a:cubicBezTo>
                  <a:close/>
                </a:path>
              </a:pathLst>
            </a:custGeom>
            <a:solidFill>
              <a:srgbClr val="2C32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" name="Google Shape;135;p2"/>
            <p:cNvSpPr/>
            <p:nvPr/>
          </p:nvSpPr>
          <p:spPr>
            <a:xfrm>
              <a:off x="351350" y="4181575"/>
              <a:ext cx="254575" cy="146500"/>
            </a:xfrm>
            <a:custGeom>
              <a:avLst/>
              <a:gdLst/>
              <a:ahLst/>
              <a:cxnLst/>
              <a:rect l="l" t="t" r="r" b="b"/>
              <a:pathLst>
                <a:path w="10183" h="5860" extrusionOk="0">
                  <a:moveTo>
                    <a:pt x="834" y="0"/>
                  </a:moveTo>
                  <a:cubicBezTo>
                    <a:pt x="359" y="0"/>
                    <a:pt x="0" y="665"/>
                    <a:pt x="493" y="921"/>
                  </a:cubicBezTo>
                  <a:cubicBezTo>
                    <a:pt x="3529" y="2245"/>
                    <a:pt x="6291" y="4254"/>
                    <a:pt x="9235" y="5760"/>
                  </a:cubicBezTo>
                  <a:cubicBezTo>
                    <a:pt x="9338" y="5830"/>
                    <a:pt x="9437" y="5860"/>
                    <a:pt x="9528" y="5860"/>
                  </a:cubicBezTo>
                  <a:cubicBezTo>
                    <a:pt x="9944" y="5860"/>
                    <a:pt x="10183" y="5234"/>
                    <a:pt x="9715" y="4916"/>
                  </a:cubicBezTo>
                  <a:cubicBezTo>
                    <a:pt x="6770" y="3295"/>
                    <a:pt x="4100" y="1401"/>
                    <a:pt x="1064" y="54"/>
                  </a:cubicBezTo>
                  <a:cubicBezTo>
                    <a:pt x="986" y="17"/>
                    <a:pt x="908" y="0"/>
                    <a:pt x="834" y="0"/>
                  </a:cubicBezTo>
                  <a:close/>
                </a:path>
              </a:pathLst>
            </a:custGeom>
            <a:solidFill>
              <a:srgbClr val="2C32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" name="Google Shape;136;p2"/>
            <p:cNvSpPr/>
            <p:nvPr/>
          </p:nvSpPr>
          <p:spPr>
            <a:xfrm>
              <a:off x="385375" y="4653550"/>
              <a:ext cx="309400" cy="72200"/>
            </a:xfrm>
            <a:custGeom>
              <a:avLst/>
              <a:gdLst/>
              <a:ahLst/>
              <a:cxnLst/>
              <a:rect l="l" t="t" r="r" b="b"/>
              <a:pathLst>
                <a:path w="12376" h="2888" extrusionOk="0">
                  <a:moveTo>
                    <a:pt x="582" y="0"/>
                  </a:moveTo>
                  <a:cubicBezTo>
                    <a:pt x="1" y="0"/>
                    <a:pt x="27" y="964"/>
                    <a:pt x="662" y="964"/>
                  </a:cubicBezTo>
                  <a:cubicBezTo>
                    <a:pt x="4359" y="1261"/>
                    <a:pt x="7989" y="1923"/>
                    <a:pt x="11504" y="2859"/>
                  </a:cubicBezTo>
                  <a:cubicBezTo>
                    <a:pt x="11567" y="2879"/>
                    <a:pt x="11627" y="2888"/>
                    <a:pt x="11683" y="2888"/>
                  </a:cubicBezTo>
                  <a:cubicBezTo>
                    <a:pt x="12209" y="2888"/>
                    <a:pt x="12376" y="2088"/>
                    <a:pt x="11778" y="1923"/>
                  </a:cubicBezTo>
                  <a:cubicBezTo>
                    <a:pt x="8171" y="873"/>
                    <a:pt x="4359" y="211"/>
                    <a:pt x="662" y="6"/>
                  </a:cubicBezTo>
                  <a:cubicBezTo>
                    <a:pt x="634" y="2"/>
                    <a:pt x="608" y="0"/>
                    <a:pt x="582" y="0"/>
                  </a:cubicBezTo>
                  <a:close/>
                </a:path>
              </a:pathLst>
            </a:custGeom>
            <a:solidFill>
              <a:srgbClr val="2C32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7" name="Google Shape;137;p2"/>
            <p:cNvSpPr/>
            <p:nvPr/>
          </p:nvSpPr>
          <p:spPr>
            <a:xfrm>
              <a:off x="775475" y="4740250"/>
              <a:ext cx="215275" cy="207675"/>
            </a:xfrm>
            <a:custGeom>
              <a:avLst/>
              <a:gdLst/>
              <a:ahLst/>
              <a:cxnLst/>
              <a:rect l="l" t="t" r="r" b="b"/>
              <a:pathLst>
                <a:path w="8611" h="8307" extrusionOk="0">
                  <a:moveTo>
                    <a:pt x="7913" y="1"/>
                  </a:moveTo>
                  <a:cubicBezTo>
                    <a:pt x="7798" y="1"/>
                    <a:pt x="7681" y="50"/>
                    <a:pt x="7586" y="167"/>
                  </a:cubicBezTo>
                  <a:cubicBezTo>
                    <a:pt x="5121" y="2541"/>
                    <a:pt x="2747" y="5006"/>
                    <a:pt x="373" y="7380"/>
                  </a:cubicBezTo>
                  <a:cubicBezTo>
                    <a:pt x="0" y="7753"/>
                    <a:pt x="319" y="8306"/>
                    <a:pt x="705" y="8306"/>
                  </a:cubicBezTo>
                  <a:cubicBezTo>
                    <a:pt x="814" y="8306"/>
                    <a:pt x="929" y="8262"/>
                    <a:pt x="1035" y="8156"/>
                  </a:cubicBezTo>
                  <a:cubicBezTo>
                    <a:pt x="3409" y="5668"/>
                    <a:pt x="5783" y="3203"/>
                    <a:pt x="8248" y="829"/>
                  </a:cubicBezTo>
                  <a:cubicBezTo>
                    <a:pt x="8610" y="467"/>
                    <a:pt x="8269" y="1"/>
                    <a:pt x="7913" y="1"/>
                  </a:cubicBezTo>
                  <a:close/>
                </a:path>
              </a:pathLst>
            </a:custGeom>
            <a:solidFill>
              <a:srgbClr val="2C32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8" name="Google Shape;138;p2"/>
            <p:cNvSpPr/>
            <p:nvPr/>
          </p:nvSpPr>
          <p:spPr>
            <a:xfrm>
              <a:off x="304700" y="4616650"/>
              <a:ext cx="153350" cy="105900"/>
            </a:xfrm>
            <a:custGeom>
              <a:avLst/>
              <a:gdLst/>
              <a:ahLst/>
              <a:cxnLst/>
              <a:rect l="l" t="t" r="r" b="b"/>
              <a:pathLst>
                <a:path w="6134" h="4236" extrusionOk="0">
                  <a:moveTo>
                    <a:pt x="3284" y="0"/>
                  </a:moveTo>
                  <a:cubicBezTo>
                    <a:pt x="2939" y="0"/>
                    <a:pt x="2565" y="103"/>
                    <a:pt x="2177" y="340"/>
                  </a:cubicBezTo>
                  <a:cubicBezTo>
                    <a:pt x="1" y="1598"/>
                    <a:pt x="1474" y="4235"/>
                    <a:pt x="3221" y="4235"/>
                  </a:cubicBezTo>
                  <a:cubicBezTo>
                    <a:pt x="3472" y="4235"/>
                    <a:pt x="3728" y="4181"/>
                    <a:pt x="3980" y="4061"/>
                  </a:cubicBezTo>
                  <a:cubicBezTo>
                    <a:pt x="6133" y="2946"/>
                    <a:pt x="5128" y="0"/>
                    <a:pt x="3284" y="0"/>
                  </a:cubicBezTo>
                  <a:close/>
                </a:path>
              </a:pathLst>
            </a:custGeom>
            <a:solidFill>
              <a:srgbClr val="FE32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" name="Google Shape;139;p2"/>
            <p:cNvSpPr/>
            <p:nvPr/>
          </p:nvSpPr>
          <p:spPr>
            <a:xfrm>
              <a:off x="774125" y="3895475"/>
              <a:ext cx="152350" cy="104875"/>
            </a:xfrm>
            <a:custGeom>
              <a:avLst/>
              <a:gdLst/>
              <a:ahLst/>
              <a:cxnLst/>
              <a:rect l="l" t="t" r="r" b="b"/>
              <a:pathLst>
                <a:path w="6094" h="4195" extrusionOk="0">
                  <a:moveTo>
                    <a:pt x="3346" y="1"/>
                  </a:moveTo>
                  <a:cubicBezTo>
                    <a:pt x="2999" y="1"/>
                    <a:pt x="2621" y="115"/>
                    <a:pt x="2231" y="382"/>
                  </a:cubicBezTo>
                  <a:cubicBezTo>
                    <a:pt x="1" y="1606"/>
                    <a:pt x="1405" y="4194"/>
                    <a:pt x="3183" y="4194"/>
                  </a:cubicBezTo>
                  <a:cubicBezTo>
                    <a:pt x="3462" y="4194"/>
                    <a:pt x="3749" y="4131"/>
                    <a:pt x="4034" y="3988"/>
                  </a:cubicBezTo>
                  <a:cubicBezTo>
                    <a:pt x="6093" y="2959"/>
                    <a:pt x="5110" y="1"/>
                    <a:pt x="3346" y="1"/>
                  </a:cubicBezTo>
                  <a:close/>
                </a:path>
              </a:pathLst>
            </a:custGeom>
            <a:solidFill>
              <a:srgbClr val="FE32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" name="Google Shape;140;p2"/>
            <p:cNvSpPr/>
            <p:nvPr/>
          </p:nvSpPr>
          <p:spPr>
            <a:xfrm>
              <a:off x="277100" y="4134225"/>
              <a:ext cx="152650" cy="104075"/>
            </a:xfrm>
            <a:custGeom>
              <a:avLst/>
              <a:gdLst/>
              <a:ahLst/>
              <a:cxnLst/>
              <a:rect l="l" t="t" r="r" b="b"/>
              <a:pathLst>
                <a:path w="6106" h="4163" extrusionOk="0">
                  <a:moveTo>
                    <a:pt x="3316" y="0"/>
                  </a:moveTo>
                  <a:cubicBezTo>
                    <a:pt x="2977" y="0"/>
                    <a:pt x="2610" y="106"/>
                    <a:pt x="2231" y="350"/>
                  </a:cubicBezTo>
                  <a:cubicBezTo>
                    <a:pt x="1" y="1574"/>
                    <a:pt x="1405" y="4162"/>
                    <a:pt x="3183" y="4162"/>
                  </a:cubicBezTo>
                  <a:cubicBezTo>
                    <a:pt x="3462" y="4162"/>
                    <a:pt x="3750" y="4099"/>
                    <a:pt x="4034" y="3957"/>
                  </a:cubicBezTo>
                  <a:cubicBezTo>
                    <a:pt x="6105" y="2921"/>
                    <a:pt x="5099" y="0"/>
                    <a:pt x="3316" y="0"/>
                  </a:cubicBezTo>
                  <a:close/>
                </a:path>
              </a:pathLst>
            </a:custGeom>
            <a:solidFill>
              <a:srgbClr val="FE32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" name="Google Shape;141;p2"/>
            <p:cNvSpPr/>
            <p:nvPr/>
          </p:nvSpPr>
          <p:spPr>
            <a:xfrm>
              <a:off x="405550" y="4134500"/>
              <a:ext cx="88475" cy="61900"/>
            </a:xfrm>
            <a:custGeom>
              <a:avLst/>
              <a:gdLst/>
              <a:ahLst/>
              <a:cxnLst/>
              <a:rect l="l" t="t" r="r" b="b"/>
              <a:pathLst>
                <a:path w="3539" h="2476" extrusionOk="0">
                  <a:moveTo>
                    <a:pt x="1926" y="0"/>
                  </a:moveTo>
                  <a:cubicBezTo>
                    <a:pt x="1814" y="0"/>
                    <a:pt x="1694" y="14"/>
                    <a:pt x="1566" y="42"/>
                  </a:cubicBezTo>
                  <a:cubicBezTo>
                    <a:pt x="1" y="314"/>
                    <a:pt x="497" y="2476"/>
                    <a:pt x="1834" y="2476"/>
                  </a:cubicBezTo>
                  <a:cubicBezTo>
                    <a:pt x="1958" y="2476"/>
                    <a:pt x="2090" y="2457"/>
                    <a:pt x="2228" y="2416"/>
                  </a:cubicBezTo>
                  <a:cubicBezTo>
                    <a:pt x="3538" y="2078"/>
                    <a:pt x="3323" y="0"/>
                    <a:pt x="1926" y="0"/>
                  </a:cubicBezTo>
                  <a:close/>
                </a:path>
              </a:pathLst>
            </a:custGeom>
            <a:solidFill>
              <a:srgbClr val="FE32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" name="Google Shape;142;p2"/>
            <p:cNvSpPr/>
            <p:nvPr/>
          </p:nvSpPr>
          <p:spPr>
            <a:xfrm>
              <a:off x="707250" y="3910900"/>
              <a:ext cx="86625" cy="62250"/>
            </a:xfrm>
            <a:custGeom>
              <a:avLst/>
              <a:gdLst/>
              <a:ahLst/>
              <a:cxnLst/>
              <a:rect l="l" t="t" r="r" b="b"/>
              <a:pathLst>
                <a:path w="3465" h="2490" extrusionOk="0">
                  <a:moveTo>
                    <a:pt x="1916" y="1"/>
                  </a:moveTo>
                  <a:cubicBezTo>
                    <a:pt x="1809" y="1"/>
                    <a:pt x="1695" y="13"/>
                    <a:pt x="1573" y="39"/>
                  </a:cubicBezTo>
                  <a:cubicBezTo>
                    <a:pt x="1" y="311"/>
                    <a:pt x="508" y="2490"/>
                    <a:pt x="1857" y="2490"/>
                  </a:cubicBezTo>
                  <a:cubicBezTo>
                    <a:pt x="1976" y="2490"/>
                    <a:pt x="2103" y="2473"/>
                    <a:pt x="2235" y="2436"/>
                  </a:cubicBezTo>
                  <a:cubicBezTo>
                    <a:pt x="3465" y="2075"/>
                    <a:pt x="3316" y="1"/>
                    <a:pt x="1916" y="1"/>
                  </a:cubicBezTo>
                  <a:close/>
                </a:path>
              </a:pathLst>
            </a:custGeom>
            <a:solidFill>
              <a:srgbClr val="FE32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" name="Google Shape;143;p2"/>
            <p:cNvSpPr/>
            <p:nvPr/>
          </p:nvSpPr>
          <p:spPr>
            <a:xfrm>
              <a:off x="419825" y="4578550"/>
              <a:ext cx="88200" cy="62375"/>
            </a:xfrm>
            <a:custGeom>
              <a:avLst/>
              <a:gdLst/>
              <a:ahLst/>
              <a:cxnLst/>
              <a:rect l="l" t="t" r="r" b="b"/>
              <a:pathLst>
                <a:path w="3528" h="2495" extrusionOk="0">
                  <a:moveTo>
                    <a:pt x="2003" y="0"/>
                  </a:moveTo>
                  <a:cubicBezTo>
                    <a:pt x="1869" y="0"/>
                    <a:pt x="1724" y="19"/>
                    <a:pt x="1566" y="61"/>
                  </a:cubicBezTo>
                  <a:cubicBezTo>
                    <a:pt x="0" y="333"/>
                    <a:pt x="497" y="2495"/>
                    <a:pt x="1903" y="2495"/>
                  </a:cubicBezTo>
                  <a:cubicBezTo>
                    <a:pt x="2034" y="2495"/>
                    <a:pt x="2173" y="2476"/>
                    <a:pt x="2319" y="2435"/>
                  </a:cubicBezTo>
                  <a:cubicBezTo>
                    <a:pt x="3528" y="2102"/>
                    <a:pt x="3405" y="0"/>
                    <a:pt x="2003" y="0"/>
                  </a:cubicBezTo>
                  <a:close/>
                </a:path>
              </a:pathLst>
            </a:custGeom>
            <a:solidFill>
              <a:srgbClr val="FE32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" name="Google Shape;144;p2"/>
            <p:cNvSpPr/>
            <p:nvPr/>
          </p:nvSpPr>
          <p:spPr>
            <a:xfrm>
              <a:off x="924450" y="4824150"/>
              <a:ext cx="64975" cy="58825"/>
            </a:xfrm>
            <a:custGeom>
              <a:avLst/>
              <a:gdLst/>
              <a:ahLst/>
              <a:cxnLst/>
              <a:rect l="l" t="t" r="r" b="b"/>
              <a:pathLst>
                <a:path w="2599" h="2353" extrusionOk="0">
                  <a:moveTo>
                    <a:pt x="1285" y="0"/>
                  </a:moveTo>
                  <a:cubicBezTo>
                    <a:pt x="801" y="0"/>
                    <a:pt x="330" y="292"/>
                    <a:pt x="212" y="988"/>
                  </a:cubicBezTo>
                  <a:cubicBezTo>
                    <a:pt x="1" y="1870"/>
                    <a:pt x="634" y="2353"/>
                    <a:pt x="1289" y="2353"/>
                  </a:cubicBezTo>
                  <a:cubicBezTo>
                    <a:pt x="1837" y="2353"/>
                    <a:pt x="2401" y="2013"/>
                    <a:pt x="2495" y="1285"/>
                  </a:cubicBezTo>
                  <a:cubicBezTo>
                    <a:pt x="2599" y="516"/>
                    <a:pt x="1930" y="0"/>
                    <a:pt x="1285" y="0"/>
                  </a:cubicBezTo>
                  <a:close/>
                </a:path>
              </a:pathLst>
            </a:custGeom>
            <a:solidFill>
              <a:srgbClr val="FE32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5" name="Google Shape;145;p2"/>
            <p:cNvSpPr/>
            <p:nvPr/>
          </p:nvSpPr>
          <p:spPr>
            <a:xfrm>
              <a:off x="895175" y="4699900"/>
              <a:ext cx="152750" cy="104275"/>
            </a:xfrm>
            <a:custGeom>
              <a:avLst/>
              <a:gdLst/>
              <a:ahLst/>
              <a:cxnLst/>
              <a:rect l="l" t="t" r="r" b="b"/>
              <a:pathLst>
                <a:path w="6110" h="4171" extrusionOk="0">
                  <a:moveTo>
                    <a:pt x="3251" y="1"/>
                  </a:moveTo>
                  <a:cubicBezTo>
                    <a:pt x="2904" y="1"/>
                    <a:pt x="2527" y="104"/>
                    <a:pt x="2136" y="343"/>
                  </a:cubicBezTo>
                  <a:cubicBezTo>
                    <a:pt x="1" y="1589"/>
                    <a:pt x="1428" y="4171"/>
                    <a:pt x="3139" y="4171"/>
                  </a:cubicBezTo>
                  <a:cubicBezTo>
                    <a:pt x="3403" y="4171"/>
                    <a:pt x="3674" y="4109"/>
                    <a:pt x="3939" y="3972"/>
                  </a:cubicBezTo>
                  <a:cubicBezTo>
                    <a:pt x="6110" y="2916"/>
                    <a:pt x="5096" y="1"/>
                    <a:pt x="3251" y="1"/>
                  </a:cubicBezTo>
                  <a:close/>
                </a:path>
              </a:pathLst>
            </a:custGeom>
            <a:solidFill>
              <a:srgbClr val="FE32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6" name="Google Shape;146;p2"/>
            <p:cNvSpPr/>
            <p:nvPr/>
          </p:nvSpPr>
          <p:spPr>
            <a:xfrm>
              <a:off x="415075" y="4700825"/>
              <a:ext cx="129900" cy="89700"/>
            </a:xfrm>
            <a:custGeom>
              <a:avLst/>
              <a:gdLst/>
              <a:ahLst/>
              <a:cxnLst/>
              <a:rect l="l" t="t" r="r" b="b"/>
              <a:pathLst>
                <a:path w="5196" h="3588" extrusionOk="0">
                  <a:moveTo>
                    <a:pt x="2811" y="0"/>
                  </a:moveTo>
                  <a:cubicBezTo>
                    <a:pt x="2512" y="0"/>
                    <a:pt x="2186" y="92"/>
                    <a:pt x="1847" y="306"/>
                  </a:cubicBezTo>
                  <a:cubicBezTo>
                    <a:pt x="0" y="1390"/>
                    <a:pt x="1262" y="3588"/>
                    <a:pt x="2757" y="3588"/>
                  </a:cubicBezTo>
                  <a:cubicBezTo>
                    <a:pt x="2962" y="3588"/>
                    <a:pt x="3171" y="3546"/>
                    <a:pt x="3377" y="3456"/>
                  </a:cubicBezTo>
                  <a:cubicBezTo>
                    <a:pt x="5195" y="2499"/>
                    <a:pt x="4365" y="0"/>
                    <a:pt x="2811" y="0"/>
                  </a:cubicBezTo>
                  <a:close/>
                </a:path>
              </a:pathLst>
            </a:custGeom>
            <a:solidFill>
              <a:srgbClr val="FE32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7" name="Google Shape;147;p2"/>
            <p:cNvSpPr/>
            <p:nvPr/>
          </p:nvSpPr>
          <p:spPr>
            <a:xfrm>
              <a:off x="743350" y="4008975"/>
              <a:ext cx="129975" cy="89550"/>
            </a:xfrm>
            <a:custGeom>
              <a:avLst/>
              <a:gdLst/>
              <a:ahLst/>
              <a:cxnLst/>
              <a:rect l="l" t="t" r="r" b="b"/>
              <a:pathLst>
                <a:path w="5199" h="3582" extrusionOk="0">
                  <a:moveTo>
                    <a:pt x="2817" y="0"/>
                  </a:moveTo>
                  <a:cubicBezTo>
                    <a:pt x="2514" y="0"/>
                    <a:pt x="2184" y="96"/>
                    <a:pt x="1841" y="316"/>
                  </a:cubicBezTo>
                  <a:cubicBezTo>
                    <a:pt x="0" y="1396"/>
                    <a:pt x="1246" y="3582"/>
                    <a:pt x="2797" y="3582"/>
                  </a:cubicBezTo>
                  <a:cubicBezTo>
                    <a:pt x="3015" y="3582"/>
                    <a:pt x="3239" y="3539"/>
                    <a:pt x="3462" y="3443"/>
                  </a:cubicBezTo>
                  <a:cubicBezTo>
                    <a:pt x="5199" y="2488"/>
                    <a:pt x="4365" y="0"/>
                    <a:pt x="2817" y="0"/>
                  </a:cubicBezTo>
                  <a:close/>
                </a:path>
              </a:pathLst>
            </a:custGeom>
            <a:solidFill>
              <a:srgbClr val="FE32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8" name="Google Shape;148;p2"/>
            <p:cNvSpPr/>
            <p:nvPr/>
          </p:nvSpPr>
          <p:spPr>
            <a:xfrm>
              <a:off x="328300" y="4242025"/>
              <a:ext cx="129150" cy="87825"/>
            </a:xfrm>
            <a:custGeom>
              <a:avLst/>
              <a:gdLst/>
              <a:ahLst/>
              <a:cxnLst/>
              <a:rect l="l" t="t" r="r" b="b"/>
              <a:pathLst>
                <a:path w="5166" h="3513" extrusionOk="0">
                  <a:moveTo>
                    <a:pt x="2815" y="0"/>
                  </a:moveTo>
                  <a:cubicBezTo>
                    <a:pt x="2527" y="0"/>
                    <a:pt x="2216" y="92"/>
                    <a:pt x="1895" y="306"/>
                  </a:cubicBezTo>
                  <a:cubicBezTo>
                    <a:pt x="0" y="1372"/>
                    <a:pt x="1160" y="3512"/>
                    <a:pt x="2688" y="3512"/>
                  </a:cubicBezTo>
                  <a:cubicBezTo>
                    <a:pt x="2928" y="3512"/>
                    <a:pt x="3177" y="3460"/>
                    <a:pt x="3424" y="3342"/>
                  </a:cubicBezTo>
                  <a:cubicBezTo>
                    <a:pt x="5165" y="2481"/>
                    <a:pt x="4308" y="0"/>
                    <a:pt x="2815" y="0"/>
                  </a:cubicBezTo>
                  <a:close/>
                </a:path>
              </a:pathLst>
            </a:custGeom>
            <a:solidFill>
              <a:srgbClr val="FE32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9" name="Google Shape;149;p2"/>
            <p:cNvSpPr/>
            <p:nvPr/>
          </p:nvSpPr>
          <p:spPr>
            <a:xfrm>
              <a:off x="798650" y="4717350"/>
              <a:ext cx="129100" cy="88225"/>
            </a:xfrm>
            <a:custGeom>
              <a:avLst/>
              <a:gdLst/>
              <a:ahLst/>
              <a:cxnLst/>
              <a:rect l="l" t="t" r="r" b="b"/>
              <a:pathLst>
                <a:path w="5164" h="3529" extrusionOk="0">
                  <a:moveTo>
                    <a:pt x="2777" y="1"/>
                  </a:moveTo>
                  <a:cubicBezTo>
                    <a:pt x="2480" y="1"/>
                    <a:pt x="2156" y="93"/>
                    <a:pt x="1820" y="307"/>
                  </a:cubicBezTo>
                  <a:cubicBezTo>
                    <a:pt x="0" y="1395"/>
                    <a:pt x="1181" y="3529"/>
                    <a:pt x="2642" y="3529"/>
                  </a:cubicBezTo>
                  <a:cubicBezTo>
                    <a:pt x="2867" y="3529"/>
                    <a:pt x="3098" y="3478"/>
                    <a:pt x="3327" y="3365"/>
                  </a:cubicBezTo>
                  <a:cubicBezTo>
                    <a:pt x="5164" y="2485"/>
                    <a:pt x="4322" y="1"/>
                    <a:pt x="2777" y="1"/>
                  </a:cubicBezTo>
                  <a:close/>
                </a:path>
              </a:pathLst>
            </a:custGeom>
            <a:solidFill>
              <a:srgbClr val="FE32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0" name="Google Shape;150;p2"/>
            <p:cNvSpPr/>
            <p:nvPr/>
          </p:nvSpPr>
          <p:spPr>
            <a:xfrm>
              <a:off x="591875" y="4194925"/>
              <a:ext cx="323475" cy="223825"/>
            </a:xfrm>
            <a:custGeom>
              <a:avLst/>
              <a:gdLst/>
              <a:ahLst/>
              <a:cxnLst/>
              <a:rect l="l" t="t" r="r" b="b"/>
              <a:pathLst>
                <a:path w="12939" h="8953" extrusionOk="0">
                  <a:moveTo>
                    <a:pt x="12266" y="1"/>
                  </a:moveTo>
                  <a:cubicBezTo>
                    <a:pt x="12178" y="1"/>
                    <a:pt x="12083" y="28"/>
                    <a:pt x="11986" y="91"/>
                  </a:cubicBezTo>
                  <a:cubicBezTo>
                    <a:pt x="8083" y="2761"/>
                    <a:pt x="4088" y="5135"/>
                    <a:pt x="390" y="8079"/>
                  </a:cubicBezTo>
                  <a:cubicBezTo>
                    <a:pt x="0" y="8395"/>
                    <a:pt x="366" y="8953"/>
                    <a:pt x="774" y="8953"/>
                  </a:cubicBezTo>
                  <a:cubicBezTo>
                    <a:pt x="867" y="8953"/>
                    <a:pt x="963" y="8923"/>
                    <a:pt x="1052" y="8855"/>
                  </a:cubicBezTo>
                  <a:cubicBezTo>
                    <a:pt x="4659" y="5911"/>
                    <a:pt x="8653" y="3628"/>
                    <a:pt x="12465" y="958"/>
                  </a:cubicBezTo>
                  <a:cubicBezTo>
                    <a:pt x="12938" y="636"/>
                    <a:pt x="12690" y="1"/>
                    <a:pt x="12266" y="1"/>
                  </a:cubicBezTo>
                  <a:close/>
                </a:path>
              </a:pathLst>
            </a:custGeom>
            <a:solidFill>
              <a:srgbClr val="2C32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1" name="Google Shape;151;p2"/>
            <p:cNvSpPr/>
            <p:nvPr/>
          </p:nvSpPr>
          <p:spPr>
            <a:xfrm>
              <a:off x="681950" y="4495775"/>
              <a:ext cx="251950" cy="266700"/>
            </a:xfrm>
            <a:custGeom>
              <a:avLst/>
              <a:gdLst/>
              <a:ahLst/>
              <a:cxnLst/>
              <a:rect l="l" t="t" r="r" b="b"/>
              <a:pathLst>
                <a:path w="10078" h="10668" extrusionOk="0">
                  <a:moveTo>
                    <a:pt x="9345" y="0"/>
                  </a:moveTo>
                  <a:cubicBezTo>
                    <a:pt x="9238" y="0"/>
                    <a:pt x="9132" y="46"/>
                    <a:pt x="9045" y="154"/>
                  </a:cubicBezTo>
                  <a:cubicBezTo>
                    <a:pt x="6100" y="3372"/>
                    <a:pt x="3247" y="6613"/>
                    <a:pt x="303" y="9741"/>
                  </a:cubicBezTo>
                  <a:cubicBezTo>
                    <a:pt x="0" y="10114"/>
                    <a:pt x="335" y="10667"/>
                    <a:pt x="724" y="10667"/>
                  </a:cubicBezTo>
                  <a:cubicBezTo>
                    <a:pt x="835" y="10667"/>
                    <a:pt x="950" y="10623"/>
                    <a:pt x="1056" y="10517"/>
                  </a:cubicBezTo>
                  <a:cubicBezTo>
                    <a:pt x="3909" y="7275"/>
                    <a:pt x="6762" y="4034"/>
                    <a:pt x="9707" y="907"/>
                  </a:cubicBezTo>
                  <a:cubicBezTo>
                    <a:pt x="10078" y="536"/>
                    <a:pt x="9710" y="0"/>
                    <a:pt x="9345" y="0"/>
                  </a:cubicBezTo>
                  <a:close/>
                </a:path>
              </a:pathLst>
            </a:custGeom>
            <a:solidFill>
              <a:srgbClr val="2C32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2" name="Google Shape;152;p2"/>
            <p:cNvSpPr/>
            <p:nvPr/>
          </p:nvSpPr>
          <p:spPr>
            <a:xfrm>
              <a:off x="445350" y="4844125"/>
              <a:ext cx="333575" cy="64250"/>
            </a:xfrm>
            <a:custGeom>
              <a:avLst/>
              <a:gdLst/>
              <a:ahLst/>
              <a:cxnLst/>
              <a:rect l="l" t="t" r="r" b="b"/>
              <a:pathLst>
                <a:path w="13343" h="2570" extrusionOk="0">
                  <a:moveTo>
                    <a:pt x="742" y="0"/>
                  </a:moveTo>
                  <a:cubicBezTo>
                    <a:pt x="225" y="0"/>
                    <a:pt x="1" y="860"/>
                    <a:pt x="545" y="1056"/>
                  </a:cubicBezTo>
                  <a:cubicBezTo>
                    <a:pt x="4540" y="1718"/>
                    <a:pt x="8534" y="1901"/>
                    <a:pt x="12437" y="2563"/>
                  </a:cubicBezTo>
                  <a:cubicBezTo>
                    <a:pt x="12468" y="2567"/>
                    <a:pt x="12498" y="2569"/>
                    <a:pt x="12527" y="2569"/>
                  </a:cubicBezTo>
                  <a:cubicBezTo>
                    <a:pt x="13122" y="2569"/>
                    <a:pt x="13342" y="1714"/>
                    <a:pt x="12711" y="1627"/>
                  </a:cubicBezTo>
                  <a:cubicBezTo>
                    <a:pt x="8808" y="942"/>
                    <a:pt x="4722" y="760"/>
                    <a:pt x="819" y="6"/>
                  </a:cubicBezTo>
                  <a:cubicBezTo>
                    <a:pt x="793" y="2"/>
                    <a:pt x="767" y="0"/>
                    <a:pt x="742" y="0"/>
                  </a:cubicBezTo>
                  <a:close/>
                </a:path>
              </a:pathLst>
            </a:custGeom>
            <a:solidFill>
              <a:srgbClr val="2C32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3" name="Google Shape;153;p2"/>
            <p:cNvSpPr/>
            <p:nvPr/>
          </p:nvSpPr>
          <p:spPr>
            <a:xfrm>
              <a:off x="325100" y="4379000"/>
              <a:ext cx="322300" cy="195600"/>
            </a:xfrm>
            <a:custGeom>
              <a:avLst/>
              <a:gdLst/>
              <a:ahLst/>
              <a:cxnLst/>
              <a:rect l="l" t="t" r="r" b="b"/>
              <a:pathLst>
                <a:path w="12892" h="7824" extrusionOk="0">
                  <a:moveTo>
                    <a:pt x="747" y="1"/>
                  </a:moveTo>
                  <a:cubicBezTo>
                    <a:pt x="291" y="1"/>
                    <a:pt x="0" y="666"/>
                    <a:pt x="493" y="922"/>
                  </a:cubicBezTo>
                  <a:cubicBezTo>
                    <a:pt x="4488" y="2725"/>
                    <a:pt x="8003" y="5578"/>
                    <a:pt x="11906" y="7769"/>
                  </a:cubicBezTo>
                  <a:cubicBezTo>
                    <a:pt x="11983" y="7806"/>
                    <a:pt x="12059" y="7823"/>
                    <a:pt x="12131" y="7823"/>
                  </a:cubicBezTo>
                  <a:cubicBezTo>
                    <a:pt x="12589" y="7823"/>
                    <a:pt x="12891" y="7146"/>
                    <a:pt x="12477" y="6811"/>
                  </a:cubicBezTo>
                  <a:cubicBezTo>
                    <a:pt x="8573" y="4711"/>
                    <a:pt x="5058" y="1858"/>
                    <a:pt x="973" y="54"/>
                  </a:cubicBezTo>
                  <a:cubicBezTo>
                    <a:pt x="895" y="17"/>
                    <a:pt x="819" y="1"/>
                    <a:pt x="747" y="1"/>
                  </a:cubicBezTo>
                  <a:close/>
                </a:path>
              </a:pathLst>
            </a:custGeom>
            <a:solidFill>
              <a:srgbClr val="2C32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4" name="Google Shape;154;p2"/>
            <p:cNvSpPr/>
            <p:nvPr/>
          </p:nvSpPr>
          <p:spPr>
            <a:xfrm>
              <a:off x="337425" y="3908025"/>
              <a:ext cx="271375" cy="281300"/>
            </a:xfrm>
            <a:custGeom>
              <a:avLst/>
              <a:gdLst/>
              <a:ahLst/>
              <a:cxnLst/>
              <a:rect l="l" t="t" r="r" b="b"/>
              <a:pathLst>
                <a:path w="10855" h="11252" extrusionOk="0">
                  <a:moveTo>
                    <a:pt x="696" y="0"/>
                  </a:moveTo>
                  <a:cubicBezTo>
                    <a:pt x="316" y="0"/>
                    <a:pt x="1" y="473"/>
                    <a:pt x="297" y="839"/>
                  </a:cubicBezTo>
                  <a:cubicBezTo>
                    <a:pt x="3424" y="4354"/>
                    <a:pt x="6939" y="7481"/>
                    <a:pt x="9907" y="11110"/>
                  </a:cubicBezTo>
                  <a:cubicBezTo>
                    <a:pt x="9986" y="11209"/>
                    <a:pt x="10080" y="11251"/>
                    <a:pt x="10174" y="11251"/>
                  </a:cubicBezTo>
                  <a:cubicBezTo>
                    <a:pt x="10511" y="11251"/>
                    <a:pt x="10854" y="10709"/>
                    <a:pt x="10568" y="10334"/>
                  </a:cubicBezTo>
                  <a:cubicBezTo>
                    <a:pt x="7624" y="6728"/>
                    <a:pt x="4086" y="3692"/>
                    <a:pt x="1050" y="154"/>
                  </a:cubicBezTo>
                  <a:cubicBezTo>
                    <a:pt x="937" y="46"/>
                    <a:pt x="813" y="0"/>
                    <a:pt x="696" y="0"/>
                  </a:cubicBezTo>
                  <a:close/>
                </a:path>
              </a:pathLst>
            </a:custGeom>
            <a:solidFill>
              <a:srgbClr val="2C32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5" name="Google Shape;155;p2"/>
            <p:cNvSpPr/>
            <p:nvPr/>
          </p:nvSpPr>
          <p:spPr>
            <a:xfrm>
              <a:off x="601200" y="3650050"/>
              <a:ext cx="137950" cy="394175"/>
            </a:xfrm>
            <a:custGeom>
              <a:avLst/>
              <a:gdLst/>
              <a:ahLst/>
              <a:cxnLst/>
              <a:rect l="l" t="t" r="r" b="b"/>
              <a:pathLst>
                <a:path w="5518" h="15767" extrusionOk="0">
                  <a:moveTo>
                    <a:pt x="4907" y="1"/>
                  </a:moveTo>
                  <a:cubicBezTo>
                    <a:pt x="4705" y="1"/>
                    <a:pt x="4492" y="95"/>
                    <a:pt x="4377" y="316"/>
                  </a:cubicBezTo>
                  <a:cubicBezTo>
                    <a:pt x="2391" y="5155"/>
                    <a:pt x="1159" y="10108"/>
                    <a:pt x="109" y="15152"/>
                  </a:cubicBezTo>
                  <a:cubicBezTo>
                    <a:pt x="1" y="15543"/>
                    <a:pt x="315" y="15767"/>
                    <a:pt x="614" y="15767"/>
                  </a:cubicBezTo>
                  <a:cubicBezTo>
                    <a:pt x="821" y="15767"/>
                    <a:pt x="1021" y="15660"/>
                    <a:pt x="1067" y="15426"/>
                  </a:cubicBezTo>
                  <a:cubicBezTo>
                    <a:pt x="2209" y="10382"/>
                    <a:pt x="3350" y="5337"/>
                    <a:pt x="5336" y="590"/>
                  </a:cubicBezTo>
                  <a:cubicBezTo>
                    <a:pt x="5518" y="239"/>
                    <a:pt x="5227" y="1"/>
                    <a:pt x="4907" y="1"/>
                  </a:cubicBezTo>
                  <a:close/>
                </a:path>
              </a:pathLst>
            </a:custGeom>
            <a:solidFill>
              <a:srgbClr val="2C32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6" name="Google Shape;156;p2"/>
            <p:cNvSpPr/>
            <p:nvPr/>
          </p:nvSpPr>
          <p:spPr>
            <a:xfrm>
              <a:off x="653225" y="3673825"/>
              <a:ext cx="37725" cy="88925"/>
            </a:xfrm>
            <a:custGeom>
              <a:avLst/>
              <a:gdLst/>
              <a:ahLst/>
              <a:cxnLst/>
              <a:rect l="l" t="t" r="r" b="b"/>
              <a:pathLst>
                <a:path w="1509" h="3557" extrusionOk="0">
                  <a:moveTo>
                    <a:pt x="431" y="0"/>
                  </a:moveTo>
                  <a:cubicBezTo>
                    <a:pt x="207" y="0"/>
                    <a:pt x="0" y="165"/>
                    <a:pt x="128" y="392"/>
                  </a:cubicBezTo>
                  <a:cubicBezTo>
                    <a:pt x="402" y="1350"/>
                    <a:pt x="584" y="2400"/>
                    <a:pt x="881" y="3359"/>
                  </a:cubicBezTo>
                  <a:cubicBezTo>
                    <a:pt x="881" y="3497"/>
                    <a:pt x="975" y="3557"/>
                    <a:pt x="1088" y="3557"/>
                  </a:cubicBezTo>
                  <a:cubicBezTo>
                    <a:pt x="1274" y="3557"/>
                    <a:pt x="1508" y="3395"/>
                    <a:pt x="1452" y="3154"/>
                  </a:cubicBezTo>
                  <a:cubicBezTo>
                    <a:pt x="1269" y="2218"/>
                    <a:pt x="1064" y="1168"/>
                    <a:pt x="790" y="209"/>
                  </a:cubicBezTo>
                  <a:cubicBezTo>
                    <a:pt x="712" y="62"/>
                    <a:pt x="568" y="0"/>
                    <a:pt x="431" y="0"/>
                  </a:cubicBezTo>
                  <a:close/>
                </a:path>
              </a:pathLst>
            </a:custGeom>
            <a:solidFill>
              <a:srgbClr val="2C32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" name="Google Shape;157;p2"/>
            <p:cNvSpPr/>
            <p:nvPr/>
          </p:nvSpPr>
          <p:spPr>
            <a:xfrm>
              <a:off x="671900" y="3754725"/>
              <a:ext cx="80800" cy="51350"/>
            </a:xfrm>
            <a:custGeom>
              <a:avLst/>
              <a:gdLst/>
              <a:ahLst/>
              <a:cxnLst/>
              <a:rect l="l" t="t" r="r" b="b"/>
              <a:pathLst>
                <a:path w="3232" h="2054" extrusionOk="0">
                  <a:moveTo>
                    <a:pt x="2762" y="0"/>
                  </a:moveTo>
                  <a:cubicBezTo>
                    <a:pt x="2739" y="0"/>
                    <a:pt x="2715" y="3"/>
                    <a:pt x="2690" y="9"/>
                  </a:cubicBezTo>
                  <a:cubicBezTo>
                    <a:pt x="1755" y="397"/>
                    <a:pt x="1093" y="876"/>
                    <a:pt x="317" y="1447"/>
                  </a:cubicBezTo>
                  <a:cubicBezTo>
                    <a:pt x="1" y="1605"/>
                    <a:pt x="163" y="2053"/>
                    <a:pt x="464" y="2053"/>
                  </a:cubicBezTo>
                  <a:cubicBezTo>
                    <a:pt x="511" y="2053"/>
                    <a:pt x="561" y="2042"/>
                    <a:pt x="613" y="2018"/>
                  </a:cubicBezTo>
                  <a:cubicBezTo>
                    <a:pt x="1366" y="1538"/>
                    <a:pt x="2028" y="1059"/>
                    <a:pt x="2804" y="694"/>
                  </a:cubicBezTo>
                  <a:cubicBezTo>
                    <a:pt x="3232" y="587"/>
                    <a:pt x="3099" y="0"/>
                    <a:pt x="2762" y="0"/>
                  </a:cubicBezTo>
                  <a:close/>
                </a:path>
              </a:pathLst>
            </a:custGeom>
            <a:solidFill>
              <a:srgbClr val="2C32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8" name="Google Shape;158;p2"/>
            <p:cNvSpPr/>
            <p:nvPr/>
          </p:nvSpPr>
          <p:spPr>
            <a:xfrm>
              <a:off x="621400" y="3771900"/>
              <a:ext cx="41000" cy="95575"/>
            </a:xfrm>
            <a:custGeom>
              <a:avLst/>
              <a:gdLst/>
              <a:ahLst/>
              <a:cxnLst/>
              <a:rect l="l" t="t" r="r" b="b"/>
              <a:pathLst>
                <a:path w="1640" h="3823" extrusionOk="0">
                  <a:moveTo>
                    <a:pt x="401" y="0"/>
                  </a:moveTo>
                  <a:cubicBezTo>
                    <a:pt x="204" y="0"/>
                    <a:pt x="1" y="159"/>
                    <a:pt x="54" y="372"/>
                  </a:cubicBezTo>
                  <a:cubicBezTo>
                    <a:pt x="351" y="1513"/>
                    <a:pt x="716" y="2472"/>
                    <a:pt x="921" y="3613"/>
                  </a:cubicBezTo>
                  <a:cubicBezTo>
                    <a:pt x="956" y="3760"/>
                    <a:pt x="1073" y="3822"/>
                    <a:pt x="1200" y="3822"/>
                  </a:cubicBezTo>
                  <a:cubicBezTo>
                    <a:pt x="1407" y="3822"/>
                    <a:pt x="1640" y="3657"/>
                    <a:pt x="1583" y="3431"/>
                  </a:cubicBezTo>
                  <a:cubicBezTo>
                    <a:pt x="1401" y="2381"/>
                    <a:pt x="1013" y="1331"/>
                    <a:pt x="716" y="281"/>
                  </a:cubicBezTo>
                  <a:cubicBezTo>
                    <a:pt x="678" y="81"/>
                    <a:pt x="541" y="0"/>
                    <a:pt x="401" y="0"/>
                  </a:cubicBezTo>
                  <a:close/>
                </a:path>
              </a:pathLst>
            </a:custGeom>
            <a:solidFill>
              <a:srgbClr val="2C32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" name="Google Shape;159;p2"/>
            <p:cNvSpPr/>
            <p:nvPr/>
          </p:nvSpPr>
          <p:spPr>
            <a:xfrm>
              <a:off x="638550" y="3851725"/>
              <a:ext cx="73775" cy="53075"/>
            </a:xfrm>
            <a:custGeom>
              <a:avLst/>
              <a:gdLst/>
              <a:ahLst/>
              <a:cxnLst/>
              <a:rect l="l" t="t" r="r" b="b"/>
              <a:pathLst>
                <a:path w="2951" h="2123" extrusionOk="0">
                  <a:moveTo>
                    <a:pt x="2575" y="1"/>
                  </a:moveTo>
                  <a:cubicBezTo>
                    <a:pt x="2531" y="1"/>
                    <a:pt x="2481" y="10"/>
                    <a:pt x="2427" y="32"/>
                  </a:cubicBezTo>
                  <a:cubicBezTo>
                    <a:pt x="1559" y="420"/>
                    <a:pt x="897" y="991"/>
                    <a:pt x="235" y="1561"/>
                  </a:cubicBezTo>
                  <a:cubicBezTo>
                    <a:pt x="1" y="1778"/>
                    <a:pt x="251" y="2122"/>
                    <a:pt x="513" y="2122"/>
                  </a:cubicBezTo>
                  <a:cubicBezTo>
                    <a:pt x="582" y="2122"/>
                    <a:pt x="652" y="2098"/>
                    <a:pt x="715" y="2041"/>
                  </a:cubicBezTo>
                  <a:cubicBezTo>
                    <a:pt x="1285" y="1561"/>
                    <a:pt x="1856" y="991"/>
                    <a:pt x="2609" y="694"/>
                  </a:cubicBezTo>
                  <a:cubicBezTo>
                    <a:pt x="2951" y="533"/>
                    <a:pt x="2903" y="1"/>
                    <a:pt x="2575" y="1"/>
                  </a:cubicBezTo>
                  <a:close/>
                </a:path>
              </a:pathLst>
            </a:custGeom>
            <a:solidFill>
              <a:srgbClr val="2C32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" name="Google Shape;160;p2"/>
            <p:cNvSpPr/>
            <p:nvPr/>
          </p:nvSpPr>
          <p:spPr>
            <a:xfrm>
              <a:off x="408750" y="3902725"/>
              <a:ext cx="27650" cy="92450"/>
            </a:xfrm>
            <a:custGeom>
              <a:avLst/>
              <a:gdLst/>
              <a:ahLst/>
              <a:cxnLst/>
              <a:rect l="l" t="t" r="r" b="b"/>
              <a:pathLst>
                <a:path w="1106" h="3698" extrusionOk="0">
                  <a:moveTo>
                    <a:pt x="331" y="1"/>
                  </a:moveTo>
                  <a:cubicBezTo>
                    <a:pt x="166" y="1"/>
                    <a:pt x="0" y="92"/>
                    <a:pt x="0" y="275"/>
                  </a:cubicBezTo>
                  <a:cubicBezTo>
                    <a:pt x="92" y="1325"/>
                    <a:pt x="206" y="2375"/>
                    <a:pt x="389" y="3424"/>
                  </a:cubicBezTo>
                  <a:cubicBezTo>
                    <a:pt x="425" y="3615"/>
                    <a:pt x="551" y="3697"/>
                    <a:pt x="685" y="3697"/>
                  </a:cubicBezTo>
                  <a:cubicBezTo>
                    <a:pt x="887" y="3697"/>
                    <a:pt x="1105" y="3508"/>
                    <a:pt x="1050" y="3219"/>
                  </a:cubicBezTo>
                  <a:cubicBezTo>
                    <a:pt x="868" y="2283"/>
                    <a:pt x="777" y="1325"/>
                    <a:pt x="662" y="275"/>
                  </a:cubicBezTo>
                  <a:cubicBezTo>
                    <a:pt x="662" y="92"/>
                    <a:pt x="497" y="1"/>
                    <a:pt x="331" y="1"/>
                  </a:cubicBezTo>
                  <a:close/>
                </a:path>
              </a:pathLst>
            </a:custGeom>
            <a:solidFill>
              <a:srgbClr val="2C32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" name="Google Shape;161;p2"/>
            <p:cNvSpPr/>
            <p:nvPr/>
          </p:nvSpPr>
          <p:spPr>
            <a:xfrm>
              <a:off x="359700" y="4004650"/>
              <a:ext cx="84975" cy="24425"/>
            </a:xfrm>
            <a:custGeom>
              <a:avLst/>
              <a:gdLst/>
              <a:ahLst/>
              <a:cxnLst/>
              <a:rect l="l" t="t" r="r" b="b"/>
              <a:pathLst>
                <a:path w="3399" h="977" extrusionOk="0">
                  <a:moveTo>
                    <a:pt x="3082" y="1"/>
                  </a:moveTo>
                  <a:cubicBezTo>
                    <a:pt x="3061" y="1"/>
                    <a:pt x="3037" y="4"/>
                    <a:pt x="3012" y="9"/>
                  </a:cubicBezTo>
                  <a:cubicBezTo>
                    <a:pt x="2168" y="101"/>
                    <a:pt x="1209" y="101"/>
                    <a:pt x="342" y="283"/>
                  </a:cubicBezTo>
                  <a:cubicBezTo>
                    <a:pt x="0" y="390"/>
                    <a:pt x="138" y="977"/>
                    <a:pt x="475" y="977"/>
                  </a:cubicBezTo>
                  <a:cubicBezTo>
                    <a:pt x="498" y="977"/>
                    <a:pt x="522" y="974"/>
                    <a:pt x="547" y="968"/>
                  </a:cubicBezTo>
                  <a:cubicBezTo>
                    <a:pt x="1392" y="763"/>
                    <a:pt x="2168" y="763"/>
                    <a:pt x="3012" y="671"/>
                  </a:cubicBezTo>
                  <a:cubicBezTo>
                    <a:pt x="3376" y="586"/>
                    <a:pt x="3399" y="1"/>
                    <a:pt x="3082" y="1"/>
                  </a:cubicBezTo>
                  <a:close/>
                </a:path>
              </a:pathLst>
            </a:custGeom>
            <a:solidFill>
              <a:srgbClr val="2C32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2" name="Google Shape;162;p2"/>
            <p:cNvSpPr/>
            <p:nvPr/>
          </p:nvSpPr>
          <p:spPr>
            <a:xfrm>
              <a:off x="474150" y="3974075"/>
              <a:ext cx="35825" cy="97200"/>
            </a:xfrm>
            <a:custGeom>
              <a:avLst/>
              <a:gdLst/>
              <a:ahLst/>
              <a:cxnLst/>
              <a:rect l="l" t="t" r="r" b="b"/>
              <a:pathLst>
                <a:path w="1433" h="3888" extrusionOk="0">
                  <a:moveTo>
                    <a:pt x="421" y="1"/>
                  </a:moveTo>
                  <a:cubicBezTo>
                    <a:pt x="219" y="1"/>
                    <a:pt x="0" y="190"/>
                    <a:pt x="55" y="479"/>
                  </a:cubicBezTo>
                  <a:cubicBezTo>
                    <a:pt x="238" y="1506"/>
                    <a:pt x="534" y="2556"/>
                    <a:pt x="717" y="3606"/>
                  </a:cubicBezTo>
                  <a:cubicBezTo>
                    <a:pt x="754" y="3802"/>
                    <a:pt x="886" y="3887"/>
                    <a:pt x="1024" y="3887"/>
                  </a:cubicBezTo>
                  <a:cubicBezTo>
                    <a:pt x="1223" y="3887"/>
                    <a:pt x="1433" y="3707"/>
                    <a:pt x="1379" y="3424"/>
                  </a:cubicBezTo>
                  <a:cubicBezTo>
                    <a:pt x="1196" y="2374"/>
                    <a:pt x="900" y="1324"/>
                    <a:pt x="717" y="274"/>
                  </a:cubicBezTo>
                  <a:cubicBezTo>
                    <a:pt x="681" y="83"/>
                    <a:pt x="554" y="1"/>
                    <a:pt x="421" y="1"/>
                  </a:cubicBezTo>
                  <a:close/>
                </a:path>
              </a:pathLst>
            </a:custGeom>
            <a:solidFill>
              <a:srgbClr val="2C32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" name="Google Shape;163;p2"/>
            <p:cNvSpPr/>
            <p:nvPr/>
          </p:nvSpPr>
          <p:spPr>
            <a:xfrm>
              <a:off x="442475" y="4073925"/>
              <a:ext cx="75850" cy="19075"/>
            </a:xfrm>
            <a:custGeom>
              <a:avLst/>
              <a:gdLst/>
              <a:ahLst/>
              <a:cxnLst/>
              <a:rect l="l" t="t" r="r" b="b"/>
              <a:pathLst>
                <a:path w="3034" h="763" extrusionOk="0">
                  <a:moveTo>
                    <a:pt x="2646" y="0"/>
                  </a:moveTo>
                  <a:cubicBezTo>
                    <a:pt x="1893" y="0"/>
                    <a:pt x="1139" y="0"/>
                    <a:pt x="455" y="92"/>
                  </a:cubicBezTo>
                  <a:cubicBezTo>
                    <a:pt x="28" y="177"/>
                    <a:pt x="0" y="762"/>
                    <a:pt x="372" y="762"/>
                  </a:cubicBezTo>
                  <a:cubicBezTo>
                    <a:pt x="398" y="762"/>
                    <a:pt x="425" y="759"/>
                    <a:pt x="455" y="754"/>
                  </a:cubicBezTo>
                  <a:cubicBezTo>
                    <a:pt x="1139" y="662"/>
                    <a:pt x="1893" y="662"/>
                    <a:pt x="2646" y="662"/>
                  </a:cubicBezTo>
                  <a:cubicBezTo>
                    <a:pt x="3034" y="662"/>
                    <a:pt x="3034" y="0"/>
                    <a:pt x="2646" y="0"/>
                  </a:cubicBezTo>
                  <a:close/>
                </a:path>
              </a:pathLst>
            </a:custGeom>
            <a:solidFill>
              <a:srgbClr val="2C32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" name="Google Shape;164;p2"/>
            <p:cNvSpPr/>
            <p:nvPr/>
          </p:nvSpPr>
          <p:spPr>
            <a:xfrm>
              <a:off x="829875" y="4175675"/>
              <a:ext cx="23425" cy="76300"/>
            </a:xfrm>
            <a:custGeom>
              <a:avLst/>
              <a:gdLst/>
              <a:ahLst/>
              <a:cxnLst/>
              <a:rect l="l" t="t" r="r" b="b"/>
              <a:pathLst>
                <a:path w="937" h="3052" extrusionOk="0">
                  <a:moveTo>
                    <a:pt x="502" y="1"/>
                  </a:moveTo>
                  <a:cubicBezTo>
                    <a:pt x="313" y="1"/>
                    <a:pt x="92" y="163"/>
                    <a:pt x="92" y="404"/>
                  </a:cubicBezTo>
                  <a:cubicBezTo>
                    <a:pt x="274" y="1157"/>
                    <a:pt x="1" y="1910"/>
                    <a:pt x="92" y="2778"/>
                  </a:cubicBezTo>
                  <a:cubicBezTo>
                    <a:pt x="92" y="2960"/>
                    <a:pt x="257" y="3052"/>
                    <a:pt x="423" y="3052"/>
                  </a:cubicBezTo>
                  <a:cubicBezTo>
                    <a:pt x="588" y="3052"/>
                    <a:pt x="754" y="2960"/>
                    <a:pt x="754" y="2778"/>
                  </a:cubicBezTo>
                  <a:cubicBezTo>
                    <a:pt x="662" y="1910"/>
                    <a:pt x="936" y="1066"/>
                    <a:pt x="754" y="199"/>
                  </a:cubicBezTo>
                  <a:cubicBezTo>
                    <a:pt x="719" y="61"/>
                    <a:pt x="616" y="1"/>
                    <a:pt x="502" y="1"/>
                  </a:cubicBezTo>
                  <a:close/>
                </a:path>
              </a:pathLst>
            </a:custGeom>
            <a:solidFill>
              <a:srgbClr val="2C32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" name="Google Shape;165;p2"/>
            <p:cNvSpPr/>
            <p:nvPr/>
          </p:nvSpPr>
          <p:spPr>
            <a:xfrm>
              <a:off x="801350" y="4261650"/>
              <a:ext cx="87900" cy="24425"/>
            </a:xfrm>
            <a:custGeom>
              <a:avLst/>
              <a:gdLst/>
              <a:ahLst/>
              <a:cxnLst/>
              <a:rect l="l" t="t" r="r" b="b"/>
              <a:pathLst>
                <a:path w="3516" h="977" extrusionOk="0">
                  <a:moveTo>
                    <a:pt x="480" y="1"/>
                  </a:moveTo>
                  <a:cubicBezTo>
                    <a:pt x="0" y="1"/>
                    <a:pt x="0" y="663"/>
                    <a:pt x="480" y="663"/>
                  </a:cubicBezTo>
                  <a:cubicBezTo>
                    <a:pt x="1214" y="742"/>
                    <a:pt x="1965" y="977"/>
                    <a:pt x="2704" y="977"/>
                  </a:cubicBezTo>
                  <a:cubicBezTo>
                    <a:pt x="2815" y="977"/>
                    <a:pt x="2926" y="971"/>
                    <a:pt x="3036" y="959"/>
                  </a:cubicBezTo>
                  <a:cubicBezTo>
                    <a:pt x="3515" y="959"/>
                    <a:pt x="3515" y="275"/>
                    <a:pt x="3036" y="275"/>
                  </a:cubicBezTo>
                  <a:cubicBezTo>
                    <a:pt x="2903" y="293"/>
                    <a:pt x="2769" y="300"/>
                    <a:pt x="2636" y="300"/>
                  </a:cubicBezTo>
                  <a:cubicBezTo>
                    <a:pt x="1919" y="300"/>
                    <a:pt x="1191" y="78"/>
                    <a:pt x="480" y="1"/>
                  </a:cubicBezTo>
                  <a:close/>
                </a:path>
              </a:pathLst>
            </a:custGeom>
            <a:solidFill>
              <a:srgbClr val="2C32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" name="Google Shape;166;p2"/>
            <p:cNvSpPr/>
            <p:nvPr/>
          </p:nvSpPr>
          <p:spPr>
            <a:xfrm>
              <a:off x="752050" y="4223825"/>
              <a:ext cx="23075" cy="82225"/>
            </a:xfrm>
            <a:custGeom>
              <a:avLst/>
              <a:gdLst/>
              <a:ahLst/>
              <a:cxnLst/>
              <a:rect l="l" t="t" r="r" b="b"/>
              <a:pathLst>
                <a:path w="923" h="3289" extrusionOk="0">
                  <a:moveTo>
                    <a:pt x="376" y="0"/>
                  </a:moveTo>
                  <a:cubicBezTo>
                    <a:pt x="179" y="0"/>
                    <a:pt x="1" y="180"/>
                    <a:pt x="55" y="464"/>
                  </a:cubicBezTo>
                  <a:cubicBezTo>
                    <a:pt x="352" y="1331"/>
                    <a:pt x="260" y="2084"/>
                    <a:pt x="260" y="2929"/>
                  </a:cubicBezTo>
                  <a:cubicBezTo>
                    <a:pt x="215" y="3169"/>
                    <a:pt x="357" y="3288"/>
                    <a:pt x="523" y="3288"/>
                  </a:cubicBezTo>
                  <a:cubicBezTo>
                    <a:pt x="688" y="3288"/>
                    <a:pt x="877" y="3169"/>
                    <a:pt x="922" y="2929"/>
                  </a:cubicBezTo>
                  <a:cubicBezTo>
                    <a:pt x="922" y="1993"/>
                    <a:pt x="922" y="1126"/>
                    <a:pt x="740" y="281"/>
                  </a:cubicBezTo>
                  <a:cubicBezTo>
                    <a:pt x="656" y="86"/>
                    <a:pt x="511" y="0"/>
                    <a:pt x="376" y="0"/>
                  </a:cubicBezTo>
                  <a:close/>
                </a:path>
              </a:pathLst>
            </a:custGeom>
            <a:solidFill>
              <a:srgbClr val="2C32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" name="Google Shape;167;p2"/>
            <p:cNvSpPr/>
            <p:nvPr/>
          </p:nvSpPr>
          <p:spPr>
            <a:xfrm>
              <a:off x="713525" y="4313825"/>
              <a:ext cx="99075" cy="21825"/>
            </a:xfrm>
            <a:custGeom>
              <a:avLst/>
              <a:gdLst/>
              <a:ahLst/>
              <a:cxnLst/>
              <a:rect l="l" t="t" r="r" b="b"/>
              <a:pathLst>
                <a:path w="3963" h="873" extrusionOk="0">
                  <a:moveTo>
                    <a:pt x="3503" y="1"/>
                  </a:moveTo>
                  <a:cubicBezTo>
                    <a:pt x="3477" y="1"/>
                    <a:pt x="3450" y="5"/>
                    <a:pt x="3422" y="14"/>
                  </a:cubicBezTo>
                  <a:cubicBezTo>
                    <a:pt x="2847" y="178"/>
                    <a:pt x="2239" y="211"/>
                    <a:pt x="1637" y="211"/>
                  </a:cubicBezTo>
                  <a:cubicBezTo>
                    <a:pt x="1236" y="211"/>
                    <a:pt x="838" y="196"/>
                    <a:pt x="455" y="196"/>
                  </a:cubicBezTo>
                  <a:cubicBezTo>
                    <a:pt x="425" y="190"/>
                    <a:pt x="398" y="188"/>
                    <a:pt x="372" y="188"/>
                  </a:cubicBezTo>
                  <a:cubicBezTo>
                    <a:pt x="0" y="188"/>
                    <a:pt x="28" y="773"/>
                    <a:pt x="455" y="858"/>
                  </a:cubicBezTo>
                  <a:cubicBezTo>
                    <a:pt x="875" y="858"/>
                    <a:pt x="1295" y="873"/>
                    <a:pt x="1715" y="873"/>
                  </a:cubicBezTo>
                  <a:cubicBezTo>
                    <a:pt x="2345" y="873"/>
                    <a:pt x="2975" y="840"/>
                    <a:pt x="3605" y="676"/>
                  </a:cubicBezTo>
                  <a:cubicBezTo>
                    <a:pt x="3963" y="591"/>
                    <a:pt x="3815" y="1"/>
                    <a:pt x="3503" y="1"/>
                  </a:cubicBezTo>
                  <a:close/>
                </a:path>
              </a:pathLst>
            </a:custGeom>
            <a:solidFill>
              <a:srgbClr val="2C32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" name="Google Shape;168;p2"/>
            <p:cNvSpPr/>
            <p:nvPr/>
          </p:nvSpPr>
          <p:spPr>
            <a:xfrm>
              <a:off x="398700" y="4361125"/>
              <a:ext cx="40025" cy="74400"/>
            </a:xfrm>
            <a:custGeom>
              <a:avLst/>
              <a:gdLst/>
              <a:ahLst/>
              <a:cxnLst/>
              <a:rect l="l" t="t" r="r" b="b"/>
              <a:pathLst>
                <a:path w="1601" h="2976" extrusionOk="0">
                  <a:moveTo>
                    <a:pt x="421" y="1"/>
                  </a:moveTo>
                  <a:cubicBezTo>
                    <a:pt x="217" y="1"/>
                    <a:pt x="1" y="163"/>
                    <a:pt x="129" y="404"/>
                  </a:cubicBezTo>
                  <a:cubicBezTo>
                    <a:pt x="311" y="1249"/>
                    <a:pt x="608" y="2002"/>
                    <a:pt x="882" y="2778"/>
                  </a:cubicBezTo>
                  <a:cubicBezTo>
                    <a:pt x="916" y="2916"/>
                    <a:pt x="1032" y="2976"/>
                    <a:pt x="1158" y="2976"/>
                  </a:cubicBezTo>
                  <a:cubicBezTo>
                    <a:pt x="1366" y="2976"/>
                    <a:pt x="1601" y="2814"/>
                    <a:pt x="1544" y="2573"/>
                  </a:cubicBezTo>
                  <a:cubicBezTo>
                    <a:pt x="1270" y="1819"/>
                    <a:pt x="973" y="1066"/>
                    <a:pt x="699" y="199"/>
                  </a:cubicBezTo>
                  <a:cubicBezTo>
                    <a:pt x="665" y="61"/>
                    <a:pt x="545" y="1"/>
                    <a:pt x="421" y="1"/>
                  </a:cubicBezTo>
                  <a:close/>
                </a:path>
              </a:pathLst>
            </a:custGeom>
            <a:solidFill>
              <a:srgbClr val="2C32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9" name="Google Shape;169;p2"/>
            <p:cNvSpPr/>
            <p:nvPr/>
          </p:nvSpPr>
          <p:spPr>
            <a:xfrm>
              <a:off x="359875" y="4444575"/>
              <a:ext cx="105075" cy="31300"/>
            </a:xfrm>
            <a:custGeom>
              <a:avLst/>
              <a:gdLst/>
              <a:ahLst/>
              <a:cxnLst/>
              <a:rect l="l" t="t" r="r" b="b"/>
              <a:pathLst>
                <a:path w="4203" h="1252" extrusionOk="0">
                  <a:moveTo>
                    <a:pt x="3750" y="1"/>
                  </a:moveTo>
                  <a:cubicBezTo>
                    <a:pt x="3723" y="1"/>
                    <a:pt x="3696" y="4"/>
                    <a:pt x="3667" y="11"/>
                  </a:cubicBezTo>
                  <a:cubicBezTo>
                    <a:pt x="2526" y="193"/>
                    <a:pt x="1476" y="376"/>
                    <a:pt x="449" y="581"/>
                  </a:cubicBezTo>
                  <a:cubicBezTo>
                    <a:pt x="0" y="667"/>
                    <a:pt x="132" y="1252"/>
                    <a:pt x="543" y="1252"/>
                  </a:cubicBezTo>
                  <a:cubicBezTo>
                    <a:pt x="571" y="1252"/>
                    <a:pt x="601" y="1249"/>
                    <a:pt x="632" y="1243"/>
                  </a:cubicBezTo>
                  <a:cubicBezTo>
                    <a:pt x="1682" y="1061"/>
                    <a:pt x="2732" y="855"/>
                    <a:pt x="3759" y="581"/>
                  </a:cubicBezTo>
                  <a:cubicBezTo>
                    <a:pt x="4203" y="497"/>
                    <a:pt x="4079" y="1"/>
                    <a:pt x="3750" y="1"/>
                  </a:cubicBezTo>
                  <a:close/>
                </a:path>
              </a:pathLst>
            </a:custGeom>
            <a:solidFill>
              <a:srgbClr val="2C32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0" name="Google Shape;170;p2"/>
            <p:cNvSpPr/>
            <p:nvPr/>
          </p:nvSpPr>
          <p:spPr>
            <a:xfrm>
              <a:off x="470200" y="4411550"/>
              <a:ext cx="37475" cy="72450"/>
            </a:xfrm>
            <a:custGeom>
              <a:avLst/>
              <a:gdLst/>
              <a:ahLst/>
              <a:cxnLst/>
              <a:rect l="l" t="t" r="r" b="b"/>
              <a:pathLst>
                <a:path w="1499" h="2898" extrusionOk="0">
                  <a:moveTo>
                    <a:pt x="385" y="1"/>
                  </a:moveTo>
                  <a:cubicBezTo>
                    <a:pt x="191" y="1"/>
                    <a:pt x="0" y="181"/>
                    <a:pt x="122" y="464"/>
                  </a:cubicBezTo>
                  <a:cubicBezTo>
                    <a:pt x="304" y="1126"/>
                    <a:pt x="487" y="1902"/>
                    <a:pt x="784" y="2656"/>
                  </a:cubicBezTo>
                  <a:cubicBezTo>
                    <a:pt x="822" y="2819"/>
                    <a:pt x="962" y="2898"/>
                    <a:pt x="1104" y="2898"/>
                  </a:cubicBezTo>
                  <a:cubicBezTo>
                    <a:pt x="1299" y="2898"/>
                    <a:pt x="1498" y="2750"/>
                    <a:pt x="1446" y="2473"/>
                  </a:cubicBezTo>
                  <a:cubicBezTo>
                    <a:pt x="1172" y="1697"/>
                    <a:pt x="966" y="1035"/>
                    <a:pt x="692" y="282"/>
                  </a:cubicBezTo>
                  <a:cubicBezTo>
                    <a:pt x="655" y="86"/>
                    <a:pt x="519" y="1"/>
                    <a:pt x="385" y="1"/>
                  </a:cubicBezTo>
                  <a:close/>
                </a:path>
              </a:pathLst>
            </a:custGeom>
            <a:solidFill>
              <a:srgbClr val="2C32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" name="Google Shape;171;p2"/>
            <p:cNvSpPr/>
            <p:nvPr/>
          </p:nvSpPr>
          <p:spPr>
            <a:xfrm>
              <a:off x="447900" y="4491975"/>
              <a:ext cx="93625" cy="33650"/>
            </a:xfrm>
            <a:custGeom>
              <a:avLst/>
              <a:gdLst/>
              <a:ahLst/>
              <a:cxnLst/>
              <a:rect l="l" t="t" r="r" b="b"/>
              <a:pathLst>
                <a:path w="3745" h="1346" extrusionOk="0">
                  <a:moveTo>
                    <a:pt x="3180" y="1"/>
                  </a:moveTo>
                  <a:cubicBezTo>
                    <a:pt x="3151" y="1"/>
                    <a:pt x="3122" y="3"/>
                    <a:pt x="3091" y="9"/>
                  </a:cubicBezTo>
                  <a:cubicBezTo>
                    <a:pt x="2246" y="192"/>
                    <a:pt x="1288" y="489"/>
                    <a:pt x="443" y="671"/>
                  </a:cubicBezTo>
                  <a:cubicBezTo>
                    <a:pt x="0" y="755"/>
                    <a:pt x="122" y="1346"/>
                    <a:pt x="521" y="1346"/>
                  </a:cubicBezTo>
                  <a:cubicBezTo>
                    <a:pt x="554" y="1346"/>
                    <a:pt x="589" y="1342"/>
                    <a:pt x="626" y="1333"/>
                  </a:cubicBezTo>
                  <a:cubicBezTo>
                    <a:pt x="1493" y="1150"/>
                    <a:pt x="2429" y="877"/>
                    <a:pt x="3296" y="671"/>
                  </a:cubicBezTo>
                  <a:cubicBezTo>
                    <a:pt x="3745" y="586"/>
                    <a:pt x="3594" y="1"/>
                    <a:pt x="3180" y="1"/>
                  </a:cubicBezTo>
                  <a:close/>
                </a:path>
              </a:pathLst>
            </a:custGeom>
            <a:solidFill>
              <a:srgbClr val="2C32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2" name="Google Shape;172;p2"/>
            <p:cNvSpPr/>
            <p:nvPr/>
          </p:nvSpPr>
          <p:spPr>
            <a:xfrm>
              <a:off x="847350" y="4494875"/>
              <a:ext cx="23075" cy="75950"/>
            </a:xfrm>
            <a:custGeom>
              <a:avLst/>
              <a:gdLst/>
              <a:ahLst/>
              <a:cxnLst/>
              <a:rect l="l" t="t" r="r" b="b"/>
              <a:pathLst>
                <a:path w="923" h="3038" extrusionOk="0">
                  <a:moveTo>
                    <a:pt x="410" y="0"/>
                  </a:moveTo>
                  <a:cubicBezTo>
                    <a:pt x="211" y="0"/>
                    <a:pt x="1" y="180"/>
                    <a:pt x="55" y="464"/>
                  </a:cubicBezTo>
                  <a:cubicBezTo>
                    <a:pt x="146" y="1217"/>
                    <a:pt x="146" y="1993"/>
                    <a:pt x="237" y="2746"/>
                  </a:cubicBezTo>
                  <a:cubicBezTo>
                    <a:pt x="237" y="2940"/>
                    <a:pt x="409" y="3037"/>
                    <a:pt x="580" y="3037"/>
                  </a:cubicBezTo>
                  <a:cubicBezTo>
                    <a:pt x="751" y="3037"/>
                    <a:pt x="922" y="2940"/>
                    <a:pt x="922" y="2746"/>
                  </a:cubicBezTo>
                  <a:cubicBezTo>
                    <a:pt x="808" y="1902"/>
                    <a:pt x="808" y="1034"/>
                    <a:pt x="717" y="281"/>
                  </a:cubicBezTo>
                  <a:cubicBezTo>
                    <a:pt x="679" y="86"/>
                    <a:pt x="547" y="0"/>
                    <a:pt x="410" y="0"/>
                  </a:cubicBezTo>
                  <a:close/>
                </a:path>
              </a:pathLst>
            </a:custGeom>
            <a:solidFill>
              <a:srgbClr val="2C32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3" name="Google Shape;173;p2"/>
            <p:cNvSpPr/>
            <p:nvPr/>
          </p:nvSpPr>
          <p:spPr>
            <a:xfrm>
              <a:off x="830975" y="4579850"/>
              <a:ext cx="88325" cy="27275"/>
            </a:xfrm>
            <a:custGeom>
              <a:avLst/>
              <a:gdLst/>
              <a:ahLst/>
              <a:cxnLst/>
              <a:rect l="l" t="t" r="r" b="b"/>
              <a:pathLst>
                <a:path w="3533" h="1091" extrusionOk="0">
                  <a:moveTo>
                    <a:pt x="2990" y="1"/>
                  </a:moveTo>
                  <a:cubicBezTo>
                    <a:pt x="2961" y="1"/>
                    <a:pt x="2932" y="3"/>
                    <a:pt x="2901" y="9"/>
                  </a:cubicBezTo>
                  <a:cubicBezTo>
                    <a:pt x="2034" y="215"/>
                    <a:pt x="1189" y="215"/>
                    <a:pt x="322" y="489"/>
                  </a:cubicBezTo>
                  <a:cubicBezTo>
                    <a:pt x="0" y="569"/>
                    <a:pt x="103" y="1091"/>
                    <a:pt x="397" y="1091"/>
                  </a:cubicBezTo>
                  <a:cubicBezTo>
                    <a:pt x="437" y="1091"/>
                    <a:pt x="481" y="1081"/>
                    <a:pt x="527" y="1059"/>
                  </a:cubicBezTo>
                  <a:cubicBezTo>
                    <a:pt x="1372" y="877"/>
                    <a:pt x="2239" y="877"/>
                    <a:pt x="3084" y="671"/>
                  </a:cubicBezTo>
                  <a:cubicBezTo>
                    <a:pt x="3532" y="586"/>
                    <a:pt x="3401" y="1"/>
                    <a:pt x="2990" y="1"/>
                  </a:cubicBezTo>
                  <a:close/>
                </a:path>
              </a:pathLst>
            </a:custGeom>
            <a:solidFill>
              <a:srgbClr val="2C32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4" name="Google Shape;174;p2"/>
            <p:cNvSpPr/>
            <p:nvPr/>
          </p:nvSpPr>
          <p:spPr>
            <a:xfrm>
              <a:off x="781950" y="4565950"/>
              <a:ext cx="23100" cy="78875"/>
            </a:xfrm>
            <a:custGeom>
              <a:avLst/>
              <a:gdLst/>
              <a:ahLst/>
              <a:cxnLst/>
              <a:rect l="l" t="t" r="r" b="b"/>
              <a:pathLst>
                <a:path w="924" h="3155" extrusionOk="0">
                  <a:moveTo>
                    <a:pt x="445" y="0"/>
                  </a:moveTo>
                  <a:cubicBezTo>
                    <a:pt x="280" y="0"/>
                    <a:pt x="114" y="97"/>
                    <a:pt x="114" y="291"/>
                  </a:cubicBezTo>
                  <a:cubicBezTo>
                    <a:pt x="114" y="1227"/>
                    <a:pt x="0" y="2095"/>
                    <a:pt x="206" y="2939"/>
                  </a:cubicBezTo>
                  <a:cubicBezTo>
                    <a:pt x="241" y="3090"/>
                    <a:pt x="363" y="3154"/>
                    <a:pt x="493" y="3154"/>
                  </a:cubicBezTo>
                  <a:cubicBezTo>
                    <a:pt x="697" y="3154"/>
                    <a:pt x="923" y="2994"/>
                    <a:pt x="868" y="2757"/>
                  </a:cubicBezTo>
                  <a:cubicBezTo>
                    <a:pt x="685" y="2003"/>
                    <a:pt x="776" y="1136"/>
                    <a:pt x="776" y="291"/>
                  </a:cubicBezTo>
                  <a:cubicBezTo>
                    <a:pt x="776" y="97"/>
                    <a:pt x="611" y="0"/>
                    <a:pt x="445" y="0"/>
                  </a:cubicBezTo>
                  <a:close/>
                </a:path>
              </a:pathLst>
            </a:custGeom>
            <a:solidFill>
              <a:srgbClr val="2C32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5" name="Google Shape;175;p2"/>
            <p:cNvSpPr/>
            <p:nvPr/>
          </p:nvSpPr>
          <p:spPr>
            <a:xfrm>
              <a:off x="766025" y="4653675"/>
              <a:ext cx="73000" cy="24225"/>
            </a:xfrm>
            <a:custGeom>
              <a:avLst/>
              <a:gdLst/>
              <a:ahLst/>
              <a:cxnLst/>
              <a:rect l="l" t="t" r="r" b="b"/>
              <a:pathLst>
                <a:path w="2920" h="969" extrusionOk="0">
                  <a:moveTo>
                    <a:pt x="2555" y="1"/>
                  </a:moveTo>
                  <a:cubicBezTo>
                    <a:pt x="1779" y="1"/>
                    <a:pt x="1025" y="206"/>
                    <a:pt x="363" y="297"/>
                  </a:cubicBezTo>
                  <a:cubicBezTo>
                    <a:pt x="0" y="383"/>
                    <a:pt x="57" y="968"/>
                    <a:pt x="458" y="968"/>
                  </a:cubicBezTo>
                  <a:cubicBezTo>
                    <a:pt x="486" y="968"/>
                    <a:pt x="515" y="965"/>
                    <a:pt x="546" y="959"/>
                  </a:cubicBezTo>
                  <a:cubicBezTo>
                    <a:pt x="1208" y="868"/>
                    <a:pt x="1893" y="686"/>
                    <a:pt x="2555" y="686"/>
                  </a:cubicBezTo>
                  <a:cubicBezTo>
                    <a:pt x="2920" y="686"/>
                    <a:pt x="2920" y="1"/>
                    <a:pt x="2555" y="1"/>
                  </a:cubicBezTo>
                  <a:close/>
                </a:path>
              </a:pathLst>
            </a:custGeom>
            <a:solidFill>
              <a:srgbClr val="2C32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6" name="Google Shape;176;p2"/>
            <p:cNvSpPr/>
            <p:nvPr/>
          </p:nvSpPr>
          <p:spPr>
            <a:xfrm>
              <a:off x="501475" y="4818825"/>
              <a:ext cx="55425" cy="52475"/>
            </a:xfrm>
            <a:custGeom>
              <a:avLst/>
              <a:gdLst/>
              <a:ahLst/>
              <a:cxnLst/>
              <a:rect l="l" t="t" r="r" b="b"/>
              <a:pathLst>
                <a:path w="2217" h="2099" extrusionOk="0">
                  <a:moveTo>
                    <a:pt x="479" y="0"/>
                  </a:moveTo>
                  <a:cubicBezTo>
                    <a:pt x="231" y="0"/>
                    <a:pt x="0" y="264"/>
                    <a:pt x="195" y="539"/>
                  </a:cubicBezTo>
                  <a:cubicBezTo>
                    <a:pt x="583" y="1018"/>
                    <a:pt x="1062" y="1498"/>
                    <a:pt x="1518" y="1954"/>
                  </a:cubicBezTo>
                  <a:cubicBezTo>
                    <a:pt x="1596" y="2056"/>
                    <a:pt x="1687" y="2098"/>
                    <a:pt x="1773" y="2098"/>
                  </a:cubicBezTo>
                  <a:cubicBezTo>
                    <a:pt x="2014" y="2098"/>
                    <a:pt x="2217" y="1767"/>
                    <a:pt x="1998" y="1498"/>
                  </a:cubicBezTo>
                  <a:cubicBezTo>
                    <a:pt x="1518" y="1110"/>
                    <a:pt x="1153" y="630"/>
                    <a:pt x="765" y="151"/>
                  </a:cubicBezTo>
                  <a:cubicBezTo>
                    <a:pt x="686" y="45"/>
                    <a:pt x="581" y="0"/>
                    <a:pt x="479" y="0"/>
                  </a:cubicBezTo>
                  <a:close/>
                </a:path>
              </a:pathLst>
            </a:custGeom>
            <a:solidFill>
              <a:srgbClr val="2C32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7" name="Google Shape;177;p2"/>
            <p:cNvSpPr/>
            <p:nvPr/>
          </p:nvSpPr>
          <p:spPr>
            <a:xfrm>
              <a:off x="512325" y="4868650"/>
              <a:ext cx="80275" cy="54925"/>
            </a:xfrm>
            <a:custGeom>
              <a:avLst/>
              <a:gdLst/>
              <a:ahLst/>
              <a:cxnLst/>
              <a:rect l="l" t="t" r="r" b="b"/>
              <a:pathLst>
                <a:path w="3211" h="2197" extrusionOk="0">
                  <a:moveTo>
                    <a:pt x="2724" y="0"/>
                  </a:moveTo>
                  <a:cubicBezTo>
                    <a:pt x="2660" y="0"/>
                    <a:pt x="2592" y="22"/>
                    <a:pt x="2522" y="75"/>
                  </a:cubicBezTo>
                  <a:cubicBezTo>
                    <a:pt x="1769" y="532"/>
                    <a:pt x="1199" y="1102"/>
                    <a:pt x="331" y="1582"/>
                  </a:cubicBezTo>
                  <a:cubicBezTo>
                    <a:pt x="1" y="1757"/>
                    <a:pt x="233" y="2196"/>
                    <a:pt x="549" y="2196"/>
                  </a:cubicBezTo>
                  <a:cubicBezTo>
                    <a:pt x="604" y="2196"/>
                    <a:pt x="662" y="2183"/>
                    <a:pt x="719" y="2152"/>
                  </a:cubicBezTo>
                  <a:cubicBezTo>
                    <a:pt x="1473" y="1787"/>
                    <a:pt x="2134" y="1102"/>
                    <a:pt x="2911" y="646"/>
                  </a:cubicBezTo>
                  <a:cubicBezTo>
                    <a:pt x="3211" y="477"/>
                    <a:pt x="3017" y="0"/>
                    <a:pt x="2724" y="0"/>
                  </a:cubicBezTo>
                  <a:close/>
                </a:path>
              </a:pathLst>
            </a:custGeom>
            <a:solidFill>
              <a:srgbClr val="2C32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8" name="Google Shape;178;p2"/>
            <p:cNvSpPr/>
            <p:nvPr/>
          </p:nvSpPr>
          <p:spPr>
            <a:xfrm>
              <a:off x="587350" y="4832575"/>
              <a:ext cx="45425" cy="50125"/>
            </a:xfrm>
            <a:custGeom>
              <a:avLst/>
              <a:gdLst/>
              <a:ahLst/>
              <a:cxnLst/>
              <a:rect l="l" t="t" r="r" b="b"/>
              <a:pathLst>
                <a:path w="1817" h="2005" extrusionOk="0">
                  <a:moveTo>
                    <a:pt x="426" y="0"/>
                  </a:moveTo>
                  <a:cubicBezTo>
                    <a:pt x="195" y="0"/>
                    <a:pt x="0" y="209"/>
                    <a:pt x="183" y="468"/>
                  </a:cubicBezTo>
                  <a:cubicBezTo>
                    <a:pt x="480" y="948"/>
                    <a:pt x="754" y="1404"/>
                    <a:pt x="1051" y="1884"/>
                  </a:cubicBezTo>
                  <a:cubicBezTo>
                    <a:pt x="1129" y="1968"/>
                    <a:pt x="1232" y="2005"/>
                    <a:pt x="1332" y="2005"/>
                  </a:cubicBezTo>
                  <a:cubicBezTo>
                    <a:pt x="1582" y="2005"/>
                    <a:pt x="1817" y="1779"/>
                    <a:pt x="1621" y="1518"/>
                  </a:cubicBezTo>
                  <a:cubicBezTo>
                    <a:pt x="1325" y="1039"/>
                    <a:pt x="1051" y="651"/>
                    <a:pt x="754" y="172"/>
                  </a:cubicBezTo>
                  <a:cubicBezTo>
                    <a:pt x="663" y="51"/>
                    <a:pt x="541" y="0"/>
                    <a:pt x="426" y="0"/>
                  </a:cubicBezTo>
                  <a:close/>
                </a:path>
              </a:pathLst>
            </a:custGeom>
            <a:solidFill>
              <a:srgbClr val="2C32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9" name="Google Shape;179;p2"/>
            <p:cNvSpPr/>
            <p:nvPr/>
          </p:nvSpPr>
          <p:spPr>
            <a:xfrm>
              <a:off x="605375" y="4872750"/>
              <a:ext cx="56375" cy="47275"/>
            </a:xfrm>
            <a:custGeom>
              <a:avLst/>
              <a:gdLst/>
              <a:ahLst/>
              <a:cxnLst/>
              <a:rect l="l" t="t" r="r" b="b"/>
              <a:pathLst>
                <a:path w="2255" h="1891" extrusionOk="0">
                  <a:moveTo>
                    <a:pt x="1764" y="1"/>
                  </a:moveTo>
                  <a:cubicBezTo>
                    <a:pt x="1694" y="1"/>
                    <a:pt x="1623" y="28"/>
                    <a:pt x="1562" y="94"/>
                  </a:cubicBezTo>
                  <a:cubicBezTo>
                    <a:pt x="1083" y="482"/>
                    <a:pt x="695" y="938"/>
                    <a:pt x="216" y="1327"/>
                  </a:cubicBezTo>
                  <a:cubicBezTo>
                    <a:pt x="1" y="1559"/>
                    <a:pt x="249" y="1890"/>
                    <a:pt x="498" y="1890"/>
                  </a:cubicBezTo>
                  <a:cubicBezTo>
                    <a:pt x="567" y="1890"/>
                    <a:pt x="636" y="1865"/>
                    <a:pt x="695" y="1806"/>
                  </a:cubicBezTo>
                  <a:cubicBezTo>
                    <a:pt x="1174" y="1418"/>
                    <a:pt x="1562" y="938"/>
                    <a:pt x="2042" y="573"/>
                  </a:cubicBezTo>
                  <a:cubicBezTo>
                    <a:pt x="2255" y="342"/>
                    <a:pt x="2012" y="1"/>
                    <a:pt x="1764" y="1"/>
                  </a:cubicBezTo>
                  <a:close/>
                </a:path>
              </a:pathLst>
            </a:custGeom>
            <a:solidFill>
              <a:srgbClr val="2C32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80" name="Google Shape;180;p2"/>
          <p:cNvSpPr/>
          <p:nvPr/>
        </p:nvSpPr>
        <p:spPr>
          <a:xfrm>
            <a:off x="7803575" y="1226675"/>
            <a:ext cx="67225" cy="58950"/>
          </a:xfrm>
          <a:custGeom>
            <a:avLst/>
            <a:gdLst/>
            <a:ahLst/>
            <a:cxnLst/>
            <a:rect l="l" t="t" r="r" b="b"/>
            <a:pathLst>
              <a:path w="2689" h="2358" extrusionOk="0">
                <a:moveTo>
                  <a:pt x="1343" y="1"/>
                </a:moveTo>
                <a:cubicBezTo>
                  <a:pt x="867" y="1"/>
                  <a:pt x="394" y="249"/>
                  <a:pt x="232" y="762"/>
                </a:cubicBezTo>
                <a:cubicBezTo>
                  <a:pt x="0" y="1731"/>
                  <a:pt x="765" y="2357"/>
                  <a:pt x="1475" y="2357"/>
                </a:cubicBezTo>
                <a:cubicBezTo>
                  <a:pt x="1952" y="2357"/>
                  <a:pt x="2405" y="2075"/>
                  <a:pt x="2515" y="1424"/>
                </a:cubicBezTo>
                <a:cubicBezTo>
                  <a:pt x="2688" y="490"/>
                  <a:pt x="2013" y="1"/>
                  <a:pt x="1343" y="1"/>
                </a:cubicBezTo>
                <a:close/>
              </a:path>
            </a:pathLst>
          </a:custGeom>
          <a:solidFill>
            <a:srgbClr val="FE323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81" name="Google Shape;181;p2"/>
          <p:cNvGrpSpPr/>
          <p:nvPr/>
        </p:nvGrpSpPr>
        <p:grpSpPr>
          <a:xfrm>
            <a:off x="7790450" y="135250"/>
            <a:ext cx="1154200" cy="1393900"/>
            <a:chOff x="7333250" y="135250"/>
            <a:chExt cx="1154200" cy="1393900"/>
          </a:xfrm>
        </p:grpSpPr>
        <p:sp>
          <p:nvSpPr>
            <p:cNvPr id="182" name="Google Shape;182;p2"/>
            <p:cNvSpPr/>
            <p:nvPr/>
          </p:nvSpPr>
          <p:spPr>
            <a:xfrm>
              <a:off x="7395700" y="545100"/>
              <a:ext cx="644675" cy="940000"/>
            </a:xfrm>
            <a:custGeom>
              <a:avLst/>
              <a:gdLst/>
              <a:ahLst/>
              <a:cxnLst/>
              <a:rect l="l" t="t" r="r" b="b"/>
              <a:pathLst>
                <a:path w="25787" h="37600" extrusionOk="0">
                  <a:moveTo>
                    <a:pt x="25148" y="1"/>
                  </a:moveTo>
                  <a:cubicBezTo>
                    <a:pt x="24817" y="1"/>
                    <a:pt x="24463" y="212"/>
                    <a:pt x="24417" y="634"/>
                  </a:cubicBezTo>
                  <a:cubicBezTo>
                    <a:pt x="22523" y="15471"/>
                    <a:pt x="12434" y="27933"/>
                    <a:pt x="542" y="36310"/>
                  </a:cubicBezTo>
                  <a:cubicBezTo>
                    <a:pt x="0" y="36703"/>
                    <a:pt x="345" y="37599"/>
                    <a:pt x="851" y="37599"/>
                  </a:cubicBezTo>
                  <a:cubicBezTo>
                    <a:pt x="963" y="37599"/>
                    <a:pt x="1084" y="37555"/>
                    <a:pt x="1204" y="37451"/>
                  </a:cubicBezTo>
                  <a:cubicBezTo>
                    <a:pt x="13484" y="28801"/>
                    <a:pt x="23847" y="15950"/>
                    <a:pt x="25741" y="634"/>
                  </a:cubicBezTo>
                  <a:cubicBezTo>
                    <a:pt x="25787" y="212"/>
                    <a:pt x="25479" y="1"/>
                    <a:pt x="25148" y="1"/>
                  </a:cubicBezTo>
                  <a:close/>
                </a:path>
              </a:pathLst>
            </a:custGeom>
            <a:solidFill>
              <a:srgbClr val="2C32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3" name="Google Shape;183;p2"/>
            <p:cNvSpPr/>
            <p:nvPr/>
          </p:nvSpPr>
          <p:spPr>
            <a:xfrm>
              <a:off x="7913100" y="135250"/>
              <a:ext cx="337850" cy="449700"/>
            </a:xfrm>
            <a:custGeom>
              <a:avLst/>
              <a:gdLst/>
              <a:ahLst/>
              <a:cxnLst/>
              <a:rect l="l" t="t" r="r" b="b"/>
              <a:pathLst>
                <a:path w="13514" h="17988" extrusionOk="0">
                  <a:moveTo>
                    <a:pt x="6004" y="1"/>
                  </a:moveTo>
                  <a:cubicBezTo>
                    <a:pt x="1" y="1"/>
                    <a:pt x="2009" y="14175"/>
                    <a:pt x="4292" y="17987"/>
                  </a:cubicBezTo>
                  <a:cubicBezTo>
                    <a:pt x="6757" y="15704"/>
                    <a:pt x="13513" y="1"/>
                    <a:pt x="6004" y="1"/>
                  </a:cubicBezTo>
                  <a:close/>
                </a:path>
              </a:pathLst>
            </a:custGeom>
            <a:solidFill>
              <a:srgbClr val="F8BD5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4" name="Google Shape;184;p2"/>
            <p:cNvSpPr/>
            <p:nvPr/>
          </p:nvSpPr>
          <p:spPr>
            <a:xfrm>
              <a:off x="7979875" y="522900"/>
              <a:ext cx="507575" cy="248725"/>
            </a:xfrm>
            <a:custGeom>
              <a:avLst/>
              <a:gdLst/>
              <a:ahLst/>
              <a:cxnLst/>
              <a:rect l="l" t="t" r="r" b="b"/>
              <a:pathLst>
                <a:path w="20303" h="9949" extrusionOk="0">
                  <a:moveTo>
                    <a:pt x="14060" y="1"/>
                  </a:moveTo>
                  <a:cubicBezTo>
                    <a:pt x="9372" y="1"/>
                    <a:pt x="1165" y="7662"/>
                    <a:pt x="0" y="9899"/>
                  </a:cubicBezTo>
                  <a:cubicBezTo>
                    <a:pt x="316" y="9931"/>
                    <a:pt x="722" y="9948"/>
                    <a:pt x="1199" y="9948"/>
                  </a:cubicBezTo>
                  <a:cubicBezTo>
                    <a:pt x="6460" y="9948"/>
                    <a:pt x="20303" y="7878"/>
                    <a:pt x="16640" y="1431"/>
                  </a:cubicBezTo>
                  <a:cubicBezTo>
                    <a:pt x="16064" y="421"/>
                    <a:pt x="15158" y="1"/>
                    <a:pt x="14060" y="1"/>
                  </a:cubicBezTo>
                  <a:close/>
                </a:path>
              </a:pathLst>
            </a:custGeom>
            <a:solidFill>
              <a:srgbClr val="F8BD5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5" name="Google Shape;185;p2"/>
            <p:cNvSpPr/>
            <p:nvPr/>
          </p:nvSpPr>
          <p:spPr>
            <a:xfrm>
              <a:off x="7454325" y="580600"/>
              <a:ext cx="416000" cy="389525"/>
            </a:xfrm>
            <a:custGeom>
              <a:avLst/>
              <a:gdLst/>
              <a:ahLst/>
              <a:cxnLst/>
              <a:rect l="l" t="t" r="r" b="b"/>
              <a:pathLst>
                <a:path w="16640" h="15581" extrusionOk="0">
                  <a:moveTo>
                    <a:pt x="9779" y="1"/>
                  </a:moveTo>
                  <a:cubicBezTo>
                    <a:pt x="9391" y="1"/>
                    <a:pt x="8985" y="85"/>
                    <a:pt x="8560" y="264"/>
                  </a:cubicBezTo>
                  <a:cubicBezTo>
                    <a:pt x="0" y="3871"/>
                    <a:pt x="14563" y="14051"/>
                    <a:pt x="16640" y="15580"/>
                  </a:cubicBezTo>
                  <a:cubicBezTo>
                    <a:pt x="16555" y="12500"/>
                    <a:pt x="14521" y="1"/>
                    <a:pt x="9779" y="1"/>
                  </a:cubicBezTo>
                  <a:close/>
                </a:path>
              </a:pathLst>
            </a:custGeom>
            <a:solidFill>
              <a:srgbClr val="F8BD5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6" name="Google Shape;186;p2"/>
            <p:cNvSpPr/>
            <p:nvPr/>
          </p:nvSpPr>
          <p:spPr>
            <a:xfrm>
              <a:off x="7796700" y="971900"/>
              <a:ext cx="486050" cy="195150"/>
            </a:xfrm>
            <a:custGeom>
              <a:avLst/>
              <a:gdLst/>
              <a:ahLst/>
              <a:cxnLst/>
              <a:rect l="l" t="t" r="r" b="b"/>
              <a:pathLst>
                <a:path w="19442" h="7806" extrusionOk="0">
                  <a:moveTo>
                    <a:pt x="14452" y="0"/>
                  </a:moveTo>
                  <a:cubicBezTo>
                    <a:pt x="9912" y="0"/>
                    <a:pt x="2599" y="3618"/>
                    <a:pt x="0" y="5726"/>
                  </a:cubicBezTo>
                  <a:cubicBezTo>
                    <a:pt x="1144" y="6274"/>
                    <a:pt x="6799" y="7805"/>
                    <a:pt x="11537" y="7805"/>
                  </a:cubicBezTo>
                  <a:cubicBezTo>
                    <a:pt x="15873" y="7805"/>
                    <a:pt x="19441" y="6522"/>
                    <a:pt x="18078" y="2028"/>
                  </a:cubicBezTo>
                  <a:cubicBezTo>
                    <a:pt x="17618" y="569"/>
                    <a:pt x="16253" y="0"/>
                    <a:pt x="14452" y="0"/>
                  </a:cubicBezTo>
                  <a:close/>
                </a:path>
              </a:pathLst>
            </a:custGeom>
            <a:solidFill>
              <a:srgbClr val="F8BD5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7" name="Google Shape;187;p2"/>
            <p:cNvSpPr/>
            <p:nvPr/>
          </p:nvSpPr>
          <p:spPr>
            <a:xfrm>
              <a:off x="7385275" y="862300"/>
              <a:ext cx="295425" cy="395400"/>
            </a:xfrm>
            <a:custGeom>
              <a:avLst/>
              <a:gdLst/>
              <a:ahLst/>
              <a:cxnLst/>
              <a:rect l="l" t="t" r="r" b="b"/>
              <a:pathLst>
                <a:path w="11817" h="15816" extrusionOk="0">
                  <a:moveTo>
                    <a:pt x="6682" y="1"/>
                  </a:moveTo>
                  <a:cubicBezTo>
                    <a:pt x="6186" y="1"/>
                    <a:pt x="5641" y="129"/>
                    <a:pt x="5045" y="409"/>
                  </a:cubicBezTo>
                  <a:cubicBezTo>
                    <a:pt x="0" y="2874"/>
                    <a:pt x="8765" y="13922"/>
                    <a:pt x="11048" y="15816"/>
                  </a:cubicBezTo>
                  <a:cubicBezTo>
                    <a:pt x="11817" y="13301"/>
                    <a:pt x="11734" y="1"/>
                    <a:pt x="6682" y="1"/>
                  </a:cubicBezTo>
                  <a:close/>
                </a:path>
              </a:pathLst>
            </a:custGeom>
            <a:solidFill>
              <a:srgbClr val="F8BD5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8" name="Google Shape;188;p2"/>
            <p:cNvSpPr/>
            <p:nvPr/>
          </p:nvSpPr>
          <p:spPr>
            <a:xfrm>
              <a:off x="7556450" y="1361025"/>
              <a:ext cx="413000" cy="168125"/>
            </a:xfrm>
            <a:custGeom>
              <a:avLst/>
              <a:gdLst/>
              <a:ahLst/>
              <a:cxnLst/>
              <a:rect l="l" t="t" r="r" b="b"/>
              <a:pathLst>
                <a:path w="16520" h="6725" extrusionOk="0">
                  <a:moveTo>
                    <a:pt x="3760" y="1"/>
                  </a:moveTo>
                  <a:cubicBezTo>
                    <a:pt x="2111" y="1"/>
                    <a:pt x="724" y="154"/>
                    <a:pt x="1" y="432"/>
                  </a:cubicBezTo>
                  <a:cubicBezTo>
                    <a:pt x="2384" y="2729"/>
                    <a:pt x="8347" y="6724"/>
                    <a:pt x="12018" y="6724"/>
                  </a:cubicBezTo>
                  <a:cubicBezTo>
                    <a:pt x="13200" y="6724"/>
                    <a:pt x="14143" y="6311"/>
                    <a:pt x="14655" y="5294"/>
                  </a:cubicBezTo>
                  <a:cubicBezTo>
                    <a:pt x="16519" y="1479"/>
                    <a:pt x="8878" y="1"/>
                    <a:pt x="3760" y="1"/>
                  </a:cubicBezTo>
                  <a:close/>
                </a:path>
              </a:pathLst>
            </a:custGeom>
            <a:solidFill>
              <a:srgbClr val="F8BD5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9" name="Google Shape;189;p2"/>
            <p:cNvSpPr/>
            <p:nvPr/>
          </p:nvSpPr>
          <p:spPr>
            <a:xfrm>
              <a:off x="7818275" y="454675"/>
              <a:ext cx="187300" cy="257150"/>
            </a:xfrm>
            <a:custGeom>
              <a:avLst/>
              <a:gdLst/>
              <a:ahLst/>
              <a:cxnLst/>
              <a:rect l="l" t="t" r="r" b="b"/>
              <a:pathLst>
                <a:path w="7492" h="10286" extrusionOk="0">
                  <a:moveTo>
                    <a:pt x="659" y="0"/>
                  </a:moveTo>
                  <a:cubicBezTo>
                    <a:pt x="334" y="0"/>
                    <a:pt x="0" y="347"/>
                    <a:pt x="187" y="736"/>
                  </a:cubicBezTo>
                  <a:cubicBezTo>
                    <a:pt x="2082" y="3977"/>
                    <a:pt x="4570" y="6831"/>
                    <a:pt x="6373" y="10049"/>
                  </a:cubicBezTo>
                  <a:cubicBezTo>
                    <a:pt x="6487" y="10216"/>
                    <a:pt x="6639" y="10285"/>
                    <a:pt x="6789" y="10285"/>
                  </a:cubicBezTo>
                  <a:cubicBezTo>
                    <a:pt x="7150" y="10285"/>
                    <a:pt x="7492" y="9882"/>
                    <a:pt x="7217" y="9478"/>
                  </a:cubicBezTo>
                  <a:cubicBezTo>
                    <a:pt x="5414" y="6260"/>
                    <a:pt x="3040" y="3407"/>
                    <a:pt x="1055" y="257"/>
                  </a:cubicBezTo>
                  <a:cubicBezTo>
                    <a:pt x="960" y="76"/>
                    <a:pt x="811" y="0"/>
                    <a:pt x="659" y="0"/>
                  </a:cubicBezTo>
                  <a:close/>
                </a:path>
              </a:pathLst>
            </a:custGeom>
            <a:solidFill>
              <a:srgbClr val="2C32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0" name="Google Shape;190;p2"/>
            <p:cNvSpPr/>
            <p:nvPr/>
          </p:nvSpPr>
          <p:spPr>
            <a:xfrm>
              <a:off x="7913125" y="858250"/>
              <a:ext cx="278475" cy="54950"/>
            </a:xfrm>
            <a:custGeom>
              <a:avLst/>
              <a:gdLst/>
              <a:ahLst/>
              <a:cxnLst/>
              <a:rect l="l" t="t" r="r" b="b"/>
              <a:pathLst>
                <a:path w="11139" h="2198" extrusionOk="0">
                  <a:moveTo>
                    <a:pt x="10476" y="0"/>
                  </a:moveTo>
                  <a:cubicBezTo>
                    <a:pt x="7144" y="92"/>
                    <a:pt x="3903" y="868"/>
                    <a:pt x="570" y="1233"/>
                  </a:cubicBezTo>
                  <a:cubicBezTo>
                    <a:pt x="26" y="1320"/>
                    <a:pt x="1" y="2198"/>
                    <a:pt x="496" y="2198"/>
                  </a:cubicBezTo>
                  <a:cubicBezTo>
                    <a:pt x="520" y="2198"/>
                    <a:pt x="544" y="2196"/>
                    <a:pt x="570" y="2192"/>
                  </a:cubicBezTo>
                  <a:cubicBezTo>
                    <a:pt x="3903" y="1895"/>
                    <a:pt x="7144" y="1142"/>
                    <a:pt x="10476" y="1050"/>
                  </a:cubicBezTo>
                  <a:cubicBezTo>
                    <a:pt x="11138" y="1050"/>
                    <a:pt x="11138" y="0"/>
                    <a:pt x="10476" y="0"/>
                  </a:cubicBezTo>
                  <a:close/>
                </a:path>
              </a:pathLst>
            </a:custGeom>
            <a:solidFill>
              <a:srgbClr val="2C32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1" name="Google Shape;191;p2"/>
            <p:cNvSpPr/>
            <p:nvPr/>
          </p:nvSpPr>
          <p:spPr>
            <a:xfrm>
              <a:off x="7678050" y="1222100"/>
              <a:ext cx="305175" cy="86400"/>
            </a:xfrm>
            <a:custGeom>
              <a:avLst/>
              <a:gdLst/>
              <a:ahLst/>
              <a:cxnLst/>
              <a:rect l="l" t="t" r="r" b="b"/>
              <a:pathLst>
                <a:path w="12207" h="3456" extrusionOk="0">
                  <a:moveTo>
                    <a:pt x="564" y="0"/>
                  </a:moveTo>
                  <a:cubicBezTo>
                    <a:pt x="0" y="0"/>
                    <a:pt x="33" y="949"/>
                    <a:pt x="661" y="1036"/>
                  </a:cubicBezTo>
                  <a:cubicBezTo>
                    <a:pt x="4267" y="1424"/>
                    <a:pt x="7896" y="2291"/>
                    <a:pt x="11411" y="3433"/>
                  </a:cubicBezTo>
                  <a:cubicBezTo>
                    <a:pt x="11460" y="3448"/>
                    <a:pt x="11507" y="3456"/>
                    <a:pt x="11552" y="3456"/>
                  </a:cubicBezTo>
                  <a:cubicBezTo>
                    <a:pt x="12023" y="3456"/>
                    <a:pt x="12207" y="2641"/>
                    <a:pt x="11685" y="2474"/>
                  </a:cubicBezTo>
                  <a:cubicBezTo>
                    <a:pt x="8079" y="1241"/>
                    <a:pt x="4381" y="465"/>
                    <a:pt x="661" y="9"/>
                  </a:cubicBezTo>
                  <a:cubicBezTo>
                    <a:pt x="626" y="3"/>
                    <a:pt x="594" y="0"/>
                    <a:pt x="564" y="0"/>
                  </a:cubicBezTo>
                  <a:close/>
                </a:path>
              </a:pathLst>
            </a:custGeom>
            <a:solidFill>
              <a:srgbClr val="2C32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2" name="Google Shape;192;p2"/>
            <p:cNvSpPr/>
            <p:nvPr/>
          </p:nvSpPr>
          <p:spPr>
            <a:xfrm>
              <a:off x="7390350" y="1144425"/>
              <a:ext cx="127950" cy="261350"/>
            </a:xfrm>
            <a:custGeom>
              <a:avLst/>
              <a:gdLst/>
              <a:ahLst/>
              <a:cxnLst/>
              <a:rect l="l" t="t" r="r" b="b"/>
              <a:pathLst>
                <a:path w="5118" h="10454" extrusionOk="0">
                  <a:moveTo>
                    <a:pt x="647" y="0"/>
                  </a:moveTo>
                  <a:cubicBezTo>
                    <a:pt x="325" y="0"/>
                    <a:pt x="0" y="334"/>
                    <a:pt x="185" y="719"/>
                  </a:cubicBezTo>
                  <a:cubicBezTo>
                    <a:pt x="1509" y="3869"/>
                    <a:pt x="2765" y="6996"/>
                    <a:pt x="3997" y="10146"/>
                  </a:cubicBezTo>
                  <a:cubicBezTo>
                    <a:pt x="4101" y="10362"/>
                    <a:pt x="4302" y="10453"/>
                    <a:pt x="4496" y="10453"/>
                  </a:cubicBezTo>
                  <a:cubicBezTo>
                    <a:pt x="4816" y="10453"/>
                    <a:pt x="5118" y="10204"/>
                    <a:pt x="4933" y="9849"/>
                  </a:cubicBezTo>
                  <a:cubicBezTo>
                    <a:pt x="3700" y="6631"/>
                    <a:pt x="2376" y="3390"/>
                    <a:pt x="1053" y="263"/>
                  </a:cubicBezTo>
                  <a:cubicBezTo>
                    <a:pt x="956" y="77"/>
                    <a:pt x="802" y="0"/>
                    <a:pt x="647" y="0"/>
                  </a:cubicBezTo>
                  <a:close/>
                </a:path>
              </a:pathLst>
            </a:custGeom>
            <a:solidFill>
              <a:srgbClr val="2C32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3" name="Google Shape;193;p2"/>
            <p:cNvSpPr/>
            <p:nvPr/>
          </p:nvSpPr>
          <p:spPr>
            <a:xfrm>
              <a:off x="7909175" y="1252200"/>
              <a:ext cx="144775" cy="104475"/>
            </a:xfrm>
            <a:custGeom>
              <a:avLst/>
              <a:gdLst/>
              <a:ahLst/>
              <a:cxnLst/>
              <a:rect l="l" t="t" r="r" b="b"/>
              <a:pathLst>
                <a:path w="5791" h="4179" extrusionOk="0">
                  <a:moveTo>
                    <a:pt x="2939" y="0"/>
                  </a:moveTo>
                  <a:cubicBezTo>
                    <a:pt x="1437" y="0"/>
                    <a:pt x="1" y="2006"/>
                    <a:pt x="1413" y="3552"/>
                  </a:cubicBezTo>
                  <a:cubicBezTo>
                    <a:pt x="1798" y="3990"/>
                    <a:pt x="2303" y="4179"/>
                    <a:pt x="2810" y="4179"/>
                  </a:cubicBezTo>
                  <a:cubicBezTo>
                    <a:pt x="4288" y="4179"/>
                    <a:pt x="5791" y="2581"/>
                    <a:pt x="4449" y="882"/>
                  </a:cubicBezTo>
                  <a:cubicBezTo>
                    <a:pt x="4022" y="257"/>
                    <a:pt x="3476" y="0"/>
                    <a:pt x="2939" y="0"/>
                  </a:cubicBezTo>
                  <a:close/>
                </a:path>
              </a:pathLst>
            </a:custGeom>
            <a:solidFill>
              <a:srgbClr val="FE32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4" name="Google Shape;194;p2"/>
            <p:cNvSpPr/>
            <p:nvPr/>
          </p:nvSpPr>
          <p:spPr>
            <a:xfrm>
              <a:off x="7752450" y="407875"/>
              <a:ext cx="144725" cy="103875"/>
            </a:xfrm>
            <a:custGeom>
              <a:avLst/>
              <a:gdLst/>
              <a:ahLst/>
              <a:cxnLst/>
              <a:rect l="l" t="t" r="r" b="b"/>
              <a:pathLst>
                <a:path w="5789" h="4155" extrusionOk="0">
                  <a:moveTo>
                    <a:pt x="2907" y="1"/>
                  </a:moveTo>
                  <a:cubicBezTo>
                    <a:pt x="1414" y="1"/>
                    <a:pt x="0" y="1961"/>
                    <a:pt x="1405" y="3567"/>
                  </a:cubicBezTo>
                  <a:cubicBezTo>
                    <a:pt x="1786" y="3977"/>
                    <a:pt x="2283" y="4154"/>
                    <a:pt x="2785" y="4154"/>
                  </a:cubicBezTo>
                  <a:cubicBezTo>
                    <a:pt x="4268" y="4154"/>
                    <a:pt x="5788" y="2602"/>
                    <a:pt x="4441" y="896"/>
                  </a:cubicBezTo>
                  <a:cubicBezTo>
                    <a:pt x="4008" y="262"/>
                    <a:pt x="3452" y="1"/>
                    <a:pt x="2907" y="1"/>
                  </a:cubicBezTo>
                  <a:close/>
                </a:path>
              </a:pathLst>
            </a:custGeom>
            <a:solidFill>
              <a:srgbClr val="FE32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5" name="Google Shape;195;p2"/>
            <p:cNvSpPr/>
            <p:nvPr/>
          </p:nvSpPr>
          <p:spPr>
            <a:xfrm>
              <a:off x="8120150" y="817375"/>
              <a:ext cx="143750" cy="104000"/>
            </a:xfrm>
            <a:custGeom>
              <a:avLst/>
              <a:gdLst/>
              <a:ahLst/>
              <a:cxnLst/>
              <a:rect l="l" t="t" r="r" b="b"/>
              <a:pathLst>
                <a:path w="5750" h="4160" extrusionOk="0">
                  <a:moveTo>
                    <a:pt x="2926" y="0"/>
                  </a:moveTo>
                  <a:cubicBezTo>
                    <a:pt x="1408" y="0"/>
                    <a:pt x="0" y="2000"/>
                    <a:pt x="1328" y="3530"/>
                  </a:cubicBezTo>
                  <a:cubicBezTo>
                    <a:pt x="1721" y="3970"/>
                    <a:pt x="2234" y="4160"/>
                    <a:pt x="2749" y="4160"/>
                  </a:cubicBezTo>
                  <a:cubicBezTo>
                    <a:pt x="4238" y="4160"/>
                    <a:pt x="5750" y="2578"/>
                    <a:pt x="4478" y="882"/>
                  </a:cubicBezTo>
                  <a:cubicBezTo>
                    <a:pt x="4027" y="256"/>
                    <a:pt x="3469" y="0"/>
                    <a:pt x="2926" y="0"/>
                  </a:cubicBezTo>
                  <a:close/>
                </a:path>
              </a:pathLst>
            </a:custGeom>
            <a:solidFill>
              <a:srgbClr val="FE32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6" name="Google Shape;196;p2"/>
            <p:cNvSpPr/>
            <p:nvPr/>
          </p:nvSpPr>
          <p:spPr>
            <a:xfrm>
              <a:off x="8068650" y="782025"/>
              <a:ext cx="91750" cy="64575"/>
            </a:xfrm>
            <a:custGeom>
              <a:avLst/>
              <a:gdLst/>
              <a:ahLst/>
              <a:cxnLst/>
              <a:rect l="l" t="t" r="r" b="b"/>
              <a:pathLst>
                <a:path w="3670" h="2583" extrusionOk="0">
                  <a:moveTo>
                    <a:pt x="1663" y="1"/>
                  </a:moveTo>
                  <a:cubicBezTo>
                    <a:pt x="629" y="1"/>
                    <a:pt x="0" y="1521"/>
                    <a:pt x="923" y="2296"/>
                  </a:cubicBezTo>
                  <a:cubicBezTo>
                    <a:pt x="1177" y="2497"/>
                    <a:pt x="1445" y="2583"/>
                    <a:pt x="1702" y="2583"/>
                  </a:cubicBezTo>
                  <a:cubicBezTo>
                    <a:pt x="2785" y="2583"/>
                    <a:pt x="3670" y="1062"/>
                    <a:pt x="2452" y="287"/>
                  </a:cubicBezTo>
                  <a:cubicBezTo>
                    <a:pt x="2177" y="86"/>
                    <a:pt x="1908" y="1"/>
                    <a:pt x="1663" y="1"/>
                  </a:cubicBezTo>
                  <a:close/>
                </a:path>
              </a:pathLst>
            </a:custGeom>
            <a:solidFill>
              <a:srgbClr val="FE32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7" name="Google Shape;197;p2"/>
            <p:cNvSpPr/>
            <p:nvPr/>
          </p:nvSpPr>
          <p:spPr>
            <a:xfrm>
              <a:off x="7875025" y="460075"/>
              <a:ext cx="92975" cy="63000"/>
            </a:xfrm>
            <a:custGeom>
              <a:avLst/>
              <a:gdLst/>
              <a:ahLst/>
              <a:cxnLst/>
              <a:rect l="l" t="t" r="r" b="b"/>
              <a:pathLst>
                <a:path w="3719" h="2520" extrusionOk="0">
                  <a:moveTo>
                    <a:pt x="1748" y="1"/>
                  </a:moveTo>
                  <a:cubicBezTo>
                    <a:pt x="691" y="1"/>
                    <a:pt x="0" y="1539"/>
                    <a:pt x="862" y="2232"/>
                  </a:cubicBezTo>
                  <a:cubicBezTo>
                    <a:pt x="1138" y="2434"/>
                    <a:pt x="1424" y="2519"/>
                    <a:pt x="1695" y="2519"/>
                  </a:cubicBezTo>
                  <a:cubicBezTo>
                    <a:pt x="2837" y="2519"/>
                    <a:pt x="3718" y="1003"/>
                    <a:pt x="2482" y="246"/>
                  </a:cubicBezTo>
                  <a:cubicBezTo>
                    <a:pt x="2228" y="74"/>
                    <a:pt x="1980" y="1"/>
                    <a:pt x="1748" y="1"/>
                  </a:cubicBezTo>
                  <a:close/>
                </a:path>
              </a:pathLst>
            </a:custGeom>
            <a:solidFill>
              <a:srgbClr val="FE32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8" name="Google Shape;198;p2"/>
            <p:cNvSpPr/>
            <p:nvPr/>
          </p:nvSpPr>
          <p:spPr>
            <a:xfrm>
              <a:off x="7885075" y="1186550"/>
              <a:ext cx="92150" cy="64075"/>
            </a:xfrm>
            <a:custGeom>
              <a:avLst/>
              <a:gdLst/>
              <a:ahLst/>
              <a:cxnLst/>
              <a:rect l="l" t="t" r="r" b="b"/>
              <a:pathLst>
                <a:path w="3686" h="2563" extrusionOk="0">
                  <a:moveTo>
                    <a:pt x="1638" y="1"/>
                  </a:moveTo>
                  <a:cubicBezTo>
                    <a:pt x="580" y="1"/>
                    <a:pt x="1" y="1502"/>
                    <a:pt x="848" y="2275"/>
                  </a:cubicBezTo>
                  <a:cubicBezTo>
                    <a:pt x="1119" y="2477"/>
                    <a:pt x="1402" y="2562"/>
                    <a:pt x="1670" y="2562"/>
                  </a:cubicBezTo>
                  <a:cubicBezTo>
                    <a:pt x="2801" y="2562"/>
                    <a:pt x="3686" y="1046"/>
                    <a:pt x="2468" y="290"/>
                  </a:cubicBezTo>
                  <a:cubicBezTo>
                    <a:pt x="2173" y="87"/>
                    <a:pt x="1892" y="1"/>
                    <a:pt x="1638" y="1"/>
                  </a:cubicBezTo>
                  <a:close/>
                </a:path>
              </a:pathLst>
            </a:custGeom>
            <a:solidFill>
              <a:srgbClr val="FE32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9" name="Google Shape;199;p2"/>
            <p:cNvSpPr/>
            <p:nvPr/>
          </p:nvSpPr>
          <p:spPr>
            <a:xfrm>
              <a:off x="7333250" y="1102675"/>
              <a:ext cx="143750" cy="104025"/>
            </a:xfrm>
            <a:custGeom>
              <a:avLst/>
              <a:gdLst/>
              <a:ahLst/>
              <a:cxnLst/>
              <a:rect l="l" t="t" r="r" b="b"/>
              <a:pathLst>
                <a:path w="5750" h="4161" extrusionOk="0">
                  <a:moveTo>
                    <a:pt x="2926" y="1"/>
                  </a:moveTo>
                  <a:cubicBezTo>
                    <a:pt x="1408" y="1"/>
                    <a:pt x="0" y="2001"/>
                    <a:pt x="1328" y="3530"/>
                  </a:cubicBezTo>
                  <a:cubicBezTo>
                    <a:pt x="1721" y="3971"/>
                    <a:pt x="2234" y="4160"/>
                    <a:pt x="2749" y="4160"/>
                  </a:cubicBezTo>
                  <a:cubicBezTo>
                    <a:pt x="4238" y="4160"/>
                    <a:pt x="5750" y="2578"/>
                    <a:pt x="4478" y="883"/>
                  </a:cubicBezTo>
                  <a:cubicBezTo>
                    <a:pt x="4027" y="257"/>
                    <a:pt x="3469" y="1"/>
                    <a:pt x="2926" y="1"/>
                  </a:cubicBezTo>
                  <a:close/>
                </a:path>
              </a:pathLst>
            </a:custGeom>
            <a:solidFill>
              <a:srgbClr val="FE32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0" name="Google Shape;200;p2"/>
            <p:cNvSpPr/>
            <p:nvPr/>
          </p:nvSpPr>
          <p:spPr>
            <a:xfrm>
              <a:off x="7800525" y="1293825"/>
              <a:ext cx="122200" cy="88725"/>
            </a:xfrm>
            <a:custGeom>
              <a:avLst/>
              <a:gdLst/>
              <a:ahLst/>
              <a:cxnLst/>
              <a:rect l="l" t="t" r="r" b="b"/>
              <a:pathLst>
                <a:path w="4888" h="3549" extrusionOk="0">
                  <a:moveTo>
                    <a:pt x="2496" y="0"/>
                  </a:moveTo>
                  <a:cubicBezTo>
                    <a:pt x="1234" y="0"/>
                    <a:pt x="0" y="1700"/>
                    <a:pt x="1194" y="3029"/>
                  </a:cubicBezTo>
                  <a:cubicBezTo>
                    <a:pt x="1510" y="3391"/>
                    <a:pt x="1932" y="3549"/>
                    <a:pt x="2360" y="3549"/>
                  </a:cubicBezTo>
                  <a:cubicBezTo>
                    <a:pt x="3601" y="3549"/>
                    <a:pt x="4888" y="2223"/>
                    <a:pt x="3750" y="746"/>
                  </a:cubicBezTo>
                  <a:cubicBezTo>
                    <a:pt x="3402" y="217"/>
                    <a:pt x="2947" y="0"/>
                    <a:pt x="2496" y="0"/>
                  </a:cubicBezTo>
                  <a:close/>
                </a:path>
              </a:pathLst>
            </a:custGeom>
            <a:solidFill>
              <a:srgbClr val="FE32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1" name="Google Shape;201;p2"/>
            <p:cNvSpPr/>
            <p:nvPr/>
          </p:nvSpPr>
          <p:spPr>
            <a:xfrm>
              <a:off x="7762250" y="528275"/>
              <a:ext cx="122175" cy="88825"/>
            </a:xfrm>
            <a:custGeom>
              <a:avLst/>
              <a:gdLst/>
              <a:ahLst/>
              <a:cxnLst/>
              <a:rect l="l" t="t" r="r" b="b"/>
              <a:pathLst>
                <a:path w="4887" h="3553" extrusionOk="0">
                  <a:moveTo>
                    <a:pt x="2462" y="1"/>
                  </a:moveTo>
                  <a:cubicBezTo>
                    <a:pt x="1188" y="1"/>
                    <a:pt x="1" y="1690"/>
                    <a:pt x="1196" y="3019"/>
                  </a:cubicBezTo>
                  <a:cubicBezTo>
                    <a:pt x="1514" y="3391"/>
                    <a:pt x="1941" y="3552"/>
                    <a:pt x="2373" y="3552"/>
                  </a:cubicBezTo>
                  <a:cubicBezTo>
                    <a:pt x="3611" y="3552"/>
                    <a:pt x="4886" y="2226"/>
                    <a:pt x="3752" y="737"/>
                  </a:cubicBezTo>
                  <a:cubicBezTo>
                    <a:pt x="3380" y="215"/>
                    <a:pt x="2916" y="1"/>
                    <a:pt x="2462" y="1"/>
                  </a:cubicBezTo>
                  <a:close/>
                </a:path>
              </a:pathLst>
            </a:custGeom>
            <a:solidFill>
              <a:srgbClr val="FE32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2" name="Google Shape;202;p2"/>
            <p:cNvSpPr/>
            <p:nvPr/>
          </p:nvSpPr>
          <p:spPr>
            <a:xfrm>
              <a:off x="8057350" y="904000"/>
              <a:ext cx="122400" cy="88475"/>
            </a:xfrm>
            <a:custGeom>
              <a:avLst/>
              <a:gdLst/>
              <a:ahLst/>
              <a:cxnLst/>
              <a:rect l="l" t="t" r="r" b="b"/>
              <a:pathLst>
                <a:path w="4896" h="3539" extrusionOk="0">
                  <a:moveTo>
                    <a:pt x="2449" y="0"/>
                  </a:moveTo>
                  <a:cubicBezTo>
                    <a:pt x="1179" y="0"/>
                    <a:pt x="0" y="1689"/>
                    <a:pt x="1192" y="3032"/>
                  </a:cubicBezTo>
                  <a:cubicBezTo>
                    <a:pt x="1501" y="3386"/>
                    <a:pt x="1911" y="3539"/>
                    <a:pt x="2328" y="3539"/>
                  </a:cubicBezTo>
                  <a:cubicBezTo>
                    <a:pt x="3579" y="3539"/>
                    <a:pt x="4895" y="2170"/>
                    <a:pt x="3749" y="750"/>
                  </a:cubicBezTo>
                  <a:cubicBezTo>
                    <a:pt x="3375" y="218"/>
                    <a:pt x="2906" y="0"/>
                    <a:pt x="2449" y="0"/>
                  </a:cubicBezTo>
                  <a:close/>
                </a:path>
              </a:pathLst>
            </a:custGeom>
            <a:solidFill>
              <a:srgbClr val="FE32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3" name="Google Shape;203;p2"/>
            <p:cNvSpPr/>
            <p:nvPr/>
          </p:nvSpPr>
          <p:spPr>
            <a:xfrm>
              <a:off x="7441800" y="1161675"/>
              <a:ext cx="121950" cy="87950"/>
            </a:xfrm>
            <a:custGeom>
              <a:avLst/>
              <a:gdLst/>
              <a:ahLst/>
              <a:cxnLst/>
              <a:rect l="l" t="t" r="r" b="b"/>
              <a:pathLst>
                <a:path w="4878" h="3518" extrusionOk="0">
                  <a:moveTo>
                    <a:pt x="2392" y="0"/>
                  </a:moveTo>
                  <a:cubicBezTo>
                    <a:pt x="1134" y="0"/>
                    <a:pt x="0" y="1668"/>
                    <a:pt x="1163" y="2996"/>
                  </a:cubicBezTo>
                  <a:cubicBezTo>
                    <a:pt x="1486" y="3361"/>
                    <a:pt x="1915" y="3518"/>
                    <a:pt x="2348" y="3518"/>
                  </a:cubicBezTo>
                  <a:cubicBezTo>
                    <a:pt x="3597" y="3518"/>
                    <a:pt x="4878" y="2212"/>
                    <a:pt x="3742" y="805"/>
                  </a:cubicBezTo>
                  <a:cubicBezTo>
                    <a:pt x="3351" y="234"/>
                    <a:pt x="2863" y="0"/>
                    <a:pt x="2392" y="0"/>
                  </a:cubicBezTo>
                  <a:close/>
                </a:path>
              </a:pathLst>
            </a:custGeom>
            <a:solidFill>
              <a:srgbClr val="FE32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4" name="Google Shape;204;p2"/>
            <p:cNvSpPr/>
            <p:nvPr/>
          </p:nvSpPr>
          <p:spPr>
            <a:xfrm>
              <a:off x="7666825" y="670950"/>
              <a:ext cx="222825" cy="317575"/>
            </a:xfrm>
            <a:custGeom>
              <a:avLst/>
              <a:gdLst/>
              <a:ahLst/>
              <a:cxnLst/>
              <a:rect l="l" t="t" r="r" b="b"/>
              <a:pathLst>
                <a:path w="8913" h="12703" extrusionOk="0">
                  <a:moveTo>
                    <a:pt x="655" y="0"/>
                  </a:moveTo>
                  <a:cubicBezTo>
                    <a:pt x="309" y="0"/>
                    <a:pt x="0" y="347"/>
                    <a:pt x="265" y="736"/>
                  </a:cubicBezTo>
                  <a:cubicBezTo>
                    <a:pt x="2730" y="4639"/>
                    <a:pt x="5583" y="8360"/>
                    <a:pt x="7866" y="12445"/>
                  </a:cubicBezTo>
                  <a:cubicBezTo>
                    <a:pt x="7953" y="12627"/>
                    <a:pt x="8100" y="12702"/>
                    <a:pt x="8250" y="12702"/>
                  </a:cubicBezTo>
                  <a:cubicBezTo>
                    <a:pt x="8574" y="12702"/>
                    <a:pt x="8913" y="12355"/>
                    <a:pt x="8710" y="11966"/>
                  </a:cubicBezTo>
                  <a:cubicBezTo>
                    <a:pt x="6428" y="7880"/>
                    <a:pt x="3575" y="4160"/>
                    <a:pt x="1110" y="257"/>
                  </a:cubicBezTo>
                  <a:cubicBezTo>
                    <a:pt x="986" y="75"/>
                    <a:pt x="817" y="0"/>
                    <a:pt x="655" y="0"/>
                  </a:cubicBezTo>
                  <a:close/>
                </a:path>
              </a:pathLst>
            </a:custGeom>
            <a:solidFill>
              <a:srgbClr val="2C32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5" name="Google Shape;205;p2"/>
            <p:cNvSpPr/>
            <p:nvPr/>
          </p:nvSpPr>
          <p:spPr>
            <a:xfrm>
              <a:off x="7535875" y="942725"/>
              <a:ext cx="139125" cy="328075"/>
            </a:xfrm>
            <a:custGeom>
              <a:avLst/>
              <a:gdLst/>
              <a:ahLst/>
              <a:cxnLst/>
              <a:rect l="l" t="t" r="r" b="b"/>
              <a:pathLst>
                <a:path w="5565" h="13123" extrusionOk="0">
                  <a:moveTo>
                    <a:pt x="611" y="1"/>
                  </a:moveTo>
                  <a:cubicBezTo>
                    <a:pt x="300" y="1"/>
                    <a:pt x="0" y="225"/>
                    <a:pt x="162" y="616"/>
                  </a:cubicBezTo>
                  <a:cubicBezTo>
                    <a:pt x="1600" y="4610"/>
                    <a:pt x="3015" y="8696"/>
                    <a:pt x="4453" y="12782"/>
                  </a:cubicBezTo>
                  <a:cubicBezTo>
                    <a:pt x="4528" y="13015"/>
                    <a:pt x="4748" y="13122"/>
                    <a:pt x="4961" y="13122"/>
                  </a:cubicBezTo>
                  <a:cubicBezTo>
                    <a:pt x="5269" y="13122"/>
                    <a:pt x="5564" y="12899"/>
                    <a:pt x="5389" y="12508"/>
                  </a:cubicBezTo>
                  <a:cubicBezTo>
                    <a:pt x="3974" y="8422"/>
                    <a:pt x="2650" y="4336"/>
                    <a:pt x="1121" y="342"/>
                  </a:cubicBezTo>
                  <a:cubicBezTo>
                    <a:pt x="1046" y="108"/>
                    <a:pt x="826" y="1"/>
                    <a:pt x="611" y="1"/>
                  </a:cubicBezTo>
                  <a:close/>
                </a:path>
              </a:pathLst>
            </a:custGeom>
            <a:solidFill>
              <a:srgbClr val="2C32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6" name="Google Shape;206;p2"/>
            <p:cNvSpPr/>
            <p:nvPr/>
          </p:nvSpPr>
          <p:spPr>
            <a:xfrm>
              <a:off x="7529300" y="1359300"/>
              <a:ext cx="325850" cy="102925"/>
            </a:xfrm>
            <a:custGeom>
              <a:avLst/>
              <a:gdLst/>
              <a:ahLst/>
              <a:cxnLst/>
              <a:rect l="l" t="t" r="r" b="b"/>
              <a:pathLst>
                <a:path w="13034" h="4117" extrusionOk="0">
                  <a:moveTo>
                    <a:pt x="682" y="0"/>
                  </a:moveTo>
                  <a:cubicBezTo>
                    <a:pt x="201" y="0"/>
                    <a:pt x="0" y="896"/>
                    <a:pt x="630" y="980"/>
                  </a:cubicBezTo>
                  <a:cubicBezTo>
                    <a:pt x="4511" y="1939"/>
                    <a:pt x="8231" y="3263"/>
                    <a:pt x="12134" y="4107"/>
                  </a:cubicBezTo>
                  <a:cubicBezTo>
                    <a:pt x="12171" y="4114"/>
                    <a:pt x="12207" y="4117"/>
                    <a:pt x="12241" y="4117"/>
                  </a:cubicBezTo>
                  <a:cubicBezTo>
                    <a:pt x="12824" y="4117"/>
                    <a:pt x="13033" y="3253"/>
                    <a:pt x="12408" y="3080"/>
                  </a:cubicBezTo>
                  <a:cubicBezTo>
                    <a:pt x="8505" y="2304"/>
                    <a:pt x="4716" y="889"/>
                    <a:pt x="813" y="22"/>
                  </a:cubicBezTo>
                  <a:cubicBezTo>
                    <a:pt x="767" y="7"/>
                    <a:pt x="724" y="0"/>
                    <a:pt x="682" y="0"/>
                  </a:cubicBezTo>
                  <a:close/>
                </a:path>
              </a:pathLst>
            </a:custGeom>
            <a:solidFill>
              <a:srgbClr val="2C32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7" name="Google Shape;207;p2"/>
            <p:cNvSpPr/>
            <p:nvPr/>
          </p:nvSpPr>
          <p:spPr>
            <a:xfrm>
              <a:off x="7780175" y="1051125"/>
              <a:ext cx="361200" cy="73775"/>
            </a:xfrm>
            <a:custGeom>
              <a:avLst/>
              <a:gdLst/>
              <a:ahLst/>
              <a:cxnLst/>
              <a:rect l="l" t="t" r="r" b="b"/>
              <a:pathLst>
                <a:path w="14448" h="2951" extrusionOk="0">
                  <a:moveTo>
                    <a:pt x="13786" y="0"/>
                  </a:moveTo>
                  <a:cubicBezTo>
                    <a:pt x="9312" y="183"/>
                    <a:pt x="5044" y="1415"/>
                    <a:pt x="661" y="1895"/>
                  </a:cubicBezTo>
                  <a:cubicBezTo>
                    <a:pt x="27" y="1982"/>
                    <a:pt x="0" y="2950"/>
                    <a:pt x="582" y="2950"/>
                  </a:cubicBezTo>
                  <a:cubicBezTo>
                    <a:pt x="607" y="2950"/>
                    <a:pt x="634" y="2949"/>
                    <a:pt x="661" y="2945"/>
                  </a:cubicBezTo>
                  <a:cubicBezTo>
                    <a:pt x="5044" y="2465"/>
                    <a:pt x="9312" y="1233"/>
                    <a:pt x="13786" y="1027"/>
                  </a:cubicBezTo>
                  <a:cubicBezTo>
                    <a:pt x="14448" y="1027"/>
                    <a:pt x="14448" y="0"/>
                    <a:pt x="13786" y="0"/>
                  </a:cubicBezTo>
                  <a:close/>
                </a:path>
              </a:pathLst>
            </a:custGeom>
            <a:solidFill>
              <a:srgbClr val="2C32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8" name="Google Shape;208;p2"/>
            <p:cNvSpPr/>
            <p:nvPr/>
          </p:nvSpPr>
          <p:spPr>
            <a:xfrm>
              <a:off x="7958175" y="614375"/>
              <a:ext cx="357275" cy="167800"/>
            </a:xfrm>
            <a:custGeom>
              <a:avLst/>
              <a:gdLst/>
              <a:ahLst/>
              <a:cxnLst/>
              <a:rect l="l" t="t" r="r" b="b"/>
              <a:pathLst>
                <a:path w="14291" h="6712" extrusionOk="0">
                  <a:moveTo>
                    <a:pt x="13470" y="1"/>
                  </a:moveTo>
                  <a:cubicBezTo>
                    <a:pt x="13395" y="1"/>
                    <a:pt x="13317" y="17"/>
                    <a:pt x="13240" y="55"/>
                  </a:cubicBezTo>
                  <a:cubicBezTo>
                    <a:pt x="9040" y="2063"/>
                    <a:pt x="4680" y="3570"/>
                    <a:pt x="480" y="5761"/>
                  </a:cubicBezTo>
                  <a:cubicBezTo>
                    <a:pt x="0" y="6010"/>
                    <a:pt x="327" y="6712"/>
                    <a:pt x="783" y="6712"/>
                  </a:cubicBezTo>
                  <a:cubicBezTo>
                    <a:pt x="869" y="6712"/>
                    <a:pt x="960" y="6686"/>
                    <a:pt x="1051" y="6628"/>
                  </a:cubicBezTo>
                  <a:cubicBezTo>
                    <a:pt x="5159" y="4437"/>
                    <a:pt x="9519" y="2908"/>
                    <a:pt x="13719" y="922"/>
                  </a:cubicBezTo>
                  <a:cubicBezTo>
                    <a:pt x="14291" y="666"/>
                    <a:pt x="13943" y="1"/>
                    <a:pt x="13470" y="1"/>
                  </a:cubicBezTo>
                  <a:close/>
                </a:path>
              </a:pathLst>
            </a:custGeom>
            <a:solidFill>
              <a:srgbClr val="2C32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9" name="Google Shape;209;p2"/>
            <p:cNvSpPr/>
            <p:nvPr/>
          </p:nvSpPr>
          <p:spPr>
            <a:xfrm>
              <a:off x="7997350" y="234125"/>
              <a:ext cx="70425" cy="406700"/>
            </a:xfrm>
            <a:custGeom>
              <a:avLst/>
              <a:gdLst/>
              <a:ahLst/>
              <a:cxnLst/>
              <a:rect l="l" t="t" r="r" b="b"/>
              <a:pathLst>
                <a:path w="2817" h="16268" extrusionOk="0">
                  <a:moveTo>
                    <a:pt x="2291" y="0"/>
                  </a:moveTo>
                  <a:cubicBezTo>
                    <a:pt x="2029" y="0"/>
                    <a:pt x="1766" y="143"/>
                    <a:pt x="1766" y="428"/>
                  </a:cubicBezTo>
                  <a:cubicBezTo>
                    <a:pt x="1766" y="5564"/>
                    <a:pt x="1013" y="10608"/>
                    <a:pt x="54" y="15653"/>
                  </a:cubicBezTo>
                  <a:cubicBezTo>
                    <a:pt x="0" y="16044"/>
                    <a:pt x="313" y="16267"/>
                    <a:pt x="597" y="16267"/>
                  </a:cubicBezTo>
                  <a:cubicBezTo>
                    <a:pt x="793" y="16267"/>
                    <a:pt x="976" y="16160"/>
                    <a:pt x="1013" y="15927"/>
                  </a:cubicBezTo>
                  <a:cubicBezTo>
                    <a:pt x="1972" y="10791"/>
                    <a:pt x="2816" y="5655"/>
                    <a:pt x="2816" y="428"/>
                  </a:cubicBezTo>
                  <a:cubicBezTo>
                    <a:pt x="2816" y="143"/>
                    <a:pt x="2554" y="0"/>
                    <a:pt x="2291" y="0"/>
                  </a:cubicBezTo>
                  <a:close/>
                </a:path>
              </a:pathLst>
            </a:custGeom>
            <a:solidFill>
              <a:srgbClr val="2C32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0" name="Google Shape;210;p2"/>
            <p:cNvSpPr/>
            <p:nvPr/>
          </p:nvSpPr>
          <p:spPr>
            <a:xfrm>
              <a:off x="8045675" y="278425"/>
              <a:ext cx="68375" cy="77475"/>
            </a:xfrm>
            <a:custGeom>
              <a:avLst/>
              <a:gdLst/>
              <a:ahLst/>
              <a:cxnLst/>
              <a:rect l="l" t="t" r="r" b="b"/>
              <a:pathLst>
                <a:path w="2735" h="3099" extrusionOk="0">
                  <a:moveTo>
                    <a:pt x="2239" y="1"/>
                  </a:moveTo>
                  <a:cubicBezTo>
                    <a:pt x="2166" y="1"/>
                    <a:pt x="2091" y="28"/>
                    <a:pt x="2025" y="94"/>
                  </a:cubicBezTo>
                  <a:cubicBezTo>
                    <a:pt x="1271" y="847"/>
                    <a:pt x="701" y="1692"/>
                    <a:pt x="130" y="2559"/>
                  </a:cubicBezTo>
                  <a:cubicBezTo>
                    <a:pt x="1" y="2834"/>
                    <a:pt x="250" y="3098"/>
                    <a:pt x="471" y="3098"/>
                  </a:cubicBezTo>
                  <a:cubicBezTo>
                    <a:pt x="562" y="3098"/>
                    <a:pt x="648" y="3054"/>
                    <a:pt x="701" y="2947"/>
                  </a:cubicBezTo>
                  <a:cubicBezTo>
                    <a:pt x="1271" y="2080"/>
                    <a:pt x="1842" y="1327"/>
                    <a:pt x="2504" y="551"/>
                  </a:cubicBezTo>
                  <a:cubicBezTo>
                    <a:pt x="2735" y="338"/>
                    <a:pt x="2496" y="1"/>
                    <a:pt x="2239" y="1"/>
                  </a:cubicBezTo>
                  <a:close/>
                </a:path>
              </a:pathLst>
            </a:custGeom>
            <a:solidFill>
              <a:srgbClr val="2C32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1" name="Google Shape;211;p2"/>
            <p:cNvSpPr/>
            <p:nvPr/>
          </p:nvSpPr>
          <p:spPr>
            <a:xfrm>
              <a:off x="7986575" y="325800"/>
              <a:ext cx="64650" cy="68550"/>
            </a:xfrm>
            <a:custGeom>
              <a:avLst/>
              <a:gdLst/>
              <a:ahLst/>
              <a:cxnLst/>
              <a:rect l="l" t="t" r="r" b="b"/>
              <a:pathLst>
                <a:path w="2586" h="2742" extrusionOk="0">
                  <a:moveTo>
                    <a:pt x="521" y="0"/>
                  </a:moveTo>
                  <a:cubicBezTo>
                    <a:pt x="224" y="0"/>
                    <a:pt x="1" y="342"/>
                    <a:pt x="303" y="573"/>
                  </a:cubicBezTo>
                  <a:cubicBezTo>
                    <a:pt x="873" y="1144"/>
                    <a:pt x="1353" y="1897"/>
                    <a:pt x="1832" y="2559"/>
                  </a:cubicBezTo>
                  <a:cubicBezTo>
                    <a:pt x="1893" y="2688"/>
                    <a:pt x="2007" y="2741"/>
                    <a:pt x="2122" y="2741"/>
                  </a:cubicBezTo>
                  <a:cubicBezTo>
                    <a:pt x="2352" y="2741"/>
                    <a:pt x="2585" y="2528"/>
                    <a:pt x="2403" y="2285"/>
                  </a:cubicBezTo>
                  <a:cubicBezTo>
                    <a:pt x="1923" y="1509"/>
                    <a:pt x="1444" y="664"/>
                    <a:pt x="782" y="94"/>
                  </a:cubicBezTo>
                  <a:cubicBezTo>
                    <a:pt x="696" y="28"/>
                    <a:pt x="606" y="0"/>
                    <a:pt x="521" y="0"/>
                  </a:cubicBezTo>
                  <a:close/>
                </a:path>
              </a:pathLst>
            </a:custGeom>
            <a:solidFill>
              <a:srgbClr val="2C32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2" name="Google Shape;212;p2"/>
            <p:cNvSpPr/>
            <p:nvPr/>
          </p:nvSpPr>
          <p:spPr>
            <a:xfrm>
              <a:off x="8033750" y="382175"/>
              <a:ext cx="72600" cy="80750"/>
            </a:xfrm>
            <a:custGeom>
              <a:avLst/>
              <a:gdLst/>
              <a:ahLst/>
              <a:cxnLst/>
              <a:rect l="l" t="t" r="r" b="b"/>
              <a:pathLst>
                <a:path w="2904" h="3230" extrusionOk="0">
                  <a:moveTo>
                    <a:pt x="2416" y="0"/>
                  </a:moveTo>
                  <a:cubicBezTo>
                    <a:pt x="2316" y="0"/>
                    <a:pt x="2214" y="37"/>
                    <a:pt x="2136" y="121"/>
                  </a:cubicBezTo>
                  <a:cubicBezTo>
                    <a:pt x="1452" y="1080"/>
                    <a:pt x="698" y="1833"/>
                    <a:pt x="128" y="2792"/>
                  </a:cubicBezTo>
                  <a:cubicBezTo>
                    <a:pt x="0" y="2983"/>
                    <a:pt x="239" y="3229"/>
                    <a:pt x="458" y="3229"/>
                  </a:cubicBezTo>
                  <a:cubicBezTo>
                    <a:pt x="552" y="3229"/>
                    <a:pt x="643" y="3183"/>
                    <a:pt x="698" y="3066"/>
                  </a:cubicBezTo>
                  <a:cubicBezTo>
                    <a:pt x="1269" y="2107"/>
                    <a:pt x="2022" y="1354"/>
                    <a:pt x="2707" y="509"/>
                  </a:cubicBezTo>
                  <a:cubicBezTo>
                    <a:pt x="2903" y="231"/>
                    <a:pt x="2666" y="0"/>
                    <a:pt x="2416" y="0"/>
                  </a:cubicBezTo>
                  <a:close/>
                </a:path>
              </a:pathLst>
            </a:custGeom>
            <a:solidFill>
              <a:srgbClr val="2C32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3" name="Google Shape;213;p2"/>
            <p:cNvSpPr/>
            <p:nvPr/>
          </p:nvSpPr>
          <p:spPr>
            <a:xfrm>
              <a:off x="7986025" y="428175"/>
              <a:ext cx="56650" cy="70900"/>
            </a:xfrm>
            <a:custGeom>
              <a:avLst/>
              <a:gdLst/>
              <a:ahLst/>
              <a:cxnLst/>
              <a:rect l="l" t="t" r="r" b="b"/>
              <a:pathLst>
                <a:path w="2266" h="2836" extrusionOk="0">
                  <a:moveTo>
                    <a:pt x="505" y="0"/>
                  </a:moveTo>
                  <a:cubicBezTo>
                    <a:pt x="245" y="0"/>
                    <a:pt x="1" y="331"/>
                    <a:pt x="234" y="564"/>
                  </a:cubicBezTo>
                  <a:cubicBezTo>
                    <a:pt x="804" y="1134"/>
                    <a:pt x="1192" y="1888"/>
                    <a:pt x="1466" y="2664"/>
                  </a:cubicBezTo>
                  <a:cubicBezTo>
                    <a:pt x="1526" y="2784"/>
                    <a:pt x="1642" y="2835"/>
                    <a:pt x="1762" y="2835"/>
                  </a:cubicBezTo>
                  <a:cubicBezTo>
                    <a:pt x="2004" y="2835"/>
                    <a:pt x="2266" y="2627"/>
                    <a:pt x="2128" y="2367"/>
                  </a:cubicBezTo>
                  <a:cubicBezTo>
                    <a:pt x="1649" y="1522"/>
                    <a:pt x="1375" y="746"/>
                    <a:pt x="713" y="84"/>
                  </a:cubicBezTo>
                  <a:cubicBezTo>
                    <a:pt x="649" y="25"/>
                    <a:pt x="576" y="0"/>
                    <a:pt x="505" y="0"/>
                  </a:cubicBezTo>
                  <a:close/>
                </a:path>
              </a:pathLst>
            </a:custGeom>
            <a:solidFill>
              <a:srgbClr val="2C32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4" name="Google Shape;214;p2"/>
            <p:cNvSpPr/>
            <p:nvPr/>
          </p:nvSpPr>
          <p:spPr>
            <a:xfrm>
              <a:off x="8191300" y="583175"/>
              <a:ext cx="60600" cy="83975"/>
            </a:xfrm>
            <a:custGeom>
              <a:avLst/>
              <a:gdLst/>
              <a:ahLst/>
              <a:cxnLst/>
              <a:rect l="l" t="t" r="r" b="b"/>
              <a:pathLst>
                <a:path w="2424" h="3359" extrusionOk="0">
                  <a:moveTo>
                    <a:pt x="1955" y="1"/>
                  </a:moveTo>
                  <a:cubicBezTo>
                    <a:pt x="1864" y="1"/>
                    <a:pt x="1777" y="48"/>
                    <a:pt x="1723" y="161"/>
                  </a:cubicBezTo>
                  <a:cubicBezTo>
                    <a:pt x="1244" y="1120"/>
                    <a:pt x="765" y="1965"/>
                    <a:pt x="194" y="2832"/>
                  </a:cubicBezTo>
                  <a:cubicBezTo>
                    <a:pt x="1" y="3089"/>
                    <a:pt x="228" y="3358"/>
                    <a:pt x="474" y="3358"/>
                  </a:cubicBezTo>
                  <a:cubicBezTo>
                    <a:pt x="577" y="3358"/>
                    <a:pt x="684" y="3311"/>
                    <a:pt x="765" y="3197"/>
                  </a:cubicBezTo>
                  <a:cubicBezTo>
                    <a:pt x="1335" y="2353"/>
                    <a:pt x="1815" y="1394"/>
                    <a:pt x="2294" y="549"/>
                  </a:cubicBezTo>
                  <a:cubicBezTo>
                    <a:pt x="2423" y="275"/>
                    <a:pt x="2176" y="1"/>
                    <a:pt x="1955" y="1"/>
                  </a:cubicBezTo>
                  <a:close/>
                </a:path>
              </a:pathLst>
            </a:custGeom>
            <a:solidFill>
              <a:srgbClr val="2C32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5" name="Google Shape;215;p2"/>
            <p:cNvSpPr/>
            <p:nvPr/>
          </p:nvSpPr>
          <p:spPr>
            <a:xfrm>
              <a:off x="8173975" y="671900"/>
              <a:ext cx="79900" cy="47875"/>
            </a:xfrm>
            <a:custGeom>
              <a:avLst/>
              <a:gdLst/>
              <a:ahLst/>
              <a:cxnLst/>
              <a:rect l="l" t="t" r="r" b="b"/>
              <a:pathLst>
                <a:path w="3196" h="1915" extrusionOk="0">
                  <a:moveTo>
                    <a:pt x="550" y="1"/>
                  </a:moveTo>
                  <a:cubicBezTo>
                    <a:pt x="231" y="1"/>
                    <a:pt x="0" y="449"/>
                    <a:pt x="316" y="607"/>
                  </a:cubicBezTo>
                  <a:cubicBezTo>
                    <a:pt x="1092" y="995"/>
                    <a:pt x="1846" y="1360"/>
                    <a:pt x="2508" y="1839"/>
                  </a:cubicBezTo>
                  <a:cubicBezTo>
                    <a:pt x="2577" y="1892"/>
                    <a:pt x="2645" y="1915"/>
                    <a:pt x="2709" y="1915"/>
                  </a:cubicBezTo>
                  <a:cubicBezTo>
                    <a:pt x="3003" y="1915"/>
                    <a:pt x="3196" y="1437"/>
                    <a:pt x="2896" y="1269"/>
                  </a:cubicBezTo>
                  <a:cubicBezTo>
                    <a:pt x="2234" y="789"/>
                    <a:pt x="1366" y="424"/>
                    <a:pt x="704" y="36"/>
                  </a:cubicBezTo>
                  <a:cubicBezTo>
                    <a:pt x="652" y="11"/>
                    <a:pt x="600" y="1"/>
                    <a:pt x="550" y="1"/>
                  </a:cubicBezTo>
                  <a:close/>
                </a:path>
              </a:pathLst>
            </a:custGeom>
            <a:solidFill>
              <a:srgbClr val="2C32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6" name="Google Shape;216;p2"/>
            <p:cNvSpPr/>
            <p:nvPr/>
          </p:nvSpPr>
          <p:spPr>
            <a:xfrm>
              <a:off x="8093675" y="625925"/>
              <a:ext cx="70300" cy="83025"/>
            </a:xfrm>
            <a:custGeom>
              <a:avLst/>
              <a:gdLst/>
              <a:ahLst/>
              <a:cxnLst/>
              <a:rect l="l" t="t" r="r" b="b"/>
              <a:pathLst>
                <a:path w="2812" h="3321" extrusionOk="0">
                  <a:moveTo>
                    <a:pt x="2352" y="0"/>
                  </a:moveTo>
                  <a:cubicBezTo>
                    <a:pt x="2258" y="0"/>
                    <a:pt x="2168" y="47"/>
                    <a:pt x="2113" y="163"/>
                  </a:cubicBezTo>
                  <a:cubicBezTo>
                    <a:pt x="1451" y="1031"/>
                    <a:pt x="881" y="1966"/>
                    <a:pt x="196" y="2834"/>
                  </a:cubicBezTo>
                  <a:cubicBezTo>
                    <a:pt x="0" y="3094"/>
                    <a:pt x="235" y="3320"/>
                    <a:pt x="485" y="3320"/>
                  </a:cubicBezTo>
                  <a:cubicBezTo>
                    <a:pt x="585" y="3320"/>
                    <a:pt x="688" y="3284"/>
                    <a:pt x="766" y="3199"/>
                  </a:cubicBezTo>
                  <a:cubicBezTo>
                    <a:pt x="1451" y="2263"/>
                    <a:pt x="2022" y="1396"/>
                    <a:pt x="2684" y="460"/>
                  </a:cubicBezTo>
                  <a:cubicBezTo>
                    <a:pt x="2812" y="252"/>
                    <a:pt x="2571" y="0"/>
                    <a:pt x="2352" y="0"/>
                  </a:cubicBezTo>
                  <a:close/>
                </a:path>
              </a:pathLst>
            </a:custGeom>
            <a:solidFill>
              <a:srgbClr val="2C32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7" name="Google Shape;217;p2"/>
            <p:cNvSpPr/>
            <p:nvPr/>
          </p:nvSpPr>
          <p:spPr>
            <a:xfrm>
              <a:off x="8078875" y="707650"/>
              <a:ext cx="74975" cy="40850"/>
            </a:xfrm>
            <a:custGeom>
              <a:avLst/>
              <a:gdLst/>
              <a:ahLst/>
              <a:cxnLst/>
              <a:rect l="l" t="t" r="r" b="b"/>
              <a:pathLst>
                <a:path w="2999" h="1634" extrusionOk="0">
                  <a:moveTo>
                    <a:pt x="535" y="0"/>
                  </a:moveTo>
                  <a:cubicBezTo>
                    <a:pt x="233" y="0"/>
                    <a:pt x="1" y="440"/>
                    <a:pt x="331" y="615"/>
                  </a:cubicBezTo>
                  <a:cubicBezTo>
                    <a:pt x="993" y="889"/>
                    <a:pt x="1655" y="1277"/>
                    <a:pt x="2317" y="1551"/>
                  </a:cubicBezTo>
                  <a:cubicBezTo>
                    <a:pt x="2393" y="1609"/>
                    <a:pt x="2469" y="1634"/>
                    <a:pt x="2538" y="1634"/>
                  </a:cubicBezTo>
                  <a:cubicBezTo>
                    <a:pt x="2820" y="1634"/>
                    <a:pt x="2999" y="1218"/>
                    <a:pt x="2705" y="980"/>
                  </a:cubicBezTo>
                  <a:cubicBezTo>
                    <a:pt x="2043" y="615"/>
                    <a:pt x="1358" y="318"/>
                    <a:pt x="697" y="44"/>
                  </a:cubicBezTo>
                  <a:cubicBezTo>
                    <a:pt x="642" y="14"/>
                    <a:pt x="588" y="0"/>
                    <a:pt x="535" y="0"/>
                  </a:cubicBezTo>
                  <a:close/>
                </a:path>
              </a:pathLst>
            </a:custGeom>
            <a:solidFill>
              <a:srgbClr val="2C32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8" name="Google Shape;218;p2"/>
            <p:cNvSpPr/>
            <p:nvPr/>
          </p:nvSpPr>
          <p:spPr>
            <a:xfrm>
              <a:off x="7714325" y="673600"/>
              <a:ext cx="42575" cy="72800"/>
            </a:xfrm>
            <a:custGeom>
              <a:avLst/>
              <a:gdLst/>
              <a:ahLst/>
              <a:cxnLst/>
              <a:rect l="l" t="t" r="r" b="b"/>
              <a:pathLst>
                <a:path w="1703" h="2912" extrusionOk="0">
                  <a:moveTo>
                    <a:pt x="1222" y="0"/>
                  </a:moveTo>
                  <a:cubicBezTo>
                    <a:pt x="1117" y="0"/>
                    <a:pt x="1008" y="44"/>
                    <a:pt x="921" y="151"/>
                  </a:cubicBezTo>
                  <a:cubicBezTo>
                    <a:pt x="533" y="835"/>
                    <a:pt x="442" y="1680"/>
                    <a:pt x="77" y="2433"/>
                  </a:cubicBezTo>
                  <a:cubicBezTo>
                    <a:pt x="1" y="2693"/>
                    <a:pt x="231" y="2912"/>
                    <a:pt x="426" y="2912"/>
                  </a:cubicBezTo>
                  <a:cubicBezTo>
                    <a:pt x="522" y="2912"/>
                    <a:pt x="610" y="2858"/>
                    <a:pt x="648" y="2730"/>
                  </a:cubicBezTo>
                  <a:cubicBezTo>
                    <a:pt x="1013" y="2068"/>
                    <a:pt x="1104" y="1201"/>
                    <a:pt x="1492" y="539"/>
                  </a:cubicBezTo>
                  <a:cubicBezTo>
                    <a:pt x="1702" y="264"/>
                    <a:pt x="1477" y="0"/>
                    <a:pt x="1222" y="0"/>
                  </a:cubicBezTo>
                  <a:close/>
                </a:path>
              </a:pathLst>
            </a:custGeom>
            <a:solidFill>
              <a:srgbClr val="2C32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9" name="Google Shape;219;p2"/>
            <p:cNvSpPr/>
            <p:nvPr/>
          </p:nvSpPr>
          <p:spPr>
            <a:xfrm>
              <a:off x="7663150" y="746875"/>
              <a:ext cx="87725" cy="35725"/>
            </a:xfrm>
            <a:custGeom>
              <a:avLst/>
              <a:gdLst/>
              <a:ahLst/>
              <a:cxnLst/>
              <a:rect l="l" t="t" r="r" b="b"/>
              <a:pathLst>
                <a:path w="3509" h="1429" extrusionOk="0">
                  <a:moveTo>
                    <a:pt x="477" y="0"/>
                  </a:moveTo>
                  <a:cubicBezTo>
                    <a:pt x="188" y="0"/>
                    <a:pt x="0" y="420"/>
                    <a:pt x="298" y="643"/>
                  </a:cubicBezTo>
                  <a:cubicBezTo>
                    <a:pt x="1165" y="1032"/>
                    <a:pt x="2010" y="1123"/>
                    <a:pt x="2877" y="1420"/>
                  </a:cubicBezTo>
                  <a:cubicBezTo>
                    <a:pt x="2908" y="1425"/>
                    <a:pt x="2937" y="1428"/>
                    <a:pt x="2966" y="1428"/>
                  </a:cubicBezTo>
                  <a:cubicBezTo>
                    <a:pt x="3377" y="1428"/>
                    <a:pt x="3508" y="843"/>
                    <a:pt x="3060" y="758"/>
                  </a:cubicBezTo>
                  <a:cubicBezTo>
                    <a:pt x="2306" y="461"/>
                    <a:pt x="1439" y="461"/>
                    <a:pt x="686" y="73"/>
                  </a:cubicBezTo>
                  <a:cubicBezTo>
                    <a:pt x="614" y="22"/>
                    <a:pt x="543" y="0"/>
                    <a:pt x="477" y="0"/>
                  </a:cubicBezTo>
                  <a:close/>
                </a:path>
              </a:pathLst>
            </a:custGeom>
            <a:solidFill>
              <a:srgbClr val="2C32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0" name="Google Shape;220;p2"/>
            <p:cNvSpPr/>
            <p:nvPr/>
          </p:nvSpPr>
          <p:spPr>
            <a:xfrm>
              <a:off x="7760900" y="749200"/>
              <a:ext cx="50850" cy="75575"/>
            </a:xfrm>
            <a:custGeom>
              <a:avLst/>
              <a:gdLst/>
              <a:ahLst/>
              <a:cxnLst/>
              <a:rect l="l" t="t" r="r" b="b"/>
              <a:pathLst>
                <a:path w="2034" h="3023" extrusionOk="0">
                  <a:moveTo>
                    <a:pt x="1553" y="0"/>
                  </a:moveTo>
                  <a:cubicBezTo>
                    <a:pt x="1481" y="0"/>
                    <a:pt x="1407" y="28"/>
                    <a:pt x="1341" y="94"/>
                  </a:cubicBezTo>
                  <a:cubicBezTo>
                    <a:pt x="679" y="847"/>
                    <a:pt x="382" y="1692"/>
                    <a:pt x="108" y="2559"/>
                  </a:cubicBezTo>
                  <a:cubicBezTo>
                    <a:pt x="0" y="2843"/>
                    <a:pt x="188" y="3023"/>
                    <a:pt x="397" y="3023"/>
                  </a:cubicBezTo>
                  <a:cubicBezTo>
                    <a:pt x="542" y="3023"/>
                    <a:pt x="696" y="2937"/>
                    <a:pt x="770" y="2742"/>
                  </a:cubicBezTo>
                  <a:cubicBezTo>
                    <a:pt x="1067" y="1988"/>
                    <a:pt x="1250" y="1235"/>
                    <a:pt x="1820" y="550"/>
                  </a:cubicBezTo>
                  <a:cubicBezTo>
                    <a:pt x="2033" y="338"/>
                    <a:pt x="1805" y="0"/>
                    <a:pt x="1553" y="0"/>
                  </a:cubicBezTo>
                  <a:close/>
                </a:path>
              </a:pathLst>
            </a:custGeom>
            <a:solidFill>
              <a:srgbClr val="2C32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1" name="Google Shape;221;p2"/>
            <p:cNvSpPr/>
            <p:nvPr/>
          </p:nvSpPr>
          <p:spPr>
            <a:xfrm>
              <a:off x="7717675" y="817975"/>
              <a:ext cx="92200" cy="48500"/>
            </a:xfrm>
            <a:custGeom>
              <a:avLst/>
              <a:gdLst/>
              <a:ahLst/>
              <a:cxnLst/>
              <a:rect l="l" t="t" r="r" b="b"/>
              <a:pathLst>
                <a:path w="3688" h="1940" extrusionOk="0">
                  <a:moveTo>
                    <a:pt x="496" y="0"/>
                  </a:moveTo>
                  <a:cubicBezTo>
                    <a:pt x="240" y="0"/>
                    <a:pt x="0" y="345"/>
                    <a:pt x="217" y="561"/>
                  </a:cubicBezTo>
                  <a:cubicBezTo>
                    <a:pt x="1084" y="1223"/>
                    <a:pt x="2111" y="1611"/>
                    <a:pt x="3161" y="1908"/>
                  </a:cubicBezTo>
                  <a:cubicBezTo>
                    <a:pt x="3208" y="1930"/>
                    <a:pt x="3252" y="1940"/>
                    <a:pt x="3292" y="1940"/>
                  </a:cubicBezTo>
                  <a:cubicBezTo>
                    <a:pt x="3585" y="1940"/>
                    <a:pt x="3688" y="1418"/>
                    <a:pt x="3367" y="1337"/>
                  </a:cubicBezTo>
                  <a:cubicBezTo>
                    <a:pt x="2408" y="949"/>
                    <a:pt x="1449" y="653"/>
                    <a:pt x="696" y="82"/>
                  </a:cubicBezTo>
                  <a:cubicBezTo>
                    <a:pt x="634" y="25"/>
                    <a:pt x="565" y="0"/>
                    <a:pt x="496" y="0"/>
                  </a:cubicBezTo>
                  <a:close/>
                </a:path>
              </a:pathLst>
            </a:custGeom>
            <a:solidFill>
              <a:srgbClr val="2C32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2" name="Google Shape;222;p2"/>
            <p:cNvSpPr/>
            <p:nvPr/>
          </p:nvSpPr>
          <p:spPr>
            <a:xfrm>
              <a:off x="8021900" y="1010550"/>
              <a:ext cx="63625" cy="64050"/>
            </a:xfrm>
            <a:custGeom>
              <a:avLst/>
              <a:gdLst/>
              <a:ahLst/>
              <a:cxnLst/>
              <a:rect l="l" t="t" r="r" b="b"/>
              <a:pathLst>
                <a:path w="2545" h="2562" extrusionOk="0">
                  <a:moveTo>
                    <a:pt x="2048" y="1"/>
                  </a:moveTo>
                  <a:cubicBezTo>
                    <a:pt x="1975" y="1"/>
                    <a:pt x="1900" y="28"/>
                    <a:pt x="1834" y="94"/>
                  </a:cubicBezTo>
                  <a:cubicBezTo>
                    <a:pt x="1264" y="756"/>
                    <a:pt x="693" y="1327"/>
                    <a:pt x="214" y="1988"/>
                  </a:cubicBezTo>
                  <a:cubicBezTo>
                    <a:pt x="0" y="2219"/>
                    <a:pt x="244" y="2561"/>
                    <a:pt x="491" y="2561"/>
                  </a:cubicBezTo>
                  <a:cubicBezTo>
                    <a:pt x="562" y="2561"/>
                    <a:pt x="632" y="2534"/>
                    <a:pt x="693" y="2468"/>
                  </a:cubicBezTo>
                  <a:cubicBezTo>
                    <a:pt x="1172" y="1806"/>
                    <a:pt x="1743" y="1235"/>
                    <a:pt x="2314" y="573"/>
                  </a:cubicBezTo>
                  <a:cubicBezTo>
                    <a:pt x="2545" y="342"/>
                    <a:pt x="2305" y="1"/>
                    <a:pt x="2048" y="1"/>
                  </a:cubicBezTo>
                  <a:close/>
                </a:path>
              </a:pathLst>
            </a:custGeom>
            <a:solidFill>
              <a:srgbClr val="2C32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3" name="Google Shape;223;p2"/>
            <p:cNvSpPr/>
            <p:nvPr/>
          </p:nvSpPr>
          <p:spPr>
            <a:xfrm>
              <a:off x="7988975" y="1070425"/>
              <a:ext cx="91275" cy="63250"/>
            </a:xfrm>
            <a:custGeom>
              <a:avLst/>
              <a:gdLst/>
              <a:ahLst/>
              <a:cxnLst/>
              <a:rect l="l" t="t" r="r" b="b"/>
              <a:pathLst>
                <a:path w="3651" h="2530" extrusionOk="0">
                  <a:moveTo>
                    <a:pt x="477" y="0"/>
                  </a:moveTo>
                  <a:cubicBezTo>
                    <a:pt x="188" y="0"/>
                    <a:pt x="1" y="420"/>
                    <a:pt x="298" y="643"/>
                  </a:cubicBezTo>
                  <a:cubicBezTo>
                    <a:pt x="1257" y="1214"/>
                    <a:pt x="2101" y="1785"/>
                    <a:pt x="3060" y="2447"/>
                  </a:cubicBezTo>
                  <a:cubicBezTo>
                    <a:pt x="3118" y="2505"/>
                    <a:pt x="3179" y="2530"/>
                    <a:pt x="3237" y="2530"/>
                  </a:cubicBezTo>
                  <a:cubicBezTo>
                    <a:pt x="3472" y="2530"/>
                    <a:pt x="3650" y="2114"/>
                    <a:pt x="3357" y="1876"/>
                  </a:cubicBezTo>
                  <a:cubicBezTo>
                    <a:pt x="2489" y="1214"/>
                    <a:pt x="1531" y="643"/>
                    <a:pt x="686" y="73"/>
                  </a:cubicBezTo>
                  <a:cubicBezTo>
                    <a:pt x="614" y="22"/>
                    <a:pt x="543" y="0"/>
                    <a:pt x="477" y="0"/>
                  </a:cubicBezTo>
                  <a:close/>
                </a:path>
              </a:pathLst>
            </a:custGeom>
            <a:solidFill>
              <a:srgbClr val="2C32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4" name="Google Shape;224;p2"/>
            <p:cNvSpPr/>
            <p:nvPr/>
          </p:nvSpPr>
          <p:spPr>
            <a:xfrm>
              <a:off x="7939000" y="1030700"/>
              <a:ext cx="60675" cy="61700"/>
            </a:xfrm>
            <a:custGeom>
              <a:avLst/>
              <a:gdLst/>
              <a:ahLst/>
              <a:cxnLst/>
              <a:rect l="l" t="t" r="r" b="b"/>
              <a:pathLst>
                <a:path w="2427" h="2468" extrusionOk="0">
                  <a:moveTo>
                    <a:pt x="1976" y="0"/>
                  </a:moveTo>
                  <a:cubicBezTo>
                    <a:pt x="1891" y="0"/>
                    <a:pt x="1803" y="38"/>
                    <a:pt x="1726" y="132"/>
                  </a:cubicBezTo>
                  <a:cubicBezTo>
                    <a:pt x="1247" y="703"/>
                    <a:pt x="677" y="1274"/>
                    <a:pt x="220" y="1844"/>
                  </a:cubicBezTo>
                  <a:cubicBezTo>
                    <a:pt x="1" y="2131"/>
                    <a:pt x="205" y="2467"/>
                    <a:pt x="437" y="2467"/>
                  </a:cubicBezTo>
                  <a:cubicBezTo>
                    <a:pt x="519" y="2467"/>
                    <a:pt x="605" y="2425"/>
                    <a:pt x="677" y="2324"/>
                  </a:cubicBezTo>
                  <a:cubicBezTo>
                    <a:pt x="1156" y="1753"/>
                    <a:pt x="1726" y="1182"/>
                    <a:pt x="2206" y="521"/>
                  </a:cubicBezTo>
                  <a:cubicBezTo>
                    <a:pt x="2426" y="317"/>
                    <a:pt x="2219" y="0"/>
                    <a:pt x="1976" y="0"/>
                  </a:cubicBezTo>
                  <a:close/>
                </a:path>
              </a:pathLst>
            </a:custGeom>
            <a:solidFill>
              <a:srgbClr val="2C32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5" name="Google Shape;225;p2"/>
            <p:cNvSpPr/>
            <p:nvPr/>
          </p:nvSpPr>
          <p:spPr>
            <a:xfrm>
              <a:off x="7900475" y="1084850"/>
              <a:ext cx="80475" cy="59625"/>
            </a:xfrm>
            <a:custGeom>
              <a:avLst/>
              <a:gdLst/>
              <a:ahLst/>
              <a:cxnLst/>
              <a:rect l="l" t="t" r="r" b="b"/>
              <a:pathLst>
                <a:path w="3219" h="2385" extrusionOk="0">
                  <a:moveTo>
                    <a:pt x="520" y="1"/>
                  </a:moveTo>
                  <a:cubicBezTo>
                    <a:pt x="215" y="1"/>
                    <a:pt x="0" y="485"/>
                    <a:pt x="323" y="637"/>
                  </a:cubicBezTo>
                  <a:cubicBezTo>
                    <a:pt x="1076" y="1208"/>
                    <a:pt x="1852" y="1778"/>
                    <a:pt x="2606" y="2349"/>
                  </a:cubicBezTo>
                  <a:cubicBezTo>
                    <a:pt x="2646" y="2374"/>
                    <a:pt x="2687" y="2385"/>
                    <a:pt x="2728" y="2385"/>
                  </a:cubicBezTo>
                  <a:cubicBezTo>
                    <a:pt x="2988" y="2385"/>
                    <a:pt x="3218" y="1936"/>
                    <a:pt x="2902" y="1778"/>
                  </a:cubicBezTo>
                  <a:cubicBezTo>
                    <a:pt x="2126" y="1208"/>
                    <a:pt x="1464" y="637"/>
                    <a:pt x="711" y="66"/>
                  </a:cubicBezTo>
                  <a:cubicBezTo>
                    <a:pt x="646" y="21"/>
                    <a:pt x="581" y="1"/>
                    <a:pt x="520" y="1"/>
                  </a:cubicBezTo>
                  <a:close/>
                </a:path>
              </a:pathLst>
            </a:custGeom>
            <a:solidFill>
              <a:srgbClr val="2C32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6" name="Google Shape;226;p2"/>
            <p:cNvSpPr/>
            <p:nvPr/>
          </p:nvSpPr>
          <p:spPr>
            <a:xfrm>
              <a:off x="7569950" y="963725"/>
              <a:ext cx="49625" cy="69750"/>
            </a:xfrm>
            <a:custGeom>
              <a:avLst/>
              <a:gdLst/>
              <a:ahLst/>
              <a:cxnLst/>
              <a:rect l="l" t="t" r="r" b="b"/>
              <a:pathLst>
                <a:path w="1985" h="2790" extrusionOk="0">
                  <a:moveTo>
                    <a:pt x="1527" y="0"/>
                  </a:moveTo>
                  <a:cubicBezTo>
                    <a:pt x="1433" y="0"/>
                    <a:pt x="1342" y="46"/>
                    <a:pt x="1287" y="164"/>
                  </a:cubicBezTo>
                  <a:cubicBezTo>
                    <a:pt x="808" y="826"/>
                    <a:pt x="602" y="1579"/>
                    <a:pt x="146" y="2241"/>
                  </a:cubicBezTo>
                  <a:cubicBezTo>
                    <a:pt x="0" y="2515"/>
                    <a:pt x="243" y="2790"/>
                    <a:pt x="503" y="2790"/>
                  </a:cubicBezTo>
                  <a:cubicBezTo>
                    <a:pt x="610" y="2790"/>
                    <a:pt x="721" y="2743"/>
                    <a:pt x="808" y="2629"/>
                  </a:cubicBezTo>
                  <a:cubicBezTo>
                    <a:pt x="1173" y="1876"/>
                    <a:pt x="1378" y="1100"/>
                    <a:pt x="1857" y="438"/>
                  </a:cubicBezTo>
                  <a:cubicBezTo>
                    <a:pt x="1985" y="247"/>
                    <a:pt x="1746" y="0"/>
                    <a:pt x="1527" y="0"/>
                  </a:cubicBezTo>
                  <a:close/>
                </a:path>
              </a:pathLst>
            </a:custGeom>
            <a:solidFill>
              <a:srgbClr val="2C32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7" name="Google Shape;227;p2"/>
            <p:cNvSpPr/>
            <p:nvPr/>
          </p:nvSpPr>
          <p:spPr>
            <a:xfrm>
              <a:off x="7518300" y="1022800"/>
              <a:ext cx="79475" cy="51800"/>
            </a:xfrm>
            <a:custGeom>
              <a:avLst/>
              <a:gdLst/>
              <a:ahLst/>
              <a:cxnLst/>
              <a:rect l="l" t="t" r="r" b="b"/>
              <a:pathLst>
                <a:path w="3179" h="2072" extrusionOk="0">
                  <a:moveTo>
                    <a:pt x="462" y="0"/>
                  </a:moveTo>
                  <a:cubicBezTo>
                    <a:pt x="179" y="0"/>
                    <a:pt x="1" y="415"/>
                    <a:pt x="294" y="654"/>
                  </a:cubicBezTo>
                  <a:cubicBezTo>
                    <a:pt x="956" y="1133"/>
                    <a:pt x="1824" y="1407"/>
                    <a:pt x="2485" y="1978"/>
                  </a:cubicBezTo>
                  <a:cubicBezTo>
                    <a:pt x="2551" y="2044"/>
                    <a:pt x="2625" y="2071"/>
                    <a:pt x="2696" y="2071"/>
                  </a:cubicBezTo>
                  <a:cubicBezTo>
                    <a:pt x="2949" y="2071"/>
                    <a:pt x="3178" y="1729"/>
                    <a:pt x="2965" y="1498"/>
                  </a:cubicBezTo>
                  <a:cubicBezTo>
                    <a:pt x="2212" y="928"/>
                    <a:pt x="1344" y="563"/>
                    <a:pt x="682" y="83"/>
                  </a:cubicBezTo>
                  <a:cubicBezTo>
                    <a:pt x="606" y="25"/>
                    <a:pt x="531" y="0"/>
                    <a:pt x="462" y="0"/>
                  </a:cubicBezTo>
                  <a:close/>
                </a:path>
              </a:pathLst>
            </a:custGeom>
            <a:solidFill>
              <a:srgbClr val="2C32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8" name="Google Shape;228;p2"/>
            <p:cNvSpPr/>
            <p:nvPr/>
          </p:nvSpPr>
          <p:spPr>
            <a:xfrm>
              <a:off x="7601475" y="1052750"/>
              <a:ext cx="48575" cy="73550"/>
            </a:xfrm>
            <a:custGeom>
              <a:avLst/>
              <a:gdLst/>
              <a:ahLst/>
              <a:cxnLst/>
              <a:rect l="l" t="t" r="r" b="b"/>
              <a:pathLst>
                <a:path w="1943" h="2942" extrusionOk="0">
                  <a:moveTo>
                    <a:pt x="1510" y="0"/>
                  </a:moveTo>
                  <a:cubicBezTo>
                    <a:pt x="1375" y="0"/>
                    <a:pt x="1236" y="62"/>
                    <a:pt x="1167" y="209"/>
                  </a:cubicBezTo>
                  <a:cubicBezTo>
                    <a:pt x="870" y="962"/>
                    <a:pt x="688" y="1738"/>
                    <a:pt x="208" y="2492"/>
                  </a:cubicBezTo>
                  <a:cubicBezTo>
                    <a:pt x="0" y="2700"/>
                    <a:pt x="219" y="2941"/>
                    <a:pt x="470" y="2941"/>
                  </a:cubicBezTo>
                  <a:cubicBezTo>
                    <a:pt x="577" y="2941"/>
                    <a:pt x="690" y="2898"/>
                    <a:pt x="779" y="2788"/>
                  </a:cubicBezTo>
                  <a:cubicBezTo>
                    <a:pt x="1258" y="2104"/>
                    <a:pt x="1532" y="1259"/>
                    <a:pt x="1829" y="392"/>
                  </a:cubicBezTo>
                  <a:cubicBezTo>
                    <a:pt x="1942" y="165"/>
                    <a:pt x="1731" y="0"/>
                    <a:pt x="1510" y="0"/>
                  </a:cubicBezTo>
                  <a:close/>
                </a:path>
              </a:pathLst>
            </a:custGeom>
            <a:solidFill>
              <a:srgbClr val="2C32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9" name="Google Shape;229;p2"/>
            <p:cNvSpPr/>
            <p:nvPr/>
          </p:nvSpPr>
          <p:spPr>
            <a:xfrm>
              <a:off x="7560675" y="1121350"/>
              <a:ext cx="68075" cy="43150"/>
            </a:xfrm>
            <a:custGeom>
              <a:avLst/>
              <a:gdLst/>
              <a:ahLst/>
              <a:cxnLst/>
              <a:rect l="l" t="t" r="r" b="b"/>
              <a:pathLst>
                <a:path w="2723" h="1726" extrusionOk="0">
                  <a:moveTo>
                    <a:pt x="530" y="0"/>
                  </a:moveTo>
                  <a:cubicBezTo>
                    <a:pt x="219" y="0"/>
                    <a:pt x="0" y="440"/>
                    <a:pt x="311" y="615"/>
                  </a:cubicBezTo>
                  <a:cubicBezTo>
                    <a:pt x="973" y="889"/>
                    <a:pt x="1544" y="1277"/>
                    <a:pt x="2114" y="1642"/>
                  </a:cubicBezTo>
                  <a:cubicBezTo>
                    <a:pt x="2191" y="1700"/>
                    <a:pt x="2263" y="1725"/>
                    <a:pt x="2328" y="1725"/>
                  </a:cubicBezTo>
                  <a:cubicBezTo>
                    <a:pt x="2593" y="1725"/>
                    <a:pt x="2723" y="1310"/>
                    <a:pt x="2411" y="1072"/>
                  </a:cubicBezTo>
                  <a:cubicBezTo>
                    <a:pt x="1840" y="706"/>
                    <a:pt x="1270" y="318"/>
                    <a:pt x="699" y="44"/>
                  </a:cubicBezTo>
                  <a:cubicBezTo>
                    <a:pt x="642" y="14"/>
                    <a:pt x="584" y="0"/>
                    <a:pt x="530" y="0"/>
                  </a:cubicBezTo>
                  <a:close/>
                </a:path>
              </a:pathLst>
            </a:custGeom>
            <a:solidFill>
              <a:srgbClr val="2C32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0" name="Google Shape;230;p2"/>
            <p:cNvSpPr/>
            <p:nvPr/>
          </p:nvSpPr>
          <p:spPr>
            <a:xfrm>
              <a:off x="7748225" y="1393900"/>
              <a:ext cx="66175" cy="38225"/>
            </a:xfrm>
            <a:custGeom>
              <a:avLst/>
              <a:gdLst/>
              <a:ahLst/>
              <a:cxnLst/>
              <a:rect l="l" t="t" r="r" b="b"/>
              <a:pathLst>
                <a:path w="2647" h="1529" extrusionOk="0">
                  <a:moveTo>
                    <a:pt x="2142" y="0"/>
                  </a:moveTo>
                  <a:cubicBezTo>
                    <a:pt x="2078" y="0"/>
                    <a:pt x="2008" y="23"/>
                    <a:pt x="1939" y="76"/>
                  </a:cubicBezTo>
                  <a:cubicBezTo>
                    <a:pt x="1460" y="350"/>
                    <a:pt x="889" y="646"/>
                    <a:pt x="319" y="829"/>
                  </a:cubicBezTo>
                  <a:cubicBezTo>
                    <a:pt x="0" y="988"/>
                    <a:pt x="98" y="1529"/>
                    <a:pt x="386" y="1529"/>
                  </a:cubicBezTo>
                  <a:cubicBezTo>
                    <a:pt x="428" y="1529"/>
                    <a:pt x="474" y="1517"/>
                    <a:pt x="524" y="1491"/>
                  </a:cubicBezTo>
                  <a:cubicBezTo>
                    <a:pt x="1095" y="1217"/>
                    <a:pt x="1757" y="920"/>
                    <a:pt x="2327" y="646"/>
                  </a:cubicBezTo>
                  <a:cubicBezTo>
                    <a:pt x="2646" y="478"/>
                    <a:pt x="2441" y="0"/>
                    <a:pt x="2142" y="0"/>
                  </a:cubicBezTo>
                  <a:close/>
                </a:path>
              </a:pathLst>
            </a:custGeom>
            <a:solidFill>
              <a:srgbClr val="2C32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1" name="Google Shape;231;p2"/>
            <p:cNvSpPr/>
            <p:nvPr/>
          </p:nvSpPr>
          <p:spPr>
            <a:xfrm>
              <a:off x="7708450" y="1414125"/>
              <a:ext cx="57950" cy="73150"/>
            </a:xfrm>
            <a:custGeom>
              <a:avLst/>
              <a:gdLst/>
              <a:ahLst/>
              <a:cxnLst/>
              <a:rect l="l" t="t" r="r" b="b"/>
              <a:pathLst>
                <a:path w="2318" h="2926" extrusionOk="0">
                  <a:moveTo>
                    <a:pt x="492" y="0"/>
                  </a:moveTo>
                  <a:cubicBezTo>
                    <a:pt x="240" y="0"/>
                    <a:pt x="1" y="220"/>
                    <a:pt x="198" y="499"/>
                  </a:cubicBezTo>
                  <a:cubicBezTo>
                    <a:pt x="768" y="1253"/>
                    <a:pt x="1065" y="2120"/>
                    <a:pt x="1727" y="2782"/>
                  </a:cubicBezTo>
                  <a:cubicBezTo>
                    <a:pt x="1775" y="2883"/>
                    <a:pt x="1843" y="2925"/>
                    <a:pt x="1912" y="2925"/>
                  </a:cubicBezTo>
                  <a:cubicBezTo>
                    <a:pt x="2109" y="2925"/>
                    <a:pt x="2317" y="2589"/>
                    <a:pt x="2115" y="2302"/>
                  </a:cubicBezTo>
                  <a:cubicBezTo>
                    <a:pt x="1636" y="1641"/>
                    <a:pt x="1248" y="887"/>
                    <a:pt x="768" y="111"/>
                  </a:cubicBezTo>
                  <a:cubicBezTo>
                    <a:pt x="691" y="34"/>
                    <a:pt x="591" y="0"/>
                    <a:pt x="492" y="0"/>
                  </a:cubicBezTo>
                  <a:close/>
                </a:path>
              </a:pathLst>
            </a:custGeom>
            <a:solidFill>
              <a:srgbClr val="2C32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2" name="Google Shape;232;p2"/>
            <p:cNvSpPr/>
            <p:nvPr/>
          </p:nvSpPr>
          <p:spPr>
            <a:xfrm>
              <a:off x="7671900" y="1373200"/>
              <a:ext cx="57625" cy="40050"/>
            </a:xfrm>
            <a:custGeom>
              <a:avLst/>
              <a:gdLst/>
              <a:ahLst/>
              <a:cxnLst/>
              <a:rect l="l" t="t" r="r" b="b"/>
              <a:pathLst>
                <a:path w="2305" h="1602" extrusionOk="0">
                  <a:moveTo>
                    <a:pt x="1811" y="1"/>
                  </a:moveTo>
                  <a:cubicBezTo>
                    <a:pt x="1763" y="1"/>
                    <a:pt x="1712" y="12"/>
                    <a:pt x="1660" y="36"/>
                  </a:cubicBezTo>
                  <a:cubicBezTo>
                    <a:pt x="1203" y="333"/>
                    <a:pt x="815" y="698"/>
                    <a:pt x="336" y="995"/>
                  </a:cubicBezTo>
                  <a:cubicBezTo>
                    <a:pt x="0" y="1153"/>
                    <a:pt x="177" y="1601"/>
                    <a:pt x="482" y="1601"/>
                  </a:cubicBezTo>
                  <a:cubicBezTo>
                    <a:pt x="530" y="1601"/>
                    <a:pt x="580" y="1590"/>
                    <a:pt x="633" y="1566"/>
                  </a:cubicBezTo>
                  <a:cubicBezTo>
                    <a:pt x="1089" y="1269"/>
                    <a:pt x="1568" y="995"/>
                    <a:pt x="2048" y="607"/>
                  </a:cubicBezTo>
                  <a:cubicBezTo>
                    <a:pt x="2304" y="449"/>
                    <a:pt x="2117" y="1"/>
                    <a:pt x="1811" y="1"/>
                  </a:cubicBezTo>
                  <a:close/>
                </a:path>
              </a:pathLst>
            </a:custGeom>
            <a:solidFill>
              <a:srgbClr val="2C32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3" name="Google Shape;233;p2"/>
            <p:cNvSpPr/>
            <p:nvPr/>
          </p:nvSpPr>
          <p:spPr>
            <a:xfrm>
              <a:off x="7643775" y="1391225"/>
              <a:ext cx="39575" cy="57525"/>
            </a:xfrm>
            <a:custGeom>
              <a:avLst/>
              <a:gdLst/>
              <a:ahLst/>
              <a:cxnLst/>
              <a:rect l="l" t="t" r="r" b="b"/>
              <a:pathLst>
                <a:path w="1583" h="2301" extrusionOk="0">
                  <a:moveTo>
                    <a:pt x="423" y="0"/>
                  </a:moveTo>
                  <a:cubicBezTo>
                    <a:pt x="208" y="0"/>
                    <a:pt x="0" y="213"/>
                    <a:pt x="137" y="457"/>
                  </a:cubicBezTo>
                  <a:cubicBezTo>
                    <a:pt x="411" y="1027"/>
                    <a:pt x="616" y="1598"/>
                    <a:pt x="890" y="2077"/>
                  </a:cubicBezTo>
                  <a:cubicBezTo>
                    <a:pt x="951" y="2237"/>
                    <a:pt x="1055" y="2300"/>
                    <a:pt x="1160" y="2300"/>
                  </a:cubicBezTo>
                  <a:cubicBezTo>
                    <a:pt x="1370" y="2300"/>
                    <a:pt x="1583" y="2047"/>
                    <a:pt x="1461" y="1803"/>
                  </a:cubicBezTo>
                  <a:cubicBezTo>
                    <a:pt x="1187" y="1233"/>
                    <a:pt x="982" y="662"/>
                    <a:pt x="708" y="183"/>
                  </a:cubicBezTo>
                  <a:cubicBezTo>
                    <a:pt x="639" y="53"/>
                    <a:pt x="530" y="0"/>
                    <a:pt x="423" y="0"/>
                  </a:cubicBezTo>
                  <a:close/>
                </a:path>
              </a:pathLst>
            </a:custGeom>
            <a:solidFill>
              <a:srgbClr val="2C32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34" name="Google Shape;234;p2"/>
          <p:cNvGrpSpPr/>
          <p:nvPr/>
        </p:nvGrpSpPr>
        <p:grpSpPr>
          <a:xfrm>
            <a:off x="759450" y="10075"/>
            <a:ext cx="1021825" cy="935325"/>
            <a:chOff x="1292850" y="86275"/>
            <a:chExt cx="1021825" cy="935325"/>
          </a:xfrm>
        </p:grpSpPr>
        <p:sp>
          <p:nvSpPr>
            <p:cNvPr id="235" name="Google Shape;235;p2"/>
            <p:cNvSpPr/>
            <p:nvPr/>
          </p:nvSpPr>
          <p:spPr>
            <a:xfrm>
              <a:off x="1863875" y="169775"/>
              <a:ext cx="241275" cy="638000"/>
            </a:xfrm>
            <a:custGeom>
              <a:avLst/>
              <a:gdLst/>
              <a:ahLst/>
              <a:cxnLst/>
              <a:rect l="l" t="t" r="r" b="b"/>
              <a:pathLst>
                <a:path w="9651" h="25520" extrusionOk="0">
                  <a:moveTo>
                    <a:pt x="8749" y="0"/>
                  </a:moveTo>
                  <a:cubicBezTo>
                    <a:pt x="8544" y="0"/>
                    <a:pt x="8336" y="98"/>
                    <a:pt x="8194" y="332"/>
                  </a:cubicBezTo>
                  <a:cubicBezTo>
                    <a:pt x="3515" y="7476"/>
                    <a:pt x="0" y="16127"/>
                    <a:pt x="205" y="24869"/>
                  </a:cubicBezTo>
                  <a:cubicBezTo>
                    <a:pt x="205" y="25302"/>
                    <a:pt x="536" y="25519"/>
                    <a:pt x="867" y="25519"/>
                  </a:cubicBezTo>
                  <a:cubicBezTo>
                    <a:pt x="1198" y="25519"/>
                    <a:pt x="1529" y="25302"/>
                    <a:pt x="1529" y="24869"/>
                  </a:cubicBezTo>
                  <a:cubicBezTo>
                    <a:pt x="1347" y="16423"/>
                    <a:pt x="4862" y="7955"/>
                    <a:pt x="9336" y="1016"/>
                  </a:cubicBezTo>
                  <a:cubicBezTo>
                    <a:pt x="9650" y="481"/>
                    <a:pt x="9205" y="0"/>
                    <a:pt x="8749" y="0"/>
                  </a:cubicBezTo>
                  <a:close/>
                </a:path>
              </a:pathLst>
            </a:custGeom>
            <a:solidFill>
              <a:srgbClr val="2C32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6" name="Google Shape;236;p2"/>
            <p:cNvSpPr/>
            <p:nvPr/>
          </p:nvSpPr>
          <p:spPr>
            <a:xfrm>
              <a:off x="1928350" y="138400"/>
              <a:ext cx="272850" cy="289700"/>
            </a:xfrm>
            <a:custGeom>
              <a:avLst/>
              <a:gdLst/>
              <a:ahLst/>
              <a:cxnLst/>
              <a:rect l="l" t="t" r="r" b="b"/>
              <a:pathLst>
                <a:path w="10914" h="11588" extrusionOk="0">
                  <a:moveTo>
                    <a:pt x="1164" y="0"/>
                  </a:moveTo>
                  <a:cubicBezTo>
                    <a:pt x="833" y="0"/>
                    <a:pt x="525" y="217"/>
                    <a:pt x="571" y="651"/>
                  </a:cubicBezTo>
                  <a:cubicBezTo>
                    <a:pt x="662" y="2545"/>
                    <a:pt x="274" y="4554"/>
                    <a:pt x="183" y="6448"/>
                  </a:cubicBezTo>
                  <a:cubicBezTo>
                    <a:pt x="92" y="7864"/>
                    <a:pt x="0" y="9963"/>
                    <a:pt x="1233" y="11013"/>
                  </a:cubicBezTo>
                  <a:cubicBezTo>
                    <a:pt x="1684" y="11416"/>
                    <a:pt x="2183" y="11588"/>
                    <a:pt x="2710" y="11588"/>
                  </a:cubicBezTo>
                  <a:cubicBezTo>
                    <a:pt x="5412" y="11588"/>
                    <a:pt x="8854" y="7077"/>
                    <a:pt x="10363" y="5969"/>
                  </a:cubicBezTo>
                  <a:cubicBezTo>
                    <a:pt x="10914" y="5570"/>
                    <a:pt x="10548" y="4713"/>
                    <a:pt x="10028" y="4713"/>
                  </a:cubicBezTo>
                  <a:cubicBezTo>
                    <a:pt x="9923" y="4713"/>
                    <a:pt x="9812" y="4747"/>
                    <a:pt x="9701" y="4828"/>
                  </a:cubicBezTo>
                  <a:cubicBezTo>
                    <a:pt x="8734" y="5563"/>
                    <a:pt x="4682" y="10186"/>
                    <a:pt x="2664" y="10186"/>
                  </a:cubicBezTo>
                  <a:cubicBezTo>
                    <a:pt x="2302" y="10186"/>
                    <a:pt x="2005" y="10037"/>
                    <a:pt x="1803" y="9690"/>
                  </a:cubicBezTo>
                  <a:cubicBezTo>
                    <a:pt x="1142" y="8343"/>
                    <a:pt x="1507" y="6152"/>
                    <a:pt x="1621" y="4736"/>
                  </a:cubicBezTo>
                  <a:cubicBezTo>
                    <a:pt x="1712" y="3413"/>
                    <a:pt x="1986" y="1975"/>
                    <a:pt x="1895" y="651"/>
                  </a:cubicBezTo>
                  <a:cubicBezTo>
                    <a:pt x="1849" y="217"/>
                    <a:pt x="1495" y="0"/>
                    <a:pt x="1164" y="0"/>
                  </a:cubicBezTo>
                  <a:close/>
                </a:path>
              </a:pathLst>
            </a:custGeom>
            <a:solidFill>
              <a:srgbClr val="2C32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7" name="Google Shape;237;p2"/>
            <p:cNvSpPr/>
            <p:nvPr/>
          </p:nvSpPr>
          <p:spPr>
            <a:xfrm>
              <a:off x="1812100" y="150925"/>
              <a:ext cx="435525" cy="298350"/>
            </a:xfrm>
            <a:custGeom>
              <a:avLst/>
              <a:gdLst/>
              <a:ahLst/>
              <a:cxnLst/>
              <a:rect l="l" t="t" r="r" b="b"/>
              <a:pathLst>
                <a:path w="17421" h="11934" extrusionOk="0">
                  <a:moveTo>
                    <a:pt x="896" y="0"/>
                  </a:moveTo>
                  <a:cubicBezTo>
                    <a:pt x="458" y="0"/>
                    <a:pt x="1" y="476"/>
                    <a:pt x="268" y="994"/>
                  </a:cubicBezTo>
                  <a:cubicBezTo>
                    <a:pt x="1797" y="4235"/>
                    <a:pt x="2459" y="8413"/>
                    <a:pt x="5312" y="10786"/>
                  </a:cubicBezTo>
                  <a:cubicBezTo>
                    <a:pt x="6245" y="11630"/>
                    <a:pt x="7452" y="11934"/>
                    <a:pt x="8760" y="11934"/>
                  </a:cubicBezTo>
                  <a:cubicBezTo>
                    <a:pt x="11452" y="11934"/>
                    <a:pt x="14575" y="10647"/>
                    <a:pt x="16634" y="10124"/>
                  </a:cubicBezTo>
                  <a:cubicBezTo>
                    <a:pt x="17420" y="9869"/>
                    <a:pt x="17236" y="8782"/>
                    <a:pt x="16506" y="8782"/>
                  </a:cubicBezTo>
                  <a:cubicBezTo>
                    <a:pt x="16453" y="8782"/>
                    <a:pt x="16396" y="8788"/>
                    <a:pt x="16337" y="8801"/>
                  </a:cubicBezTo>
                  <a:cubicBezTo>
                    <a:pt x="14372" y="9303"/>
                    <a:pt x="11433" y="10527"/>
                    <a:pt x="8935" y="10527"/>
                  </a:cubicBezTo>
                  <a:cubicBezTo>
                    <a:pt x="7688" y="10527"/>
                    <a:pt x="6551" y="10222"/>
                    <a:pt x="5700" y="9371"/>
                  </a:cubicBezTo>
                  <a:cubicBezTo>
                    <a:pt x="3418" y="7089"/>
                    <a:pt x="2733" y="3277"/>
                    <a:pt x="1409" y="332"/>
                  </a:cubicBezTo>
                  <a:cubicBezTo>
                    <a:pt x="1288" y="98"/>
                    <a:pt x="1094" y="0"/>
                    <a:pt x="896" y="0"/>
                  </a:cubicBezTo>
                  <a:close/>
                </a:path>
              </a:pathLst>
            </a:custGeom>
            <a:solidFill>
              <a:srgbClr val="2C32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8" name="Google Shape;238;p2"/>
            <p:cNvSpPr/>
            <p:nvPr/>
          </p:nvSpPr>
          <p:spPr>
            <a:xfrm>
              <a:off x="1433025" y="305925"/>
              <a:ext cx="568500" cy="715675"/>
            </a:xfrm>
            <a:custGeom>
              <a:avLst/>
              <a:gdLst/>
              <a:ahLst/>
              <a:cxnLst/>
              <a:rect l="l" t="t" r="r" b="b"/>
              <a:pathLst>
                <a:path w="22740" h="28627" extrusionOk="0">
                  <a:moveTo>
                    <a:pt x="948" y="0"/>
                  </a:moveTo>
                  <a:cubicBezTo>
                    <a:pt x="418" y="0"/>
                    <a:pt x="1" y="660"/>
                    <a:pt x="503" y="1163"/>
                  </a:cubicBezTo>
                  <a:cubicBezTo>
                    <a:pt x="2398" y="2989"/>
                    <a:pt x="4680" y="4404"/>
                    <a:pt x="6780" y="6207"/>
                  </a:cubicBezTo>
                  <a:cubicBezTo>
                    <a:pt x="9063" y="8010"/>
                    <a:pt x="10957" y="10498"/>
                    <a:pt x="12669" y="12781"/>
                  </a:cubicBezTo>
                  <a:cubicBezTo>
                    <a:pt x="16184" y="17346"/>
                    <a:pt x="19608" y="22664"/>
                    <a:pt x="21320" y="28188"/>
                  </a:cubicBezTo>
                  <a:cubicBezTo>
                    <a:pt x="21402" y="28489"/>
                    <a:pt x="21664" y="28626"/>
                    <a:pt x="21930" y="28626"/>
                  </a:cubicBezTo>
                  <a:cubicBezTo>
                    <a:pt x="22329" y="28626"/>
                    <a:pt x="22739" y="28320"/>
                    <a:pt x="22575" y="27800"/>
                  </a:cubicBezTo>
                  <a:cubicBezTo>
                    <a:pt x="20863" y="22093"/>
                    <a:pt x="17325" y="16866"/>
                    <a:pt x="13810" y="12119"/>
                  </a:cubicBezTo>
                  <a:cubicBezTo>
                    <a:pt x="12190" y="9836"/>
                    <a:pt x="10295" y="7645"/>
                    <a:pt x="8195" y="5636"/>
                  </a:cubicBezTo>
                  <a:cubicBezTo>
                    <a:pt x="6118" y="3651"/>
                    <a:pt x="3539" y="2213"/>
                    <a:pt x="1462" y="227"/>
                  </a:cubicBezTo>
                  <a:cubicBezTo>
                    <a:pt x="1297" y="67"/>
                    <a:pt x="1117" y="0"/>
                    <a:pt x="948" y="0"/>
                  </a:cubicBezTo>
                  <a:close/>
                </a:path>
              </a:pathLst>
            </a:custGeom>
            <a:solidFill>
              <a:srgbClr val="2C32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9" name="Google Shape;239;p2"/>
            <p:cNvSpPr/>
            <p:nvPr/>
          </p:nvSpPr>
          <p:spPr>
            <a:xfrm>
              <a:off x="1356650" y="200850"/>
              <a:ext cx="309800" cy="287900"/>
            </a:xfrm>
            <a:custGeom>
              <a:avLst/>
              <a:gdLst/>
              <a:ahLst/>
              <a:cxnLst/>
              <a:rect l="l" t="t" r="r" b="b"/>
              <a:pathLst>
                <a:path w="12392" h="11516" extrusionOk="0">
                  <a:moveTo>
                    <a:pt x="8272" y="0"/>
                  </a:moveTo>
                  <a:cubicBezTo>
                    <a:pt x="7835" y="0"/>
                    <a:pt x="7377" y="500"/>
                    <a:pt x="7644" y="1097"/>
                  </a:cubicBezTo>
                  <a:cubicBezTo>
                    <a:pt x="8694" y="3288"/>
                    <a:pt x="10018" y="5754"/>
                    <a:pt x="10018" y="8219"/>
                  </a:cubicBezTo>
                  <a:cubicBezTo>
                    <a:pt x="10018" y="9687"/>
                    <a:pt x="8708" y="10127"/>
                    <a:pt x="7069" y="10127"/>
                  </a:cubicBezTo>
                  <a:cubicBezTo>
                    <a:pt x="4887" y="10127"/>
                    <a:pt x="2123" y="9347"/>
                    <a:pt x="1093" y="9177"/>
                  </a:cubicBezTo>
                  <a:cubicBezTo>
                    <a:pt x="1037" y="9166"/>
                    <a:pt x="984" y="9160"/>
                    <a:pt x="933" y="9160"/>
                  </a:cubicBezTo>
                  <a:cubicBezTo>
                    <a:pt x="195" y="9160"/>
                    <a:pt x="0" y="10325"/>
                    <a:pt x="705" y="10410"/>
                  </a:cubicBezTo>
                  <a:cubicBezTo>
                    <a:pt x="2267" y="10733"/>
                    <a:pt x="4799" y="11515"/>
                    <a:pt x="7031" y="11515"/>
                  </a:cubicBezTo>
                  <a:cubicBezTo>
                    <a:pt x="8746" y="11515"/>
                    <a:pt x="10284" y="11053"/>
                    <a:pt x="11068" y="9565"/>
                  </a:cubicBezTo>
                  <a:cubicBezTo>
                    <a:pt x="12391" y="6895"/>
                    <a:pt x="9835" y="2718"/>
                    <a:pt x="8785" y="344"/>
                  </a:cubicBezTo>
                  <a:cubicBezTo>
                    <a:pt x="8664" y="102"/>
                    <a:pt x="8470" y="0"/>
                    <a:pt x="8272" y="0"/>
                  </a:cubicBezTo>
                  <a:close/>
                </a:path>
              </a:pathLst>
            </a:custGeom>
            <a:solidFill>
              <a:srgbClr val="2C32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0" name="Google Shape;240;p2"/>
            <p:cNvSpPr/>
            <p:nvPr/>
          </p:nvSpPr>
          <p:spPr>
            <a:xfrm>
              <a:off x="1371800" y="178900"/>
              <a:ext cx="335175" cy="413975"/>
            </a:xfrm>
            <a:custGeom>
              <a:avLst/>
              <a:gdLst/>
              <a:ahLst/>
              <a:cxnLst/>
              <a:rect l="l" t="t" r="r" b="b"/>
              <a:pathLst>
                <a:path w="13407" h="16559" extrusionOk="0">
                  <a:moveTo>
                    <a:pt x="12290" y="1"/>
                  </a:moveTo>
                  <a:cubicBezTo>
                    <a:pt x="11957" y="1"/>
                    <a:pt x="11649" y="218"/>
                    <a:pt x="11694" y="651"/>
                  </a:cubicBezTo>
                  <a:cubicBezTo>
                    <a:pt x="12082" y="3870"/>
                    <a:pt x="12082" y="7773"/>
                    <a:pt x="9800" y="10443"/>
                  </a:cubicBezTo>
                  <a:cubicBezTo>
                    <a:pt x="7608" y="12909"/>
                    <a:pt x="3911" y="14347"/>
                    <a:pt x="761" y="15282"/>
                  </a:cubicBezTo>
                  <a:cubicBezTo>
                    <a:pt x="1" y="15467"/>
                    <a:pt x="221" y="16558"/>
                    <a:pt x="904" y="16558"/>
                  </a:cubicBezTo>
                  <a:cubicBezTo>
                    <a:pt x="980" y="16558"/>
                    <a:pt x="1062" y="16545"/>
                    <a:pt x="1149" y="16515"/>
                  </a:cubicBezTo>
                  <a:cubicBezTo>
                    <a:pt x="4664" y="15488"/>
                    <a:pt x="8567" y="13867"/>
                    <a:pt x="11032" y="11014"/>
                  </a:cubicBezTo>
                  <a:cubicBezTo>
                    <a:pt x="13406" y="8252"/>
                    <a:pt x="13406" y="3961"/>
                    <a:pt x="13041" y="651"/>
                  </a:cubicBezTo>
                  <a:cubicBezTo>
                    <a:pt x="12984" y="218"/>
                    <a:pt x="12624" y="1"/>
                    <a:pt x="12290" y="1"/>
                  </a:cubicBezTo>
                  <a:close/>
                </a:path>
              </a:pathLst>
            </a:custGeom>
            <a:solidFill>
              <a:srgbClr val="2C32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1" name="Google Shape;241;p2"/>
            <p:cNvSpPr/>
            <p:nvPr/>
          </p:nvSpPr>
          <p:spPr>
            <a:xfrm>
              <a:off x="1555150" y="626000"/>
              <a:ext cx="232850" cy="87325"/>
            </a:xfrm>
            <a:custGeom>
              <a:avLst/>
              <a:gdLst/>
              <a:ahLst/>
              <a:cxnLst/>
              <a:rect l="l" t="t" r="r" b="b"/>
              <a:pathLst>
                <a:path w="9314" h="3493" extrusionOk="0">
                  <a:moveTo>
                    <a:pt x="4269" y="0"/>
                  </a:moveTo>
                  <a:cubicBezTo>
                    <a:pt x="4103" y="0"/>
                    <a:pt x="3938" y="23"/>
                    <a:pt x="3790" y="69"/>
                  </a:cubicBezTo>
                  <a:cubicBezTo>
                    <a:pt x="3516" y="69"/>
                    <a:pt x="3219" y="69"/>
                    <a:pt x="2945" y="160"/>
                  </a:cubicBezTo>
                  <a:cubicBezTo>
                    <a:pt x="2648" y="252"/>
                    <a:pt x="2374" y="252"/>
                    <a:pt x="2078" y="457"/>
                  </a:cubicBezTo>
                  <a:cubicBezTo>
                    <a:pt x="1804" y="548"/>
                    <a:pt x="1598" y="640"/>
                    <a:pt x="1324" y="731"/>
                  </a:cubicBezTo>
                  <a:cubicBezTo>
                    <a:pt x="1142" y="822"/>
                    <a:pt x="936" y="1028"/>
                    <a:pt x="754" y="1119"/>
                  </a:cubicBezTo>
                  <a:cubicBezTo>
                    <a:pt x="571" y="1210"/>
                    <a:pt x="457" y="1393"/>
                    <a:pt x="366" y="1484"/>
                  </a:cubicBezTo>
                  <a:cubicBezTo>
                    <a:pt x="183" y="1598"/>
                    <a:pt x="92" y="1690"/>
                    <a:pt x="92" y="1781"/>
                  </a:cubicBezTo>
                  <a:cubicBezTo>
                    <a:pt x="1" y="1781"/>
                    <a:pt x="1" y="1872"/>
                    <a:pt x="1" y="1872"/>
                  </a:cubicBezTo>
                  <a:lnTo>
                    <a:pt x="92" y="1963"/>
                  </a:lnTo>
                  <a:cubicBezTo>
                    <a:pt x="183" y="1963"/>
                    <a:pt x="274" y="2055"/>
                    <a:pt x="366" y="2169"/>
                  </a:cubicBezTo>
                  <a:cubicBezTo>
                    <a:pt x="571" y="2260"/>
                    <a:pt x="662" y="2351"/>
                    <a:pt x="845" y="2443"/>
                  </a:cubicBezTo>
                  <a:cubicBezTo>
                    <a:pt x="1028" y="2534"/>
                    <a:pt x="1233" y="2625"/>
                    <a:pt x="1507" y="2739"/>
                  </a:cubicBezTo>
                  <a:cubicBezTo>
                    <a:pt x="1712" y="2831"/>
                    <a:pt x="1895" y="2922"/>
                    <a:pt x="2169" y="3013"/>
                  </a:cubicBezTo>
                  <a:cubicBezTo>
                    <a:pt x="2374" y="3105"/>
                    <a:pt x="2648" y="3196"/>
                    <a:pt x="2945" y="3196"/>
                  </a:cubicBezTo>
                  <a:cubicBezTo>
                    <a:pt x="3424" y="3401"/>
                    <a:pt x="3995" y="3493"/>
                    <a:pt x="4566" y="3493"/>
                  </a:cubicBezTo>
                  <a:cubicBezTo>
                    <a:pt x="5136" y="3493"/>
                    <a:pt x="5707" y="3493"/>
                    <a:pt x="6163" y="3401"/>
                  </a:cubicBezTo>
                  <a:cubicBezTo>
                    <a:pt x="6734" y="3310"/>
                    <a:pt x="7305" y="3196"/>
                    <a:pt x="7693" y="3013"/>
                  </a:cubicBezTo>
                  <a:cubicBezTo>
                    <a:pt x="7989" y="2922"/>
                    <a:pt x="8172" y="2831"/>
                    <a:pt x="8355" y="2831"/>
                  </a:cubicBezTo>
                  <a:cubicBezTo>
                    <a:pt x="8560" y="2739"/>
                    <a:pt x="8743" y="2625"/>
                    <a:pt x="8834" y="2534"/>
                  </a:cubicBezTo>
                  <a:cubicBezTo>
                    <a:pt x="9017" y="2443"/>
                    <a:pt x="9131" y="2351"/>
                    <a:pt x="9222" y="2351"/>
                  </a:cubicBezTo>
                  <a:cubicBezTo>
                    <a:pt x="9222" y="2260"/>
                    <a:pt x="9313" y="2260"/>
                    <a:pt x="9313" y="2260"/>
                  </a:cubicBezTo>
                  <a:cubicBezTo>
                    <a:pt x="9313" y="2260"/>
                    <a:pt x="9313" y="2169"/>
                    <a:pt x="9222" y="2055"/>
                  </a:cubicBezTo>
                  <a:cubicBezTo>
                    <a:pt x="9131" y="2055"/>
                    <a:pt x="9017" y="1963"/>
                    <a:pt x="8925" y="1872"/>
                  </a:cubicBezTo>
                  <a:cubicBezTo>
                    <a:pt x="8834" y="1690"/>
                    <a:pt x="8651" y="1598"/>
                    <a:pt x="8560" y="1484"/>
                  </a:cubicBezTo>
                  <a:cubicBezTo>
                    <a:pt x="8355" y="1301"/>
                    <a:pt x="8172" y="1210"/>
                    <a:pt x="7989" y="1028"/>
                  </a:cubicBezTo>
                  <a:cubicBezTo>
                    <a:pt x="7510" y="822"/>
                    <a:pt x="7031" y="548"/>
                    <a:pt x="6460" y="343"/>
                  </a:cubicBezTo>
                  <a:cubicBezTo>
                    <a:pt x="5981" y="160"/>
                    <a:pt x="5319" y="69"/>
                    <a:pt x="4748" y="69"/>
                  </a:cubicBezTo>
                  <a:cubicBezTo>
                    <a:pt x="4600" y="23"/>
                    <a:pt x="4434" y="0"/>
                    <a:pt x="4269" y="0"/>
                  </a:cubicBezTo>
                  <a:close/>
                </a:path>
              </a:pathLst>
            </a:custGeom>
            <a:solidFill>
              <a:srgbClr val="F8BD5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2" name="Google Shape;242;p2"/>
            <p:cNvSpPr/>
            <p:nvPr/>
          </p:nvSpPr>
          <p:spPr>
            <a:xfrm>
              <a:off x="1783400" y="406300"/>
              <a:ext cx="114150" cy="138125"/>
            </a:xfrm>
            <a:custGeom>
              <a:avLst/>
              <a:gdLst/>
              <a:ahLst/>
              <a:cxnLst/>
              <a:rect l="l" t="t" r="r" b="b"/>
              <a:pathLst>
                <a:path w="4566" h="5525" extrusionOk="0">
                  <a:moveTo>
                    <a:pt x="275" y="1"/>
                  </a:moveTo>
                  <a:lnTo>
                    <a:pt x="275" y="115"/>
                  </a:lnTo>
                  <a:cubicBezTo>
                    <a:pt x="183" y="206"/>
                    <a:pt x="183" y="297"/>
                    <a:pt x="183" y="480"/>
                  </a:cubicBezTo>
                  <a:cubicBezTo>
                    <a:pt x="92" y="571"/>
                    <a:pt x="92" y="777"/>
                    <a:pt x="92" y="959"/>
                  </a:cubicBezTo>
                  <a:cubicBezTo>
                    <a:pt x="92" y="1142"/>
                    <a:pt x="1" y="1256"/>
                    <a:pt x="1" y="1530"/>
                  </a:cubicBezTo>
                  <a:cubicBezTo>
                    <a:pt x="1" y="1713"/>
                    <a:pt x="1" y="1918"/>
                    <a:pt x="92" y="2101"/>
                  </a:cubicBezTo>
                  <a:cubicBezTo>
                    <a:pt x="92" y="2283"/>
                    <a:pt x="183" y="2580"/>
                    <a:pt x="183" y="2763"/>
                  </a:cubicBezTo>
                  <a:cubicBezTo>
                    <a:pt x="275" y="2968"/>
                    <a:pt x="366" y="3151"/>
                    <a:pt x="457" y="3333"/>
                  </a:cubicBezTo>
                  <a:cubicBezTo>
                    <a:pt x="571" y="3539"/>
                    <a:pt x="663" y="3721"/>
                    <a:pt x="845" y="3904"/>
                  </a:cubicBezTo>
                  <a:cubicBezTo>
                    <a:pt x="1142" y="4292"/>
                    <a:pt x="1507" y="4680"/>
                    <a:pt x="1895" y="4954"/>
                  </a:cubicBezTo>
                  <a:cubicBezTo>
                    <a:pt x="1986" y="4954"/>
                    <a:pt x="2078" y="5045"/>
                    <a:pt x="2169" y="5136"/>
                  </a:cubicBezTo>
                  <a:cubicBezTo>
                    <a:pt x="2283" y="5136"/>
                    <a:pt x="2374" y="5136"/>
                    <a:pt x="2466" y="5251"/>
                  </a:cubicBezTo>
                  <a:cubicBezTo>
                    <a:pt x="2648" y="5342"/>
                    <a:pt x="2854" y="5342"/>
                    <a:pt x="3036" y="5433"/>
                  </a:cubicBezTo>
                  <a:cubicBezTo>
                    <a:pt x="3219" y="5433"/>
                    <a:pt x="3424" y="5433"/>
                    <a:pt x="3607" y="5524"/>
                  </a:cubicBezTo>
                  <a:lnTo>
                    <a:pt x="4452" y="5524"/>
                  </a:lnTo>
                  <a:cubicBezTo>
                    <a:pt x="4452" y="5524"/>
                    <a:pt x="4566" y="5433"/>
                    <a:pt x="4566" y="5342"/>
                  </a:cubicBezTo>
                  <a:lnTo>
                    <a:pt x="4566" y="5045"/>
                  </a:lnTo>
                  <a:lnTo>
                    <a:pt x="4566" y="4566"/>
                  </a:lnTo>
                  <a:cubicBezTo>
                    <a:pt x="4566" y="4383"/>
                    <a:pt x="4566" y="4201"/>
                    <a:pt x="4452" y="3995"/>
                  </a:cubicBezTo>
                  <a:cubicBezTo>
                    <a:pt x="4452" y="3813"/>
                    <a:pt x="4452" y="3630"/>
                    <a:pt x="4360" y="3424"/>
                  </a:cubicBezTo>
                  <a:cubicBezTo>
                    <a:pt x="4360" y="3333"/>
                    <a:pt x="4269" y="3242"/>
                    <a:pt x="4269" y="3151"/>
                  </a:cubicBezTo>
                  <a:cubicBezTo>
                    <a:pt x="4269" y="3059"/>
                    <a:pt x="4178" y="2968"/>
                    <a:pt x="4178" y="2854"/>
                  </a:cubicBezTo>
                  <a:cubicBezTo>
                    <a:pt x="4086" y="2489"/>
                    <a:pt x="3881" y="2101"/>
                    <a:pt x="3607" y="1827"/>
                  </a:cubicBezTo>
                  <a:cubicBezTo>
                    <a:pt x="3516" y="1713"/>
                    <a:pt x="3310" y="1530"/>
                    <a:pt x="3219" y="1347"/>
                  </a:cubicBezTo>
                  <a:cubicBezTo>
                    <a:pt x="3036" y="1256"/>
                    <a:pt x="2945" y="1142"/>
                    <a:pt x="2740" y="959"/>
                  </a:cubicBezTo>
                  <a:cubicBezTo>
                    <a:pt x="2466" y="777"/>
                    <a:pt x="2078" y="571"/>
                    <a:pt x="1713" y="389"/>
                  </a:cubicBezTo>
                  <a:cubicBezTo>
                    <a:pt x="1507" y="297"/>
                    <a:pt x="1325" y="297"/>
                    <a:pt x="1233" y="206"/>
                  </a:cubicBezTo>
                  <a:cubicBezTo>
                    <a:pt x="1028" y="206"/>
                    <a:pt x="845" y="115"/>
                    <a:pt x="754" y="115"/>
                  </a:cubicBezTo>
                  <a:cubicBezTo>
                    <a:pt x="663" y="115"/>
                    <a:pt x="457" y="115"/>
                    <a:pt x="366" y="1"/>
                  </a:cubicBezTo>
                  <a:close/>
                </a:path>
              </a:pathLst>
            </a:custGeom>
            <a:solidFill>
              <a:srgbClr val="F8BD5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3" name="Google Shape;243;p2"/>
            <p:cNvSpPr/>
            <p:nvPr/>
          </p:nvSpPr>
          <p:spPr>
            <a:xfrm>
              <a:off x="1932900" y="663100"/>
              <a:ext cx="180925" cy="174050"/>
            </a:xfrm>
            <a:custGeom>
              <a:avLst/>
              <a:gdLst/>
              <a:ahLst/>
              <a:cxnLst/>
              <a:rect l="l" t="t" r="r" b="b"/>
              <a:pathLst>
                <a:path w="7237" h="6962" extrusionOk="0">
                  <a:moveTo>
                    <a:pt x="6757" y="0"/>
                  </a:moveTo>
                  <a:cubicBezTo>
                    <a:pt x="6575" y="0"/>
                    <a:pt x="6369" y="0"/>
                    <a:pt x="6095" y="114"/>
                  </a:cubicBezTo>
                  <a:cubicBezTo>
                    <a:pt x="5890" y="114"/>
                    <a:pt x="5616" y="114"/>
                    <a:pt x="5319" y="206"/>
                  </a:cubicBezTo>
                  <a:cubicBezTo>
                    <a:pt x="5137" y="297"/>
                    <a:pt x="4863" y="388"/>
                    <a:pt x="4566" y="479"/>
                  </a:cubicBezTo>
                  <a:cubicBezTo>
                    <a:pt x="4292" y="571"/>
                    <a:pt x="3995" y="685"/>
                    <a:pt x="3721" y="867"/>
                  </a:cubicBezTo>
                  <a:cubicBezTo>
                    <a:pt x="3425" y="1050"/>
                    <a:pt x="3151" y="1255"/>
                    <a:pt x="2945" y="1438"/>
                  </a:cubicBezTo>
                  <a:cubicBezTo>
                    <a:pt x="2671" y="1621"/>
                    <a:pt x="2375" y="1826"/>
                    <a:pt x="2192" y="2100"/>
                  </a:cubicBezTo>
                  <a:cubicBezTo>
                    <a:pt x="1895" y="2283"/>
                    <a:pt x="1713" y="2579"/>
                    <a:pt x="1530" y="2762"/>
                  </a:cubicBezTo>
                  <a:cubicBezTo>
                    <a:pt x="1325" y="3059"/>
                    <a:pt x="1142" y="3333"/>
                    <a:pt x="1051" y="3629"/>
                  </a:cubicBezTo>
                  <a:cubicBezTo>
                    <a:pt x="868" y="3812"/>
                    <a:pt x="754" y="4109"/>
                    <a:pt x="663" y="4383"/>
                  </a:cubicBezTo>
                  <a:cubicBezTo>
                    <a:pt x="480" y="4679"/>
                    <a:pt x="389" y="4862"/>
                    <a:pt x="389" y="5136"/>
                  </a:cubicBezTo>
                  <a:cubicBezTo>
                    <a:pt x="183" y="5615"/>
                    <a:pt x="92" y="6094"/>
                    <a:pt x="92" y="6391"/>
                  </a:cubicBezTo>
                  <a:cubicBezTo>
                    <a:pt x="1" y="6574"/>
                    <a:pt x="1" y="6756"/>
                    <a:pt x="1" y="6756"/>
                  </a:cubicBezTo>
                  <a:lnTo>
                    <a:pt x="1" y="6962"/>
                  </a:lnTo>
                  <a:lnTo>
                    <a:pt x="183" y="6962"/>
                  </a:lnTo>
                  <a:cubicBezTo>
                    <a:pt x="298" y="6962"/>
                    <a:pt x="389" y="6962"/>
                    <a:pt x="572" y="6848"/>
                  </a:cubicBezTo>
                  <a:cubicBezTo>
                    <a:pt x="868" y="6848"/>
                    <a:pt x="1325" y="6665"/>
                    <a:pt x="1804" y="6482"/>
                  </a:cubicBezTo>
                  <a:cubicBezTo>
                    <a:pt x="2101" y="6391"/>
                    <a:pt x="2283" y="6277"/>
                    <a:pt x="2580" y="6094"/>
                  </a:cubicBezTo>
                  <a:cubicBezTo>
                    <a:pt x="2763" y="6003"/>
                    <a:pt x="3037" y="5821"/>
                    <a:pt x="3333" y="5615"/>
                  </a:cubicBezTo>
                  <a:cubicBezTo>
                    <a:pt x="3516" y="5524"/>
                    <a:pt x="3813" y="5341"/>
                    <a:pt x="3995" y="5136"/>
                  </a:cubicBezTo>
                  <a:cubicBezTo>
                    <a:pt x="4178" y="4953"/>
                    <a:pt x="4475" y="4679"/>
                    <a:pt x="4657" y="4474"/>
                  </a:cubicBezTo>
                  <a:cubicBezTo>
                    <a:pt x="4863" y="4291"/>
                    <a:pt x="5045" y="4109"/>
                    <a:pt x="5228" y="3812"/>
                  </a:cubicBezTo>
                  <a:cubicBezTo>
                    <a:pt x="5433" y="3629"/>
                    <a:pt x="5616" y="3424"/>
                    <a:pt x="5799" y="3150"/>
                  </a:cubicBezTo>
                  <a:cubicBezTo>
                    <a:pt x="5890" y="3059"/>
                    <a:pt x="5890" y="2967"/>
                    <a:pt x="6004" y="2762"/>
                  </a:cubicBezTo>
                  <a:cubicBezTo>
                    <a:pt x="6095" y="2671"/>
                    <a:pt x="6187" y="2579"/>
                    <a:pt x="6187" y="2488"/>
                  </a:cubicBezTo>
                  <a:cubicBezTo>
                    <a:pt x="6369" y="2191"/>
                    <a:pt x="6460" y="2009"/>
                    <a:pt x="6575" y="1826"/>
                  </a:cubicBezTo>
                  <a:cubicBezTo>
                    <a:pt x="6666" y="1529"/>
                    <a:pt x="6848" y="1347"/>
                    <a:pt x="6848" y="1141"/>
                  </a:cubicBezTo>
                  <a:cubicBezTo>
                    <a:pt x="6940" y="959"/>
                    <a:pt x="7031" y="776"/>
                    <a:pt x="7145" y="571"/>
                  </a:cubicBezTo>
                  <a:cubicBezTo>
                    <a:pt x="7145" y="479"/>
                    <a:pt x="7237" y="297"/>
                    <a:pt x="7237" y="206"/>
                  </a:cubicBezTo>
                  <a:lnTo>
                    <a:pt x="7237" y="114"/>
                  </a:lnTo>
                  <a:lnTo>
                    <a:pt x="7145" y="114"/>
                  </a:lnTo>
                  <a:cubicBezTo>
                    <a:pt x="7031" y="114"/>
                    <a:pt x="6848" y="0"/>
                    <a:pt x="6757" y="0"/>
                  </a:cubicBezTo>
                  <a:close/>
                </a:path>
              </a:pathLst>
            </a:custGeom>
            <a:solidFill>
              <a:srgbClr val="F8BD5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4" name="Google Shape;244;p2"/>
            <p:cNvSpPr/>
            <p:nvPr/>
          </p:nvSpPr>
          <p:spPr>
            <a:xfrm>
              <a:off x="1676125" y="851400"/>
              <a:ext cx="252250" cy="87900"/>
            </a:xfrm>
            <a:custGeom>
              <a:avLst/>
              <a:gdLst/>
              <a:ahLst/>
              <a:cxnLst/>
              <a:rect l="l" t="t" r="r" b="b"/>
              <a:pathLst>
                <a:path w="10090" h="3516" extrusionOk="0">
                  <a:moveTo>
                    <a:pt x="5319" y="0"/>
                  </a:moveTo>
                  <a:cubicBezTo>
                    <a:pt x="4657" y="0"/>
                    <a:pt x="3995" y="0"/>
                    <a:pt x="3333" y="92"/>
                  </a:cubicBezTo>
                  <a:cubicBezTo>
                    <a:pt x="2762" y="183"/>
                    <a:pt x="2192" y="274"/>
                    <a:pt x="1712" y="457"/>
                  </a:cubicBezTo>
                  <a:cubicBezTo>
                    <a:pt x="1233" y="662"/>
                    <a:pt x="868" y="845"/>
                    <a:pt x="480" y="1028"/>
                  </a:cubicBezTo>
                  <a:cubicBezTo>
                    <a:pt x="389" y="1142"/>
                    <a:pt x="297" y="1233"/>
                    <a:pt x="183" y="1233"/>
                  </a:cubicBezTo>
                  <a:cubicBezTo>
                    <a:pt x="92" y="1324"/>
                    <a:pt x="0" y="1324"/>
                    <a:pt x="0" y="1324"/>
                  </a:cubicBezTo>
                  <a:lnTo>
                    <a:pt x="92" y="1416"/>
                  </a:lnTo>
                  <a:cubicBezTo>
                    <a:pt x="183" y="1507"/>
                    <a:pt x="297" y="1598"/>
                    <a:pt x="480" y="1712"/>
                  </a:cubicBezTo>
                  <a:cubicBezTo>
                    <a:pt x="662" y="1986"/>
                    <a:pt x="1050" y="2283"/>
                    <a:pt x="1530" y="2466"/>
                  </a:cubicBezTo>
                  <a:cubicBezTo>
                    <a:pt x="2009" y="2739"/>
                    <a:pt x="2580" y="2945"/>
                    <a:pt x="3150" y="3127"/>
                  </a:cubicBezTo>
                  <a:cubicBezTo>
                    <a:pt x="3721" y="3310"/>
                    <a:pt x="4383" y="3424"/>
                    <a:pt x="4954" y="3515"/>
                  </a:cubicBezTo>
                  <a:lnTo>
                    <a:pt x="6757" y="3515"/>
                  </a:lnTo>
                  <a:cubicBezTo>
                    <a:pt x="7031" y="3515"/>
                    <a:pt x="7327" y="3424"/>
                    <a:pt x="7510" y="3424"/>
                  </a:cubicBezTo>
                  <a:cubicBezTo>
                    <a:pt x="7807" y="3424"/>
                    <a:pt x="8081" y="3310"/>
                    <a:pt x="8286" y="3310"/>
                  </a:cubicBezTo>
                  <a:cubicBezTo>
                    <a:pt x="8377" y="3310"/>
                    <a:pt x="8560" y="3219"/>
                    <a:pt x="8651" y="3219"/>
                  </a:cubicBezTo>
                  <a:cubicBezTo>
                    <a:pt x="8743" y="3219"/>
                    <a:pt x="8857" y="3219"/>
                    <a:pt x="8948" y="3127"/>
                  </a:cubicBezTo>
                  <a:cubicBezTo>
                    <a:pt x="9222" y="3127"/>
                    <a:pt x="9427" y="3127"/>
                    <a:pt x="9610" y="3036"/>
                  </a:cubicBezTo>
                  <a:cubicBezTo>
                    <a:pt x="9701" y="3036"/>
                    <a:pt x="9884" y="2945"/>
                    <a:pt x="9998" y="2945"/>
                  </a:cubicBezTo>
                  <a:cubicBezTo>
                    <a:pt x="10089" y="2945"/>
                    <a:pt x="10089" y="2854"/>
                    <a:pt x="10089" y="2854"/>
                  </a:cubicBezTo>
                  <a:lnTo>
                    <a:pt x="9998" y="2739"/>
                  </a:lnTo>
                  <a:cubicBezTo>
                    <a:pt x="9998" y="2648"/>
                    <a:pt x="9884" y="2557"/>
                    <a:pt x="9793" y="2374"/>
                  </a:cubicBezTo>
                  <a:cubicBezTo>
                    <a:pt x="9701" y="2283"/>
                    <a:pt x="9610" y="2078"/>
                    <a:pt x="9427" y="1895"/>
                  </a:cubicBezTo>
                  <a:cubicBezTo>
                    <a:pt x="9427" y="1804"/>
                    <a:pt x="9313" y="1712"/>
                    <a:pt x="9222" y="1712"/>
                  </a:cubicBezTo>
                  <a:cubicBezTo>
                    <a:pt x="9131" y="1598"/>
                    <a:pt x="9039" y="1507"/>
                    <a:pt x="8948" y="1416"/>
                  </a:cubicBezTo>
                  <a:cubicBezTo>
                    <a:pt x="8651" y="1233"/>
                    <a:pt x="8469" y="1028"/>
                    <a:pt x="8172" y="845"/>
                  </a:cubicBezTo>
                  <a:cubicBezTo>
                    <a:pt x="7807" y="754"/>
                    <a:pt x="7601" y="662"/>
                    <a:pt x="7236" y="457"/>
                  </a:cubicBezTo>
                  <a:cubicBezTo>
                    <a:pt x="6939" y="366"/>
                    <a:pt x="6665" y="274"/>
                    <a:pt x="6277" y="183"/>
                  </a:cubicBezTo>
                  <a:cubicBezTo>
                    <a:pt x="6004" y="92"/>
                    <a:pt x="5616" y="92"/>
                    <a:pt x="5319" y="0"/>
                  </a:cubicBezTo>
                  <a:close/>
                </a:path>
              </a:pathLst>
            </a:custGeom>
            <a:solidFill>
              <a:srgbClr val="F8BD5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5" name="Google Shape;245;p2"/>
            <p:cNvSpPr/>
            <p:nvPr/>
          </p:nvSpPr>
          <p:spPr>
            <a:xfrm>
              <a:off x="1350350" y="250700"/>
              <a:ext cx="151550" cy="104700"/>
            </a:xfrm>
            <a:custGeom>
              <a:avLst/>
              <a:gdLst/>
              <a:ahLst/>
              <a:cxnLst/>
              <a:rect l="l" t="t" r="r" b="b"/>
              <a:pathLst>
                <a:path w="6062" h="4188" extrusionOk="0">
                  <a:moveTo>
                    <a:pt x="3255" y="0"/>
                  </a:moveTo>
                  <a:cubicBezTo>
                    <a:pt x="2890" y="0"/>
                    <a:pt x="2497" y="128"/>
                    <a:pt x="2098" y="427"/>
                  </a:cubicBezTo>
                  <a:cubicBezTo>
                    <a:pt x="0" y="1729"/>
                    <a:pt x="1473" y="4187"/>
                    <a:pt x="3183" y="4187"/>
                  </a:cubicBezTo>
                  <a:cubicBezTo>
                    <a:pt x="3482" y="4187"/>
                    <a:pt x="3788" y="4112"/>
                    <a:pt x="4084" y="3942"/>
                  </a:cubicBezTo>
                  <a:cubicBezTo>
                    <a:pt x="6062" y="2850"/>
                    <a:pt x="4977" y="0"/>
                    <a:pt x="3255" y="0"/>
                  </a:cubicBezTo>
                  <a:close/>
                </a:path>
              </a:pathLst>
            </a:custGeom>
            <a:solidFill>
              <a:srgbClr val="FE32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6" name="Google Shape;246;p2"/>
            <p:cNvSpPr/>
            <p:nvPr/>
          </p:nvSpPr>
          <p:spPr>
            <a:xfrm>
              <a:off x="1484225" y="157600"/>
              <a:ext cx="128400" cy="87700"/>
            </a:xfrm>
            <a:custGeom>
              <a:avLst/>
              <a:gdLst/>
              <a:ahLst/>
              <a:cxnLst/>
              <a:rect l="l" t="t" r="r" b="b"/>
              <a:pathLst>
                <a:path w="5136" h="3508" extrusionOk="0">
                  <a:moveTo>
                    <a:pt x="2793" y="1"/>
                  </a:moveTo>
                  <a:cubicBezTo>
                    <a:pt x="2479" y="1"/>
                    <a:pt x="2137" y="109"/>
                    <a:pt x="1788" y="362"/>
                  </a:cubicBezTo>
                  <a:cubicBezTo>
                    <a:pt x="1" y="1489"/>
                    <a:pt x="1255" y="3508"/>
                    <a:pt x="2724" y="3508"/>
                  </a:cubicBezTo>
                  <a:cubicBezTo>
                    <a:pt x="2981" y="3508"/>
                    <a:pt x="3244" y="3446"/>
                    <a:pt x="3499" y="3307"/>
                  </a:cubicBezTo>
                  <a:cubicBezTo>
                    <a:pt x="5136" y="2366"/>
                    <a:pt x="4262" y="1"/>
                    <a:pt x="2793" y="1"/>
                  </a:cubicBezTo>
                  <a:close/>
                </a:path>
              </a:pathLst>
            </a:custGeom>
            <a:solidFill>
              <a:srgbClr val="FE32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7" name="Google Shape;247;p2"/>
            <p:cNvSpPr/>
            <p:nvPr/>
          </p:nvSpPr>
          <p:spPr>
            <a:xfrm>
              <a:off x="1592400" y="115225"/>
              <a:ext cx="153700" cy="104175"/>
            </a:xfrm>
            <a:custGeom>
              <a:avLst/>
              <a:gdLst/>
              <a:ahLst/>
              <a:cxnLst/>
              <a:rect l="l" t="t" r="r" b="b"/>
              <a:pathLst>
                <a:path w="6148" h="4167" extrusionOk="0">
                  <a:moveTo>
                    <a:pt x="3303" y="1"/>
                  </a:moveTo>
                  <a:cubicBezTo>
                    <a:pt x="2928" y="1"/>
                    <a:pt x="2524" y="131"/>
                    <a:pt x="2117" y="437"/>
                  </a:cubicBezTo>
                  <a:cubicBezTo>
                    <a:pt x="1" y="1730"/>
                    <a:pt x="1518" y="4167"/>
                    <a:pt x="3246" y="4167"/>
                  </a:cubicBezTo>
                  <a:cubicBezTo>
                    <a:pt x="3531" y="4167"/>
                    <a:pt x="3822" y="4100"/>
                    <a:pt x="4103" y="3952"/>
                  </a:cubicBezTo>
                  <a:cubicBezTo>
                    <a:pt x="6147" y="2770"/>
                    <a:pt x="5032" y="1"/>
                    <a:pt x="3303" y="1"/>
                  </a:cubicBezTo>
                  <a:close/>
                </a:path>
              </a:pathLst>
            </a:custGeom>
            <a:solidFill>
              <a:srgbClr val="FE32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8" name="Google Shape;248;p2"/>
            <p:cNvSpPr/>
            <p:nvPr/>
          </p:nvSpPr>
          <p:spPr>
            <a:xfrm>
              <a:off x="1296500" y="400125"/>
              <a:ext cx="127875" cy="87700"/>
            </a:xfrm>
            <a:custGeom>
              <a:avLst/>
              <a:gdLst/>
              <a:ahLst/>
              <a:cxnLst/>
              <a:rect l="l" t="t" r="r" b="b"/>
              <a:pathLst>
                <a:path w="5115" h="3508" extrusionOk="0">
                  <a:moveTo>
                    <a:pt x="2759" y="0"/>
                  </a:moveTo>
                  <a:cubicBezTo>
                    <a:pt x="2452" y="0"/>
                    <a:pt x="2121" y="109"/>
                    <a:pt x="1787" y="362"/>
                  </a:cubicBezTo>
                  <a:cubicBezTo>
                    <a:pt x="0" y="1488"/>
                    <a:pt x="1254" y="3508"/>
                    <a:pt x="2653" y="3508"/>
                  </a:cubicBezTo>
                  <a:cubicBezTo>
                    <a:pt x="2898" y="3508"/>
                    <a:pt x="3147" y="3446"/>
                    <a:pt x="3385" y="3306"/>
                  </a:cubicBezTo>
                  <a:cubicBezTo>
                    <a:pt x="5115" y="2366"/>
                    <a:pt x="4196" y="0"/>
                    <a:pt x="2759" y="0"/>
                  </a:cubicBezTo>
                  <a:close/>
                </a:path>
              </a:pathLst>
            </a:custGeom>
            <a:solidFill>
              <a:srgbClr val="FE32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9" name="Google Shape;249;p2"/>
            <p:cNvSpPr/>
            <p:nvPr/>
          </p:nvSpPr>
          <p:spPr>
            <a:xfrm>
              <a:off x="1292850" y="529975"/>
              <a:ext cx="154175" cy="105450"/>
            </a:xfrm>
            <a:custGeom>
              <a:avLst/>
              <a:gdLst/>
              <a:ahLst/>
              <a:cxnLst/>
              <a:rect l="l" t="t" r="r" b="b"/>
              <a:pathLst>
                <a:path w="6167" h="4218" extrusionOk="0">
                  <a:moveTo>
                    <a:pt x="3281" y="1"/>
                  </a:moveTo>
                  <a:cubicBezTo>
                    <a:pt x="2915" y="1"/>
                    <a:pt x="2519" y="119"/>
                    <a:pt x="2116" y="395"/>
                  </a:cubicBezTo>
                  <a:cubicBezTo>
                    <a:pt x="1" y="1785"/>
                    <a:pt x="1515" y="4217"/>
                    <a:pt x="3241" y="4217"/>
                  </a:cubicBezTo>
                  <a:cubicBezTo>
                    <a:pt x="3527" y="4217"/>
                    <a:pt x="3819" y="4150"/>
                    <a:pt x="4101" y="4001"/>
                  </a:cubicBezTo>
                  <a:cubicBezTo>
                    <a:pt x="6166" y="2827"/>
                    <a:pt x="5071" y="1"/>
                    <a:pt x="3281" y="1"/>
                  </a:cubicBezTo>
                  <a:close/>
                </a:path>
              </a:pathLst>
            </a:custGeom>
            <a:solidFill>
              <a:srgbClr val="FE32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0" name="Google Shape;250;p2"/>
            <p:cNvSpPr/>
            <p:nvPr/>
          </p:nvSpPr>
          <p:spPr>
            <a:xfrm>
              <a:off x="1897925" y="86275"/>
              <a:ext cx="128000" cy="87700"/>
            </a:xfrm>
            <a:custGeom>
              <a:avLst/>
              <a:gdLst/>
              <a:ahLst/>
              <a:cxnLst/>
              <a:rect l="l" t="t" r="r" b="b"/>
              <a:pathLst>
                <a:path w="5120" h="3508" extrusionOk="0">
                  <a:moveTo>
                    <a:pt x="2760" y="1"/>
                  </a:moveTo>
                  <a:cubicBezTo>
                    <a:pt x="2452" y="1"/>
                    <a:pt x="2122" y="109"/>
                    <a:pt x="1788" y="362"/>
                  </a:cubicBezTo>
                  <a:cubicBezTo>
                    <a:pt x="1" y="1489"/>
                    <a:pt x="1255" y="3508"/>
                    <a:pt x="2668" y="3508"/>
                  </a:cubicBezTo>
                  <a:cubicBezTo>
                    <a:pt x="2915" y="3508"/>
                    <a:pt x="3167" y="3446"/>
                    <a:pt x="3409" y="3306"/>
                  </a:cubicBezTo>
                  <a:cubicBezTo>
                    <a:pt x="5120" y="2366"/>
                    <a:pt x="4197" y="1"/>
                    <a:pt x="2760" y="1"/>
                  </a:cubicBezTo>
                  <a:close/>
                </a:path>
              </a:pathLst>
            </a:custGeom>
            <a:solidFill>
              <a:srgbClr val="FE32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1" name="Google Shape;251;p2"/>
            <p:cNvSpPr/>
            <p:nvPr/>
          </p:nvSpPr>
          <p:spPr>
            <a:xfrm>
              <a:off x="2017600" y="113950"/>
              <a:ext cx="154650" cy="105450"/>
            </a:xfrm>
            <a:custGeom>
              <a:avLst/>
              <a:gdLst/>
              <a:ahLst/>
              <a:cxnLst/>
              <a:rect l="l" t="t" r="r" b="b"/>
              <a:pathLst>
                <a:path w="6186" h="4218" extrusionOk="0">
                  <a:moveTo>
                    <a:pt x="3275" y="1"/>
                  </a:moveTo>
                  <a:cubicBezTo>
                    <a:pt x="2913" y="1"/>
                    <a:pt x="2526" y="120"/>
                    <a:pt x="2137" y="396"/>
                  </a:cubicBezTo>
                  <a:cubicBezTo>
                    <a:pt x="0" y="1768"/>
                    <a:pt x="1533" y="4217"/>
                    <a:pt x="3266" y="4217"/>
                  </a:cubicBezTo>
                  <a:cubicBezTo>
                    <a:pt x="3551" y="4217"/>
                    <a:pt x="3842" y="4151"/>
                    <a:pt x="4122" y="4003"/>
                  </a:cubicBezTo>
                  <a:cubicBezTo>
                    <a:pt x="6186" y="2810"/>
                    <a:pt x="5031" y="1"/>
                    <a:pt x="3275" y="1"/>
                  </a:cubicBezTo>
                  <a:close/>
                </a:path>
              </a:pathLst>
            </a:custGeom>
            <a:solidFill>
              <a:srgbClr val="FE32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2" name="Google Shape;252;p2"/>
            <p:cNvSpPr/>
            <p:nvPr/>
          </p:nvSpPr>
          <p:spPr>
            <a:xfrm>
              <a:off x="2160875" y="338575"/>
              <a:ext cx="153800" cy="105375"/>
            </a:xfrm>
            <a:custGeom>
              <a:avLst/>
              <a:gdLst/>
              <a:ahLst/>
              <a:cxnLst/>
              <a:rect l="l" t="t" r="r" b="b"/>
              <a:pathLst>
                <a:path w="6152" h="4215" extrusionOk="0">
                  <a:moveTo>
                    <a:pt x="3308" y="1"/>
                  </a:moveTo>
                  <a:cubicBezTo>
                    <a:pt x="2933" y="1"/>
                    <a:pt x="2526" y="128"/>
                    <a:pt x="2112" y="427"/>
                  </a:cubicBezTo>
                  <a:cubicBezTo>
                    <a:pt x="0" y="1803"/>
                    <a:pt x="1473" y="4214"/>
                    <a:pt x="3181" y="4214"/>
                  </a:cubicBezTo>
                  <a:cubicBezTo>
                    <a:pt x="3486" y="4214"/>
                    <a:pt x="3797" y="4138"/>
                    <a:pt x="4098" y="3965"/>
                  </a:cubicBezTo>
                  <a:cubicBezTo>
                    <a:pt x="6151" y="2854"/>
                    <a:pt x="5079" y="1"/>
                    <a:pt x="3308" y="1"/>
                  </a:cubicBezTo>
                  <a:close/>
                </a:path>
              </a:pathLst>
            </a:custGeom>
            <a:solidFill>
              <a:srgbClr val="FE32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3" name="Google Shape;253;p2"/>
            <p:cNvSpPr/>
            <p:nvPr/>
          </p:nvSpPr>
          <p:spPr>
            <a:xfrm>
              <a:off x="2126000" y="223175"/>
              <a:ext cx="128000" cy="88550"/>
            </a:xfrm>
            <a:custGeom>
              <a:avLst/>
              <a:gdLst/>
              <a:ahLst/>
              <a:cxnLst/>
              <a:rect l="l" t="t" r="r" b="b"/>
              <a:pathLst>
                <a:path w="5120" h="3542" extrusionOk="0">
                  <a:moveTo>
                    <a:pt x="2736" y="1"/>
                  </a:moveTo>
                  <a:cubicBezTo>
                    <a:pt x="2412" y="1"/>
                    <a:pt x="2061" y="116"/>
                    <a:pt x="1704" y="387"/>
                  </a:cubicBezTo>
                  <a:cubicBezTo>
                    <a:pt x="0" y="1529"/>
                    <a:pt x="1186" y="3541"/>
                    <a:pt x="2630" y="3541"/>
                  </a:cubicBezTo>
                  <a:cubicBezTo>
                    <a:pt x="2889" y="3541"/>
                    <a:pt x="3156" y="3477"/>
                    <a:pt x="3416" y="3331"/>
                  </a:cubicBezTo>
                  <a:cubicBezTo>
                    <a:pt x="5119" y="2395"/>
                    <a:pt x="4213" y="1"/>
                    <a:pt x="2736" y="1"/>
                  </a:cubicBezTo>
                  <a:close/>
                </a:path>
              </a:pathLst>
            </a:custGeom>
            <a:solidFill>
              <a:srgbClr val="FE32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4" name="Google Shape;254;p2"/>
            <p:cNvSpPr/>
            <p:nvPr/>
          </p:nvSpPr>
          <p:spPr>
            <a:xfrm>
              <a:off x="1762100" y="107600"/>
              <a:ext cx="128575" cy="89100"/>
            </a:xfrm>
            <a:custGeom>
              <a:avLst/>
              <a:gdLst/>
              <a:ahLst/>
              <a:cxnLst/>
              <a:rect l="l" t="t" r="r" b="b"/>
              <a:pathLst>
                <a:path w="5143" h="3564" extrusionOk="0">
                  <a:moveTo>
                    <a:pt x="2761" y="1"/>
                  </a:moveTo>
                  <a:cubicBezTo>
                    <a:pt x="2454" y="1"/>
                    <a:pt x="2123" y="107"/>
                    <a:pt x="1788" y="353"/>
                  </a:cubicBezTo>
                  <a:cubicBezTo>
                    <a:pt x="0" y="1493"/>
                    <a:pt x="1291" y="3564"/>
                    <a:pt x="2719" y="3564"/>
                  </a:cubicBezTo>
                  <a:cubicBezTo>
                    <a:pt x="2950" y="3564"/>
                    <a:pt x="3184" y="3510"/>
                    <a:pt x="3409" y="3389"/>
                  </a:cubicBezTo>
                  <a:cubicBezTo>
                    <a:pt x="5143" y="2372"/>
                    <a:pt x="4216" y="1"/>
                    <a:pt x="2761" y="1"/>
                  </a:cubicBezTo>
                  <a:close/>
                </a:path>
              </a:pathLst>
            </a:custGeom>
            <a:solidFill>
              <a:srgbClr val="FE32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55" name="Google Shape;255;p2"/>
          <p:cNvSpPr/>
          <p:nvPr/>
        </p:nvSpPr>
        <p:spPr>
          <a:xfrm>
            <a:off x="5781413" y="4873925"/>
            <a:ext cx="128625" cy="90225"/>
          </a:xfrm>
          <a:custGeom>
            <a:avLst/>
            <a:gdLst/>
            <a:ahLst/>
            <a:cxnLst/>
            <a:rect l="l" t="t" r="r" b="b"/>
            <a:pathLst>
              <a:path w="5145" h="3609" extrusionOk="0">
                <a:moveTo>
                  <a:pt x="2425" y="1"/>
                </a:moveTo>
                <a:cubicBezTo>
                  <a:pt x="931" y="1"/>
                  <a:pt x="1" y="2376"/>
                  <a:pt x="1715" y="3412"/>
                </a:cubicBezTo>
                <a:cubicBezTo>
                  <a:pt x="1950" y="3548"/>
                  <a:pt x="2195" y="3608"/>
                  <a:pt x="2436" y="3608"/>
                </a:cubicBezTo>
                <a:cubicBezTo>
                  <a:pt x="3858" y="3608"/>
                  <a:pt x="5145" y="1505"/>
                  <a:pt x="3427" y="353"/>
                </a:cubicBezTo>
                <a:cubicBezTo>
                  <a:pt x="3081" y="107"/>
                  <a:pt x="2740" y="1"/>
                  <a:pt x="2425" y="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6" name="Google Shape;256;p2"/>
          <p:cNvSpPr/>
          <p:nvPr/>
        </p:nvSpPr>
        <p:spPr>
          <a:xfrm>
            <a:off x="6408050" y="4617125"/>
            <a:ext cx="151425" cy="104875"/>
          </a:xfrm>
          <a:custGeom>
            <a:avLst/>
            <a:gdLst/>
            <a:ahLst/>
            <a:cxnLst/>
            <a:rect l="l" t="t" r="r" b="b"/>
            <a:pathLst>
              <a:path w="6057" h="4195" extrusionOk="0">
                <a:moveTo>
                  <a:pt x="2848" y="0"/>
                </a:moveTo>
                <a:cubicBezTo>
                  <a:pt x="1119" y="0"/>
                  <a:pt x="0" y="2769"/>
                  <a:pt x="2026" y="3951"/>
                </a:cubicBezTo>
                <a:cubicBezTo>
                  <a:pt x="2310" y="4120"/>
                  <a:pt x="2606" y="4195"/>
                  <a:pt x="2897" y="4195"/>
                </a:cubicBezTo>
                <a:cubicBezTo>
                  <a:pt x="4567" y="4195"/>
                  <a:pt x="6057" y="1719"/>
                  <a:pt x="4034" y="436"/>
                </a:cubicBezTo>
                <a:cubicBezTo>
                  <a:pt x="3628" y="130"/>
                  <a:pt x="3223" y="0"/>
                  <a:pt x="2848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57" name="Google Shape;257;p2"/>
          <p:cNvGrpSpPr/>
          <p:nvPr/>
        </p:nvGrpSpPr>
        <p:grpSpPr>
          <a:xfrm rot="-913800">
            <a:off x="-297097" y="1888163"/>
            <a:ext cx="963871" cy="1023072"/>
            <a:chOff x="171400" y="1580200"/>
            <a:chExt cx="963850" cy="1023050"/>
          </a:xfrm>
        </p:grpSpPr>
        <p:sp>
          <p:nvSpPr>
            <p:cNvPr id="258" name="Google Shape;258;p2"/>
            <p:cNvSpPr/>
            <p:nvPr/>
          </p:nvSpPr>
          <p:spPr>
            <a:xfrm>
              <a:off x="344850" y="1580200"/>
              <a:ext cx="597325" cy="450650"/>
            </a:xfrm>
            <a:custGeom>
              <a:avLst/>
              <a:gdLst/>
              <a:ahLst/>
              <a:cxnLst/>
              <a:rect l="l" t="t" r="r" b="b"/>
              <a:pathLst>
                <a:path w="23893" h="18026" extrusionOk="0">
                  <a:moveTo>
                    <a:pt x="11667" y="1"/>
                  </a:moveTo>
                  <a:cubicBezTo>
                    <a:pt x="7673" y="1"/>
                    <a:pt x="2916" y="1459"/>
                    <a:pt x="1712" y="6319"/>
                  </a:cubicBezTo>
                  <a:cubicBezTo>
                    <a:pt x="0" y="12505"/>
                    <a:pt x="3127" y="17070"/>
                    <a:pt x="9130" y="17823"/>
                  </a:cubicBezTo>
                  <a:cubicBezTo>
                    <a:pt x="10088" y="17954"/>
                    <a:pt x="11105" y="18026"/>
                    <a:pt x="12138" y="18026"/>
                  </a:cubicBezTo>
                  <a:cubicBezTo>
                    <a:pt x="17776" y="18026"/>
                    <a:pt x="23892" y="15875"/>
                    <a:pt x="23487" y="9355"/>
                  </a:cubicBezTo>
                  <a:cubicBezTo>
                    <a:pt x="23193" y="4653"/>
                    <a:pt x="20303" y="41"/>
                    <a:pt x="13042" y="41"/>
                  </a:cubicBezTo>
                  <a:cubicBezTo>
                    <a:pt x="12971" y="41"/>
                    <a:pt x="12900" y="41"/>
                    <a:pt x="12828" y="42"/>
                  </a:cubicBezTo>
                  <a:cubicBezTo>
                    <a:pt x="12451" y="15"/>
                    <a:pt x="12063" y="1"/>
                    <a:pt x="11667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9" name="Google Shape;259;p2"/>
            <p:cNvSpPr/>
            <p:nvPr/>
          </p:nvSpPr>
          <p:spPr>
            <a:xfrm>
              <a:off x="282650" y="2022875"/>
              <a:ext cx="784625" cy="580375"/>
            </a:xfrm>
            <a:custGeom>
              <a:avLst/>
              <a:gdLst/>
              <a:ahLst/>
              <a:cxnLst/>
              <a:rect l="l" t="t" r="r" b="b"/>
              <a:pathLst>
                <a:path w="31385" h="23215" extrusionOk="0">
                  <a:moveTo>
                    <a:pt x="15065" y="0"/>
                  </a:moveTo>
                  <a:cubicBezTo>
                    <a:pt x="13684" y="0"/>
                    <a:pt x="12163" y="42"/>
                    <a:pt x="10477" y="116"/>
                  </a:cubicBezTo>
                  <a:cubicBezTo>
                    <a:pt x="10249" y="103"/>
                    <a:pt x="10024" y="96"/>
                    <a:pt x="9803" y="96"/>
                  </a:cubicBezTo>
                  <a:cubicBezTo>
                    <a:pt x="3391" y="96"/>
                    <a:pt x="0" y="5445"/>
                    <a:pt x="0" y="11049"/>
                  </a:cubicBezTo>
                  <a:cubicBezTo>
                    <a:pt x="114" y="20362"/>
                    <a:pt x="6756" y="23215"/>
                    <a:pt x="15407" y="23215"/>
                  </a:cubicBezTo>
                  <a:cubicBezTo>
                    <a:pt x="23693" y="23215"/>
                    <a:pt x="29216" y="20362"/>
                    <a:pt x="30449" y="14655"/>
                  </a:cubicBezTo>
                  <a:cubicBezTo>
                    <a:pt x="31385" y="10866"/>
                    <a:pt x="30244" y="6005"/>
                    <a:pt x="27117" y="3243"/>
                  </a:cubicBezTo>
                  <a:cubicBezTo>
                    <a:pt x="24340" y="781"/>
                    <a:pt x="20992" y="0"/>
                    <a:pt x="15065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0" name="Google Shape;260;p2"/>
            <p:cNvSpPr/>
            <p:nvPr/>
          </p:nvSpPr>
          <p:spPr>
            <a:xfrm>
              <a:off x="304825" y="1930225"/>
              <a:ext cx="684275" cy="176350"/>
            </a:xfrm>
            <a:custGeom>
              <a:avLst/>
              <a:gdLst/>
              <a:ahLst/>
              <a:cxnLst/>
              <a:rect l="l" t="t" r="r" b="b"/>
              <a:pathLst>
                <a:path w="27371" h="7054" extrusionOk="0">
                  <a:moveTo>
                    <a:pt x="24577" y="1"/>
                  </a:moveTo>
                  <a:cubicBezTo>
                    <a:pt x="24125" y="1"/>
                    <a:pt x="23654" y="108"/>
                    <a:pt x="23194" y="307"/>
                  </a:cubicBezTo>
                  <a:cubicBezTo>
                    <a:pt x="20483" y="1453"/>
                    <a:pt x="17284" y="1955"/>
                    <a:pt x="14057" y="1955"/>
                  </a:cubicBezTo>
                  <a:cubicBezTo>
                    <a:pt x="10599" y="1955"/>
                    <a:pt x="7109" y="1378"/>
                    <a:pt x="4157" y="398"/>
                  </a:cubicBezTo>
                  <a:cubicBezTo>
                    <a:pt x="3843" y="283"/>
                    <a:pt x="3546" y="231"/>
                    <a:pt x="3271" y="231"/>
                  </a:cubicBezTo>
                  <a:cubicBezTo>
                    <a:pt x="805" y="231"/>
                    <a:pt x="1" y="4407"/>
                    <a:pt x="2834" y="5351"/>
                  </a:cubicBezTo>
                  <a:cubicBezTo>
                    <a:pt x="6169" y="6463"/>
                    <a:pt x="9885" y="7054"/>
                    <a:pt x="13606" y="7054"/>
                  </a:cubicBezTo>
                  <a:cubicBezTo>
                    <a:pt x="17830" y="7054"/>
                    <a:pt x="22061" y="6292"/>
                    <a:pt x="25750" y="4666"/>
                  </a:cubicBezTo>
                  <a:cubicBezTo>
                    <a:pt x="27074" y="4210"/>
                    <a:pt x="27371" y="2293"/>
                    <a:pt x="26709" y="1243"/>
                  </a:cubicBezTo>
                  <a:cubicBezTo>
                    <a:pt x="26203" y="379"/>
                    <a:pt x="25424" y="1"/>
                    <a:pt x="24577" y="1"/>
                  </a:cubicBezTo>
                  <a:close/>
                </a:path>
              </a:pathLst>
            </a:custGeom>
            <a:solidFill>
              <a:srgbClr val="F8BD5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1" name="Google Shape;261;p2"/>
            <p:cNvSpPr/>
            <p:nvPr/>
          </p:nvSpPr>
          <p:spPr>
            <a:xfrm>
              <a:off x="425300" y="1972225"/>
              <a:ext cx="230875" cy="532600"/>
            </a:xfrm>
            <a:custGeom>
              <a:avLst/>
              <a:gdLst/>
              <a:ahLst/>
              <a:cxnLst/>
              <a:rect l="l" t="t" r="r" b="b"/>
              <a:pathLst>
                <a:path w="9235" h="21304" extrusionOk="0">
                  <a:moveTo>
                    <a:pt x="5621" y="0"/>
                  </a:moveTo>
                  <a:cubicBezTo>
                    <a:pt x="4820" y="0"/>
                    <a:pt x="4005" y="347"/>
                    <a:pt x="3424" y="1183"/>
                  </a:cubicBezTo>
                  <a:cubicBezTo>
                    <a:pt x="0" y="6228"/>
                    <a:pt x="1621" y="13166"/>
                    <a:pt x="1918" y="18873"/>
                  </a:cubicBezTo>
                  <a:cubicBezTo>
                    <a:pt x="2009" y="20493"/>
                    <a:pt x="3339" y="21304"/>
                    <a:pt x="4623" y="21304"/>
                  </a:cubicBezTo>
                  <a:cubicBezTo>
                    <a:pt x="5906" y="21304"/>
                    <a:pt x="7145" y="20493"/>
                    <a:pt x="7053" y="18873"/>
                  </a:cubicBezTo>
                  <a:cubicBezTo>
                    <a:pt x="6757" y="14216"/>
                    <a:pt x="5136" y="7848"/>
                    <a:pt x="7898" y="3762"/>
                  </a:cubicBezTo>
                  <a:cubicBezTo>
                    <a:pt x="9235" y="1837"/>
                    <a:pt x="7465" y="0"/>
                    <a:pt x="5621" y="0"/>
                  </a:cubicBezTo>
                  <a:close/>
                </a:path>
              </a:pathLst>
            </a:custGeom>
            <a:solidFill>
              <a:srgbClr val="F8BD5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2" name="Google Shape;262;p2"/>
            <p:cNvSpPr/>
            <p:nvPr/>
          </p:nvSpPr>
          <p:spPr>
            <a:xfrm>
              <a:off x="939675" y="1957025"/>
              <a:ext cx="195575" cy="203800"/>
            </a:xfrm>
            <a:custGeom>
              <a:avLst/>
              <a:gdLst/>
              <a:ahLst/>
              <a:cxnLst/>
              <a:rect l="l" t="t" r="r" b="b"/>
              <a:pathLst>
                <a:path w="7823" h="8152" extrusionOk="0">
                  <a:moveTo>
                    <a:pt x="6881" y="0"/>
                  </a:moveTo>
                  <a:cubicBezTo>
                    <a:pt x="6687" y="0"/>
                    <a:pt x="6493" y="83"/>
                    <a:pt x="6359" y="285"/>
                  </a:cubicBezTo>
                  <a:cubicBezTo>
                    <a:pt x="4533" y="2750"/>
                    <a:pt x="2639" y="5032"/>
                    <a:pt x="448" y="7018"/>
                  </a:cubicBezTo>
                  <a:cubicBezTo>
                    <a:pt x="0" y="7466"/>
                    <a:pt x="437" y="8152"/>
                    <a:pt x="966" y="8152"/>
                  </a:cubicBezTo>
                  <a:cubicBezTo>
                    <a:pt x="1111" y="8152"/>
                    <a:pt x="1263" y="8100"/>
                    <a:pt x="1406" y="7977"/>
                  </a:cubicBezTo>
                  <a:cubicBezTo>
                    <a:pt x="3689" y="5877"/>
                    <a:pt x="5583" y="3412"/>
                    <a:pt x="7501" y="947"/>
                  </a:cubicBezTo>
                  <a:cubicBezTo>
                    <a:pt x="7823" y="479"/>
                    <a:pt x="7349" y="0"/>
                    <a:pt x="6881" y="0"/>
                  </a:cubicBezTo>
                  <a:close/>
                </a:path>
              </a:pathLst>
            </a:custGeom>
            <a:solidFill>
              <a:srgbClr val="2C32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3" name="Google Shape;263;p2"/>
            <p:cNvSpPr/>
            <p:nvPr/>
          </p:nvSpPr>
          <p:spPr>
            <a:xfrm>
              <a:off x="1015250" y="1947000"/>
              <a:ext cx="46325" cy="112725"/>
            </a:xfrm>
            <a:custGeom>
              <a:avLst/>
              <a:gdLst/>
              <a:ahLst/>
              <a:cxnLst/>
              <a:rect l="l" t="t" r="r" b="b"/>
              <a:pathLst>
                <a:path w="1853" h="4509" extrusionOk="0">
                  <a:moveTo>
                    <a:pt x="656" y="0"/>
                  </a:moveTo>
                  <a:cubicBezTo>
                    <a:pt x="331" y="0"/>
                    <a:pt x="0" y="389"/>
                    <a:pt x="186" y="777"/>
                  </a:cubicBezTo>
                  <a:cubicBezTo>
                    <a:pt x="666" y="1713"/>
                    <a:pt x="666" y="2968"/>
                    <a:pt x="848" y="3995"/>
                  </a:cubicBezTo>
                  <a:cubicBezTo>
                    <a:pt x="848" y="4338"/>
                    <a:pt x="1111" y="4509"/>
                    <a:pt x="1362" y="4509"/>
                  </a:cubicBezTo>
                  <a:cubicBezTo>
                    <a:pt x="1613" y="4509"/>
                    <a:pt x="1853" y="4338"/>
                    <a:pt x="1807" y="3995"/>
                  </a:cubicBezTo>
                  <a:cubicBezTo>
                    <a:pt x="1716" y="2763"/>
                    <a:pt x="1624" y="1439"/>
                    <a:pt x="1054" y="298"/>
                  </a:cubicBezTo>
                  <a:cubicBezTo>
                    <a:pt x="959" y="86"/>
                    <a:pt x="808" y="0"/>
                    <a:pt x="656" y="0"/>
                  </a:cubicBezTo>
                  <a:close/>
                </a:path>
              </a:pathLst>
            </a:custGeom>
            <a:solidFill>
              <a:srgbClr val="2C32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4" name="Google Shape;264;p2"/>
            <p:cNvSpPr/>
            <p:nvPr/>
          </p:nvSpPr>
          <p:spPr>
            <a:xfrm>
              <a:off x="1015325" y="2068550"/>
              <a:ext cx="118725" cy="26275"/>
            </a:xfrm>
            <a:custGeom>
              <a:avLst/>
              <a:gdLst/>
              <a:ahLst/>
              <a:cxnLst/>
              <a:rect l="l" t="t" r="r" b="b"/>
              <a:pathLst>
                <a:path w="4749" h="1051" extrusionOk="0">
                  <a:moveTo>
                    <a:pt x="663" y="1"/>
                  </a:moveTo>
                  <a:cubicBezTo>
                    <a:pt x="1" y="92"/>
                    <a:pt x="1" y="1051"/>
                    <a:pt x="663" y="1051"/>
                  </a:cubicBezTo>
                  <a:lnTo>
                    <a:pt x="4087" y="1051"/>
                  </a:lnTo>
                  <a:cubicBezTo>
                    <a:pt x="4748" y="1051"/>
                    <a:pt x="4748" y="1"/>
                    <a:pt x="4087" y="1"/>
                  </a:cubicBezTo>
                  <a:close/>
                </a:path>
              </a:pathLst>
            </a:custGeom>
            <a:solidFill>
              <a:srgbClr val="2C32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5" name="Google Shape;265;p2"/>
            <p:cNvSpPr/>
            <p:nvPr/>
          </p:nvSpPr>
          <p:spPr>
            <a:xfrm>
              <a:off x="176525" y="2010450"/>
              <a:ext cx="216975" cy="199475"/>
            </a:xfrm>
            <a:custGeom>
              <a:avLst/>
              <a:gdLst/>
              <a:ahLst/>
              <a:cxnLst/>
              <a:rect l="l" t="t" r="r" b="b"/>
              <a:pathLst>
                <a:path w="8679" h="7979" extrusionOk="0">
                  <a:moveTo>
                    <a:pt x="865" y="0"/>
                  </a:moveTo>
                  <a:cubicBezTo>
                    <a:pt x="401" y="0"/>
                    <a:pt x="0" y="658"/>
                    <a:pt x="365" y="1092"/>
                  </a:cubicBezTo>
                  <a:cubicBezTo>
                    <a:pt x="2442" y="3557"/>
                    <a:pt x="4724" y="5840"/>
                    <a:pt x="7212" y="7848"/>
                  </a:cubicBezTo>
                  <a:cubicBezTo>
                    <a:pt x="7344" y="7939"/>
                    <a:pt x="7487" y="7979"/>
                    <a:pt x="7626" y="7979"/>
                  </a:cubicBezTo>
                  <a:cubicBezTo>
                    <a:pt x="8184" y="7979"/>
                    <a:pt x="8678" y="7347"/>
                    <a:pt x="8148" y="6890"/>
                  </a:cubicBezTo>
                  <a:cubicBezTo>
                    <a:pt x="5683" y="4881"/>
                    <a:pt x="3401" y="2599"/>
                    <a:pt x="1301" y="225"/>
                  </a:cubicBezTo>
                  <a:cubicBezTo>
                    <a:pt x="1164" y="66"/>
                    <a:pt x="1011" y="0"/>
                    <a:pt x="865" y="0"/>
                  </a:cubicBezTo>
                  <a:close/>
                </a:path>
              </a:pathLst>
            </a:custGeom>
            <a:solidFill>
              <a:srgbClr val="2C32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6" name="Google Shape;266;p2"/>
            <p:cNvSpPr/>
            <p:nvPr/>
          </p:nvSpPr>
          <p:spPr>
            <a:xfrm>
              <a:off x="256950" y="2006100"/>
              <a:ext cx="34550" cy="107975"/>
            </a:xfrm>
            <a:custGeom>
              <a:avLst/>
              <a:gdLst/>
              <a:ahLst/>
              <a:cxnLst/>
              <a:rect l="l" t="t" r="r" b="b"/>
              <a:pathLst>
                <a:path w="1382" h="4319" extrusionOk="0">
                  <a:moveTo>
                    <a:pt x="738" y="0"/>
                  </a:moveTo>
                  <a:cubicBezTo>
                    <a:pt x="559" y="0"/>
                    <a:pt x="401" y="92"/>
                    <a:pt x="366" y="307"/>
                  </a:cubicBezTo>
                  <a:cubicBezTo>
                    <a:pt x="184" y="1449"/>
                    <a:pt x="184" y="2681"/>
                    <a:pt x="1" y="3823"/>
                  </a:cubicBezTo>
                  <a:cubicBezTo>
                    <a:pt x="1" y="4154"/>
                    <a:pt x="258" y="4319"/>
                    <a:pt x="515" y="4319"/>
                  </a:cubicBezTo>
                  <a:cubicBezTo>
                    <a:pt x="771" y="4319"/>
                    <a:pt x="1028" y="4154"/>
                    <a:pt x="1028" y="3823"/>
                  </a:cubicBezTo>
                  <a:cubicBezTo>
                    <a:pt x="1142" y="2773"/>
                    <a:pt x="1142" y="1631"/>
                    <a:pt x="1325" y="604"/>
                  </a:cubicBezTo>
                  <a:cubicBezTo>
                    <a:pt x="1382" y="249"/>
                    <a:pt x="1032" y="0"/>
                    <a:pt x="738" y="0"/>
                  </a:cubicBezTo>
                  <a:close/>
                </a:path>
              </a:pathLst>
            </a:custGeom>
            <a:solidFill>
              <a:srgbClr val="2C32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7" name="Google Shape;267;p2"/>
            <p:cNvSpPr/>
            <p:nvPr/>
          </p:nvSpPr>
          <p:spPr>
            <a:xfrm>
              <a:off x="171400" y="2108925"/>
              <a:ext cx="132950" cy="30975"/>
            </a:xfrm>
            <a:custGeom>
              <a:avLst/>
              <a:gdLst/>
              <a:ahLst/>
              <a:cxnLst/>
              <a:rect l="l" t="t" r="r" b="b"/>
              <a:pathLst>
                <a:path w="5318" h="1239" extrusionOk="0">
                  <a:moveTo>
                    <a:pt x="500" y="1"/>
                  </a:moveTo>
                  <a:cubicBezTo>
                    <a:pt x="0" y="1"/>
                    <a:pt x="23" y="947"/>
                    <a:pt x="570" y="1056"/>
                  </a:cubicBezTo>
                  <a:cubicBezTo>
                    <a:pt x="1985" y="1239"/>
                    <a:pt x="3309" y="1239"/>
                    <a:pt x="4656" y="1239"/>
                  </a:cubicBezTo>
                  <a:cubicBezTo>
                    <a:pt x="5317" y="1239"/>
                    <a:pt x="5317" y="280"/>
                    <a:pt x="4656" y="280"/>
                  </a:cubicBezTo>
                  <a:cubicBezTo>
                    <a:pt x="3309" y="280"/>
                    <a:pt x="1985" y="189"/>
                    <a:pt x="570" y="6"/>
                  </a:cubicBezTo>
                  <a:cubicBezTo>
                    <a:pt x="546" y="2"/>
                    <a:pt x="522" y="1"/>
                    <a:pt x="500" y="1"/>
                  </a:cubicBezTo>
                  <a:close/>
                </a:path>
              </a:pathLst>
            </a:custGeom>
            <a:solidFill>
              <a:srgbClr val="2C32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8" name="Google Shape;268;p2"/>
            <p:cNvSpPr/>
            <p:nvPr/>
          </p:nvSpPr>
          <p:spPr>
            <a:xfrm>
              <a:off x="791650" y="1783800"/>
              <a:ext cx="237975" cy="94775"/>
            </a:xfrm>
            <a:custGeom>
              <a:avLst/>
              <a:gdLst/>
              <a:ahLst/>
              <a:cxnLst/>
              <a:rect l="l" t="t" r="r" b="b"/>
              <a:pathLst>
                <a:path w="9519" h="3791" extrusionOk="0">
                  <a:moveTo>
                    <a:pt x="5179" y="1"/>
                  </a:moveTo>
                  <a:cubicBezTo>
                    <a:pt x="3738" y="1"/>
                    <a:pt x="2283" y="69"/>
                    <a:pt x="754" y="161"/>
                  </a:cubicBezTo>
                  <a:cubicBezTo>
                    <a:pt x="0" y="731"/>
                    <a:pt x="0" y="1964"/>
                    <a:pt x="388" y="2923"/>
                  </a:cubicBezTo>
                  <a:cubicBezTo>
                    <a:pt x="712" y="3569"/>
                    <a:pt x="1035" y="3791"/>
                    <a:pt x="1462" y="3791"/>
                  </a:cubicBezTo>
                  <a:cubicBezTo>
                    <a:pt x="1789" y="3791"/>
                    <a:pt x="2176" y="3661"/>
                    <a:pt x="2671" y="3493"/>
                  </a:cubicBezTo>
                  <a:cubicBezTo>
                    <a:pt x="4953" y="2649"/>
                    <a:pt x="7327" y="1599"/>
                    <a:pt x="9518" y="252"/>
                  </a:cubicBezTo>
                  <a:cubicBezTo>
                    <a:pt x="8046" y="69"/>
                    <a:pt x="6620" y="1"/>
                    <a:pt x="5179" y="1"/>
                  </a:cubicBezTo>
                  <a:close/>
                </a:path>
              </a:pathLst>
            </a:custGeom>
            <a:solidFill>
              <a:srgbClr val="2C32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9" name="Google Shape;269;p2"/>
            <p:cNvSpPr/>
            <p:nvPr/>
          </p:nvSpPr>
          <p:spPr>
            <a:xfrm>
              <a:off x="800175" y="1707250"/>
              <a:ext cx="79375" cy="54425"/>
            </a:xfrm>
            <a:custGeom>
              <a:avLst/>
              <a:gdLst/>
              <a:ahLst/>
              <a:cxnLst/>
              <a:rect l="l" t="t" r="r" b="b"/>
              <a:pathLst>
                <a:path w="3175" h="2177" extrusionOk="0">
                  <a:moveTo>
                    <a:pt x="1445" y="0"/>
                  </a:moveTo>
                  <a:cubicBezTo>
                    <a:pt x="0" y="0"/>
                    <a:pt x="165" y="2177"/>
                    <a:pt x="1563" y="2177"/>
                  </a:cubicBezTo>
                  <a:cubicBezTo>
                    <a:pt x="1597" y="2177"/>
                    <a:pt x="1632" y="2175"/>
                    <a:pt x="1668" y="2173"/>
                  </a:cubicBezTo>
                  <a:cubicBezTo>
                    <a:pt x="2900" y="2173"/>
                    <a:pt x="3174" y="4"/>
                    <a:pt x="1554" y="4"/>
                  </a:cubicBezTo>
                  <a:cubicBezTo>
                    <a:pt x="1517" y="2"/>
                    <a:pt x="1480" y="0"/>
                    <a:pt x="1445" y="0"/>
                  </a:cubicBezTo>
                  <a:close/>
                </a:path>
              </a:pathLst>
            </a:custGeom>
            <a:solidFill>
              <a:srgbClr val="2C32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0" name="Google Shape;270;p2"/>
            <p:cNvSpPr/>
            <p:nvPr/>
          </p:nvSpPr>
          <p:spPr>
            <a:xfrm>
              <a:off x="657175" y="1750050"/>
              <a:ext cx="77425" cy="57250"/>
            </a:xfrm>
            <a:custGeom>
              <a:avLst/>
              <a:gdLst/>
              <a:ahLst/>
              <a:cxnLst/>
              <a:rect l="l" t="t" r="r" b="b"/>
              <a:pathLst>
                <a:path w="3097" h="2290" extrusionOk="0">
                  <a:moveTo>
                    <a:pt x="1377" y="0"/>
                  </a:moveTo>
                  <a:cubicBezTo>
                    <a:pt x="0" y="0"/>
                    <a:pt x="93" y="2289"/>
                    <a:pt x="1595" y="2289"/>
                  </a:cubicBezTo>
                  <a:cubicBezTo>
                    <a:pt x="1624" y="2289"/>
                    <a:pt x="1652" y="2288"/>
                    <a:pt x="1682" y="2287"/>
                  </a:cubicBezTo>
                  <a:cubicBezTo>
                    <a:pt x="2914" y="2173"/>
                    <a:pt x="3097" y="4"/>
                    <a:pt x="1476" y="4"/>
                  </a:cubicBezTo>
                  <a:cubicBezTo>
                    <a:pt x="1442" y="2"/>
                    <a:pt x="1409" y="0"/>
                    <a:pt x="1377" y="0"/>
                  </a:cubicBezTo>
                  <a:close/>
                </a:path>
              </a:pathLst>
            </a:custGeom>
            <a:solidFill>
              <a:srgbClr val="2C32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1" name="Google Shape;271;p2"/>
            <p:cNvSpPr/>
            <p:nvPr/>
          </p:nvSpPr>
          <p:spPr>
            <a:xfrm>
              <a:off x="653550" y="1861025"/>
              <a:ext cx="142675" cy="59575"/>
            </a:xfrm>
            <a:custGeom>
              <a:avLst/>
              <a:gdLst/>
              <a:ahLst/>
              <a:cxnLst/>
              <a:rect l="l" t="t" r="r" b="b"/>
              <a:pathLst>
                <a:path w="5707" h="2383" extrusionOk="0">
                  <a:moveTo>
                    <a:pt x="657" y="1"/>
                  </a:moveTo>
                  <a:cubicBezTo>
                    <a:pt x="318" y="1"/>
                    <a:pt x="1" y="404"/>
                    <a:pt x="297" y="701"/>
                  </a:cubicBezTo>
                  <a:cubicBezTo>
                    <a:pt x="1373" y="1851"/>
                    <a:pt x="2705" y="2383"/>
                    <a:pt x="4194" y="2383"/>
                  </a:cubicBezTo>
                  <a:cubicBezTo>
                    <a:pt x="4538" y="2383"/>
                    <a:pt x="4891" y="2354"/>
                    <a:pt x="5250" y="2299"/>
                  </a:cubicBezTo>
                  <a:cubicBezTo>
                    <a:pt x="5707" y="2207"/>
                    <a:pt x="5524" y="1454"/>
                    <a:pt x="4954" y="1454"/>
                  </a:cubicBezTo>
                  <a:cubicBezTo>
                    <a:pt x="4619" y="1511"/>
                    <a:pt x="4296" y="1540"/>
                    <a:pt x="3987" y="1540"/>
                  </a:cubicBezTo>
                  <a:cubicBezTo>
                    <a:pt x="2798" y="1540"/>
                    <a:pt x="1792" y="1108"/>
                    <a:pt x="959" y="130"/>
                  </a:cubicBezTo>
                  <a:cubicBezTo>
                    <a:pt x="868" y="39"/>
                    <a:pt x="761" y="1"/>
                    <a:pt x="657" y="1"/>
                  </a:cubicBezTo>
                  <a:close/>
                </a:path>
              </a:pathLst>
            </a:custGeom>
            <a:solidFill>
              <a:srgbClr val="2C32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2" name="Google Shape;272;p2"/>
            <p:cNvSpPr/>
            <p:nvPr/>
          </p:nvSpPr>
          <p:spPr>
            <a:xfrm>
              <a:off x="772275" y="2130000"/>
              <a:ext cx="112400" cy="79125"/>
            </a:xfrm>
            <a:custGeom>
              <a:avLst/>
              <a:gdLst/>
              <a:ahLst/>
              <a:cxnLst/>
              <a:rect l="l" t="t" r="r" b="b"/>
              <a:pathLst>
                <a:path w="4496" h="3165" extrusionOk="0">
                  <a:moveTo>
                    <a:pt x="2045" y="1"/>
                  </a:moveTo>
                  <a:cubicBezTo>
                    <a:pt x="0" y="1"/>
                    <a:pt x="245" y="3165"/>
                    <a:pt x="2233" y="3165"/>
                  </a:cubicBezTo>
                  <a:cubicBezTo>
                    <a:pt x="2286" y="3165"/>
                    <a:pt x="2340" y="3162"/>
                    <a:pt x="2396" y="3158"/>
                  </a:cubicBezTo>
                  <a:cubicBezTo>
                    <a:pt x="4199" y="3066"/>
                    <a:pt x="4496" y="8"/>
                    <a:pt x="2213" y="8"/>
                  </a:cubicBezTo>
                  <a:cubicBezTo>
                    <a:pt x="2155" y="3"/>
                    <a:pt x="2099" y="1"/>
                    <a:pt x="2045" y="1"/>
                  </a:cubicBezTo>
                  <a:close/>
                </a:path>
              </a:pathLst>
            </a:custGeom>
            <a:solidFill>
              <a:srgbClr val="FE32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3" name="Google Shape;273;p2"/>
            <p:cNvSpPr/>
            <p:nvPr/>
          </p:nvSpPr>
          <p:spPr>
            <a:xfrm>
              <a:off x="811650" y="2239575"/>
              <a:ext cx="112975" cy="78450"/>
            </a:xfrm>
            <a:custGeom>
              <a:avLst/>
              <a:gdLst/>
              <a:ahLst/>
              <a:cxnLst/>
              <a:rect l="l" t="t" r="r" b="b"/>
              <a:pathLst>
                <a:path w="4519" h="3138" extrusionOk="0">
                  <a:moveTo>
                    <a:pt x="2063" y="0"/>
                  </a:moveTo>
                  <a:cubicBezTo>
                    <a:pt x="1" y="0"/>
                    <a:pt x="210" y="3137"/>
                    <a:pt x="2331" y="3137"/>
                  </a:cubicBezTo>
                  <a:cubicBezTo>
                    <a:pt x="2367" y="3137"/>
                    <a:pt x="2404" y="3136"/>
                    <a:pt x="2441" y="3134"/>
                  </a:cubicBezTo>
                  <a:cubicBezTo>
                    <a:pt x="4153" y="3043"/>
                    <a:pt x="4519" y="7"/>
                    <a:pt x="2236" y="7"/>
                  </a:cubicBezTo>
                  <a:cubicBezTo>
                    <a:pt x="2177" y="3"/>
                    <a:pt x="2119" y="0"/>
                    <a:pt x="2063" y="0"/>
                  </a:cubicBezTo>
                  <a:close/>
                </a:path>
              </a:pathLst>
            </a:custGeom>
            <a:solidFill>
              <a:srgbClr val="FE32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4" name="Google Shape;274;p2"/>
            <p:cNvSpPr/>
            <p:nvPr/>
          </p:nvSpPr>
          <p:spPr>
            <a:xfrm>
              <a:off x="828500" y="2358400"/>
              <a:ext cx="113250" cy="81125"/>
            </a:xfrm>
            <a:custGeom>
              <a:avLst/>
              <a:gdLst/>
              <a:ahLst/>
              <a:cxnLst/>
              <a:rect l="l" t="t" r="r" b="b"/>
              <a:pathLst>
                <a:path w="4530" h="3245" extrusionOk="0">
                  <a:moveTo>
                    <a:pt x="2158" y="0"/>
                  </a:moveTo>
                  <a:cubicBezTo>
                    <a:pt x="1" y="0"/>
                    <a:pt x="260" y="3245"/>
                    <a:pt x="2344" y="3245"/>
                  </a:cubicBezTo>
                  <a:cubicBezTo>
                    <a:pt x="2372" y="3245"/>
                    <a:pt x="2401" y="3244"/>
                    <a:pt x="2429" y="3243"/>
                  </a:cubicBezTo>
                  <a:cubicBezTo>
                    <a:pt x="4233" y="3061"/>
                    <a:pt x="4529" y="2"/>
                    <a:pt x="2247" y="2"/>
                  </a:cubicBezTo>
                  <a:cubicBezTo>
                    <a:pt x="2217" y="1"/>
                    <a:pt x="2187" y="0"/>
                    <a:pt x="2158" y="0"/>
                  </a:cubicBezTo>
                  <a:close/>
                </a:path>
              </a:pathLst>
            </a:custGeom>
            <a:solidFill>
              <a:srgbClr val="FE32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75" name="Google Shape;275;p2"/>
          <p:cNvGrpSpPr/>
          <p:nvPr/>
        </p:nvGrpSpPr>
        <p:grpSpPr>
          <a:xfrm>
            <a:off x="8108250" y="1754700"/>
            <a:ext cx="949000" cy="632300"/>
            <a:chOff x="8108250" y="1754700"/>
            <a:chExt cx="949000" cy="632300"/>
          </a:xfrm>
        </p:grpSpPr>
        <p:sp>
          <p:nvSpPr>
            <p:cNvPr id="276" name="Google Shape;276;p2"/>
            <p:cNvSpPr/>
            <p:nvPr/>
          </p:nvSpPr>
          <p:spPr>
            <a:xfrm>
              <a:off x="8108250" y="1754700"/>
              <a:ext cx="458825" cy="420600"/>
            </a:xfrm>
            <a:custGeom>
              <a:avLst/>
              <a:gdLst/>
              <a:ahLst/>
              <a:cxnLst/>
              <a:rect l="l" t="t" r="r" b="b"/>
              <a:pathLst>
                <a:path w="18353" h="16824" extrusionOk="0">
                  <a:moveTo>
                    <a:pt x="8286" y="1"/>
                  </a:moveTo>
                  <a:lnTo>
                    <a:pt x="8286" y="1"/>
                  </a:lnTo>
                  <a:cubicBezTo>
                    <a:pt x="7148" y="814"/>
                    <a:pt x="5777" y="1153"/>
                    <a:pt x="4430" y="1153"/>
                  </a:cubicBezTo>
                  <a:cubicBezTo>
                    <a:pt x="2941" y="1153"/>
                    <a:pt x="1479" y="739"/>
                    <a:pt x="389" y="92"/>
                  </a:cubicBezTo>
                  <a:lnTo>
                    <a:pt x="389" y="92"/>
                  </a:lnTo>
                  <a:cubicBezTo>
                    <a:pt x="1895" y="1621"/>
                    <a:pt x="1439" y="5525"/>
                    <a:pt x="1" y="7122"/>
                  </a:cubicBezTo>
                  <a:cubicBezTo>
                    <a:pt x="3151" y="7236"/>
                    <a:pt x="4863" y="9702"/>
                    <a:pt x="3813" y="13125"/>
                  </a:cubicBezTo>
                  <a:cubicBezTo>
                    <a:pt x="4174" y="13038"/>
                    <a:pt x="4547" y="12995"/>
                    <a:pt x="4919" y="12995"/>
                  </a:cubicBezTo>
                  <a:cubicBezTo>
                    <a:pt x="6994" y="12995"/>
                    <a:pt x="9068" y="14327"/>
                    <a:pt x="9222" y="16823"/>
                  </a:cubicBezTo>
                  <a:cubicBezTo>
                    <a:pt x="10200" y="16415"/>
                    <a:pt x="11547" y="16174"/>
                    <a:pt x="12984" y="16174"/>
                  </a:cubicBezTo>
                  <a:cubicBezTo>
                    <a:pt x="14195" y="16174"/>
                    <a:pt x="15471" y="16345"/>
                    <a:pt x="16641" y="16732"/>
                  </a:cubicBezTo>
                  <a:cubicBezTo>
                    <a:pt x="15499" y="14084"/>
                    <a:pt x="15887" y="11231"/>
                    <a:pt x="18352" y="9884"/>
                  </a:cubicBezTo>
                  <a:cubicBezTo>
                    <a:pt x="15020" y="9040"/>
                    <a:pt x="14358" y="6186"/>
                    <a:pt x="14837" y="3242"/>
                  </a:cubicBezTo>
                  <a:lnTo>
                    <a:pt x="14837" y="3242"/>
                  </a:lnTo>
                  <a:cubicBezTo>
                    <a:pt x="14215" y="3551"/>
                    <a:pt x="13529" y="3688"/>
                    <a:pt x="12843" y="3688"/>
                  </a:cubicBezTo>
                  <a:cubicBezTo>
                    <a:pt x="10383" y="3688"/>
                    <a:pt x="7912" y="1928"/>
                    <a:pt x="8286" y="1"/>
                  </a:cubicBezTo>
                  <a:close/>
                </a:path>
              </a:pathLst>
            </a:custGeom>
            <a:solidFill>
              <a:srgbClr val="2C32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7" name="Google Shape;277;p2"/>
            <p:cNvSpPr/>
            <p:nvPr/>
          </p:nvSpPr>
          <p:spPr>
            <a:xfrm>
              <a:off x="8229325" y="1852700"/>
              <a:ext cx="320800" cy="325275"/>
            </a:xfrm>
            <a:custGeom>
              <a:avLst/>
              <a:gdLst/>
              <a:ahLst/>
              <a:cxnLst/>
              <a:rect l="l" t="t" r="r" b="b"/>
              <a:pathLst>
                <a:path w="12832" h="13011" extrusionOk="0">
                  <a:moveTo>
                    <a:pt x="650" y="0"/>
                  </a:moveTo>
                  <a:cubicBezTo>
                    <a:pt x="319" y="0"/>
                    <a:pt x="1" y="466"/>
                    <a:pt x="294" y="828"/>
                  </a:cubicBezTo>
                  <a:cubicBezTo>
                    <a:pt x="4197" y="4732"/>
                    <a:pt x="8465" y="8338"/>
                    <a:pt x="11706" y="12812"/>
                  </a:cubicBezTo>
                  <a:cubicBezTo>
                    <a:pt x="11820" y="12952"/>
                    <a:pt x="11973" y="13010"/>
                    <a:pt x="12123" y="13010"/>
                  </a:cubicBezTo>
                  <a:cubicBezTo>
                    <a:pt x="12485" y="13010"/>
                    <a:pt x="12832" y="12671"/>
                    <a:pt x="12574" y="12332"/>
                  </a:cubicBezTo>
                  <a:cubicBezTo>
                    <a:pt x="9241" y="7767"/>
                    <a:pt x="4950" y="4161"/>
                    <a:pt x="956" y="167"/>
                  </a:cubicBezTo>
                  <a:cubicBezTo>
                    <a:pt x="866" y="49"/>
                    <a:pt x="758" y="0"/>
                    <a:pt x="650" y="0"/>
                  </a:cubicBezTo>
                  <a:close/>
                </a:path>
              </a:pathLst>
            </a:custGeom>
            <a:solidFill>
              <a:srgbClr val="1F938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8" name="Google Shape;278;p2"/>
            <p:cNvSpPr/>
            <p:nvPr/>
          </p:nvSpPr>
          <p:spPr>
            <a:xfrm>
              <a:off x="8321100" y="1862125"/>
              <a:ext cx="20000" cy="92175"/>
            </a:xfrm>
            <a:custGeom>
              <a:avLst/>
              <a:gdLst/>
              <a:ahLst/>
              <a:cxnLst/>
              <a:rect l="l" t="t" r="r" b="b"/>
              <a:pathLst>
                <a:path w="800" h="3687" extrusionOk="0">
                  <a:moveTo>
                    <a:pt x="469" y="1"/>
                  </a:moveTo>
                  <a:cubicBezTo>
                    <a:pt x="303" y="1"/>
                    <a:pt x="138" y="120"/>
                    <a:pt x="138" y="360"/>
                  </a:cubicBezTo>
                  <a:cubicBezTo>
                    <a:pt x="138" y="1319"/>
                    <a:pt x="138" y="2369"/>
                    <a:pt x="46" y="3396"/>
                  </a:cubicBezTo>
                  <a:cubicBezTo>
                    <a:pt x="1" y="3590"/>
                    <a:pt x="143" y="3687"/>
                    <a:pt x="297" y="3687"/>
                  </a:cubicBezTo>
                  <a:cubicBezTo>
                    <a:pt x="452" y="3687"/>
                    <a:pt x="617" y="3590"/>
                    <a:pt x="617" y="3396"/>
                  </a:cubicBezTo>
                  <a:cubicBezTo>
                    <a:pt x="800" y="2369"/>
                    <a:pt x="708" y="1319"/>
                    <a:pt x="800" y="360"/>
                  </a:cubicBezTo>
                  <a:cubicBezTo>
                    <a:pt x="800" y="120"/>
                    <a:pt x="634" y="1"/>
                    <a:pt x="469" y="1"/>
                  </a:cubicBezTo>
                  <a:close/>
                </a:path>
              </a:pathLst>
            </a:custGeom>
            <a:solidFill>
              <a:srgbClr val="1F938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9" name="Google Shape;279;p2"/>
            <p:cNvSpPr/>
            <p:nvPr/>
          </p:nvSpPr>
          <p:spPr>
            <a:xfrm>
              <a:off x="8415250" y="1913525"/>
              <a:ext cx="33125" cy="131100"/>
            </a:xfrm>
            <a:custGeom>
              <a:avLst/>
              <a:gdLst/>
              <a:ahLst/>
              <a:cxnLst/>
              <a:rect l="l" t="t" r="r" b="b"/>
              <a:pathLst>
                <a:path w="1325" h="5244" extrusionOk="0">
                  <a:moveTo>
                    <a:pt x="915" y="1"/>
                  </a:moveTo>
                  <a:cubicBezTo>
                    <a:pt x="800" y="1"/>
                    <a:pt x="697" y="61"/>
                    <a:pt x="663" y="199"/>
                  </a:cubicBezTo>
                  <a:cubicBezTo>
                    <a:pt x="366" y="1819"/>
                    <a:pt x="184" y="3349"/>
                    <a:pt x="1" y="4969"/>
                  </a:cubicBezTo>
                  <a:cubicBezTo>
                    <a:pt x="1" y="5152"/>
                    <a:pt x="166" y="5243"/>
                    <a:pt x="332" y="5243"/>
                  </a:cubicBezTo>
                  <a:cubicBezTo>
                    <a:pt x="497" y="5243"/>
                    <a:pt x="663" y="5152"/>
                    <a:pt x="663" y="4969"/>
                  </a:cubicBezTo>
                  <a:cubicBezTo>
                    <a:pt x="845" y="3440"/>
                    <a:pt x="1028" y="1911"/>
                    <a:pt x="1325" y="404"/>
                  </a:cubicBezTo>
                  <a:cubicBezTo>
                    <a:pt x="1325" y="163"/>
                    <a:pt x="1104" y="1"/>
                    <a:pt x="915" y="1"/>
                  </a:cubicBezTo>
                  <a:close/>
                </a:path>
              </a:pathLst>
            </a:custGeom>
            <a:solidFill>
              <a:srgbClr val="1F938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0" name="Google Shape;280;p2"/>
            <p:cNvSpPr/>
            <p:nvPr/>
          </p:nvSpPr>
          <p:spPr>
            <a:xfrm>
              <a:off x="8230650" y="1944475"/>
              <a:ext cx="136675" cy="41000"/>
            </a:xfrm>
            <a:custGeom>
              <a:avLst/>
              <a:gdLst/>
              <a:ahLst/>
              <a:cxnLst/>
              <a:rect l="l" t="t" r="r" b="b"/>
              <a:pathLst>
                <a:path w="5467" h="1640" extrusionOk="0">
                  <a:moveTo>
                    <a:pt x="455" y="1"/>
                  </a:moveTo>
                  <a:cubicBezTo>
                    <a:pt x="126" y="1"/>
                    <a:pt x="0" y="497"/>
                    <a:pt x="423" y="581"/>
                  </a:cubicBezTo>
                  <a:cubicBezTo>
                    <a:pt x="1952" y="969"/>
                    <a:pt x="3482" y="1449"/>
                    <a:pt x="5102" y="1631"/>
                  </a:cubicBezTo>
                  <a:cubicBezTo>
                    <a:pt x="5126" y="1637"/>
                    <a:pt x="5148" y="1640"/>
                    <a:pt x="5168" y="1640"/>
                  </a:cubicBezTo>
                  <a:cubicBezTo>
                    <a:pt x="5466" y="1640"/>
                    <a:pt x="5444" y="1061"/>
                    <a:pt x="5102" y="1061"/>
                  </a:cubicBezTo>
                  <a:cubicBezTo>
                    <a:pt x="3573" y="878"/>
                    <a:pt x="2044" y="399"/>
                    <a:pt x="537" y="11"/>
                  </a:cubicBezTo>
                  <a:cubicBezTo>
                    <a:pt x="509" y="4"/>
                    <a:pt x="481" y="1"/>
                    <a:pt x="455" y="1"/>
                  </a:cubicBezTo>
                  <a:close/>
                </a:path>
              </a:pathLst>
            </a:custGeom>
            <a:solidFill>
              <a:srgbClr val="1F938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1" name="Google Shape;281;p2"/>
            <p:cNvSpPr/>
            <p:nvPr/>
          </p:nvSpPr>
          <p:spPr>
            <a:xfrm>
              <a:off x="8315400" y="2044600"/>
              <a:ext cx="151150" cy="40775"/>
            </a:xfrm>
            <a:custGeom>
              <a:avLst/>
              <a:gdLst/>
              <a:ahLst/>
              <a:cxnLst/>
              <a:rect l="l" t="t" r="r" b="b"/>
              <a:pathLst>
                <a:path w="6046" h="1631" extrusionOk="0">
                  <a:moveTo>
                    <a:pt x="571" y="0"/>
                  </a:moveTo>
                  <a:cubicBezTo>
                    <a:pt x="183" y="0"/>
                    <a:pt x="0" y="571"/>
                    <a:pt x="366" y="662"/>
                  </a:cubicBezTo>
                  <a:cubicBezTo>
                    <a:pt x="2078" y="867"/>
                    <a:pt x="3881" y="1233"/>
                    <a:pt x="5593" y="1621"/>
                  </a:cubicBezTo>
                  <a:cubicBezTo>
                    <a:pt x="5621" y="1627"/>
                    <a:pt x="5648" y="1630"/>
                    <a:pt x="5674" y="1630"/>
                  </a:cubicBezTo>
                  <a:cubicBezTo>
                    <a:pt x="5992" y="1630"/>
                    <a:pt x="6045" y="1135"/>
                    <a:pt x="5707" y="1050"/>
                  </a:cubicBezTo>
                  <a:cubicBezTo>
                    <a:pt x="3995" y="571"/>
                    <a:pt x="2283" y="297"/>
                    <a:pt x="571" y="0"/>
                  </a:cubicBezTo>
                  <a:close/>
                </a:path>
              </a:pathLst>
            </a:custGeom>
            <a:solidFill>
              <a:srgbClr val="1F938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2" name="Google Shape;282;p2"/>
            <p:cNvSpPr/>
            <p:nvPr/>
          </p:nvSpPr>
          <p:spPr>
            <a:xfrm>
              <a:off x="8550500" y="1864275"/>
              <a:ext cx="506750" cy="399450"/>
            </a:xfrm>
            <a:custGeom>
              <a:avLst/>
              <a:gdLst/>
              <a:ahLst/>
              <a:cxnLst/>
              <a:rect l="l" t="t" r="r" b="b"/>
              <a:pathLst>
                <a:path w="20270" h="15978" extrusionOk="0">
                  <a:moveTo>
                    <a:pt x="12646" y="0"/>
                  </a:moveTo>
                  <a:cubicBezTo>
                    <a:pt x="12475" y="1596"/>
                    <a:pt x="10632" y="2605"/>
                    <a:pt x="8666" y="2605"/>
                  </a:cubicBezTo>
                  <a:cubicBezTo>
                    <a:pt x="7482" y="2605"/>
                    <a:pt x="6254" y="2239"/>
                    <a:pt x="5319" y="1415"/>
                  </a:cubicBezTo>
                  <a:cubicBezTo>
                    <a:pt x="5050" y="4309"/>
                    <a:pt x="3656" y="6850"/>
                    <a:pt x="358" y="6850"/>
                  </a:cubicBezTo>
                  <a:cubicBezTo>
                    <a:pt x="300" y="6850"/>
                    <a:pt x="242" y="6849"/>
                    <a:pt x="183" y="6848"/>
                  </a:cubicBezTo>
                  <a:lnTo>
                    <a:pt x="183" y="6848"/>
                  </a:lnTo>
                  <a:cubicBezTo>
                    <a:pt x="2283" y="8834"/>
                    <a:pt x="1804" y="11687"/>
                    <a:pt x="0" y="13878"/>
                  </a:cubicBezTo>
                  <a:cubicBezTo>
                    <a:pt x="125" y="13874"/>
                    <a:pt x="250" y="13872"/>
                    <a:pt x="375" y="13872"/>
                  </a:cubicBezTo>
                  <a:cubicBezTo>
                    <a:pt x="3017" y="13872"/>
                    <a:pt x="5685" y="14779"/>
                    <a:pt x="7145" y="15978"/>
                  </a:cubicBezTo>
                  <a:cubicBezTo>
                    <a:pt x="7833" y="14127"/>
                    <a:pt x="9434" y="13301"/>
                    <a:pt x="11040" y="13301"/>
                  </a:cubicBezTo>
                  <a:cubicBezTo>
                    <a:pt x="11830" y="13301"/>
                    <a:pt x="12622" y="13502"/>
                    <a:pt x="13308" y="13878"/>
                  </a:cubicBezTo>
                  <a:cubicBezTo>
                    <a:pt x="13308" y="10869"/>
                    <a:pt x="14980" y="8965"/>
                    <a:pt x="17379" y="8965"/>
                  </a:cubicBezTo>
                  <a:cubicBezTo>
                    <a:pt x="17783" y="8965"/>
                    <a:pt x="18208" y="9019"/>
                    <a:pt x="18649" y="9130"/>
                  </a:cubicBezTo>
                  <a:cubicBezTo>
                    <a:pt x="17690" y="7213"/>
                    <a:pt x="18261" y="3310"/>
                    <a:pt x="20269" y="2283"/>
                  </a:cubicBezTo>
                  <a:lnTo>
                    <a:pt x="20269" y="2283"/>
                  </a:lnTo>
                  <a:cubicBezTo>
                    <a:pt x="19662" y="2451"/>
                    <a:pt x="18988" y="2539"/>
                    <a:pt x="18291" y="2539"/>
                  </a:cubicBezTo>
                  <a:cubicBezTo>
                    <a:pt x="16240" y="2539"/>
                    <a:pt x="13992" y="1772"/>
                    <a:pt x="12646" y="0"/>
                  </a:cubicBezTo>
                  <a:close/>
                </a:path>
              </a:pathLst>
            </a:custGeom>
            <a:solidFill>
              <a:srgbClr val="2C32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3" name="Google Shape;283;p2"/>
            <p:cNvSpPr/>
            <p:nvPr/>
          </p:nvSpPr>
          <p:spPr>
            <a:xfrm>
              <a:off x="8546100" y="1982800"/>
              <a:ext cx="393450" cy="233675"/>
            </a:xfrm>
            <a:custGeom>
              <a:avLst/>
              <a:gdLst/>
              <a:ahLst/>
              <a:cxnLst/>
              <a:rect l="l" t="t" r="r" b="b"/>
              <a:pathLst>
                <a:path w="15738" h="9347" extrusionOk="0">
                  <a:moveTo>
                    <a:pt x="15019" y="0"/>
                  </a:moveTo>
                  <a:cubicBezTo>
                    <a:pt x="14988" y="0"/>
                    <a:pt x="14955" y="2"/>
                    <a:pt x="14922" y="7"/>
                  </a:cubicBezTo>
                  <a:cubicBezTo>
                    <a:pt x="9603" y="1719"/>
                    <a:pt x="4742" y="5143"/>
                    <a:pt x="359" y="8566"/>
                  </a:cubicBezTo>
                  <a:cubicBezTo>
                    <a:pt x="0" y="8872"/>
                    <a:pt x="333" y="9346"/>
                    <a:pt x="725" y="9346"/>
                  </a:cubicBezTo>
                  <a:cubicBezTo>
                    <a:pt x="831" y="9346"/>
                    <a:pt x="942" y="9311"/>
                    <a:pt x="1044" y="9228"/>
                  </a:cubicBezTo>
                  <a:cubicBezTo>
                    <a:pt x="5312" y="5896"/>
                    <a:pt x="9969" y="2563"/>
                    <a:pt x="15196" y="966"/>
                  </a:cubicBezTo>
                  <a:cubicBezTo>
                    <a:pt x="15737" y="771"/>
                    <a:pt x="15600" y="0"/>
                    <a:pt x="15019" y="0"/>
                  </a:cubicBezTo>
                  <a:close/>
                </a:path>
              </a:pathLst>
            </a:custGeom>
            <a:solidFill>
              <a:srgbClr val="1F938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4" name="Google Shape;284;p2"/>
            <p:cNvSpPr/>
            <p:nvPr/>
          </p:nvSpPr>
          <p:spPr>
            <a:xfrm>
              <a:off x="8804225" y="1954425"/>
              <a:ext cx="36175" cy="87625"/>
            </a:xfrm>
            <a:custGeom>
              <a:avLst/>
              <a:gdLst/>
              <a:ahLst/>
              <a:cxnLst/>
              <a:rect l="l" t="t" r="r" b="b"/>
              <a:pathLst>
                <a:path w="1447" h="3505" extrusionOk="0">
                  <a:moveTo>
                    <a:pt x="1161" y="1"/>
                  </a:moveTo>
                  <a:cubicBezTo>
                    <a:pt x="1019" y="1"/>
                    <a:pt x="876" y="92"/>
                    <a:pt x="876" y="275"/>
                  </a:cubicBezTo>
                  <a:cubicBezTo>
                    <a:pt x="785" y="1233"/>
                    <a:pt x="511" y="2192"/>
                    <a:pt x="123" y="3036"/>
                  </a:cubicBezTo>
                  <a:cubicBezTo>
                    <a:pt x="1" y="3296"/>
                    <a:pt x="216" y="3505"/>
                    <a:pt x="426" y="3505"/>
                  </a:cubicBezTo>
                  <a:cubicBezTo>
                    <a:pt x="530" y="3505"/>
                    <a:pt x="633" y="3454"/>
                    <a:pt x="694" y="3333"/>
                  </a:cubicBezTo>
                  <a:cubicBezTo>
                    <a:pt x="1173" y="2374"/>
                    <a:pt x="1447" y="1325"/>
                    <a:pt x="1447" y="275"/>
                  </a:cubicBezTo>
                  <a:cubicBezTo>
                    <a:pt x="1447" y="92"/>
                    <a:pt x="1304" y="1"/>
                    <a:pt x="1161" y="1"/>
                  </a:cubicBezTo>
                  <a:close/>
                </a:path>
              </a:pathLst>
            </a:custGeom>
            <a:solidFill>
              <a:srgbClr val="1F938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5" name="Google Shape;285;p2"/>
            <p:cNvSpPr/>
            <p:nvPr/>
          </p:nvSpPr>
          <p:spPr>
            <a:xfrm>
              <a:off x="8689475" y="1980025"/>
              <a:ext cx="47925" cy="129325"/>
            </a:xfrm>
            <a:custGeom>
              <a:avLst/>
              <a:gdLst/>
              <a:ahLst/>
              <a:cxnLst/>
              <a:rect l="l" t="t" r="r" b="b"/>
              <a:pathLst>
                <a:path w="1917" h="5173" extrusionOk="0">
                  <a:moveTo>
                    <a:pt x="1476" y="0"/>
                  </a:moveTo>
                  <a:cubicBezTo>
                    <a:pt x="1349" y="0"/>
                    <a:pt x="1232" y="62"/>
                    <a:pt x="1198" y="209"/>
                  </a:cubicBezTo>
                  <a:cubicBezTo>
                    <a:pt x="810" y="1738"/>
                    <a:pt x="445" y="3245"/>
                    <a:pt x="57" y="4774"/>
                  </a:cubicBezTo>
                  <a:cubicBezTo>
                    <a:pt x="1" y="5012"/>
                    <a:pt x="227" y="5172"/>
                    <a:pt x="432" y="5172"/>
                  </a:cubicBezTo>
                  <a:cubicBezTo>
                    <a:pt x="562" y="5172"/>
                    <a:pt x="683" y="5108"/>
                    <a:pt x="718" y="4957"/>
                  </a:cubicBezTo>
                  <a:cubicBezTo>
                    <a:pt x="1106" y="3450"/>
                    <a:pt x="1472" y="1921"/>
                    <a:pt x="1860" y="392"/>
                  </a:cubicBezTo>
                  <a:cubicBezTo>
                    <a:pt x="1916" y="165"/>
                    <a:pt x="1683" y="0"/>
                    <a:pt x="1476" y="0"/>
                  </a:cubicBezTo>
                  <a:close/>
                </a:path>
              </a:pathLst>
            </a:custGeom>
            <a:solidFill>
              <a:srgbClr val="1F938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6" name="Google Shape;286;p2"/>
            <p:cNvSpPr/>
            <p:nvPr/>
          </p:nvSpPr>
          <p:spPr>
            <a:xfrm>
              <a:off x="8752500" y="2058850"/>
              <a:ext cx="135125" cy="36225"/>
            </a:xfrm>
            <a:custGeom>
              <a:avLst/>
              <a:gdLst/>
              <a:ahLst/>
              <a:cxnLst/>
              <a:rect l="l" t="t" r="r" b="b"/>
              <a:pathLst>
                <a:path w="5405" h="1449" extrusionOk="0">
                  <a:moveTo>
                    <a:pt x="480" y="1"/>
                  </a:moveTo>
                  <a:cubicBezTo>
                    <a:pt x="1" y="1"/>
                    <a:pt x="1" y="663"/>
                    <a:pt x="480" y="663"/>
                  </a:cubicBezTo>
                  <a:cubicBezTo>
                    <a:pt x="2009" y="663"/>
                    <a:pt x="3424" y="1142"/>
                    <a:pt x="4862" y="1439"/>
                  </a:cubicBezTo>
                  <a:cubicBezTo>
                    <a:pt x="4889" y="1445"/>
                    <a:pt x="4915" y="1449"/>
                    <a:pt x="4940" y="1449"/>
                  </a:cubicBezTo>
                  <a:cubicBezTo>
                    <a:pt x="5255" y="1449"/>
                    <a:pt x="5405" y="953"/>
                    <a:pt x="5045" y="868"/>
                  </a:cubicBezTo>
                  <a:cubicBezTo>
                    <a:pt x="3516" y="571"/>
                    <a:pt x="2009" y="1"/>
                    <a:pt x="480" y="1"/>
                  </a:cubicBezTo>
                  <a:close/>
                </a:path>
              </a:pathLst>
            </a:custGeom>
            <a:solidFill>
              <a:srgbClr val="1F938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7" name="Google Shape;287;p2"/>
            <p:cNvSpPr/>
            <p:nvPr/>
          </p:nvSpPr>
          <p:spPr>
            <a:xfrm>
              <a:off x="8660750" y="2120725"/>
              <a:ext cx="141275" cy="43400"/>
            </a:xfrm>
            <a:custGeom>
              <a:avLst/>
              <a:gdLst/>
              <a:ahLst/>
              <a:cxnLst/>
              <a:rect l="l" t="t" r="r" b="b"/>
              <a:pathLst>
                <a:path w="5651" h="1736" extrusionOk="0">
                  <a:moveTo>
                    <a:pt x="368" y="1"/>
                  </a:moveTo>
                  <a:cubicBezTo>
                    <a:pt x="53" y="1"/>
                    <a:pt x="1" y="591"/>
                    <a:pt x="338" y="676"/>
                  </a:cubicBezTo>
                  <a:cubicBezTo>
                    <a:pt x="1959" y="1041"/>
                    <a:pt x="3579" y="1337"/>
                    <a:pt x="5200" y="1726"/>
                  </a:cubicBezTo>
                  <a:cubicBezTo>
                    <a:pt x="5229" y="1732"/>
                    <a:pt x="5255" y="1735"/>
                    <a:pt x="5281" y="1735"/>
                  </a:cubicBezTo>
                  <a:cubicBezTo>
                    <a:pt x="5599" y="1735"/>
                    <a:pt x="5651" y="1239"/>
                    <a:pt x="5291" y="1155"/>
                  </a:cubicBezTo>
                  <a:cubicBezTo>
                    <a:pt x="3671" y="767"/>
                    <a:pt x="2050" y="470"/>
                    <a:pt x="452" y="14"/>
                  </a:cubicBezTo>
                  <a:cubicBezTo>
                    <a:pt x="423" y="5"/>
                    <a:pt x="395" y="1"/>
                    <a:pt x="368" y="1"/>
                  </a:cubicBezTo>
                  <a:close/>
                </a:path>
              </a:pathLst>
            </a:custGeom>
            <a:solidFill>
              <a:srgbClr val="1F938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8" name="Google Shape;288;p2"/>
            <p:cNvSpPr/>
            <p:nvPr/>
          </p:nvSpPr>
          <p:spPr>
            <a:xfrm>
              <a:off x="8415250" y="2103400"/>
              <a:ext cx="222025" cy="157525"/>
            </a:xfrm>
            <a:custGeom>
              <a:avLst/>
              <a:gdLst/>
              <a:ahLst/>
              <a:cxnLst/>
              <a:rect l="l" t="t" r="r" b="b"/>
              <a:pathLst>
                <a:path w="8881" h="6301" extrusionOk="0">
                  <a:moveTo>
                    <a:pt x="4871" y="0"/>
                  </a:moveTo>
                  <a:cubicBezTo>
                    <a:pt x="4736" y="0"/>
                    <a:pt x="4596" y="7"/>
                    <a:pt x="4452" y="22"/>
                  </a:cubicBezTo>
                  <a:cubicBezTo>
                    <a:pt x="1" y="227"/>
                    <a:pt x="845" y="6299"/>
                    <a:pt x="4452" y="6299"/>
                  </a:cubicBezTo>
                  <a:cubicBezTo>
                    <a:pt x="4488" y="6300"/>
                    <a:pt x="4524" y="6300"/>
                    <a:pt x="4560" y="6300"/>
                  </a:cubicBezTo>
                  <a:cubicBezTo>
                    <a:pt x="8696" y="6300"/>
                    <a:pt x="8881" y="0"/>
                    <a:pt x="4871" y="0"/>
                  </a:cubicBezTo>
                  <a:close/>
                </a:path>
              </a:pathLst>
            </a:custGeom>
            <a:solidFill>
              <a:srgbClr val="FE32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9" name="Google Shape;289;p2"/>
            <p:cNvSpPr/>
            <p:nvPr/>
          </p:nvSpPr>
          <p:spPr>
            <a:xfrm>
              <a:off x="8334225" y="2234650"/>
              <a:ext cx="166325" cy="116975"/>
            </a:xfrm>
            <a:custGeom>
              <a:avLst/>
              <a:gdLst/>
              <a:ahLst/>
              <a:cxnLst/>
              <a:rect l="l" t="t" r="r" b="b"/>
              <a:pathLst>
                <a:path w="6653" h="4679" extrusionOk="0">
                  <a:moveTo>
                    <a:pt x="3689" y="0"/>
                  </a:moveTo>
                  <a:cubicBezTo>
                    <a:pt x="3575" y="0"/>
                    <a:pt x="3457" y="7"/>
                    <a:pt x="3333" y="22"/>
                  </a:cubicBezTo>
                  <a:cubicBezTo>
                    <a:pt x="1" y="113"/>
                    <a:pt x="663" y="4678"/>
                    <a:pt x="3333" y="4678"/>
                  </a:cubicBezTo>
                  <a:cubicBezTo>
                    <a:pt x="6432" y="4678"/>
                    <a:pt x="6653" y="0"/>
                    <a:pt x="3689" y="0"/>
                  </a:cubicBezTo>
                  <a:close/>
                </a:path>
              </a:pathLst>
            </a:custGeom>
            <a:solidFill>
              <a:srgbClr val="FE32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0" name="Google Shape;290;p2"/>
            <p:cNvSpPr/>
            <p:nvPr/>
          </p:nvSpPr>
          <p:spPr>
            <a:xfrm>
              <a:off x="8500850" y="2267750"/>
              <a:ext cx="168100" cy="119250"/>
            </a:xfrm>
            <a:custGeom>
              <a:avLst/>
              <a:gdLst/>
              <a:ahLst/>
              <a:cxnLst/>
              <a:rect l="l" t="t" r="r" b="b"/>
              <a:pathLst>
                <a:path w="6724" h="4770" extrusionOk="0">
                  <a:moveTo>
                    <a:pt x="3772" y="1"/>
                  </a:moveTo>
                  <a:cubicBezTo>
                    <a:pt x="3661" y="1"/>
                    <a:pt x="3545" y="7"/>
                    <a:pt x="3424" y="22"/>
                  </a:cubicBezTo>
                  <a:cubicBezTo>
                    <a:pt x="1" y="204"/>
                    <a:pt x="663" y="4678"/>
                    <a:pt x="3310" y="4769"/>
                  </a:cubicBezTo>
                  <a:cubicBezTo>
                    <a:pt x="6522" y="4769"/>
                    <a:pt x="6723" y="1"/>
                    <a:pt x="3772" y="1"/>
                  </a:cubicBezTo>
                  <a:close/>
                </a:path>
              </a:pathLst>
            </a:custGeom>
            <a:solidFill>
              <a:srgbClr val="FE32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91" name="Google Shape;291;p2"/>
          <p:cNvGrpSpPr/>
          <p:nvPr/>
        </p:nvGrpSpPr>
        <p:grpSpPr>
          <a:xfrm>
            <a:off x="6064088" y="-32350"/>
            <a:ext cx="946700" cy="659375"/>
            <a:chOff x="3021675" y="49650"/>
            <a:chExt cx="946700" cy="659375"/>
          </a:xfrm>
        </p:grpSpPr>
        <p:sp>
          <p:nvSpPr>
            <p:cNvPr id="292" name="Google Shape;292;p2"/>
            <p:cNvSpPr/>
            <p:nvPr/>
          </p:nvSpPr>
          <p:spPr>
            <a:xfrm>
              <a:off x="3516425" y="49650"/>
              <a:ext cx="451950" cy="442275"/>
            </a:xfrm>
            <a:custGeom>
              <a:avLst/>
              <a:gdLst/>
              <a:ahLst/>
              <a:cxnLst/>
              <a:rect l="l" t="t" r="r" b="b"/>
              <a:pathLst>
                <a:path w="18078" h="17691" extrusionOk="0">
                  <a:moveTo>
                    <a:pt x="17302" y="1"/>
                  </a:moveTo>
                  <a:lnTo>
                    <a:pt x="17302" y="1"/>
                  </a:lnTo>
                  <a:cubicBezTo>
                    <a:pt x="16131" y="848"/>
                    <a:pt x="14462" y="1426"/>
                    <a:pt x="12783" y="1426"/>
                  </a:cubicBezTo>
                  <a:cubicBezTo>
                    <a:pt x="11613" y="1426"/>
                    <a:pt x="10439" y="1146"/>
                    <a:pt x="9427" y="480"/>
                  </a:cubicBezTo>
                  <a:lnTo>
                    <a:pt x="9427" y="480"/>
                  </a:lnTo>
                  <a:cubicBezTo>
                    <a:pt x="9893" y="2512"/>
                    <a:pt x="7315" y="4528"/>
                    <a:pt x="4737" y="4528"/>
                  </a:cubicBezTo>
                  <a:cubicBezTo>
                    <a:pt x="4159" y="4528"/>
                    <a:pt x="3580" y="4427"/>
                    <a:pt x="3036" y="4201"/>
                  </a:cubicBezTo>
                  <a:lnTo>
                    <a:pt x="3036" y="4201"/>
                  </a:lnTo>
                  <a:cubicBezTo>
                    <a:pt x="3721" y="7054"/>
                    <a:pt x="3241" y="9998"/>
                    <a:pt x="0" y="10957"/>
                  </a:cubicBezTo>
                  <a:cubicBezTo>
                    <a:pt x="2579" y="12190"/>
                    <a:pt x="3036" y="15043"/>
                    <a:pt x="2100" y="17690"/>
                  </a:cubicBezTo>
                  <a:cubicBezTo>
                    <a:pt x="3518" y="17121"/>
                    <a:pt x="5091" y="16867"/>
                    <a:pt x="6518" y="16867"/>
                  </a:cubicBezTo>
                  <a:cubicBezTo>
                    <a:pt x="7663" y="16867"/>
                    <a:pt x="8715" y="17031"/>
                    <a:pt x="9518" y="17325"/>
                  </a:cubicBezTo>
                  <a:cubicBezTo>
                    <a:pt x="9598" y="14739"/>
                    <a:pt x="11669" y="13244"/>
                    <a:pt x="13781" y="13244"/>
                  </a:cubicBezTo>
                  <a:cubicBezTo>
                    <a:pt x="14073" y="13244"/>
                    <a:pt x="14366" y="13273"/>
                    <a:pt x="14654" y="13331"/>
                  </a:cubicBezTo>
                  <a:cubicBezTo>
                    <a:pt x="13513" y="9998"/>
                    <a:pt x="15019" y="7328"/>
                    <a:pt x="18078" y="7054"/>
                  </a:cubicBezTo>
                  <a:cubicBezTo>
                    <a:pt x="16640" y="5616"/>
                    <a:pt x="15887" y="1713"/>
                    <a:pt x="17302" y="1"/>
                  </a:cubicBezTo>
                  <a:close/>
                </a:path>
              </a:pathLst>
            </a:custGeom>
            <a:solidFill>
              <a:srgbClr val="2C32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3" name="Google Shape;293;p2"/>
            <p:cNvSpPr/>
            <p:nvPr/>
          </p:nvSpPr>
          <p:spPr>
            <a:xfrm>
              <a:off x="3544875" y="155075"/>
              <a:ext cx="299025" cy="343400"/>
            </a:xfrm>
            <a:custGeom>
              <a:avLst/>
              <a:gdLst/>
              <a:ahLst/>
              <a:cxnLst/>
              <a:rect l="l" t="t" r="r" b="b"/>
              <a:pathLst>
                <a:path w="11961" h="13736" extrusionOk="0">
                  <a:moveTo>
                    <a:pt x="11341" y="0"/>
                  </a:moveTo>
                  <a:cubicBezTo>
                    <a:pt x="11234" y="0"/>
                    <a:pt x="11123" y="49"/>
                    <a:pt x="11028" y="166"/>
                  </a:cubicBezTo>
                  <a:cubicBezTo>
                    <a:pt x="7330" y="4343"/>
                    <a:pt x="3245" y="8247"/>
                    <a:pt x="186" y="13017"/>
                  </a:cubicBezTo>
                  <a:cubicBezTo>
                    <a:pt x="1" y="13402"/>
                    <a:pt x="285" y="13736"/>
                    <a:pt x="608" y="13736"/>
                  </a:cubicBezTo>
                  <a:cubicBezTo>
                    <a:pt x="763" y="13736"/>
                    <a:pt x="927" y="13659"/>
                    <a:pt x="1053" y="13473"/>
                  </a:cubicBezTo>
                  <a:cubicBezTo>
                    <a:pt x="3998" y="8817"/>
                    <a:pt x="7992" y="4914"/>
                    <a:pt x="11599" y="828"/>
                  </a:cubicBezTo>
                  <a:cubicBezTo>
                    <a:pt x="11961" y="466"/>
                    <a:pt x="11672" y="0"/>
                    <a:pt x="11341" y="0"/>
                  </a:cubicBezTo>
                  <a:close/>
                </a:path>
              </a:pathLst>
            </a:custGeom>
            <a:solidFill>
              <a:srgbClr val="1F938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4" name="Google Shape;294;p2"/>
            <p:cNvSpPr/>
            <p:nvPr/>
          </p:nvSpPr>
          <p:spPr>
            <a:xfrm>
              <a:off x="3733825" y="171200"/>
              <a:ext cx="24275" cy="90850"/>
            </a:xfrm>
            <a:custGeom>
              <a:avLst/>
              <a:gdLst/>
              <a:ahLst/>
              <a:cxnLst/>
              <a:rect l="l" t="t" r="r" b="b"/>
              <a:pathLst>
                <a:path w="971" h="3634" extrusionOk="0">
                  <a:moveTo>
                    <a:pt x="297" y="1"/>
                  </a:moveTo>
                  <a:cubicBezTo>
                    <a:pt x="143" y="1"/>
                    <a:pt x="1" y="92"/>
                    <a:pt x="46" y="275"/>
                  </a:cubicBezTo>
                  <a:cubicBezTo>
                    <a:pt x="160" y="1325"/>
                    <a:pt x="160" y="2375"/>
                    <a:pt x="343" y="3424"/>
                  </a:cubicBezTo>
                  <a:cubicBezTo>
                    <a:pt x="378" y="3572"/>
                    <a:pt x="481" y="3634"/>
                    <a:pt x="592" y="3634"/>
                  </a:cubicBezTo>
                  <a:cubicBezTo>
                    <a:pt x="772" y="3634"/>
                    <a:pt x="970" y="3468"/>
                    <a:pt x="914" y="3242"/>
                  </a:cubicBezTo>
                  <a:cubicBezTo>
                    <a:pt x="731" y="2283"/>
                    <a:pt x="731" y="1233"/>
                    <a:pt x="617" y="275"/>
                  </a:cubicBezTo>
                  <a:cubicBezTo>
                    <a:pt x="617" y="92"/>
                    <a:pt x="451" y="1"/>
                    <a:pt x="297" y="1"/>
                  </a:cubicBezTo>
                  <a:close/>
                </a:path>
              </a:pathLst>
            </a:custGeom>
            <a:solidFill>
              <a:srgbClr val="1F938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5" name="Google Shape;295;p2"/>
            <p:cNvSpPr/>
            <p:nvPr/>
          </p:nvSpPr>
          <p:spPr>
            <a:xfrm>
              <a:off x="3629200" y="228375"/>
              <a:ext cx="41025" cy="130975"/>
            </a:xfrm>
            <a:custGeom>
              <a:avLst/>
              <a:gdLst/>
              <a:ahLst/>
              <a:cxnLst/>
              <a:rect l="l" t="t" r="r" b="b"/>
              <a:pathLst>
                <a:path w="1641" h="5239" extrusionOk="0">
                  <a:moveTo>
                    <a:pt x="344" y="1"/>
                  </a:moveTo>
                  <a:cubicBezTo>
                    <a:pt x="173" y="1"/>
                    <a:pt x="1" y="158"/>
                    <a:pt x="54" y="384"/>
                  </a:cubicBezTo>
                  <a:cubicBezTo>
                    <a:pt x="442" y="1891"/>
                    <a:pt x="716" y="3420"/>
                    <a:pt x="1013" y="5041"/>
                  </a:cubicBezTo>
                  <a:cubicBezTo>
                    <a:pt x="1013" y="5179"/>
                    <a:pt x="1107" y="5238"/>
                    <a:pt x="1220" y="5238"/>
                  </a:cubicBezTo>
                  <a:cubicBezTo>
                    <a:pt x="1406" y="5238"/>
                    <a:pt x="1640" y="5077"/>
                    <a:pt x="1583" y="4835"/>
                  </a:cubicBezTo>
                  <a:cubicBezTo>
                    <a:pt x="1287" y="3329"/>
                    <a:pt x="1013" y="1708"/>
                    <a:pt x="625" y="270"/>
                  </a:cubicBezTo>
                  <a:cubicBezTo>
                    <a:pt x="587" y="80"/>
                    <a:pt x="466" y="1"/>
                    <a:pt x="344" y="1"/>
                  </a:cubicBezTo>
                  <a:close/>
                </a:path>
              </a:pathLst>
            </a:custGeom>
            <a:solidFill>
              <a:srgbClr val="1F938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6" name="Google Shape;296;p2"/>
            <p:cNvSpPr/>
            <p:nvPr/>
          </p:nvSpPr>
          <p:spPr>
            <a:xfrm>
              <a:off x="3712250" y="246300"/>
              <a:ext cx="135775" cy="49000"/>
            </a:xfrm>
            <a:custGeom>
              <a:avLst/>
              <a:gdLst/>
              <a:ahLst/>
              <a:cxnLst/>
              <a:rect l="l" t="t" r="r" b="b"/>
              <a:pathLst>
                <a:path w="5431" h="1960" extrusionOk="0">
                  <a:moveTo>
                    <a:pt x="5034" y="1"/>
                  </a:moveTo>
                  <a:cubicBezTo>
                    <a:pt x="4994" y="1"/>
                    <a:pt x="4950" y="11"/>
                    <a:pt x="4904" y="32"/>
                  </a:cubicBezTo>
                  <a:cubicBezTo>
                    <a:pt x="3397" y="512"/>
                    <a:pt x="1868" y="1082"/>
                    <a:pt x="339" y="1379"/>
                  </a:cubicBezTo>
                  <a:cubicBezTo>
                    <a:pt x="0" y="1464"/>
                    <a:pt x="54" y="1960"/>
                    <a:pt x="444" y="1960"/>
                  </a:cubicBezTo>
                  <a:cubicBezTo>
                    <a:pt x="476" y="1960"/>
                    <a:pt x="509" y="1957"/>
                    <a:pt x="544" y="1950"/>
                  </a:cubicBezTo>
                  <a:cubicBezTo>
                    <a:pt x="2050" y="1653"/>
                    <a:pt x="3580" y="1082"/>
                    <a:pt x="5109" y="603"/>
                  </a:cubicBezTo>
                  <a:cubicBezTo>
                    <a:pt x="5430" y="523"/>
                    <a:pt x="5328" y="1"/>
                    <a:pt x="5034" y="1"/>
                  </a:cubicBezTo>
                  <a:close/>
                </a:path>
              </a:pathLst>
            </a:custGeom>
            <a:solidFill>
              <a:srgbClr val="1F938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7" name="Google Shape;297;p2"/>
            <p:cNvSpPr/>
            <p:nvPr/>
          </p:nvSpPr>
          <p:spPr>
            <a:xfrm>
              <a:off x="3619275" y="354125"/>
              <a:ext cx="150950" cy="47875"/>
            </a:xfrm>
            <a:custGeom>
              <a:avLst/>
              <a:gdLst/>
              <a:ahLst/>
              <a:cxnLst/>
              <a:rect l="l" t="t" r="r" b="b"/>
              <a:pathLst>
                <a:path w="6038" h="1915" extrusionOk="0">
                  <a:moveTo>
                    <a:pt x="5578" y="1"/>
                  </a:moveTo>
                  <a:cubicBezTo>
                    <a:pt x="5552" y="1"/>
                    <a:pt x="5524" y="4"/>
                    <a:pt x="5496" y="11"/>
                  </a:cubicBezTo>
                  <a:cubicBezTo>
                    <a:pt x="3784" y="285"/>
                    <a:pt x="2072" y="764"/>
                    <a:pt x="360" y="1243"/>
                  </a:cubicBezTo>
                  <a:cubicBezTo>
                    <a:pt x="0" y="1412"/>
                    <a:pt x="150" y="1915"/>
                    <a:pt x="465" y="1915"/>
                  </a:cubicBezTo>
                  <a:cubicBezTo>
                    <a:pt x="490" y="1915"/>
                    <a:pt x="516" y="1912"/>
                    <a:pt x="542" y="1905"/>
                  </a:cubicBezTo>
                  <a:cubicBezTo>
                    <a:pt x="2254" y="1334"/>
                    <a:pt x="3966" y="855"/>
                    <a:pt x="5678" y="581"/>
                  </a:cubicBezTo>
                  <a:cubicBezTo>
                    <a:pt x="6038" y="497"/>
                    <a:pt x="5907" y="1"/>
                    <a:pt x="5578" y="1"/>
                  </a:cubicBezTo>
                  <a:close/>
                </a:path>
              </a:pathLst>
            </a:custGeom>
            <a:solidFill>
              <a:srgbClr val="1F938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8" name="Google Shape;298;p2"/>
            <p:cNvSpPr/>
            <p:nvPr/>
          </p:nvSpPr>
          <p:spPr>
            <a:xfrm>
              <a:off x="3021675" y="206575"/>
              <a:ext cx="523300" cy="390350"/>
            </a:xfrm>
            <a:custGeom>
              <a:avLst/>
              <a:gdLst/>
              <a:ahLst/>
              <a:cxnLst/>
              <a:rect l="l" t="t" r="r" b="b"/>
              <a:pathLst>
                <a:path w="20932" h="15614" extrusionOk="0">
                  <a:moveTo>
                    <a:pt x="7533" y="1"/>
                  </a:moveTo>
                  <a:cubicBezTo>
                    <a:pt x="6142" y="2023"/>
                    <a:pt x="3620" y="2899"/>
                    <a:pt x="1437" y="2899"/>
                  </a:cubicBezTo>
                  <a:cubicBezTo>
                    <a:pt x="934" y="2899"/>
                    <a:pt x="449" y="2852"/>
                    <a:pt x="1" y="2763"/>
                  </a:cubicBezTo>
                  <a:lnTo>
                    <a:pt x="1" y="2763"/>
                  </a:lnTo>
                  <a:cubicBezTo>
                    <a:pt x="2009" y="3721"/>
                    <a:pt x="2854" y="7533"/>
                    <a:pt x="2100" y="9519"/>
                  </a:cubicBezTo>
                  <a:cubicBezTo>
                    <a:pt x="2626" y="9348"/>
                    <a:pt x="3133" y="9266"/>
                    <a:pt x="3613" y="9266"/>
                  </a:cubicBezTo>
                  <a:cubicBezTo>
                    <a:pt x="5823" y="9266"/>
                    <a:pt x="7455" y="11013"/>
                    <a:pt x="7624" y="13901"/>
                  </a:cubicBezTo>
                  <a:cubicBezTo>
                    <a:pt x="8386" y="13407"/>
                    <a:pt x="9281" y="13147"/>
                    <a:pt x="10168" y="13147"/>
                  </a:cubicBezTo>
                  <a:cubicBezTo>
                    <a:pt x="11700" y="13147"/>
                    <a:pt x="13212" y="13923"/>
                    <a:pt x="13992" y="15613"/>
                  </a:cubicBezTo>
                  <a:cubicBezTo>
                    <a:pt x="15408" y="14267"/>
                    <a:pt x="18170" y="13034"/>
                    <a:pt x="20931" y="13034"/>
                  </a:cubicBezTo>
                  <a:cubicBezTo>
                    <a:pt x="19037" y="10957"/>
                    <a:pt x="18375" y="8104"/>
                    <a:pt x="20269" y="6004"/>
                  </a:cubicBezTo>
                  <a:lnTo>
                    <a:pt x="20269" y="6004"/>
                  </a:lnTo>
                  <a:cubicBezTo>
                    <a:pt x="20038" y="6031"/>
                    <a:pt x="19815" y="6044"/>
                    <a:pt x="19599" y="6044"/>
                  </a:cubicBezTo>
                  <a:cubicBezTo>
                    <a:pt x="16717" y="6044"/>
                    <a:pt x="15283" y="3699"/>
                    <a:pt x="14837" y="960"/>
                  </a:cubicBezTo>
                  <a:cubicBezTo>
                    <a:pt x="13883" y="1914"/>
                    <a:pt x="12514" y="2353"/>
                    <a:pt x="11216" y="2353"/>
                  </a:cubicBezTo>
                  <a:cubicBezTo>
                    <a:pt x="9411" y="2353"/>
                    <a:pt x="7745" y="1502"/>
                    <a:pt x="7533" y="1"/>
                  </a:cubicBezTo>
                  <a:close/>
                </a:path>
              </a:pathLst>
            </a:custGeom>
            <a:solidFill>
              <a:srgbClr val="2C32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9" name="Google Shape;299;p2"/>
            <p:cNvSpPr/>
            <p:nvPr/>
          </p:nvSpPr>
          <p:spPr>
            <a:xfrm>
              <a:off x="3143950" y="327950"/>
              <a:ext cx="405775" cy="212050"/>
            </a:xfrm>
            <a:custGeom>
              <a:avLst/>
              <a:gdLst/>
              <a:ahLst/>
              <a:cxnLst/>
              <a:rect l="l" t="t" r="r" b="b"/>
              <a:pathLst>
                <a:path w="16231" h="8482" extrusionOk="0">
                  <a:moveTo>
                    <a:pt x="640" y="1"/>
                  </a:moveTo>
                  <a:cubicBezTo>
                    <a:pt x="137" y="1"/>
                    <a:pt x="0" y="771"/>
                    <a:pt x="542" y="966"/>
                  </a:cubicBezTo>
                  <a:cubicBezTo>
                    <a:pt x="5860" y="2290"/>
                    <a:pt x="10813" y="5326"/>
                    <a:pt x="15287" y="8385"/>
                  </a:cubicBezTo>
                  <a:cubicBezTo>
                    <a:pt x="15393" y="8453"/>
                    <a:pt x="15497" y="8482"/>
                    <a:pt x="15590" y="8482"/>
                  </a:cubicBezTo>
                  <a:cubicBezTo>
                    <a:pt x="16000" y="8482"/>
                    <a:pt x="16231" y="7924"/>
                    <a:pt x="15766" y="7608"/>
                  </a:cubicBezTo>
                  <a:cubicBezTo>
                    <a:pt x="11201" y="4481"/>
                    <a:pt x="6248" y="1423"/>
                    <a:pt x="725" y="8"/>
                  </a:cubicBezTo>
                  <a:cubicBezTo>
                    <a:pt x="696" y="3"/>
                    <a:pt x="667" y="1"/>
                    <a:pt x="640" y="1"/>
                  </a:cubicBezTo>
                  <a:close/>
                </a:path>
              </a:pathLst>
            </a:custGeom>
            <a:solidFill>
              <a:srgbClr val="1F938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0" name="Google Shape;300;p2"/>
            <p:cNvSpPr/>
            <p:nvPr/>
          </p:nvSpPr>
          <p:spPr>
            <a:xfrm>
              <a:off x="3239650" y="294600"/>
              <a:ext cx="42250" cy="85475"/>
            </a:xfrm>
            <a:custGeom>
              <a:avLst/>
              <a:gdLst/>
              <a:ahLst/>
              <a:cxnLst/>
              <a:rect l="l" t="t" r="r" b="b"/>
              <a:pathLst>
                <a:path w="1690" h="3419" extrusionOk="0">
                  <a:moveTo>
                    <a:pt x="298" y="1"/>
                  </a:moveTo>
                  <a:cubicBezTo>
                    <a:pt x="143" y="1"/>
                    <a:pt x="1" y="98"/>
                    <a:pt x="46" y="292"/>
                  </a:cubicBezTo>
                  <a:cubicBezTo>
                    <a:pt x="138" y="1342"/>
                    <a:pt x="526" y="2300"/>
                    <a:pt x="982" y="3236"/>
                  </a:cubicBezTo>
                  <a:cubicBezTo>
                    <a:pt x="1051" y="3365"/>
                    <a:pt x="1160" y="3419"/>
                    <a:pt x="1267" y="3419"/>
                  </a:cubicBezTo>
                  <a:cubicBezTo>
                    <a:pt x="1482" y="3419"/>
                    <a:pt x="1690" y="3206"/>
                    <a:pt x="1553" y="2962"/>
                  </a:cubicBezTo>
                  <a:cubicBezTo>
                    <a:pt x="1096" y="2095"/>
                    <a:pt x="708" y="1250"/>
                    <a:pt x="617" y="292"/>
                  </a:cubicBezTo>
                  <a:cubicBezTo>
                    <a:pt x="617" y="98"/>
                    <a:pt x="452" y="1"/>
                    <a:pt x="298" y="1"/>
                  </a:cubicBezTo>
                  <a:close/>
                </a:path>
              </a:pathLst>
            </a:custGeom>
            <a:solidFill>
              <a:srgbClr val="1F938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1" name="Google Shape;301;p2"/>
            <p:cNvSpPr/>
            <p:nvPr/>
          </p:nvSpPr>
          <p:spPr>
            <a:xfrm>
              <a:off x="3346100" y="313475"/>
              <a:ext cx="54450" cy="126775"/>
            </a:xfrm>
            <a:custGeom>
              <a:avLst/>
              <a:gdLst/>
              <a:ahLst/>
              <a:cxnLst/>
              <a:rect l="l" t="t" r="r" b="b"/>
              <a:pathLst>
                <a:path w="2178" h="5071" extrusionOk="0">
                  <a:moveTo>
                    <a:pt x="380" y="1"/>
                  </a:moveTo>
                  <a:cubicBezTo>
                    <a:pt x="199" y="1"/>
                    <a:pt x="0" y="163"/>
                    <a:pt x="57" y="404"/>
                  </a:cubicBezTo>
                  <a:cubicBezTo>
                    <a:pt x="536" y="1911"/>
                    <a:pt x="1015" y="3349"/>
                    <a:pt x="1495" y="4855"/>
                  </a:cubicBezTo>
                  <a:cubicBezTo>
                    <a:pt x="1530" y="5006"/>
                    <a:pt x="1652" y="5070"/>
                    <a:pt x="1776" y="5070"/>
                  </a:cubicBezTo>
                  <a:cubicBezTo>
                    <a:pt x="1973" y="5070"/>
                    <a:pt x="2177" y="4910"/>
                    <a:pt x="2065" y="4672"/>
                  </a:cubicBezTo>
                  <a:cubicBezTo>
                    <a:pt x="1586" y="3143"/>
                    <a:pt x="1107" y="1728"/>
                    <a:pt x="627" y="199"/>
                  </a:cubicBezTo>
                  <a:cubicBezTo>
                    <a:pt x="593" y="61"/>
                    <a:pt x="490" y="1"/>
                    <a:pt x="380" y="1"/>
                  </a:cubicBezTo>
                  <a:close/>
                </a:path>
              </a:pathLst>
            </a:custGeom>
            <a:solidFill>
              <a:srgbClr val="1F938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2" name="Google Shape;302;p2"/>
            <p:cNvSpPr/>
            <p:nvPr/>
          </p:nvSpPr>
          <p:spPr>
            <a:xfrm>
              <a:off x="3201150" y="394900"/>
              <a:ext cx="132125" cy="43050"/>
            </a:xfrm>
            <a:custGeom>
              <a:avLst/>
              <a:gdLst/>
              <a:ahLst/>
              <a:cxnLst/>
              <a:rect l="l" t="t" r="r" b="b"/>
              <a:pathLst>
                <a:path w="5285" h="1722" extrusionOk="0">
                  <a:moveTo>
                    <a:pt x="4919" y="0"/>
                  </a:moveTo>
                  <a:cubicBezTo>
                    <a:pt x="3298" y="92"/>
                    <a:pt x="1860" y="662"/>
                    <a:pt x="445" y="1027"/>
                  </a:cubicBezTo>
                  <a:cubicBezTo>
                    <a:pt x="1" y="1218"/>
                    <a:pt x="125" y="1722"/>
                    <a:pt x="455" y="1722"/>
                  </a:cubicBezTo>
                  <a:cubicBezTo>
                    <a:pt x="481" y="1722"/>
                    <a:pt x="508" y="1719"/>
                    <a:pt x="537" y="1712"/>
                  </a:cubicBezTo>
                  <a:cubicBezTo>
                    <a:pt x="2066" y="1324"/>
                    <a:pt x="3390" y="662"/>
                    <a:pt x="4919" y="571"/>
                  </a:cubicBezTo>
                  <a:cubicBezTo>
                    <a:pt x="5284" y="571"/>
                    <a:pt x="5284" y="0"/>
                    <a:pt x="4919" y="0"/>
                  </a:cubicBezTo>
                  <a:close/>
                </a:path>
              </a:pathLst>
            </a:custGeom>
            <a:solidFill>
              <a:srgbClr val="1F938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3" name="Google Shape;303;p2"/>
            <p:cNvSpPr/>
            <p:nvPr/>
          </p:nvSpPr>
          <p:spPr>
            <a:xfrm>
              <a:off x="3291150" y="450975"/>
              <a:ext cx="140775" cy="50900"/>
            </a:xfrm>
            <a:custGeom>
              <a:avLst/>
              <a:gdLst/>
              <a:ahLst/>
              <a:cxnLst/>
              <a:rect l="l" t="t" r="r" b="b"/>
              <a:pathLst>
                <a:path w="5631" h="2036" extrusionOk="0">
                  <a:moveTo>
                    <a:pt x="5251" y="0"/>
                  </a:moveTo>
                  <a:cubicBezTo>
                    <a:pt x="5207" y="0"/>
                    <a:pt x="5160" y="12"/>
                    <a:pt x="5108" y="40"/>
                  </a:cubicBezTo>
                  <a:cubicBezTo>
                    <a:pt x="3487" y="496"/>
                    <a:pt x="1890" y="884"/>
                    <a:pt x="360" y="1364"/>
                  </a:cubicBezTo>
                  <a:cubicBezTo>
                    <a:pt x="1" y="1533"/>
                    <a:pt x="53" y="2035"/>
                    <a:pt x="371" y="2035"/>
                  </a:cubicBezTo>
                  <a:cubicBezTo>
                    <a:pt x="396" y="2035"/>
                    <a:pt x="423" y="2032"/>
                    <a:pt x="452" y="2026"/>
                  </a:cubicBezTo>
                  <a:lnTo>
                    <a:pt x="5313" y="610"/>
                  </a:lnTo>
                  <a:cubicBezTo>
                    <a:pt x="5630" y="511"/>
                    <a:pt x="5535" y="0"/>
                    <a:pt x="5251" y="0"/>
                  </a:cubicBezTo>
                  <a:close/>
                </a:path>
              </a:pathLst>
            </a:custGeom>
            <a:solidFill>
              <a:srgbClr val="1F938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4" name="Google Shape;304;p2"/>
            <p:cNvSpPr/>
            <p:nvPr/>
          </p:nvSpPr>
          <p:spPr>
            <a:xfrm>
              <a:off x="3452225" y="423300"/>
              <a:ext cx="223425" cy="159550"/>
            </a:xfrm>
            <a:custGeom>
              <a:avLst/>
              <a:gdLst/>
              <a:ahLst/>
              <a:cxnLst/>
              <a:rect l="l" t="t" r="r" b="b"/>
              <a:pathLst>
                <a:path w="8937" h="6382" extrusionOk="0">
                  <a:moveTo>
                    <a:pt x="4176" y="1"/>
                  </a:moveTo>
                  <a:cubicBezTo>
                    <a:pt x="0" y="1"/>
                    <a:pt x="510" y="6382"/>
                    <a:pt x="4597" y="6382"/>
                  </a:cubicBezTo>
                  <a:cubicBezTo>
                    <a:pt x="4680" y="6382"/>
                    <a:pt x="4765" y="6379"/>
                    <a:pt x="4851" y="6374"/>
                  </a:cubicBezTo>
                  <a:cubicBezTo>
                    <a:pt x="8366" y="6077"/>
                    <a:pt x="8936" y="5"/>
                    <a:pt x="4371" y="5"/>
                  </a:cubicBezTo>
                  <a:cubicBezTo>
                    <a:pt x="4305" y="2"/>
                    <a:pt x="4240" y="1"/>
                    <a:pt x="4176" y="1"/>
                  </a:cubicBezTo>
                  <a:close/>
                </a:path>
              </a:pathLst>
            </a:custGeom>
            <a:solidFill>
              <a:srgbClr val="FE32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5" name="Google Shape;305;p2"/>
            <p:cNvSpPr/>
            <p:nvPr/>
          </p:nvSpPr>
          <p:spPr>
            <a:xfrm>
              <a:off x="3596875" y="546650"/>
              <a:ext cx="166650" cy="119450"/>
            </a:xfrm>
            <a:custGeom>
              <a:avLst/>
              <a:gdLst/>
              <a:ahLst/>
              <a:cxnLst/>
              <a:rect l="l" t="t" r="r" b="b"/>
              <a:pathLst>
                <a:path w="6666" h="4778" extrusionOk="0">
                  <a:moveTo>
                    <a:pt x="3265" y="0"/>
                  </a:moveTo>
                  <a:cubicBezTo>
                    <a:pt x="0" y="0"/>
                    <a:pt x="402" y="4777"/>
                    <a:pt x="3459" y="4777"/>
                  </a:cubicBezTo>
                  <a:cubicBezTo>
                    <a:pt x="3515" y="4777"/>
                    <a:pt x="3572" y="4775"/>
                    <a:pt x="3630" y="4772"/>
                  </a:cubicBezTo>
                  <a:cubicBezTo>
                    <a:pt x="6300" y="4475"/>
                    <a:pt x="6665" y="2"/>
                    <a:pt x="3356" y="2"/>
                  </a:cubicBezTo>
                  <a:cubicBezTo>
                    <a:pt x="3325" y="1"/>
                    <a:pt x="3295" y="0"/>
                    <a:pt x="3265" y="0"/>
                  </a:cubicBezTo>
                  <a:close/>
                </a:path>
              </a:pathLst>
            </a:custGeom>
            <a:solidFill>
              <a:srgbClr val="FE32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6" name="Google Shape;306;p2"/>
            <p:cNvSpPr/>
            <p:nvPr/>
          </p:nvSpPr>
          <p:spPr>
            <a:xfrm>
              <a:off x="3433250" y="591650"/>
              <a:ext cx="166250" cy="117375"/>
            </a:xfrm>
            <a:custGeom>
              <a:avLst/>
              <a:gdLst/>
              <a:ahLst/>
              <a:cxnLst/>
              <a:rect l="l" t="t" r="r" b="b"/>
              <a:pathLst>
                <a:path w="6650" h="4695" extrusionOk="0">
                  <a:moveTo>
                    <a:pt x="3064" y="0"/>
                  </a:moveTo>
                  <a:cubicBezTo>
                    <a:pt x="1" y="0"/>
                    <a:pt x="329" y="4695"/>
                    <a:pt x="3370" y="4695"/>
                  </a:cubicBezTo>
                  <a:cubicBezTo>
                    <a:pt x="3453" y="4695"/>
                    <a:pt x="3537" y="4691"/>
                    <a:pt x="3624" y="4684"/>
                  </a:cubicBezTo>
                  <a:cubicBezTo>
                    <a:pt x="6155" y="4481"/>
                    <a:pt x="6650" y="4"/>
                    <a:pt x="3336" y="4"/>
                  </a:cubicBezTo>
                  <a:cubicBezTo>
                    <a:pt x="3303" y="4"/>
                    <a:pt x="3270" y="4"/>
                    <a:pt x="3236" y="5"/>
                  </a:cubicBezTo>
                  <a:cubicBezTo>
                    <a:pt x="3178" y="2"/>
                    <a:pt x="3120" y="0"/>
                    <a:pt x="3064" y="0"/>
                  </a:cubicBezTo>
                  <a:close/>
                </a:path>
              </a:pathLst>
            </a:custGeom>
            <a:solidFill>
              <a:srgbClr val="FE32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07" name="Google Shape;307;p2"/>
          <p:cNvGrpSpPr/>
          <p:nvPr/>
        </p:nvGrpSpPr>
        <p:grpSpPr>
          <a:xfrm>
            <a:off x="-359750" y="52975"/>
            <a:ext cx="901050" cy="1021975"/>
            <a:chOff x="173650" y="129175"/>
            <a:chExt cx="901050" cy="1021975"/>
          </a:xfrm>
        </p:grpSpPr>
        <p:sp>
          <p:nvSpPr>
            <p:cNvPr id="308" name="Google Shape;308;p2"/>
            <p:cNvSpPr/>
            <p:nvPr/>
          </p:nvSpPr>
          <p:spPr>
            <a:xfrm>
              <a:off x="173650" y="539825"/>
              <a:ext cx="801200" cy="611325"/>
            </a:xfrm>
            <a:custGeom>
              <a:avLst/>
              <a:gdLst/>
              <a:ahLst/>
              <a:cxnLst/>
              <a:rect l="l" t="t" r="r" b="b"/>
              <a:pathLst>
                <a:path w="32048" h="24453" extrusionOk="0">
                  <a:moveTo>
                    <a:pt x="3904" y="1"/>
                  </a:moveTo>
                  <a:cubicBezTo>
                    <a:pt x="2374" y="5137"/>
                    <a:pt x="1324" y="12555"/>
                    <a:pt x="274" y="17873"/>
                  </a:cubicBezTo>
                  <a:cubicBezTo>
                    <a:pt x="0" y="19676"/>
                    <a:pt x="2648" y="20156"/>
                    <a:pt x="11984" y="21867"/>
                  </a:cubicBezTo>
                  <a:cubicBezTo>
                    <a:pt x="16640" y="22735"/>
                    <a:pt x="22050" y="23762"/>
                    <a:pt x="27482" y="24447"/>
                  </a:cubicBezTo>
                  <a:cubicBezTo>
                    <a:pt x="27527" y="24451"/>
                    <a:pt x="27570" y="24453"/>
                    <a:pt x="27612" y="24453"/>
                  </a:cubicBezTo>
                  <a:cubicBezTo>
                    <a:pt x="29469" y="24453"/>
                    <a:pt x="29526" y="20469"/>
                    <a:pt x="32047" y="5228"/>
                  </a:cubicBezTo>
                  <a:lnTo>
                    <a:pt x="3904" y="1"/>
                  </a:lnTo>
                  <a:close/>
                </a:path>
              </a:pathLst>
            </a:custGeom>
            <a:solidFill>
              <a:srgbClr val="FE32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9" name="Google Shape;309;p2"/>
            <p:cNvSpPr/>
            <p:nvPr/>
          </p:nvSpPr>
          <p:spPr>
            <a:xfrm>
              <a:off x="209025" y="366050"/>
              <a:ext cx="865675" cy="358500"/>
            </a:xfrm>
            <a:custGeom>
              <a:avLst/>
              <a:gdLst/>
              <a:ahLst/>
              <a:cxnLst/>
              <a:rect l="l" t="t" r="r" b="b"/>
              <a:pathLst>
                <a:path w="34627" h="14340" extrusionOk="0">
                  <a:moveTo>
                    <a:pt x="4555" y="1"/>
                  </a:moveTo>
                  <a:cubicBezTo>
                    <a:pt x="2868" y="1"/>
                    <a:pt x="1676" y="426"/>
                    <a:pt x="1530" y="1611"/>
                  </a:cubicBezTo>
                  <a:cubicBezTo>
                    <a:pt x="1347" y="2661"/>
                    <a:pt x="868" y="4373"/>
                    <a:pt x="663" y="5902"/>
                  </a:cubicBezTo>
                  <a:cubicBezTo>
                    <a:pt x="389" y="8938"/>
                    <a:pt x="1" y="8938"/>
                    <a:pt x="3151" y="9508"/>
                  </a:cubicBezTo>
                  <a:cubicBezTo>
                    <a:pt x="10375" y="11076"/>
                    <a:pt x="25189" y="14339"/>
                    <a:pt x="30494" y="14339"/>
                  </a:cubicBezTo>
                  <a:cubicBezTo>
                    <a:pt x="31676" y="14339"/>
                    <a:pt x="32386" y="14178"/>
                    <a:pt x="32435" y="13799"/>
                  </a:cubicBezTo>
                  <a:cubicBezTo>
                    <a:pt x="34627" y="2569"/>
                    <a:pt x="33965" y="5902"/>
                    <a:pt x="17325" y="2661"/>
                  </a:cubicBezTo>
                  <a:cubicBezTo>
                    <a:pt x="14804" y="2201"/>
                    <a:pt x="8395" y="1"/>
                    <a:pt x="4555" y="1"/>
                  </a:cubicBezTo>
                  <a:close/>
                </a:path>
              </a:pathLst>
            </a:custGeom>
            <a:solidFill>
              <a:srgbClr val="F8BD5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0" name="Google Shape;310;p2"/>
            <p:cNvSpPr/>
            <p:nvPr/>
          </p:nvSpPr>
          <p:spPr>
            <a:xfrm>
              <a:off x="514675" y="417500"/>
              <a:ext cx="157400" cy="699250"/>
            </a:xfrm>
            <a:custGeom>
              <a:avLst/>
              <a:gdLst/>
              <a:ahLst/>
              <a:cxnLst/>
              <a:rect l="l" t="t" r="r" b="b"/>
              <a:pathLst>
                <a:path w="6296" h="27970" extrusionOk="0">
                  <a:moveTo>
                    <a:pt x="5595" y="0"/>
                  </a:moveTo>
                  <a:cubicBezTo>
                    <a:pt x="5377" y="0"/>
                    <a:pt x="5171" y="124"/>
                    <a:pt x="5099" y="420"/>
                  </a:cubicBezTo>
                  <a:cubicBezTo>
                    <a:pt x="3387" y="9368"/>
                    <a:pt x="1767" y="18292"/>
                    <a:pt x="55" y="27240"/>
                  </a:cubicBezTo>
                  <a:cubicBezTo>
                    <a:pt x="1" y="27684"/>
                    <a:pt x="336" y="27970"/>
                    <a:pt x="663" y="27970"/>
                  </a:cubicBezTo>
                  <a:cubicBezTo>
                    <a:pt x="889" y="27970"/>
                    <a:pt x="1112" y="27832"/>
                    <a:pt x="1196" y="27514"/>
                  </a:cubicBezTo>
                  <a:cubicBezTo>
                    <a:pt x="2908" y="18589"/>
                    <a:pt x="4528" y="9641"/>
                    <a:pt x="6240" y="694"/>
                  </a:cubicBezTo>
                  <a:cubicBezTo>
                    <a:pt x="6296" y="293"/>
                    <a:pt x="5931" y="0"/>
                    <a:pt x="5595" y="0"/>
                  </a:cubicBezTo>
                  <a:close/>
                </a:path>
              </a:pathLst>
            </a:custGeom>
            <a:solidFill>
              <a:srgbClr val="2C32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1" name="Google Shape;311;p2"/>
            <p:cNvSpPr/>
            <p:nvPr/>
          </p:nvSpPr>
          <p:spPr>
            <a:xfrm>
              <a:off x="413875" y="202250"/>
              <a:ext cx="254950" cy="243350"/>
            </a:xfrm>
            <a:custGeom>
              <a:avLst/>
              <a:gdLst/>
              <a:ahLst/>
              <a:cxnLst/>
              <a:rect l="l" t="t" r="r" b="b"/>
              <a:pathLst>
                <a:path w="10198" h="9734" extrusionOk="0">
                  <a:moveTo>
                    <a:pt x="3282" y="1165"/>
                  </a:moveTo>
                  <a:cubicBezTo>
                    <a:pt x="4845" y="1165"/>
                    <a:pt x="6341" y="3427"/>
                    <a:pt x="7031" y="4556"/>
                  </a:cubicBezTo>
                  <a:cubicBezTo>
                    <a:pt x="7811" y="5726"/>
                    <a:pt x="8455" y="7001"/>
                    <a:pt x="8815" y="8358"/>
                  </a:cubicBezTo>
                  <a:lnTo>
                    <a:pt x="8815" y="8358"/>
                  </a:lnTo>
                  <a:cubicBezTo>
                    <a:pt x="6672" y="7834"/>
                    <a:pt x="4704" y="6916"/>
                    <a:pt x="3037" y="5310"/>
                  </a:cubicBezTo>
                  <a:cubicBezTo>
                    <a:pt x="1895" y="4282"/>
                    <a:pt x="457" y="1886"/>
                    <a:pt x="2854" y="1224"/>
                  </a:cubicBezTo>
                  <a:cubicBezTo>
                    <a:pt x="2997" y="1184"/>
                    <a:pt x="3139" y="1165"/>
                    <a:pt x="3282" y="1165"/>
                  </a:cubicBezTo>
                  <a:close/>
                  <a:moveTo>
                    <a:pt x="3336" y="0"/>
                  </a:moveTo>
                  <a:cubicBezTo>
                    <a:pt x="2864" y="0"/>
                    <a:pt x="2382" y="118"/>
                    <a:pt x="1895" y="379"/>
                  </a:cubicBezTo>
                  <a:cubicBezTo>
                    <a:pt x="1" y="1315"/>
                    <a:pt x="92" y="3324"/>
                    <a:pt x="1233" y="4944"/>
                  </a:cubicBezTo>
                  <a:cubicBezTo>
                    <a:pt x="2910" y="7537"/>
                    <a:pt x="6227" y="9057"/>
                    <a:pt x="9215" y="9655"/>
                  </a:cubicBezTo>
                  <a:lnTo>
                    <a:pt x="9215" y="9655"/>
                  </a:lnTo>
                  <a:cubicBezTo>
                    <a:pt x="9294" y="9709"/>
                    <a:pt x="9389" y="9734"/>
                    <a:pt x="9487" y="9734"/>
                  </a:cubicBezTo>
                  <a:cubicBezTo>
                    <a:pt x="9569" y="9734"/>
                    <a:pt x="9653" y="9717"/>
                    <a:pt x="9733" y="9686"/>
                  </a:cubicBezTo>
                  <a:lnTo>
                    <a:pt x="9733" y="9686"/>
                  </a:lnTo>
                  <a:cubicBezTo>
                    <a:pt x="9802" y="9664"/>
                    <a:pt x="9863" y="9629"/>
                    <a:pt x="9916" y="9585"/>
                  </a:cubicBezTo>
                  <a:lnTo>
                    <a:pt x="9916" y="9585"/>
                  </a:lnTo>
                  <a:cubicBezTo>
                    <a:pt x="10085" y="9459"/>
                    <a:pt x="10198" y="9261"/>
                    <a:pt x="10158" y="9030"/>
                  </a:cubicBezTo>
                  <a:cubicBezTo>
                    <a:pt x="9756" y="6437"/>
                    <a:pt x="6822" y="0"/>
                    <a:pt x="3336" y="0"/>
                  </a:cubicBezTo>
                  <a:close/>
                </a:path>
              </a:pathLst>
            </a:custGeom>
            <a:solidFill>
              <a:srgbClr val="2C32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2" name="Google Shape;312;p2"/>
            <p:cNvSpPr/>
            <p:nvPr/>
          </p:nvSpPr>
          <p:spPr>
            <a:xfrm>
              <a:off x="618475" y="129175"/>
              <a:ext cx="244525" cy="316600"/>
            </a:xfrm>
            <a:custGeom>
              <a:avLst/>
              <a:gdLst/>
              <a:ahLst/>
              <a:cxnLst/>
              <a:rect l="l" t="t" r="r" b="b"/>
              <a:pathLst>
                <a:path w="9781" h="12664" extrusionOk="0">
                  <a:moveTo>
                    <a:pt x="3866" y="1202"/>
                  </a:moveTo>
                  <a:cubicBezTo>
                    <a:pt x="7650" y="1202"/>
                    <a:pt x="3956" y="7900"/>
                    <a:pt x="1852" y="10641"/>
                  </a:cubicBezTo>
                  <a:lnTo>
                    <a:pt x="1852" y="10641"/>
                  </a:lnTo>
                  <a:cubicBezTo>
                    <a:pt x="1438" y="7371"/>
                    <a:pt x="300" y="1280"/>
                    <a:pt x="3800" y="1202"/>
                  </a:cubicBezTo>
                  <a:cubicBezTo>
                    <a:pt x="3822" y="1202"/>
                    <a:pt x="3844" y="1202"/>
                    <a:pt x="3866" y="1202"/>
                  </a:cubicBezTo>
                  <a:close/>
                  <a:moveTo>
                    <a:pt x="3652" y="1"/>
                  </a:moveTo>
                  <a:cubicBezTo>
                    <a:pt x="1714" y="1"/>
                    <a:pt x="613" y="1877"/>
                    <a:pt x="376" y="3667"/>
                  </a:cubicBezTo>
                  <a:cubicBezTo>
                    <a:pt x="0" y="6432"/>
                    <a:pt x="782" y="9111"/>
                    <a:pt x="831" y="11787"/>
                  </a:cubicBezTo>
                  <a:lnTo>
                    <a:pt x="831" y="11787"/>
                  </a:lnTo>
                  <a:cubicBezTo>
                    <a:pt x="589" y="12165"/>
                    <a:pt x="986" y="12664"/>
                    <a:pt x="1421" y="12664"/>
                  </a:cubicBezTo>
                  <a:cubicBezTo>
                    <a:pt x="1546" y="12664"/>
                    <a:pt x="1675" y="12622"/>
                    <a:pt x="1792" y="12524"/>
                  </a:cubicBezTo>
                  <a:cubicBezTo>
                    <a:pt x="4165" y="10629"/>
                    <a:pt x="9780" y="1773"/>
                    <a:pt x="4645" y="152"/>
                  </a:cubicBezTo>
                  <a:cubicBezTo>
                    <a:pt x="4293" y="49"/>
                    <a:pt x="3962" y="1"/>
                    <a:pt x="3652" y="1"/>
                  </a:cubicBezTo>
                  <a:close/>
                </a:path>
              </a:pathLst>
            </a:custGeom>
            <a:solidFill>
              <a:srgbClr val="2C32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3" name="Google Shape;313;p2"/>
            <p:cNvSpPr/>
            <p:nvPr/>
          </p:nvSpPr>
          <p:spPr>
            <a:xfrm>
              <a:off x="637900" y="286675"/>
              <a:ext cx="323925" cy="175650"/>
            </a:xfrm>
            <a:custGeom>
              <a:avLst/>
              <a:gdLst/>
              <a:ahLst/>
              <a:cxnLst/>
              <a:rect l="l" t="t" r="r" b="b"/>
              <a:pathLst>
                <a:path w="12957" h="7026" extrusionOk="0">
                  <a:moveTo>
                    <a:pt x="9483" y="1088"/>
                  </a:moveTo>
                  <a:cubicBezTo>
                    <a:pt x="10807" y="1179"/>
                    <a:pt x="11765" y="2891"/>
                    <a:pt x="11583" y="4124"/>
                  </a:cubicBezTo>
                  <a:cubicBezTo>
                    <a:pt x="11260" y="5623"/>
                    <a:pt x="8570" y="5750"/>
                    <a:pt x="6911" y="5750"/>
                  </a:cubicBezTo>
                  <a:cubicBezTo>
                    <a:pt x="6575" y="5750"/>
                    <a:pt x="6282" y="5744"/>
                    <a:pt x="6059" y="5744"/>
                  </a:cubicBezTo>
                  <a:cubicBezTo>
                    <a:pt x="4698" y="5744"/>
                    <a:pt x="3278" y="5629"/>
                    <a:pt x="1847" y="5386"/>
                  </a:cubicBezTo>
                  <a:lnTo>
                    <a:pt x="1847" y="5386"/>
                  </a:lnTo>
                  <a:cubicBezTo>
                    <a:pt x="3156" y="4138"/>
                    <a:pt x="4577" y="3076"/>
                    <a:pt x="6059" y="2138"/>
                  </a:cubicBezTo>
                  <a:cubicBezTo>
                    <a:pt x="7109" y="1567"/>
                    <a:pt x="8341" y="1088"/>
                    <a:pt x="9483" y="1088"/>
                  </a:cubicBezTo>
                  <a:close/>
                  <a:moveTo>
                    <a:pt x="8864" y="1"/>
                  </a:moveTo>
                  <a:cubicBezTo>
                    <a:pt x="8497" y="1"/>
                    <a:pt x="8129" y="43"/>
                    <a:pt x="7771" y="129"/>
                  </a:cubicBezTo>
                  <a:cubicBezTo>
                    <a:pt x="4918" y="905"/>
                    <a:pt x="2156" y="3279"/>
                    <a:pt x="170" y="5356"/>
                  </a:cubicBezTo>
                  <a:cubicBezTo>
                    <a:pt x="54" y="5494"/>
                    <a:pt x="16" y="5643"/>
                    <a:pt x="31" y="5784"/>
                  </a:cubicBezTo>
                  <a:lnTo>
                    <a:pt x="31" y="5784"/>
                  </a:lnTo>
                  <a:cubicBezTo>
                    <a:pt x="0" y="6026"/>
                    <a:pt x="107" y="6258"/>
                    <a:pt x="410" y="6310"/>
                  </a:cubicBezTo>
                  <a:lnTo>
                    <a:pt x="410" y="6310"/>
                  </a:lnTo>
                  <a:cubicBezTo>
                    <a:pt x="490" y="6350"/>
                    <a:pt x="578" y="6373"/>
                    <a:pt x="665" y="6373"/>
                  </a:cubicBezTo>
                  <a:cubicBezTo>
                    <a:pt x="686" y="6373"/>
                    <a:pt x="707" y="6372"/>
                    <a:pt x="728" y="6369"/>
                  </a:cubicBezTo>
                  <a:lnTo>
                    <a:pt x="728" y="6369"/>
                  </a:lnTo>
                  <a:cubicBezTo>
                    <a:pt x="2115" y="6631"/>
                    <a:pt x="4486" y="7025"/>
                    <a:pt x="6758" y="7025"/>
                  </a:cubicBezTo>
                  <a:cubicBezTo>
                    <a:pt x="9720" y="7025"/>
                    <a:pt x="12511" y="6355"/>
                    <a:pt x="12724" y="3850"/>
                  </a:cubicBezTo>
                  <a:cubicBezTo>
                    <a:pt x="12957" y="1349"/>
                    <a:pt x="10934" y="1"/>
                    <a:pt x="8864" y="1"/>
                  </a:cubicBezTo>
                  <a:close/>
                </a:path>
              </a:pathLst>
            </a:custGeom>
            <a:solidFill>
              <a:srgbClr val="2C32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4" name="Google Shape;314;p2"/>
            <p:cNvSpPr/>
            <p:nvPr/>
          </p:nvSpPr>
          <p:spPr>
            <a:xfrm>
              <a:off x="480625" y="418500"/>
              <a:ext cx="184975" cy="204300"/>
            </a:xfrm>
            <a:custGeom>
              <a:avLst/>
              <a:gdLst/>
              <a:ahLst/>
              <a:cxnLst/>
              <a:rect l="l" t="t" r="r" b="b"/>
              <a:pathLst>
                <a:path w="7399" h="8172" extrusionOk="0">
                  <a:moveTo>
                    <a:pt x="6611" y="1"/>
                  </a:moveTo>
                  <a:cubicBezTo>
                    <a:pt x="6526" y="1"/>
                    <a:pt x="6436" y="26"/>
                    <a:pt x="6347" y="83"/>
                  </a:cubicBezTo>
                  <a:cubicBezTo>
                    <a:pt x="5206" y="951"/>
                    <a:pt x="4544" y="2001"/>
                    <a:pt x="3790" y="3142"/>
                  </a:cubicBezTo>
                  <a:cubicBezTo>
                    <a:pt x="2832" y="4557"/>
                    <a:pt x="1599" y="5904"/>
                    <a:pt x="367" y="7228"/>
                  </a:cubicBezTo>
                  <a:cubicBezTo>
                    <a:pt x="1" y="7593"/>
                    <a:pt x="353" y="8172"/>
                    <a:pt x="794" y="8172"/>
                  </a:cubicBezTo>
                  <a:cubicBezTo>
                    <a:pt x="931" y="8172"/>
                    <a:pt x="1076" y="8116"/>
                    <a:pt x="1211" y="7981"/>
                  </a:cubicBezTo>
                  <a:cubicBezTo>
                    <a:pt x="2261" y="6931"/>
                    <a:pt x="3220" y="5790"/>
                    <a:pt x="4179" y="4648"/>
                  </a:cubicBezTo>
                  <a:cubicBezTo>
                    <a:pt x="5023" y="3416"/>
                    <a:pt x="5685" y="2001"/>
                    <a:pt x="6918" y="1133"/>
                  </a:cubicBezTo>
                  <a:cubicBezTo>
                    <a:pt x="7399" y="729"/>
                    <a:pt x="7069" y="1"/>
                    <a:pt x="6611" y="1"/>
                  </a:cubicBezTo>
                  <a:close/>
                </a:path>
              </a:pathLst>
            </a:custGeom>
            <a:solidFill>
              <a:srgbClr val="2C32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5" name="Google Shape;315;p2"/>
            <p:cNvSpPr/>
            <p:nvPr/>
          </p:nvSpPr>
          <p:spPr>
            <a:xfrm>
              <a:off x="645000" y="427475"/>
              <a:ext cx="177125" cy="359575"/>
            </a:xfrm>
            <a:custGeom>
              <a:avLst/>
              <a:gdLst/>
              <a:ahLst/>
              <a:cxnLst/>
              <a:rect l="l" t="t" r="r" b="b"/>
              <a:pathLst>
                <a:path w="7085" h="14383" extrusionOk="0">
                  <a:moveTo>
                    <a:pt x="809" y="1"/>
                  </a:moveTo>
                  <a:cubicBezTo>
                    <a:pt x="405" y="1"/>
                    <a:pt x="1" y="412"/>
                    <a:pt x="251" y="866"/>
                  </a:cubicBezTo>
                  <a:cubicBezTo>
                    <a:pt x="2739" y="5157"/>
                    <a:pt x="2351" y="10475"/>
                    <a:pt x="5866" y="14196"/>
                  </a:cubicBezTo>
                  <a:cubicBezTo>
                    <a:pt x="5977" y="14327"/>
                    <a:pt x="6107" y="14382"/>
                    <a:pt x="6235" y="14382"/>
                  </a:cubicBezTo>
                  <a:cubicBezTo>
                    <a:pt x="6666" y="14382"/>
                    <a:pt x="7085" y="13767"/>
                    <a:pt x="6734" y="13328"/>
                  </a:cubicBezTo>
                  <a:cubicBezTo>
                    <a:pt x="3310" y="9813"/>
                    <a:pt x="3584" y="4404"/>
                    <a:pt x="1301" y="295"/>
                  </a:cubicBezTo>
                  <a:cubicBezTo>
                    <a:pt x="1179" y="87"/>
                    <a:pt x="994" y="1"/>
                    <a:pt x="809" y="1"/>
                  </a:cubicBezTo>
                  <a:close/>
                </a:path>
              </a:pathLst>
            </a:custGeom>
            <a:solidFill>
              <a:srgbClr val="2C32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6" name="Google Shape;316;p2"/>
            <p:cNvSpPr/>
            <p:nvPr/>
          </p:nvSpPr>
          <p:spPr>
            <a:xfrm>
              <a:off x="709000" y="883550"/>
              <a:ext cx="93800" cy="67800"/>
            </a:xfrm>
            <a:custGeom>
              <a:avLst/>
              <a:gdLst/>
              <a:ahLst/>
              <a:cxnLst/>
              <a:rect l="l" t="t" r="r" b="b"/>
              <a:pathLst>
                <a:path w="3752" h="2712" extrusionOk="0">
                  <a:moveTo>
                    <a:pt x="1648" y="1"/>
                  </a:moveTo>
                  <a:cubicBezTo>
                    <a:pt x="149" y="1"/>
                    <a:pt x="0" y="2432"/>
                    <a:pt x="1686" y="2709"/>
                  </a:cubicBezTo>
                  <a:cubicBezTo>
                    <a:pt x="1713" y="2711"/>
                    <a:pt x="1740" y="2711"/>
                    <a:pt x="1766" y="2711"/>
                  </a:cubicBezTo>
                  <a:cubicBezTo>
                    <a:pt x="3148" y="2711"/>
                    <a:pt x="3752" y="419"/>
                    <a:pt x="1982" y="38"/>
                  </a:cubicBezTo>
                  <a:cubicBezTo>
                    <a:pt x="1864" y="13"/>
                    <a:pt x="1753" y="1"/>
                    <a:pt x="1648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7" name="Google Shape;317;p2"/>
            <p:cNvSpPr/>
            <p:nvPr/>
          </p:nvSpPr>
          <p:spPr>
            <a:xfrm>
              <a:off x="231925" y="907100"/>
              <a:ext cx="94775" cy="65550"/>
            </a:xfrm>
            <a:custGeom>
              <a:avLst/>
              <a:gdLst/>
              <a:ahLst/>
              <a:cxnLst/>
              <a:rect l="l" t="t" r="r" b="b"/>
              <a:pathLst>
                <a:path w="3791" h="2622" extrusionOk="0">
                  <a:moveTo>
                    <a:pt x="1637" y="1"/>
                  </a:moveTo>
                  <a:cubicBezTo>
                    <a:pt x="182" y="1"/>
                    <a:pt x="0" y="2443"/>
                    <a:pt x="1664" y="2611"/>
                  </a:cubicBezTo>
                  <a:cubicBezTo>
                    <a:pt x="1714" y="2618"/>
                    <a:pt x="1764" y="2621"/>
                    <a:pt x="1813" y="2621"/>
                  </a:cubicBezTo>
                  <a:cubicBezTo>
                    <a:pt x="3131" y="2621"/>
                    <a:pt x="3790" y="319"/>
                    <a:pt x="2029" y="55"/>
                  </a:cubicBezTo>
                  <a:cubicBezTo>
                    <a:pt x="1890" y="18"/>
                    <a:pt x="1759" y="1"/>
                    <a:pt x="1637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8" name="Google Shape;318;p2"/>
            <p:cNvSpPr/>
            <p:nvPr/>
          </p:nvSpPr>
          <p:spPr>
            <a:xfrm>
              <a:off x="456625" y="752875"/>
              <a:ext cx="93025" cy="67475"/>
            </a:xfrm>
            <a:custGeom>
              <a:avLst/>
              <a:gdLst/>
              <a:ahLst/>
              <a:cxnLst/>
              <a:rect l="l" t="t" r="r" b="b"/>
              <a:pathLst>
                <a:path w="3721" h="2699" extrusionOk="0">
                  <a:moveTo>
                    <a:pt x="1654" y="1"/>
                  </a:moveTo>
                  <a:cubicBezTo>
                    <a:pt x="155" y="1"/>
                    <a:pt x="1" y="2430"/>
                    <a:pt x="1601" y="2686"/>
                  </a:cubicBezTo>
                  <a:cubicBezTo>
                    <a:pt x="1661" y="2694"/>
                    <a:pt x="1720" y="2698"/>
                    <a:pt x="1778" y="2698"/>
                  </a:cubicBezTo>
                  <a:cubicBezTo>
                    <a:pt x="3178" y="2698"/>
                    <a:pt x="3721" y="389"/>
                    <a:pt x="1989" y="38"/>
                  </a:cubicBezTo>
                  <a:cubicBezTo>
                    <a:pt x="1871" y="13"/>
                    <a:pt x="1759" y="1"/>
                    <a:pt x="1654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9" name="Google Shape;319;p2"/>
            <p:cNvSpPr/>
            <p:nvPr/>
          </p:nvSpPr>
          <p:spPr>
            <a:xfrm>
              <a:off x="645550" y="752425"/>
              <a:ext cx="91825" cy="65625"/>
            </a:xfrm>
            <a:custGeom>
              <a:avLst/>
              <a:gdLst/>
              <a:ahLst/>
              <a:cxnLst/>
              <a:rect l="l" t="t" r="r" b="b"/>
              <a:pathLst>
                <a:path w="3673" h="2625" extrusionOk="0">
                  <a:moveTo>
                    <a:pt x="1540" y="1"/>
                  </a:moveTo>
                  <a:cubicBezTo>
                    <a:pt x="107" y="1"/>
                    <a:pt x="0" y="2361"/>
                    <a:pt x="1576" y="2613"/>
                  </a:cubicBezTo>
                  <a:cubicBezTo>
                    <a:pt x="1636" y="2621"/>
                    <a:pt x="1694" y="2625"/>
                    <a:pt x="1751" y="2625"/>
                  </a:cubicBezTo>
                  <a:cubicBezTo>
                    <a:pt x="3131" y="2625"/>
                    <a:pt x="3673" y="319"/>
                    <a:pt x="1941" y="56"/>
                  </a:cubicBezTo>
                  <a:cubicBezTo>
                    <a:pt x="1798" y="18"/>
                    <a:pt x="1664" y="1"/>
                    <a:pt x="1540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0" name="Google Shape;320;p2"/>
            <p:cNvSpPr/>
            <p:nvPr/>
          </p:nvSpPr>
          <p:spPr>
            <a:xfrm>
              <a:off x="602675" y="975700"/>
              <a:ext cx="92025" cy="66000"/>
            </a:xfrm>
            <a:custGeom>
              <a:avLst/>
              <a:gdLst/>
              <a:ahLst/>
              <a:cxnLst/>
              <a:rect l="l" t="t" r="r" b="b"/>
              <a:pathLst>
                <a:path w="3681" h="2640" extrusionOk="0">
                  <a:moveTo>
                    <a:pt x="1570" y="1"/>
                  </a:moveTo>
                  <a:cubicBezTo>
                    <a:pt x="112" y="1"/>
                    <a:pt x="0" y="2460"/>
                    <a:pt x="1670" y="2629"/>
                  </a:cubicBezTo>
                  <a:cubicBezTo>
                    <a:pt x="1723" y="2636"/>
                    <a:pt x="1774" y="2639"/>
                    <a:pt x="1824" y="2639"/>
                  </a:cubicBezTo>
                  <a:cubicBezTo>
                    <a:pt x="3131" y="2639"/>
                    <a:pt x="3681" y="424"/>
                    <a:pt x="1944" y="50"/>
                  </a:cubicBezTo>
                  <a:cubicBezTo>
                    <a:pt x="1811" y="16"/>
                    <a:pt x="1686" y="1"/>
                    <a:pt x="1570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1" name="Google Shape;321;p2"/>
            <p:cNvSpPr/>
            <p:nvPr/>
          </p:nvSpPr>
          <p:spPr>
            <a:xfrm>
              <a:off x="768350" y="1040475"/>
              <a:ext cx="93800" cy="67800"/>
            </a:xfrm>
            <a:custGeom>
              <a:avLst/>
              <a:gdLst/>
              <a:ahLst/>
              <a:cxnLst/>
              <a:rect l="l" t="t" r="r" b="b"/>
              <a:pathLst>
                <a:path w="3752" h="2712" extrusionOk="0">
                  <a:moveTo>
                    <a:pt x="1648" y="1"/>
                  </a:moveTo>
                  <a:cubicBezTo>
                    <a:pt x="149" y="1"/>
                    <a:pt x="0" y="2431"/>
                    <a:pt x="1686" y="2709"/>
                  </a:cubicBezTo>
                  <a:cubicBezTo>
                    <a:pt x="1713" y="2710"/>
                    <a:pt x="1739" y="2711"/>
                    <a:pt x="1766" y="2711"/>
                  </a:cubicBezTo>
                  <a:cubicBezTo>
                    <a:pt x="3148" y="2711"/>
                    <a:pt x="3751" y="419"/>
                    <a:pt x="1982" y="38"/>
                  </a:cubicBezTo>
                  <a:cubicBezTo>
                    <a:pt x="1864" y="13"/>
                    <a:pt x="1753" y="1"/>
                    <a:pt x="1648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2" name="Google Shape;322;p2"/>
            <p:cNvSpPr/>
            <p:nvPr/>
          </p:nvSpPr>
          <p:spPr>
            <a:xfrm>
              <a:off x="280850" y="648000"/>
              <a:ext cx="93225" cy="67850"/>
            </a:xfrm>
            <a:custGeom>
              <a:avLst/>
              <a:gdLst/>
              <a:ahLst/>
              <a:cxnLst/>
              <a:rect l="l" t="t" r="r" b="b"/>
              <a:pathLst>
                <a:path w="3729" h="2714" extrusionOk="0">
                  <a:moveTo>
                    <a:pt x="1672" y="0"/>
                  </a:moveTo>
                  <a:cubicBezTo>
                    <a:pt x="158" y="0"/>
                    <a:pt x="1" y="2447"/>
                    <a:pt x="1693" y="2704"/>
                  </a:cubicBezTo>
                  <a:cubicBezTo>
                    <a:pt x="1744" y="2711"/>
                    <a:pt x="1794" y="2714"/>
                    <a:pt x="1843" y="2714"/>
                  </a:cubicBezTo>
                  <a:cubicBezTo>
                    <a:pt x="3175" y="2714"/>
                    <a:pt x="3728" y="408"/>
                    <a:pt x="1989" y="33"/>
                  </a:cubicBezTo>
                  <a:cubicBezTo>
                    <a:pt x="1878" y="11"/>
                    <a:pt x="1772" y="0"/>
                    <a:pt x="1672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3" name="Google Shape;323;p2"/>
            <p:cNvSpPr/>
            <p:nvPr/>
          </p:nvSpPr>
          <p:spPr>
            <a:xfrm>
              <a:off x="835100" y="828775"/>
              <a:ext cx="96100" cy="67800"/>
            </a:xfrm>
            <a:custGeom>
              <a:avLst/>
              <a:gdLst/>
              <a:ahLst/>
              <a:cxnLst/>
              <a:rect l="l" t="t" r="r" b="b"/>
              <a:pathLst>
                <a:path w="3844" h="2712" extrusionOk="0">
                  <a:moveTo>
                    <a:pt x="1739" y="1"/>
                  </a:moveTo>
                  <a:cubicBezTo>
                    <a:pt x="230" y="1"/>
                    <a:pt x="1" y="2431"/>
                    <a:pt x="1686" y="2709"/>
                  </a:cubicBezTo>
                  <a:cubicBezTo>
                    <a:pt x="1715" y="2710"/>
                    <a:pt x="1743" y="2711"/>
                    <a:pt x="1772" y="2711"/>
                  </a:cubicBezTo>
                  <a:cubicBezTo>
                    <a:pt x="3239" y="2711"/>
                    <a:pt x="3843" y="419"/>
                    <a:pt x="2074" y="38"/>
                  </a:cubicBezTo>
                  <a:cubicBezTo>
                    <a:pt x="1956" y="13"/>
                    <a:pt x="1844" y="1"/>
                    <a:pt x="1739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4" name="Google Shape;324;p2"/>
            <p:cNvSpPr/>
            <p:nvPr/>
          </p:nvSpPr>
          <p:spPr>
            <a:xfrm>
              <a:off x="402575" y="971450"/>
              <a:ext cx="95300" cy="67950"/>
            </a:xfrm>
            <a:custGeom>
              <a:avLst/>
              <a:gdLst/>
              <a:ahLst/>
              <a:cxnLst/>
              <a:rect l="l" t="t" r="r" b="b"/>
              <a:pathLst>
                <a:path w="3812" h="2718" extrusionOk="0">
                  <a:moveTo>
                    <a:pt x="1716" y="0"/>
                  </a:moveTo>
                  <a:cubicBezTo>
                    <a:pt x="209" y="0"/>
                    <a:pt x="0" y="2431"/>
                    <a:pt x="1685" y="2708"/>
                  </a:cubicBezTo>
                  <a:cubicBezTo>
                    <a:pt x="1736" y="2714"/>
                    <a:pt x="1785" y="2718"/>
                    <a:pt x="1834" y="2718"/>
                  </a:cubicBezTo>
                  <a:cubicBezTo>
                    <a:pt x="3153" y="2718"/>
                    <a:pt x="3812" y="412"/>
                    <a:pt x="2051" y="37"/>
                  </a:cubicBezTo>
                  <a:cubicBezTo>
                    <a:pt x="1933" y="12"/>
                    <a:pt x="1821" y="0"/>
                    <a:pt x="1716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5" name="Google Shape;325;p2"/>
            <p:cNvSpPr/>
            <p:nvPr/>
          </p:nvSpPr>
          <p:spPr>
            <a:xfrm>
              <a:off x="328750" y="811800"/>
              <a:ext cx="92425" cy="65625"/>
            </a:xfrm>
            <a:custGeom>
              <a:avLst/>
              <a:gdLst/>
              <a:ahLst/>
              <a:cxnLst/>
              <a:rect l="l" t="t" r="r" b="b"/>
              <a:pathLst>
                <a:path w="3697" h="2625" extrusionOk="0">
                  <a:moveTo>
                    <a:pt x="1577" y="1"/>
                  </a:moveTo>
                  <a:cubicBezTo>
                    <a:pt x="131" y="1"/>
                    <a:pt x="0" y="2443"/>
                    <a:pt x="1580" y="2612"/>
                  </a:cubicBezTo>
                  <a:cubicBezTo>
                    <a:pt x="1643" y="2620"/>
                    <a:pt x="1705" y="2624"/>
                    <a:pt x="1765" y="2624"/>
                  </a:cubicBezTo>
                  <a:cubicBezTo>
                    <a:pt x="3160" y="2624"/>
                    <a:pt x="3697" y="427"/>
                    <a:pt x="1968" y="55"/>
                  </a:cubicBezTo>
                  <a:cubicBezTo>
                    <a:pt x="1829" y="18"/>
                    <a:pt x="1698" y="1"/>
                    <a:pt x="1577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26" name="Google Shape;326;p2"/>
          <p:cNvGrpSpPr/>
          <p:nvPr/>
        </p:nvGrpSpPr>
        <p:grpSpPr>
          <a:xfrm>
            <a:off x="8831950" y="486075"/>
            <a:ext cx="717875" cy="906750"/>
            <a:chOff x="8831950" y="486075"/>
            <a:chExt cx="717875" cy="906750"/>
          </a:xfrm>
        </p:grpSpPr>
        <p:sp>
          <p:nvSpPr>
            <p:cNvPr id="327" name="Google Shape;327;p2"/>
            <p:cNvSpPr/>
            <p:nvPr/>
          </p:nvSpPr>
          <p:spPr>
            <a:xfrm>
              <a:off x="9295750" y="486075"/>
              <a:ext cx="158775" cy="242175"/>
            </a:xfrm>
            <a:custGeom>
              <a:avLst/>
              <a:gdLst/>
              <a:ahLst/>
              <a:cxnLst/>
              <a:rect l="l" t="t" r="r" b="b"/>
              <a:pathLst>
                <a:path w="6351" h="9687" extrusionOk="0">
                  <a:moveTo>
                    <a:pt x="3049" y="676"/>
                  </a:moveTo>
                  <a:cubicBezTo>
                    <a:pt x="4210" y="676"/>
                    <a:pt x="2826" y="4641"/>
                    <a:pt x="2653" y="5095"/>
                  </a:cubicBezTo>
                  <a:cubicBezTo>
                    <a:pt x="2218" y="6297"/>
                    <a:pt x="1632" y="7518"/>
                    <a:pt x="1033" y="8723"/>
                  </a:cubicBezTo>
                  <a:lnTo>
                    <a:pt x="1033" y="8723"/>
                  </a:lnTo>
                  <a:cubicBezTo>
                    <a:pt x="1034" y="7613"/>
                    <a:pt x="1051" y="6500"/>
                    <a:pt x="1215" y="5369"/>
                  </a:cubicBezTo>
                  <a:cubicBezTo>
                    <a:pt x="1329" y="4137"/>
                    <a:pt x="1420" y="1283"/>
                    <a:pt x="2836" y="713"/>
                  </a:cubicBezTo>
                  <a:cubicBezTo>
                    <a:pt x="2915" y="688"/>
                    <a:pt x="2986" y="676"/>
                    <a:pt x="3049" y="676"/>
                  </a:cubicBezTo>
                  <a:close/>
                  <a:moveTo>
                    <a:pt x="2963" y="0"/>
                  </a:moveTo>
                  <a:cubicBezTo>
                    <a:pt x="1" y="0"/>
                    <a:pt x="192" y="7281"/>
                    <a:pt x="279" y="9090"/>
                  </a:cubicBezTo>
                  <a:cubicBezTo>
                    <a:pt x="279" y="9329"/>
                    <a:pt x="490" y="9449"/>
                    <a:pt x="690" y="9449"/>
                  </a:cubicBezTo>
                  <a:cubicBezTo>
                    <a:pt x="743" y="9449"/>
                    <a:pt x="796" y="9441"/>
                    <a:pt x="844" y="9423"/>
                  </a:cubicBezTo>
                  <a:lnTo>
                    <a:pt x="844" y="9423"/>
                  </a:lnTo>
                  <a:cubicBezTo>
                    <a:pt x="911" y="9581"/>
                    <a:pt x="1073" y="9687"/>
                    <a:pt x="1225" y="9687"/>
                  </a:cubicBezTo>
                  <a:cubicBezTo>
                    <a:pt x="1342" y="9687"/>
                    <a:pt x="1453" y="9625"/>
                    <a:pt x="1512" y="9478"/>
                  </a:cubicBezTo>
                  <a:cubicBezTo>
                    <a:pt x="2174" y="8131"/>
                    <a:pt x="6351" y="622"/>
                    <a:pt x="3406" y="51"/>
                  </a:cubicBezTo>
                  <a:cubicBezTo>
                    <a:pt x="3251" y="17"/>
                    <a:pt x="3104" y="0"/>
                    <a:pt x="2963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8" name="Google Shape;328;p2"/>
            <p:cNvSpPr/>
            <p:nvPr/>
          </p:nvSpPr>
          <p:spPr>
            <a:xfrm>
              <a:off x="9207425" y="699050"/>
              <a:ext cx="175775" cy="180900"/>
            </a:xfrm>
            <a:custGeom>
              <a:avLst/>
              <a:gdLst/>
              <a:ahLst/>
              <a:cxnLst/>
              <a:rect l="l" t="t" r="r" b="b"/>
              <a:pathLst>
                <a:path w="7031" h="7236" extrusionOk="0">
                  <a:moveTo>
                    <a:pt x="1621" y="0"/>
                  </a:moveTo>
                  <a:cubicBezTo>
                    <a:pt x="1233" y="1324"/>
                    <a:pt x="297" y="4474"/>
                    <a:pt x="0" y="5410"/>
                  </a:cubicBezTo>
                  <a:lnTo>
                    <a:pt x="5615" y="7236"/>
                  </a:lnTo>
                  <a:cubicBezTo>
                    <a:pt x="6186" y="5044"/>
                    <a:pt x="6574" y="3812"/>
                    <a:pt x="7031" y="1529"/>
                  </a:cubicBezTo>
                  <a:cubicBezTo>
                    <a:pt x="7031" y="1529"/>
                    <a:pt x="4565" y="274"/>
                    <a:pt x="1621" y="0"/>
                  </a:cubicBezTo>
                  <a:close/>
                </a:path>
              </a:pathLst>
            </a:custGeom>
            <a:solidFill>
              <a:srgbClr val="2C32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9" name="Google Shape;329;p2"/>
            <p:cNvSpPr/>
            <p:nvPr/>
          </p:nvSpPr>
          <p:spPr>
            <a:xfrm>
              <a:off x="8831950" y="795325"/>
              <a:ext cx="717875" cy="597500"/>
            </a:xfrm>
            <a:custGeom>
              <a:avLst/>
              <a:gdLst/>
              <a:ahLst/>
              <a:cxnLst/>
              <a:rect l="l" t="t" r="r" b="b"/>
              <a:pathLst>
                <a:path w="28715" h="23900" extrusionOk="0">
                  <a:moveTo>
                    <a:pt x="12533" y="0"/>
                  </a:moveTo>
                  <a:cubicBezTo>
                    <a:pt x="7927" y="0"/>
                    <a:pt x="4475" y="2910"/>
                    <a:pt x="2648" y="7653"/>
                  </a:cubicBezTo>
                  <a:cubicBezTo>
                    <a:pt x="0" y="14683"/>
                    <a:pt x="4360" y="20595"/>
                    <a:pt x="11025" y="22877"/>
                  </a:cubicBezTo>
                  <a:cubicBezTo>
                    <a:pt x="13020" y="23559"/>
                    <a:pt x="14889" y="23899"/>
                    <a:pt x="16603" y="23899"/>
                  </a:cubicBezTo>
                  <a:cubicBezTo>
                    <a:pt x="21830" y="23899"/>
                    <a:pt x="25621" y="20740"/>
                    <a:pt x="27185" y="14501"/>
                  </a:cubicBezTo>
                  <a:cubicBezTo>
                    <a:pt x="28715" y="7744"/>
                    <a:pt x="24332" y="2609"/>
                    <a:pt x="17964" y="1193"/>
                  </a:cubicBezTo>
                  <a:cubicBezTo>
                    <a:pt x="16017" y="381"/>
                    <a:pt x="14200" y="0"/>
                    <a:pt x="12533" y="0"/>
                  </a:cubicBezTo>
                  <a:close/>
                </a:path>
              </a:pathLst>
            </a:custGeom>
            <a:solidFill>
              <a:srgbClr val="F8BD5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0" name="Google Shape;330;p2"/>
            <p:cNvSpPr/>
            <p:nvPr/>
          </p:nvSpPr>
          <p:spPr>
            <a:xfrm>
              <a:off x="8901025" y="953550"/>
              <a:ext cx="617946" cy="239327"/>
            </a:xfrm>
            <a:custGeom>
              <a:avLst/>
              <a:gdLst/>
              <a:ahLst/>
              <a:cxnLst/>
              <a:rect l="l" t="t" r="r" b="b"/>
              <a:pathLst>
                <a:path w="26627" h="10860" extrusionOk="0">
                  <a:moveTo>
                    <a:pt x="740" y="1"/>
                  </a:moveTo>
                  <a:cubicBezTo>
                    <a:pt x="302" y="1"/>
                    <a:pt x="0" y="779"/>
                    <a:pt x="469" y="1173"/>
                  </a:cubicBezTo>
                  <a:cubicBezTo>
                    <a:pt x="1428" y="1835"/>
                    <a:pt x="1314" y="3456"/>
                    <a:pt x="2364" y="4118"/>
                  </a:cubicBezTo>
                  <a:cubicBezTo>
                    <a:pt x="2754" y="4363"/>
                    <a:pt x="3156" y="4452"/>
                    <a:pt x="3567" y="4452"/>
                  </a:cubicBezTo>
                  <a:cubicBezTo>
                    <a:pt x="4261" y="4452"/>
                    <a:pt x="4979" y="4198"/>
                    <a:pt x="5696" y="4026"/>
                  </a:cubicBezTo>
                  <a:cubicBezTo>
                    <a:pt x="5793" y="4000"/>
                    <a:pt x="5886" y="3988"/>
                    <a:pt x="5976" y="3988"/>
                  </a:cubicBezTo>
                  <a:cubicBezTo>
                    <a:pt x="7225" y="3988"/>
                    <a:pt x="7873" y="6353"/>
                    <a:pt x="8937" y="6971"/>
                  </a:cubicBezTo>
                  <a:cubicBezTo>
                    <a:pt x="9134" y="7091"/>
                    <a:pt x="9346" y="7139"/>
                    <a:pt x="9567" y="7139"/>
                  </a:cubicBezTo>
                  <a:cubicBezTo>
                    <a:pt x="10444" y="7139"/>
                    <a:pt x="11472" y="6383"/>
                    <a:pt x="12336" y="6383"/>
                  </a:cubicBezTo>
                  <a:cubicBezTo>
                    <a:pt x="12616" y="6383"/>
                    <a:pt x="12879" y="6462"/>
                    <a:pt x="13114" y="6674"/>
                  </a:cubicBezTo>
                  <a:cubicBezTo>
                    <a:pt x="14073" y="7450"/>
                    <a:pt x="14256" y="8591"/>
                    <a:pt x="15306" y="9162"/>
                  </a:cubicBezTo>
                  <a:cubicBezTo>
                    <a:pt x="15525" y="9254"/>
                    <a:pt x="15752" y="9293"/>
                    <a:pt x="15981" y="9293"/>
                  </a:cubicBezTo>
                  <a:cubicBezTo>
                    <a:pt x="16943" y="9293"/>
                    <a:pt x="17955" y="8608"/>
                    <a:pt x="18729" y="8295"/>
                  </a:cubicBezTo>
                  <a:cubicBezTo>
                    <a:pt x="18801" y="8270"/>
                    <a:pt x="18875" y="8258"/>
                    <a:pt x="18949" y="8258"/>
                  </a:cubicBezTo>
                  <a:cubicBezTo>
                    <a:pt x="19960" y="8258"/>
                    <a:pt x="21175" y="10421"/>
                    <a:pt x="22153" y="10783"/>
                  </a:cubicBezTo>
                  <a:cubicBezTo>
                    <a:pt x="22308" y="10836"/>
                    <a:pt x="22461" y="10860"/>
                    <a:pt x="22612" y="10860"/>
                  </a:cubicBezTo>
                  <a:cubicBezTo>
                    <a:pt x="23746" y="10860"/>
                    <a:pt x="24763" y="9516"/>
                    <a:pt x="25851" y="9436"/>
                  </a:cubicBezTo>
                  <a:cubicBezTo>
                    <a:pt x="26627" y="9436"/>
                    <a:pt x="26627" y="8295"/>
                    <a:pt x="25851" y="8295"/>
                  </a:cubicBezTo>
                  <a:cubicBezTo>
                    <a:pt x="24946" y="8367"/>
                    <a:pt x="23567" y="9531"/>
                    <a:pt x="22511" y="9531"/>
                  </a:cubicBezTo>
                  <a:cubicBezTo>
                    <a:pt x="22236" y="9531"/>
                    <a:pt x="21982" y="9452"/>
                    <a:pt x="21765" y="9253"/>
                  </a:cubicBezTo>
                  <a:cubicBezTo>
                    <a:pt x="21012" y="8500"/>
                    <a:pt x="20624" y="7541"/>
                    <a:pt x="19483" y="7153"/>
                  </a:cubicBezTo>
                  <a:cubicBezTo>
                    <a:pt x="19334" y="7095"/>
                    <a:pt x="19172" y="7070"/>
                    <a:pt x="19002" y="7070"/>
                  </a:cubicBezTo>
                  <a:cubicBezTo>
                    <a:pt x="18104" y="7070"/>
                    <a:pt x="16974" y="7771"/>
                    <a:pt x="16264" y="8021"/>
                  </a:cubicBezTo>
                  <a:cubicBezTo>
                    <a:pt x="16201" y="8045"/>
                    <a:pt x="16136" y="8056"/>
                    <a:pt x="16071" y="8056"/>
                  </a:cubicBezTo>
                  <a:cubicBezTo>
                    <a:pt x="15156" y="8056"/>
                    <a:pt x="14107" y="5798"/>
                    <a:pt x="13297" y="5350"/>
                  </a:cubicBezTo>
                  <a:cubicBezTo>
                    <a:pt x="13061" y="5229"/>
                    <a:pt x="12807" y="5181"/>
                    <a:pt x="12544" y="5181"/>
                  </a:cubicBezTo>
                  <a:cubicBezTo>
                    <a:pt x="11763" y="5181"/>
                    <a:pt x="10910" y="5607"/>
                    <a:pt x="10261" y="5829"/>
                  </a:cubicBezTo>
                  <a:cubicBezTo>
                    <a:pt x="10137" y="5869"/>
                    <a:pt x="10018" y="5887"/>
                    <a:pt x="9904" y="5887"/>
                  </a:cubicBezTo>
                  <a:cubicBezTo>
                    <a:pt x="8621" y="5887"/>
                    <a:pt x="7984" y="3584"/>
                    <a:pt x="7020" y="2976"/>
                  </a:cubicBezTo>
                  <a:cubicBezTo>
                    <a:pt x="6775" y="2811"/>
                    <a:pt x="6490" y="2749"/>
                    <a:pt x="6188" y="2749"/>
                  </a:cubicBezTo>
                  <a:cubicBezTo>
                    <a:pt x="5446" y="2749"/>
                    <a:pt x="4600" y="3121"/>
                    <a:pt x="3984" y="3250"/>
                  </a:cubicBezTo>
                  <a:cubicBezTo>
                    <a:pt x="3895" y="3275"/>
                    <a:pt x="3809" y="3286"/>
                    <a:pt x="3726" y="3286"/>
                  </a:cubicBezTo>
                  <a:cubicBezTo>
                    <a:pt x="2495" y="3286"/>
                    <a:pt x="1938" y="743"/>
                    <a:pt x="1040" y="123"/>
                  </a:cubicBezTo>
                  <a:cubicBezTo>
                    <a:pt x="938" y="38"/>
                    <a:pt x="836" y="1"/>
                    <a:pt x="740" y="1"/>
                  </a:cubicBezTo>
                  <a:close/>
                </a:path>
              </a:pathLst>
            </a:custGeom>
            <a:solidFill>
              <a:srgbClr val="2C32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1" name="Google Shape;331;p2"/>
            <p:cNvSpPr/>
            <p:nvPr/>
          </p:nvSpPr>
          <p:spPr>
            <a:xfrm>
              <a:off x="8924400" y="886474"/>
              <a:ext cx="601405" cy="216564"/>
            </a:xfrm>
            <a:custGeom>
              <a:avLst/>
              <a:gdLst/>
              <a:ahLst/>
              <a:cxnLst/>
              <a:rect l="l" t="t" r="r" b="b"/>
              <a:pathLst>
                <a:path w="27654" h="9908" extrusionOk="0">
                  <a:moveTo>
                    <a:pt x="1145" y="1"/>
                  </a:moveTo>
                  <a:cubicBezTo>
                    <a:pt x="453" y="1"/>
                    <a:pt x="0" y="1111"/>
                    <a:pt x="746" y="1444"/>
                  </a:cubicBezTo>
                  <a:cubicBezTo>
                    <a:pt x="8735" y="5713"/>
                    <a:pt x="17660" y="8863"/>
                    <a:pt x="26607" y="9890"/>
                  </a:cubicBezTo>
                  <a:cubicBezTo>
                    <a:pt x="26670" y="9902"/>
                    <a:pt x="26728" y="9908"/>
                    <a:pt x="26784" y="9908"/>
                  </a:cubicBezTo>
                  <a:cubicBezTo>
                    <a:pt x="27653" y="9908"/>
                    <a:pt x="27595" y="8469"/>
                    <a:pt x="26607" y="8383"/>
                  </a:cubicBezTo>
                  <a:cubicBezTo>
                    <a:pt x="17956" y="7333"/>
                    <a:pt x="9306" y="4183"/>
                    <a:pt x="1499" y="98"/>
                  </a:cubicBezTo>
                  <a:cubicBezTo>
                    <a:pt x="1378" y="30"/>
                    <a:pt x="1258" y="1"/>
                    <a:pt x="1145" y="1"/>
                  </a:cubicBezTo>
                  <a:close/>
                </a:path>
              </a:pathLst>
            </a:custGeom>
            <a:solidFill>
              <a:srgbClr val="FE32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2" name="Google Shape;332;p2"/>
            <p:cNvSpPr/>
            <p:nvPr/>
          </p:nvSpPr>
          <p:spPr>
            <a:xfrm>
              <a:off x="8861475" y="1042225"/>
              <a:ext cx="624430" cy="216578"/>
            </a:xfrm>
            <a:custGeom>
              <a:avLst/>
              <a:gdLst/>
              <a:ahLst/>
              <a:cxnLst/>
              <a:rect l="l" t="t" r="r" b="b"/>
              <a:pathLst>
                <a:path w="27648" h="9877" extrusionOk="0">
                  <a:moveTo>
                    <a:pt x="1199" y="0"/>
                  </a:moveTo>
                  <a:cubicBezTo>
                    <a:pt x="485" y="0"/>
                    <a:pt x="1" y="1066"/>
                    <a:pt x="740" y="1485"/>
                  </a:cubicBezTo>
                  <a:cubicBezTo>
                    <a:pt x="8729" y="5685"/>
                    <a:pt x="17676" y="8812"/>
                    <a:pt x="26624" y="9862"/>
                  </a:cubicBezTo>
                  <a:cubicBezTo>
                    <a:pt x="26678" y="9872"/>
                    <a:pt x="26730" y="9877"/>
                    <a:pt x="26779" y="9877"/>
                  </a:cubicBezTo>
                  <a:cubicBezTo>
                    <a:pt x="27648" y="9877"/>
                    <a:pt x="27596" y="8419"/>
                    <a:pt x="26624" y="8333"/>
                  </a:cubicBezTo>
                  <a:cubicBezTo>
                    <a:pt x="17950" y="7283"/>
                    <a:pt x="9299" y="4156"/>
                    <a:pt x="1516" y="70"/>
                  </a:cubicBezTo>
                  <a:cubicBezTo>
                    <a:pt x="1407" y="22"/>
                    <a:pt x="1301" y="0"/>
                    <a:pt x="1199" y="0"/>
                  </a:cubicBezTo>
                  <a:close/>
                </a:path>
              </a:pathLst>
            </a:custGeom>
            <a:solidFill>
              <a:srgbClr val="FE32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3" name="Google Shape;333;p2"/>
            <p:cNvSpPr/>
            <p:nvPr/>
          </p:nvSpPr>
          <p:spPr>
            <a:xfrm>
              <a:off x="8977325" y="853124"/>
              <a:ext cx="548464" cy="190061"/>
            </a:xfrm>
            <a:custGeom>
              <a:avLst/>
              <a:gdLst/>
              <a:ahLst/>
              <a:cxnLst/>
              <a:rect l="l" t="t" r="r" b="b"/>
              <a:pathLst>
                <a:path w="26998" h="9509" extrusionOk="0">
                  <a:moveTo>
                    <a:pt x="859" y="0"/>
                  </a:moveTo>
                  <a:cubicBezTo>
                    <a:pt x="336" y="0"/>
                    <a:pt x="0" y="814"/>
                    <a:pt x="567" y="1126"/>
                  </a:cubicBezTo>
                  <a:cubicBezTo>
                    <a:pt x="8464" y="5326"/>
                    <a:pt x="17298" y="8453"/>
                    <a:pt x="26336" y="9503"/>
                  </a:cubicBezTo>
                  <a:cubicBezTo>
                    <a:pt x="26362" y="9507"/>
                    <a:pt x="26386" y="9508"/>
                    <a:pt x="26410" y="9508"/>
                  </a:cubicBezTo>
                  <a:cubicBezTo>
                    <a:pt x="26997" y="9508"/>
                    <a:pt x="26973" y="8450"/>
                    <a:pt x="26336" y="8362"/>
                  </a:cubicBezTo>
                  <a:cubicBezTo>
                    <a:pt x="17503" y="7312"/>
                    <a:pt x="8852" y="4185"/>
                    <a:pt x="1137" y="76"/>
                  </a:cubicBezTo>
                  <a:cubicBezTo>
                    <a:pt x="1042" y="24"/>
                    <a:pt x="948" y="0"/>
                    <a:pt x="859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4" name="Google Shape;334;p2"/>
            <p:cNvSpPr/>
            <p:nvPr/>
          </p:nvSpPr>
          <p:spPr>
            <a:xfrm>
              <a:off x="9013025" y="820025"/>
              <a:ext cx="472876" cy="159597"/>
            </a:xfrm>
            <a:custGeom>
              <a:avLst/>
              <a:gdLst/>
              <a:ahLst/>
              <a:cxnLst/>
              <a:rect l="l" t="t" r="r" b="b"/>
              <a:pathLst>
                <a:path w="26581" h="9163" extrusionOk="0">
                  <a:moveTo>
                    <a:pt x="670" y="1"/>
                  </a:moveTo>
                  <a:cubicBezTo>
                    <a:pt x="322" y="1"/>
                    <a:pt x="1" y="534"/>
                    <a:pt x="423" y="694"/>
                  </a:cubicBezTo>
                  <a:cubicBezTo>
                    <a:pt x="8412" y="4894"/>
                    <a:pt x="17154" y="8021"/>
                    <a:pt x="26102" y="9163"/>
                  </a:cubicBezTo>
                  <a:cubicBezTo>
                    <a:pt x="26581" y="9163"/>
                    <a:pt x="26581" y="8409"/>
                    <a:pt x="26102" y="8318"/>
                  </a:cubicBezTo>
                  <a:cubicBezTo>
                    <a:pt x="17359" y="7268"/>
                    <a:pt x="8594" y="4118"/>
                    <a:pt x="811" y="33"/>
                  </a:cubicBezTo>
                  <a:cubicBezTo>
                    <a:pt x="765" y="11"/>
                    <a:pt x="717" y="1"/>
                    <a:pt x="670" y="1"/>
                  </a:cubicBezTo>
                  <a:close/>
                </a:path>
              </a:pathLst>
            </a:custGeom>
            <a:solidFill>
              <a:srgbClr val="2C32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5" name="Google Shape;335;p2"/>
            <p:cNvSpPr/>
            <p:nvPr/>
          </p:nvSpPr>
          <p:spPr>
            <a:xfrm>
              <a:off x="8861475" y="1110300"/>
              <a:ext cx="601383" cy="190048"/>
            </a:xfrm>
            <a:custGeom>
              <a:avLst/>
              <a:gdLst/>
              <a:ahLst/>
              <a:cxnLst/>
              <a:rect l="l" t="t" r="r" b="b"/>
              <a:pathLst>
                <a:path w="27126" h="9573" extrusionOk="0">
                  <a:moveTo>
                    <a:pt x="910" y="0"/>
                  </a:moveTo>
                  <a:cubicBezTo>
                    <a:pt x="366" y="0"/>
                    <a:pt x="1" y="760"/>
                    <a:pt x="580" y="1100"/>
                  </a:cubicBezTo>
                  <a:cubicBezTo>
                    <a:pt x="8569" y="5277"/>
                    <a:pt x="17425" y="8427"/>
                    <a:pt x="26350" y="9568"/>
                  </a:cubicBezTo>
                  <a:cubicBezTo>
                    <a:pt x="26378" y="9571"/>
                    <a:pt x="26404" y="9573"/>
                    <a:pt x="26430" y="9573"/>
                  </a:cubicBezTo>
                  <a:cubicBezTo>
                    <a:pt x="27125" y="9573"/>
                    <a:pt x="27098" y="8423"/>
                    <a:pt x="26350" y="8335"/>
                  </a:cubicBezTo>
                  <a:cubicBezTo>
                    <a:pt x="17608" y="7285"/>
                    <a:pt x="8957" y="4135"/>
                    <a:pt x="1151" y="50"/>
                  </a:cubicBezTo>
                  <a:cubicBezTo>
                    <a:pt x="1068" y="16"/>
                    <a:pt x="987" y="0"/>
                    <a:pt x="91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6" name="Google Shape;336;p2"/>
            <p:cNvSpPr/>
            <p:nvPr/>
          </p:nvSpPr>
          <p:spPr>
            <a:xfrm>
              <a:off x="8884475" y="1176875"/>
              <a:ext cx="536954" cy="154716"/>
            </a:xfrm>
            <a:custGeom>
              <a:avLst/>
              <a:gdLst/>
              <a:ahLst/>
              <a:cxnLst/>
              <a:rect l="l" t="t" r="r" b="b"/>
              <a:pathLst>
                <a:path w="26572" h="9113" extrusionOk="0">
                  <a:moveTo>
                    <a:pt x="562" y="1"/>
                  </a:moveTo>
                  <a:cubicBezTo>
                    <a:pt x="217" y="1"/>
                    <a:pt x="0" y="499"/>
                    <a:pt x="324" y="728"/>
                  </a:cubicBezTo>
                  <a:cubicBezTo>
                    <a:pt x="8313" y="4927"/>
                    <a:pt x="17055" y="8054"/>
                    <a:pt x="26002" y="9104"/>
                  </a:cubicBezTo>
                  <a:cubicBezTo>
                    <a:pt x="26035" y="9110"/>
                    <a:pt x="26066" y="9112"/>
                    <a:pt x="26094" y="9112"/>
                  </a:cubicBezTo>
                  <a:cubicBezTo>
                    <a:pt x="26571" y="9112"/>
                    <a:pt x="26541" y="8437"/>
                    <a:pt x="26002" y="8351"/>
                  </a:cubicBezTo>
                  <a:cubicBezTo>
                    <a:pt x="17238" y="7301"/>
                    <a:pt x="8587" y="4151"/>
                    <a:pt x="781" y="66"/>
                  </a:cubicBezTo>
                  <a:cubicBezTo>
                    <a:pt x="705" y="20"/>
                    <a:pt x="631" y="1"/>
                    <a:pt x="562" y="1"/>
                  </a:cubicBezTo>
                  <a:close/>
                </a:path>
              </a:pathLst>
            </a:custGeom>
            <a:solidFill>
              <a:srgbClr val="2C32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7" name="Google Shape;337;p2"/>
            <p:cNvSpPr/>
            <p:nvPr/>
          </p:nvSpPr>
          <p:spPr>
            <a:xfrm>
              <a:off x="8943800" y="953550"/>
              <a:ext cx="49650" cy="37675"/>
            </a:xfrm>
            <a:custGeom>
              <a:avLst/>
              <a:gdLst/>
              <a:ahLst/>
              <a:cxnLst/>
              <a:rect l="l" t="t" r="r" b="b"/>
              <a:pathLst>
                <a:path w="1986" h="1507" extrusionOk="0">
                  <a:moveTo>
                    <a:pt x="1027" y="0"/>
                  </a:moveTo>
                  <a:cubicBezTo>
                    <a:pt x="0" y="0"/>
                    <a:pt x="0" y="1507"/>
                    <a:pt x="1027" y="1507"/>
                  </a:cubicBezTo>
                  <a:cubicBezTo>
                    <a:pt x="1986" y="1507"/>
                    <a:pt x="1986" y="0"/>
                    <a:pt x="1027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8" name="Google Shape;338;p2"/>
            <p:cNvSpPr/>
            <p:nvPr/>
          </p:nvSpPr>
          <p:spPr>
            <a:xfrm>
              <a:off x="9012756" y="1051031"/>
              <a:ext cx="49675" cy="37700"/>
            </a:xfrm>
            <a:custGeom>
              <a:avLst/>
              <a:gdLst/>
              <a:ahLst/>
              <a:cxnLst/>
              <a:rect l="l" t="t" r="r" b="b"/>
              <a:pathLst>
                <a:path w="1987" h="1508" extrusionOk="0">
                  <a:moveTo>
                    <a:pt x="936" y="1"/>
                  </a:moveTo>
                  <a:cubicBezTo>
                    <a:pt x="1" y="1"/>
                    <a:pt x="1" y="1507"/>
                    <a:pt x="936" y="1507"/>
                  </a:cubicBezTo>
                  <a:cubicBezTo>
                    <a:pt x="1986" y="1507"/>
                    <a:pt x="1986" y="1"/>
                    <a:pt x="936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9" name="Google Shape;339;p2"/>
            <p:cNvSpPr/>
            <p:nvPr/>
          </p:nvSpPr>
          <p:spPr>
            <a:xfrm>
              <a:off x="9100725" y="1019725"/>
              <a:ext cx="49650" cy="38275"/>
            </a:xfrm>
            <a:custGeom>
              <a:avLst/>
              <a:gdLst/>
              <a:ahLst/>
              <a:cxnLst/>
              <a:rect l="l" t="t" r="r" b="b"/>
              <a:pathLst>
                <a:path w="1986" h="1531" extrusionOk="0">
                  <a:moveTo>
                    <a:pt x="936" y="1"/>
                  </a:moveTo>
                  <a:cubicBezTo>
                    <a:pt x="0" y="1"/>
                    <a:pt x="0" y="1530"/>
                    <a:pt x="936" y="1530"/>
                  </a:cubicBezTo>
                  <a:cubicBezTo>
                    <a:pt x="1986" y="1530"/>
                    <a:pt x="1986" y="1"/>
                    <a:pt x="936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0" name="Google Shape;340;p2"/>
            <p:cNvSpPr/>
            <p:nvPr/>
          </p:nvSpPr>
          <p:spPr>
            <a:xfrm>
              <a:off x="9160050" y="1103050"/>
              <a:ext cx="49675" cy="38250"/>
            </a:xfrm>
            <a:custGeom>
              <a:avLst/>
              <a:gdLst/>
              <a:ahLst/>
              <a:cxnLst/>
              <a:rect l="l" t="t" r="r" b="b"/>
              <a:pathLst>
                <a:path w="1987" h="1530" extrusionOk="0">
                  <a:moveTo>
                    <a:pt x="1051" y="0"/>
                  </a:moveTo>
                  <a:cubicBezTo>
                    <a:pt x="1" y="0"/>
                    <a:pt x="1" y="1530"/>
                    <a:pt x="1051" y="1530"/>
                  </a:cubicBezTo>
                  <a:cubicBezTo>
                    <a:pt x="1987" y="1530"/>
                    <a:pt x="1987" y="0"/>
                    <a:pt x="1051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1" name="Google Shape;341;p2"/>
            <p:cNvSpPr/>
            <p:nvPr/>
          </p:nvSpPr>
          <p:spPr>
            <a:xfrm>
              <a:off x="9257625" y="1069950"/>
              <a:ext cx="49675" cy="38250"/>
            </a:xfrm>
            <a:custGeom>
              <a:avLst/>
              <a:gdLst/>
              <a:ahLst/>
              <a:cxnLst/>
              <a:rect l="l" t="t" r="r" b="b"/>
              <a:pathLst>
                <a:path w="1987" h="1530" extrusionOk="0">
                  <a:moveTo>
                    <a:pt x="937" y="0"/>
                  </a:moveTo>
                  <a:cubicBezTo>
                    <a:pt x="1" y="0"/>
                    <a:pt x="1" y="1530"/>
                    <a:pt x="937" y="1530"/>
                  </a:cubicBezTo>
                  <a:cubicBezTo>
                    <a:pt x="1987" y="1530"/>
                    <a:pt x="1987" y="0"/>
                    <a:pt x="937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2" name="Google Shape;342;p2"/>
            <p:cNvSpPr/>
            <p:nvPr/>
          </p:nvSpPr>
          <p:spPr>
            <a:xfrm>
              <a:off x="9321550" y="1150975"/>
              <a:ext cx="50250" cy="39975"/>
            </a:xfrm>
            <a:custGeom>
              <a:avLst/>
              <a:gdLst/>
              <a:ahLst/>
              <a:cxnLst/>
              <a:rect l="l" t="t" r="r" b="b"/>
              <a:pathLst>
                <a:path w="2010" h="1599" extrusionOk="0">
                  <a:moveTo>
                    <a:pt x="1050" y="1"/>
                  </a:moveTo>
                  <a:cubicBezTo>
                    <a:pt x="0" y="1"/>
                    <a:pt x="0" y="1598"/>
                    <a:pt x="1050" y="1598"/>
                  </a:cubicBezTo>
                  <a:cubicBezTo>
                    <a:pt x="2009" y="1598"/>
                    <a:pt x="2009" y="1"/>
                    <a:pt x="1050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3" name="Google Shape;343;p2"/>
            <p:cNvSpPr/>
            <p:nvPr/>
          </p:nvSpPr>
          <p:spPr>
            <a:xfrm>
              <a:off x="9421400" y="1108175"/>
              <a:ext cx="50250" cy="39975"/>
            </a:xfrm>
            <a:custGeom>
              <a:avLst/>
              <a:gdLst/>
              <a:ahLst/>
              <a:cxnLst/>
              <a:rect l="l" t="t" r="r" b="b"/>
              <a:pathLst>
                <a:path w="2010" h="1599" extrusionOk="0">
                  <a:moveTo>
                    <a:pt x="960" y="1"/>
                  </a:moveTo>
                  <a:cubicBezTo>
                    <a:pt x="1" y="1"/>
                    <a:pt x="1" y="1599"/>
                    <a:pt x="960" y="1599"/>
                  </a:cubicBezTo>
                  <a:cubicBezTo>
                    <a:pt x="2009" y="1599"/>
                    <a:pt x="2009" y="1"/>
                    <a:pt x="960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44" name="Google Shape;344;p2"/>
          <p:cNvGrpSpPr/>
          <p:nvPr/>
        </p:nvGrpSpPr>
        <p:grpSpPr>
          <a:xfrm>
            <a:off x="8313250" y="2974521"/>
            <a:ext cx="716150" cy="944404"/>
            <a:chOff x="8313250" y="2974521"/>
            <a:chExt cx="716150" cy="944404"/>
          </a:xfrm>
        </p:grpSpPr>
        <p:sp>
          <p:nvSpPr>
            <p:cNvPr id="345" name="Google Shape;345;p2"/>
            <p:cNvSpPr/>
            <p:nvPr/>
          </p:nvSpPr>
          <p:spPr>
            <a:xfrm rot="-1686311">
              <a:off x="8463411" y="2997642"/>
              <a:ext cx="158778" cy="242179"/>
            </a:xfrm>
            <a:custGeom>
              <a:avLst/>
              <a:gdLst/>
              <a:ahLst/>
              <a:cxnLst/>
              <a:rect l="l" t="t" r="r" b="b"/>
              <a:pathLst>
                <a:path w="6351" h="9687" extrusionOk="0">
                  <a:moveTo>
                    <a:pt x="3049" y="676"/>
                  </a:moveTo>
                  <a:cubicBezTo>
                    <a:pt x="4210" y="676"/>
                    <a:pt x="2826" y="4641"/>
                    <a:pt x="2653" y="5095"/>
                  </a:cubicBezTo>
                  <a:cubicBezTo>
                    <a:pt x="2218" y="6297"/>
                    <a:pt x="1632" y="7518"/>
                    <a:pt x="1033" y="8723"/>
                  </a:cubicBezTo>
                  <a:lnTo>
                    <a:pt x="1033" y="8723"/>
                  </a:lnTo>
                  <a:cubicBezTo>
                    <a:pt x="1034" y="7613"/>
                    <a:pt x="1051" y="6500"/>
                    <a:pt x="1215" y="5369"/>
                  </a:cubicBezTo>
                  <a:cubicBezTo>
                    <a:pt x="1329" y="4137"/>
                    <a:pt x="1420" y="1283"/>
                    <a:pt x="2836" y="713"/>
                  </a:cubicBezTo>
                  <a:cubicBezTo>
                    <a:pt x="2915" y="688"/>
                    <a:pt x="2986" y="676"/>
                    <a:pt x="3049" y="676"/>
                  </a:cubicBezTo>
                  <a:close/>
                  <a:moveTo>
                    <a:pt x="2963" y="0"/>
                  </a:moveTo>
                  <a:cubicBezTo>
                    <a:pt x="1" y="0"/>
                    <a:pt x="192" y="7281"/>
                    <a:pt x="279" y="9090"/>
                  </a:cubicBezTo>
                  <a:cubicBezTo>
                    <a:pt x="279" y="9329"/>
                    <a:pt x="490" y="9449"/>
                    <a:pt x="690" y="9449"/>
                  </a:cubicBezTo>
                  <a:cubicBezTo>
                    <a:pt x="743" y="9449"/>
                    <a:pt x="796" y="9441"/>
                    <a:pt x="844" y="9423"/>
                  </a:cubicBezTo>
                  <a:lnTo>
                    <a:pt x="844" y="9423"/>
                  </a:lnTo>
                  <a:cubicBezTo>
                    <a:pt x="911" y="9581"/>
                    <a:pt x="1073" y="9687"/>
                    <a:pt x="1225" y="9687"/>
                  </a:cubicBezTo>
                  <a:cubicBezTo>
                    <a:pt x="1342" y="9687"/>
                    <a:pt x="1453" y="9625"/>
                    <a:pt x="1512" y="9478"/>
                  </a:cubicBezTo>
                  <a:cubicBezTo>
                    <a:pt x="2174" y="8131"/>
                    <a:pt x="6351" y="622"/>
                    <a:pt x="3406" y="51"/>
                  </a:cubicBezTo>
                  <a:cubicBezTo>
                    <a:pt x="3251" y="17"/>
                    <a:pt x="3104" y="0"/>
                    <a:pt x="2963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6" name="Google Shape;346;p2"/>
            <p:cNvSpPr/>
            <p:nvPr/>
          </p:nvSpPr>
          <p:spPr>
            <a:xfrm>
              <a:off x="8487275" y="3229775"/>
              <a:ext cx="180350" cy="175950"/>
            </a:xfrm>
            <a:custGeom>
              <a:avLst/>
              <a:gdLst/>
              <a:ahLst/>
              <a:cxnLst/>
              <a:rect l="l" t="t" r="r" b="b"/>
              <a:pathLst>
                <a:path w="7214" h="7038" extrusionOk="0">
                  <a:moveTo>
                    <a:pt x="5120" y="1"/>
                  </a:moveTo>
                  <a:cubicBezTo>
                    <a:pt x="4307" y="1"/>
                    <a:pt x="1934" y="137"/>
                    <a:pt x="1" y="1605"/>
                  </a:cubicBezTo>
                  <a:cubicBezTo>
                    <a:pt x="366" y="2952"/>
                    <a:pt x="1325" y="6285"/>
                    <a:pt x="1599" y="7038"/>
                  </a:cubicBezTo>
                  <a:lnTo>
                    <a:pt x="7214" y="5417"/>
                  </a:lnTo>
                  <a:cubicBezTo>
                    <a:pt x="6552" y="3317"/>
                    <a:pt x="6278" y="1605"/>
                    <a:pt x="5410" y="8"/>
                  </a:cubicBezTo>
                  <a:cubicBezTo>
                    <a:pt x="5410" y="8"/>
                    <a:pt x="5306" y="1"/>
                    <a:pt x="5120" y="1"/>
                  </a:cubicBezTo>
                  <a:close/>
                </a:path>
              </a:pathLst>
            </a:custGeom>
            <a:solidFill>
              <a:srgbClr val="2C32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7" name="Google Shape;347;p2"/>
            <p:cNvSpPr/>
            <p:nvPr/>
          </p:nvSpPr>
          <p:spPr>
            <a:xfrm>
              <a:off x="8313250" y="3333625"/>
              <a:ext cx="716150" cy="585300"/>
            </a:xfrm>
            <a:custGeom>
              <a:avLst/>
              <a:gdLst/>
              <a:ahLst/>
              <a:cxnLst/>
              <a:rect l="l" t="t" r="r" b="b"/>
              <a:pathLst>
                <a:path w="28646" h="23412" extrusionOk="0">
                  <a:moveTo>
                    <a:pt x="15640" y="1"/>
                  </a:moveTo>
                  <a:cubicBezTo>
                    <a:pt x="14036" y="1"/>
                    <a:pt x="12377" y="297"/>
                    <a:pt x="10751" y="875"/>
                  </a:cubicBezTo>
                  <a:cubicBezTo>
                    <a:pt x="2967" y="2405"/>
                    <a:pt x="0" y="8020"/>
                    <a:pt x="1529" y="14776"/>
                  </a:cubicBezTo>
                  <a:cubicBezTo>
                    <a:pt x="2891" y="20602"/>
                    <a:pt x="7499" y="23412"/>
                    <a:pt x="12773" y="23412"/>
                  </a:cubicBezTo>
                  <a:cubicBezTo>
                    <a:pt x="14131" y="23412"/>
                    <a:pt x="15534" y="23225"/>
                    <a:pt x="16936" y="22856"/>
                  </a:cubicBezTo>
                  <a:cubicBezTo>
                    <a:pt x="25222" y="20756"/>
                    <a:pt x="28646" y="15050"/>
                    <a:pt x="25793" y="6970"/>
                  </a:cubicBezTo>
                  <a:cubicBezTo>
                    <a:pt x="24036" y="2234"/>
                    <a:pt x="20046" y="1"/>
                    <a:pt x="15640" y="1"/>
                  </a:cubicBezTo>
                  <a:close/>
                </a:path>
              </a:pathLst>
            </a:custGeom>
            <a:solidFill>
              <a:srgbClr val="FE32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8" name="Google Shape;348;p2"/>
            <p:cNvSpPr/>
            <p:nvPr/>
          </p:nvSpPr>
          <p:spPr>
            <a:xfrm>
              <a:off x="8343175" y="3515574"/>
              <a:ext cx="626983" cy="175959"/>
            </a:xfrm>
            <a:custGeom>
              <a:avLst/>
              <a:gdLst/>
              <a:ahLst/>
              <a:cxnLst/>
              <a:rect l="l" t="t" r="r" b="b"/>
              <a:pathLst>
                <a:path w="29118" h="8924" extrusionOk="0">
                  <a:moveTo>
                    <a:pt x="27863" y="1"/>
                  </a:moveTo>
                  <a:cubicBezTo>
                    <a:pt x="27752" y="1"/>
                    <a:pt x="27635" y="23"/>
                    <a:pt x="27515" y="71"/>
                  </a:cubicBezTo>
                  <a:cubicBezTo>
                    <a:pt x="19229" y="4157"/>
                    <a:pt x="10008" y="5960"/>
                    <a:pt x="878" y="7398"/>
                  </a:cubicBezTo>
                  <a:cubicBezTo>
                    <a:pt x="1" y="7569"/>
                    <a:pt x="347" y="8924"/>
                    <a:pt x="1183" y="8924"/>
                  </a:cubicBezTo>
                  <a:cubicBezTo>
                    <a:pt x="1239" y="8924"/>
                    <a:pt x="1297" y="8918"/>
                    <a:pt x="1357" y="8905"/>
                  </a:cubicBezTo>
                  <a:cubicBezTo>
                    <a:pt x="10579" y="7398"/>
                    <a:pt x="19914" y="5572"/>
                    <a:pt x="28359" y="1395"/>
                  </a:cubicBezTo>
                  <a:cubicBezTo>
                    <a:pt x="29118" y="1056"/>
                    <a:pt x="28637" y="1"/>
                    <a:pt x="27863" y="1"/>
                  </a:cubicBezTo>
                  <a:close/>
                </a:path>
              </a:pathLst>
            </a:custGeom>
            <a:solidFill>
              <a:srgbClr val="2C32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9" name="Google Shape;349;p2"/>
            <p:cNvSpPr/>
            <p:nvPr/>
          </p:nvSpPr>
          <p:spPr>
            <a:xfrm>
              <a:off x="8343175" y="3421425"/>
              <a:ext cx="581205" cy="190045"/>
            </a:xfrm>
            <a:custGeom>
              <a:avLst/>
              <a:gdLst/>
              <a:ahLst/>
              <a:cxnLst/>
              <a:rect l="l" t="t" r="r" b="b"/>
              <a:pathLst>
                <a:path w="28064" h="9824" extrusionOk="0">
                  <a:moveTo>
                    <a:pt x="27276" y="0"/>
                  </a:moveTo>
                  <a:cubicBezTo>
                    <a:pt x="27169" y="0"/>
                    <a:pt x="27053" y="37"/>
                    <a:pt x="26934" y="123"/>
                  </a:cubicBezTo>
                  <a:cubicBezTo>
                    <a:pt x="26067" y="785"/>
                    <a:pt x="25679" y="1744"/>
                    <a:pt x="25108" y="2680"/>
                  </a:cubicBezTo>
                  <a:cubicBezTo>
                    <a:pt x="24904" y="3031"/>
                    <a:pt x="24521" y="3149"/>
                    <a:pt x="24055" y="3149"/>
                  </a:cubicBezTo>
                  <a:cubicBezTo>
                    <a:pt x="23107" y="3149"/>
                    <a:pt x="21816" y="2662"/>
                    <a:pt x="20994" y="2662"/>
                  </a:cubicBezTo>
                  <a:cubicBezTo>
                    <a:pt x="20906" y="2662"/>
                    <a:pt x="20824" y="2668"/>
                    <a:pt x="20748" y="2680"/>
                  </a:cubicBezTo>
                  <a:cubicBezTo>
                    <a:pt x="19881" y="2885"/>
                    <a:pt x="19219" y="4118"/>
                    <a:pt x="18831" y="4780"/>
                  </a:cubicBezTo>
                  <a:cubicBezTo>
                    <a:pt x="18482" y="5303"/>
                    <a:pt x="18072" y="5481"/>
                    <a:pt x="17627" y="5481"/>
                  </a:cubicBezTo>
                  <a:cubicBezTo>
                    <a:pt x="16681" y="5481"/>
                    <a:pt x="15579" y="4676"/>
                    <a:pt x="14584" y="4676"/>
                  </a:cubicBezTo>
                  <a:cubicBezTo>
                    <a:pt x="14516" y="4676"/>
                    <a:pt x="14448" y="4680"/>
                    <a:pt x="14380" y="4688"/>
                  </a:cubicBezTo>
                  <a:cubicBezTo>
                    <a:pt x="13330" y="4780"/>
                    <a:pt x="12668" y="5830"/>
                    <a:pt x="12189" y="6492"/>
                  </a:cubicBezTo>
                  <a:cubicBezTo>
                    <a:pt x="11802" y="6957"/>
                    <a:pt x="11385" y="7123"/>
                    <a:pt x="10948" y="7123"/>
                  </a:cubicBezTo>
                  <a:cubicBezTo>
                    <a:pt x="9867" y="7123"/>
                    <a:pt x="8671" y="6103"/>
                    <a:pt x="7533" y="6103"/>
                  </a:cubicBezTo>
                  <a:cubicBezTo>
                    <a:pt x="6574" y="6218"/>
                    <a:pt x="5912" y="7245"/>
                    <a:pt x="5341" y="7930"/>
                  </a:cubicBezTo>
                  <a:cubicBezTo>
                    <a:pt x="4988" y="8301"/>
                    <a:pt x="4602" y="8438"/>
                    <a:pt x="4199" y="8438"/>
                  </a:cubicBezTo>
                  <a:cubicBezTo>
                    <a:pt x="3068" y="8438"/>
                    <a:pt x="1796" y="7359"/>
                    <a:pt x="685" y="7359"/>
                  </a:cubicBezTo>
                  <a:cubicBezTo>
                    <a:pt x="0" y="7359"/>
                    <a:pt x="0" y="8500"/>
                    <a:pt x="685" y="8500"/>
                  </a:cubicBezTo>
                  <a:cubicBezTo>
                    <a:pt x="2100" y="8500"/>
                    <a:pt x="3059" y="9824"/>
                    <a:pt x="4474" y="9824"/>
                  </a:cubicBezTo>
                  <a:cubicBezTo>
                    <a:pt x="5524" y="9824"/>
                    <a:pt x="6391" y="8386"/>
                    <a:pt x="7053" y="7724"/>
                  </a:cubicBezTo>
                  <a:cubicBezTo>
                    <a:pt x="7332" y="7445"/>
                    <a:pt x="7624" y="7339"/>
                    <a:pt x="7926" y="7339"/>
                  </a:cubicBezTo>
                  <a:cubicBezTo>
                    <a:pt x="8908" y="7339"/>
                    <a:pt x="9992" y="8470"/>
                    <a:pt x="11051" y="8470"/>
                  </a:cubicBezTo>
                  <a:cubicBezTo>
                    <a:pt x="11210" y="8470"/>
                    <a:pt x="11369" y="8445"/>
                    <a:pt x="11527" y="8386"/>
                  </a:cubicBezTo>
                  <a:cubicBezTo>
                    <a:pt x="12626" y="8034"/>
                    <a:pt x="13619" y="5820"/>
                    <a:pt x="14813" y="5820"/>
                  </a:cubicBezTo>
                  <a:cubicBezTo>
                    <a:pt x="14858" y="5820"/>
                    <a:pt x="14904" y="5823"/>
                    <a:pt x="14951" y="5830"/>
                  </a:cubicBezTo>
                  <a:cubicBezTo>
                    <a:pt x="15916" y="5984"/>
                    <a:pt x="16800" y="6759"/>
                    <a:pt x="17810" y="6759"/>
                  </a:cubicBezTo>
                  <a:cubicBezTo>
                    <a:pt x="17994" y="6759"/>
                    <a:pt x="18181" y="6734"/>
                    <a:pt x="18375" y="6674"/>
                  </a:cubicBezTo>
                  <a:cubicBezTo>
                    <a:pt x="19516" y="6400"/>
                    <a:pt x="20086" y="4871"/>
                    <a:pt x="20748" y="4118"/>
                  </a:cubicBezTo>
                  <a:cubicBezTo>
                    <a:pt x="20966" y="3853"/>
                    <a:pt x="21251" y="3756"/>
                    <a:pt x="21576" y="3756"/>
                  </a:cubicBezTo>
                  <a:cubicBezTo>
                    <a:pt x="22442" y="3756"/>
                    <a:pt x="23590" y="4439"/>
                    <a:pt x="24499" y="4439"/>
                  </a:cubicBezTo>
                  <a:cubicBezTo>
                    <a:pt x="24719" y="4439"/>
                    <a:pt x="24924" y="4399"/>
                    <a:pt x="25108" y="4300"/>
                  </a:cubicBezTo>
                  <a:cubicBezTo>
                    <a:pt x="26363" y="3547"/>
                    <a:pt x="26455" y="1926"/>
                    <a:pt x="27596" y="1082"/>
                  </a:cubicBezTo>
                  <a:cubicBezTo>
                    <a:pt x="28064" y="764"/>
                    <a:pt x="27764" y="0"/>
                    <a:pt x="27276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0" name="Google Shape;350;p2"/>
            <p:cNvSpPr/>
            <p:nvPr/>
          </p:nvSpPr>
          <p:spPr>
            <a:xfrm>
              <a:off x="8361825" y="3588999"/>
              <a:ext cx="626994" cy="190051"/>
            </a:xfrm>
            <a:custGeom>
              <a:avLst/>
              <a:gdLst/>
              <a:ahLst/>
              <a:cxnLst/>
              <a:rect l="l" t="t" r="r" b="b"/>
              <a:pathLst>
                <a:path w="28044" h="9725" extrusionOk="0">
                  <a:moveTo>
                    <a:pt x="27298" y="0"/>
                  </a:moveTo>
                  <a:cubicBezTo>
                    <a:pt x="27204" y="0"/>
                    <a:pt x="27104" y="35"/>
                    <a:pt x="27003" y="115"/>
                  </a:cubicBezTo>
                  <a:cubicBezTo>
                    <a:pt x="26067" y="686"/>
                    <a:pt x="25679" y="1736"/>
                    <a:pt x="25200" y="2694"/>
                  </a:cubicBezTo>
                  <a:cubicBezTo>
                    <a:pt x="24996" y="3046"/>
                    <a:pt x="24602" y="3163"/>
                    <a:pt x="24124" y="3163"/>
                  </a:cubicBezTo>
                  <a:cubicBezTo>
                    <a:pt x="23151" y="3163"/>
                    <a:pt x="21829" y="2677"/>
                    <a:pt x="21047" y="2677"/>
                  </a:cubicBezTo>
                  <a:cubicBezTo>
                    <a:pt x="20964" y="2677"/>
                    <a:pt x="20887" y="2682"/>
                    <a:pt x="20818" y="2694"/>
                  </a:cubicBezTo>
                  <a:cubicBezTo>
                    <a:pt x="19882" y="2877"/>
                    <a:pt x="19311" y="4110"/>
                    <a:pt x="18832" y="4794"/>
                  </a:cubicBezTo>
                  <a:cubicBezTo>
                    <a:pt x="18491" y="5272"/>
                    <a:pt x="18091" y="5437"/>
                    <a:pt x="17656" y="5437"/>
                  </a:cubicBezTo>
                  <a:cubicBezTo>
                    <a:pt x="16672" y="5437"/>
                    <a:pt x="15512" y="4586"/>
                    <a:pt x="14467" y="4586"/>
                  </a:cubicBezTo>
                  <a:cubicBezTo>
                    <a:pt x="14431" y="4586"/>
                    <a:pt x="14394" y="4587"/>
                    <a:pt x="14358" y="4589"/>
                  </a:cubicBezTo>
                  <a:cubicBezTo>
                    <a:pt x="13399" y="4680"/>
                    <a:pt x="12737" y="5821"/>
                    <a:pt x="12167" y="6506"/>
                  </a:cubicBezTo>
                  <a:cubicBezTo>
                    <a:pt x="11787" y="6965"/>
                    <a:pt x="11375" y="7128"/>
                    <a:pt x="10945" y="7128"/>
                  </a:cubicBezTo>
                  <a:cubicBezTo>
                    <a:pt x="9876" y="7128"/>
                    <a:pt x="8692" y="6118"/>
                    <a:pt x="7602" y="6118"/>
                  </a:cubicBezTo>
                  <a:cubicBezTo>
                    <a:pt x="6666" y="6118"/>
                    <a:pt x="5890" y="7259"/>
                    <a:pt x="5319" y="7830"/>
                  </a:cubicBezTo>
                  <a:cubicBezTo>
                    <a:pt x="4954" y="8252"/>
                    <a:pt x="4560" y="8404"/>
                    <a:pt x="4148" y="8404"/>
                  </a:cubicBezTo>
                  <a:cubicBezTo>
                    <a:pt x="3065" y="8404"/>
                    <a:pt x="1862" y="7351"/>
                    <a:pt x="754" y="7351"/>
                  </a:cubicBezTo>
                  <a:cubicBezTo>
                    <a:pt x="1" y="7351"/>
                    <a:pt x="1" y="8492"/>
                    <a:pt x="754" y="8492"/>
                  </a:cubicBezTo>
                  <a:cubicBezTo>
                    <a:pt x="2101" y="8492"/>
                    <a:pt x="3037" y="9725"/>
                    <a:pt x="4475" y="9725"/>
                  </a:cubicBezTo>
                  <a:cubicBezTo>
                    <a:pt x="5616" y="9725"/>
                    <a:pt x="6369" y="8401"/>
                    <a:pt x="7031" y="7739"/>
                  </a:cubicBezTo>
                  <a:cubicBezTo>
                    <a:pt x="7324" y="7426"/>
                    <a:pt x="7633" y="7308"/>
                    <a:pt x="7953" y="7308"/>
                  </a:cubicBezTo>
                  <a:cubicBezTo>
                    <a:pt x="8961" y="7308"/>
                    <a:pt x="10072" y="8482"/>
                    <a:pt x="11076" y="8482"/>
                  </a:cubicBezTo>
                  <a:cubicBezTo>
                    <a:pt x="11221" y="8482"/>
                    <a:pt x="11364" y="8457"/>
                    <a:pt x="11505" y="8401"/>
                  </a:cubicBezTo>
                  <a:cubicBezTo>
                    <a:pt x="12690" y="7940"/>
                    <a:pt x="13622" y="5811"/>
                    <a:pt x="14869" y="5811"/>
                  </a:cubicBezTo>
                  <a:cubicBezTo>
                    <a:pt x="14919" y="5811"/>
                    <a:pt x="14969" y="5814"/>
                    <a:pt x="15020" y="5821"/>
                  </a:cubicBezTo>
                  <a:cubicBezTo>
                    <a:pt x="16017" y="6001"/>
                    <a:pt x="16875" y="6739"/>
                    <a:pt x="17899" y="6739"/>
                  </a:cubicBezTo>
                  <a:cubicBezTo>
                    <a:pt x="18046" y="6739"/>
                    <a:pt x="18197" y="6723"/>
                    <a:pt x="18352" y="6689"/>
                  </a:cubicBezTo>
                  <a:cubicBezTo>
                    <a:pt x="19494" y="6301"/>
                    <a:pt x="20064" y="4886"/>
                    <a:pt x="20726" y="4018"/>
                  </a:cubicBezTo>
                  <a:cubicBezTo>
                    <a:pt x="20933" y="3791"/>
                    <a:pt x="21202" y="3707"/>
                    <a:pt x="21509" y="3707"/>
                  </a:cubicBezTo>
                  <a:cubicBezTo>
                    <a:pt x="22388" y="3707"/>
                    <a:pt x="23577" y="4397"/>
                    <a:pt x="24514" y="4397"/>
                  </a:cubicBezTo>
                  <a:cubicBezTo>
                    <a:pt x="24764" y="4397"/>
                    <a:pt x="24996" y="4348"/>
                    <a:pt x="25200" y="4224"/>
                  </a:cubicBezTo>
                  <a:cubicBezTo>
                    <a:pt x="26341" y="3448"/>
                    <a:pt x="26433" y="1827"/>
                    <a:pt x="27574" y="1074"/>
                  </a:cubicBezTo>
                  <a:cubicBezTo>
                    <a:pt x="28044" y="754"/>
                    <a:pt x="27739" y="0"/>
                    <a:pt x="27298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1" name="Google Shape;351;p2"/>
            <p:cNvSpPr/>
            <p:nvPr/>
          </p:nvSpPr>
          <p:spPr>
            <a:xfrm>
              <a:off x="8343175" y="3388376"/>
              <a:ext cx="541244" cy="160160"/>
            </a:xfrm>
            <a:custGeom>
              <a:avLst/>
              <a:gdLst/>
              <a:ahLst/>
              <a:cxnLst/>
              <a:rect l="l" t="t" r="r" b="b"/>
              <a:pathLst>
                <a:path w="28494" h="8559" extrusionOk="0">
                  <a:moveTo>
                    <a:pt x="27655" y="0"/>
                  </a:moveTo>
                  <a:cubicBezTo>
                    <a:pt x="27562" y="0"/>
                    <a:pt x="27463" y="26"/>
                    <a:pt x="27362" y="85"/>
                  </a:cubicBezTo>
                  <a:cubicBezTo>
                    <a:pt x="18985" y="4171"/>
                    <a:pt x="9855" y="5883"/>
                    <a:pt x="725" y="7412"/>
                  </a:cubicBezTo>
                  <a:cubicBezTo>
                    <a:pt x="1" y="7500"/>
                    <a:pt x="226" y="8558"/>
                    <a:pt x="934" y="8558"/>
                  </a:cubicBezTo>
                  <a:cubicBezTo>
                    <a:pt x="963" y="8558"/>
                    <a:pt x="992" y="8557"/>
                    <a:pt x="1022" y="8553"/>
                  </a:cubicBezTo>
                  <a:cubicBezTo>
                    <a:pt x="10243" y="7024"/>
                    <a:pt x="19464" y="5221"/>
                    <a:pt x="27933" y="1021"/>
                  </a:cubicBezTo>
                  <a:cubicBezTo>
                    <a:pt x="28493" y="789"/>
                    <a:pt x="28170" y="0"/>
                    <a:pt x="27655" y="0"/>
                  </a:cubicBezTo>
                  <a:close/>
                </a:path>
              </a:pathLst>
            </a:custGeom>
            <a:solidFill>
              <a:srgbClr val="2C32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2" name="Google Shape;352;p2"/>
            <p:cNvSpPr/>
            <p:nvPr/>
          </p:nvSpPr>
          <p:spPr>
            <a:xfrm>
              <a:off x="8403425" y="3669576"/>
              <a:ext cx="581166" cy="160149"/>
            </a:xfrm>
            <a:custGeom>
              <a:avLst/>
              <a:gdLst/>
              <a:ahLst/>
              <a:cxnLst/>
              <a:rect l="l" t="t" r="r" b="b"/>
              <a:pathLst>
                <a:path w="28513" h="8539" extrusionOk="0">
                  <a:moveTo>
                    <a:pt x="27562" y="1"/>
                  </a:moveTo>
                  <a:cubicBezTo>
                    <a:pt x="27489" y="1"/>
                    <a:pt x="27413" y="15"/>
                    <a:pt x="27335" y="46"/>
                  </a:cubicBezTo>
                  <a:cubicBezTo>
                    <a:pt x="18981" y="4154"/>
                    <a:pt x="9759" y="5958"/>
                    <a:pt x="629" y="7464"/>
                  </a:cubicBezTo>
                  <a:cubicBezTo>
                    <a:pt x="1" y="7569"/>
                    <a:pt x="199" y="8539"/>
                    <a:pt x="818" y="8539"/>
                  </a:cubicBezTo>
                  <a:cubicBezTo>
                    <a:pt x="874" y="8539"/>
                    <a:pt x="932" y="8531"/>
                    <a:pt x="994" y="8514"/>
                  </a:cubicBezTo>
                  <a:cubicBezTo>
                    <a:pt x="10216" y="7099"/>
                    <a:pt x="19460" y="5296"/>
                    <a:pt x="27905" y="1096"/>
                  </a:cubicBezTo>
                  <a:cubicBezTo>
                    <a:pt x="28512" y="853"/>
                    <a:pt x="28133" y="1"/>
                    <a:pt x="27562" y="1"/>
                  </a:cubicBezTo>
                  <a:close/>
                </a:path>
              </a:pathLst>
            </a:custGeom>
            <a:solidFill>
              <a:srgbClr val="2C32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3" name="Google Shape;353;p2"/>
            <p:cNvSpPr/>
            <p:nvPr/>
          </p:nvSpPr>
          <p:spPr>
            <a:xfrm>
              <a:off x="8377250" y="3352899"/>
              <a:ext cx="459272" cy="134127"/>
            </a:xfrm>
            <a:custGeom>
              <a:avLst/>
              <a:gdLst/>
              <a:ahLst/>
              <a:cxnLst/>
              <a:rect l="l" t="t" r="r" b="b"/>
              <a:pathLst>
                <a:path w="27949" h="8176" extrusionOk="0">
                  <a:moveTo>
                    <a:pt x="27387" y="0"/>
                  </a:moveTo>
                  <a:cubicBezTo>
                    <a:pt x="27316" y="0"/>
                    <a:pt x="27239" y="20"/>
                    <a:pt x="27160" y="65"/>
                  </a:cubicBezTo>
                  <a:cubicBezTo>
                    <a:pt x="18806" y="4174"/>
                    <a:pt x="9562" y="5977"/>
                    <a:pt x="432" y="7392"/>
                  </a:cubicBezTo>
                  <a:cubicBezTo>
                    <a:pt x="0" y="7479"/>
                    <a:pt x="139" y="8176"/>
                    <a:pt x="637" y="8176"/>
                  </a:cubicBezTo>
                  <a:cubicBezTo>
                    <a:pt x="666" y="8176"/>
                    <a:pt x="697" y="8173"/>
                    <a:pt x="728" y="8168"/>
                  </a:cubicBezTo>
                  <a:cubicBezTo>
                    <a:pt x="9858" y="6639"/>
                    <a:pt x="19171" y="4836"/>
                    <a:pt x="27548" y="750"/>
                  </a:cubicBezTo>
                  <a:cubicBezTo>
                    <a:pt x="27948" y="502"/>
                    <a:pt x="27744" y="0"/>
                    <a:pt x="27387" y="0"/>
                  </a:cubicBezTo>
                  <a:close/>
                </a:path>
              </a:pathLst>
            </a:custGeom>
            <a:solidFill>
              <a:srgbClr val="F8BD5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4" name="Google Shape;354;p2"/>
            <p:cNvSpPr/>
            <p:nvPr/>
          </p:nvSpPr>
          <p:spPr>
            <a:xfrm>
              <a:off x="8449075" y="3735750"/>
              <a:ext cx="518164" cy="134127"/>
            </a:xfrm>
            <a:custGeom>
              <a:avLst/>
              <a:gdLst/>
              <a:ahLst/>
              <a:cxnLst/>
              <a:rect l="l" t="t" r="r" b="b"/>
              <a:pathLst>
                <a:path w="27877" h="8171" extrusionOk="0">
                  <a:moveTo>
                    <a:pt x="27332" y="1"/>
                  </a:moveTo>
                  <a:cubicBezTo>
                    <a:pt x="27276" y="1"/>
                    <a:pt x="27218" y="19"/>
                    <a:pt x="27159" y="60"/>
                  </a:cubicBezTo>
                  <a:cubicBezTo>
                    <a:pt x="18805" y="4168"/>
                    <a:pt x="9584" y="5972"/>
                    <a:pt x="454" y="7387"/>
                  </a:cubicBezTo>
                  <a:cubicBezTo>
                    <a:pt x="1" y="7473"/>
                    <a:pt x="139" y="8170"/>
                    <a:pt x="560" y="8170"/>
                  </a:cubicBezTo>
                  <a:cubicBezTo>
                    <a:pt x="584" y="8170"/>
                    <a:pt x="610" y="8168"/>
                    <a:pt x="636" y="8163"/>
                  </a:cubicBezTo>
                  <a:cubicBezTo>
                    <a:pt x="9858" y="6725"/>
                    <a:pt x="19079" y="4830"/>
                    <a:pt x="27547" y="745"/>
                  </a:cubicBezTo>
                  <a:cubicBezTo>
                    <a:pt x="27877" y="570"/>
                    <a:pt x="27647" y="1"/>
                    <a:pt x="27332" y="1"/>
                  </a:cubicBezTo>
                  <a:close/>
                </a:path>
              </a:pathLst>
            </a:custGeom>
            <a:solidFill>
              <a:srgbClr val="F8BD5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5" name="Google Shape;355;p2"/>
            <p:cNvSpPr/>
            <p:nvPr/>
          </p:nvSpPr>
          <p:spPr>
            <a:xfrm>
              <a:off x="8484769" y="3586306"/>
              <a:ext cx="49675" cy="40525"/>
            </a:xfrm>
            <a:custGeom>
              <a:avLst/>
              <a:gdLst/>
              <a:ahLst/>
              <a:cxnLst/>
              <a:rect l="l" t="t" r="r" b="b"/>
              <a:pathLst>
                <a:path w="1987" h="1621" extrusionOk="0">
                  <a:moveTo>
                    <a:pt x="1050" y="0"/>
                  </a:moveTo>
                  <a:cubicBezTo>
                    <a:pt x="1" y="0"/>
                    <a:pt x="1" y="1621"/>
                    <a:pt x="1050" y="1621"/>
                  </a:cubicBezTo>
                  <a:cubicBezTo>
                    <a:pt x="1986" y="1621"/>
                    <a:pt x="1986" y="0"/>
                    <a:pt x="1050" y="0"/>
                  </a:cubicBezTo>
                  <a:close/>
                </a:path>
              </a:pathLst>
            </a:custGeom>
            <a:solidFill>
              <a:srgbClr val="1F938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6" name="Google Shape;356;p2"/>
            <p:cNvSpPr/>
            <p:nvPr/>
          </p:nvSpPr>
          <p:spPr>
            <a:xfrm>
              <a:off x="8615675" y="3555225"/>
              <a:ext cx="49675" cy="38250"/>
            </a:xfrm>
            <a:custGeom>
              <a:avLst/>
              <a:gdLst/>
              <a:ahLst/>
              <a:cxnLst/>
              <a:rect l="l" t="t" r="r" b="b"/>
              <a:pathLst>
                <a:path w="1987" h="1530" extrusionOk="0">
                  <a:moveTo>
                    <a:pt x="1028" y="0"/>
                  </a:moveTo>
                  <a:cubicBezTo>
                    <a:pt x="1" y="0"/>
                    <a:pt x="1" y="1529"/>
                    <a:pt x="1028" y="1529"/>
                  </a:cubicBezTo>
                  <a:cubicBezTo>
                    <a:pt x="1986" y="1529"/>
                    <a:pt x="1986" y="0"/>
                    <a:pt x="1028" y="0"/>
                  </a:cubicBezTo>
                  <a:close/>
                </a:path>
              </a:pathLst>
            </a:custGeom>
            <a:solidFill>
              <a:srgbClr val="1F938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7" name="Google Shape;357;p2"/>
            <p:cNvSpPr/>
            <p:nvPr/>
          </p:nvSpPr>
          <p:spPr>
            <a:xfrm>
              <a:off x="8772588" y="3505681"/>
              <a:ext cx="49650" cy="37675"/>
            </a:xfrm>
            <a:custGeom>
              <a:avLst/>
              <a:gdLst/>
              <a:ahLst/>
              <a:cxnLst/>
              <a:rect l="l" t="t" r="r" b="b"/>
              <a:pathLst>
                <a:path w="1986" h="1507" extrusionOk="0">
                  <a:moveTo>
                    <a:pt x="936" y="0"/>
                  </a:moveTo>
                  <a:cubicBezTo>
                    <a:pt x="0" y="0"/>
                    <a:pt x="0" y="1506"/>
                    <a:pt x="936" y="1506"/>
                  </a:cubicBezTo>
                  <a:cubicBezTo>
                    <a:pt x="1986" y="1506"/>
                    <a:pt x="1986" y="0"/>
                    <a:pt x="936" y="0"/>
                  </a:cubicBezTo>
                  <a:close/>
                </a:path>
              </a:pathLst>
            </a:custGeom>
            <a:solidFill>
              <a:srgbClr val="1F938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8" name="Google Shape;358;p2"/>
            <p:cNvSpPr/>
            <p:nvPr/>
          </p:nvSpPr>
          <p:spPr>
            <a:xfrm>
              <a:off x="8422869" y="3696288"/>
              <a:ext cx="50250" cy="40525"/>
            </a:xfrm>
            <a:custGeom>
              <a:avLst/>
              <a:gdLst/>
              <a:ahLst/>
              <a:cxnLst/>
              <a:rect l="l" t="t" r="r" b="b"/>
              <a:pathLst>
                <a:path w="2010" h="1621" extrusionOk="0">
                  <a:moveTo>
                    <a:pt x="1051" y="0"/>
                  </a:moveTo>
                  <a:cubicBezTo>
                    <a:pt x="1" y="0"/>
                    <a:pt x="1" y="1621"/>
                    <a:pt x="1051" y="1621"/>
                  </a:cubicBezTo>
                  <a:cubicBezTo>
                    <a:pt x="2009" y="1621"/>
                    <a:pt x="2009" y="0"/>
                    <a:pt x="1051" y="0"/>
                  </a:cubicBezTo>
                  <a:close/>
                </a:path>
              </a:pathLst>
            </a:custGeom>
            <a:solidFill>
              <a:srgbClr val="1F938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9" name="Google Shape;359;p2"/>
            <p:cNvSpPr/>
            <p:nvPr/>
          </p:nvSpPr>
          <p:spPr>
            <a:xfrm>
              <a:off x="8570025" y="3672200"/>
              <a:ext cx="50250" cy="37675"/>
            </a:xfrm>
            <a:custGeom>
              <a:avLst/>
              <a:gdLst/>
              <a:ahLst/>
              <a:cxnLst/>
              <a:rect l="l" t="t" r="r" b="b"/>
              <a:pathLst>
                <a:path w="2010" h="1507" extrusionOk="0">
                  <a:moveTo>
                    <a:pt x="1050" y="0"/>
                  </a:moveTo>
                  <a:cubicBezTo>
                    <a:pt x="0" y="0"/>
                    <a:pt x="0" y="1507"/>
                    <a:pt x="1050" y="1507"/>
                  </a:cubicBezTo>
                  <a:cubicBezTo>
                    <a:pt x="2009" y="1507"/>
                    <a:pt x="2009" y="0"/>
                    <a:pt x="1050" y="0"/>
                  </a:cubicBezTo>
                  <a:close/>
                </a:path>
              </a:pathLst>
            </a:custGeom>
            <a:solidFill>
              <a:srgbClr val="1F938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0" name="Google Shape;360;p2"/>
            <p:cNvSpPr/>
            <p:nvPr/>
          </p:nvSpPr>
          <p:spPr>
            <a:xfrm>
              <a:off x="8738925" y="3626550"/>
              <a:ext cx="50250" cy="40525"/>
            </a:xfrm>
            <a:custGeom>
              <a:avLst/>
              <a:gdLst/>
              <a:ahLst/>
              <a:cxnLst/>
              <a:rect l="l" t="t" r="r" b="b"/>
              <a:pathLst>
                <a:path w="2010" h="1621" extrusionOk="0">
                  <a:moveTo>
                    <a:pt x="1051" y="0"/>
                  </a:moveTo>
                  <a:cubicBezTo>
                    <a:pt x="1" y="0"/>
                    <a:pt x="1" y="1621"/>
                    <a:pt x="1051" y="1621"/>
                  </a:cubicBezTo>
                  <a:cubicBezTo>
                    <a:pt x="2009" y="1621"/>
                    <a:pt x="2009" y="0"/>
                    <a:pt x="1051" y="0"/>
                  </a:cubicBezTo>
                  <a:close/>
                </a:path>
              </a:pathLst>
            </a:custGeom>
            <a:solidFill>
              <a:srgbClr val="1F938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1" name="Google Shape;361;p2"/>
            <p:cNvSpPr/>
            <p:nvPr/>
          </p:nvSpPr>
          <p:spPr>
            <a:xfrm>
              <a:off x="8895850" y="3572325"/>
              <a:ext cx="50250" cy="37700"/>
            </a:xfrm>
            <a:custGeom>
              <a:avLst/>
              <a:gdLst/>
              <a:ahLst/>
              <a:cxnLst/>
              <a:rect l="l" t="t" r="r" b="b"/>
              <a:pathLst>
                <a:path w="2010" h="1508" extrusionOk="0">
                  <a:moveTo>
                    <a:pt x="1051" y="1"/>
                  </a:moveTo>
                  <a:cubicBezTo>
                    <a:pt x="1" y="1"/>
                    <a:pt x="1" y="1507"/>
                    <a:pt x="1051" y="1507"/>
                  </a:cubicBezTo>
                  <a:cubicBezTo>
                    <a:pt x="2009" y="1507"/>
                    <a:pt x="2009" y="1"/>
                    <a:pt x="1051" y="1"/>
                  </a:cubicBezTo>
                  <a:close/>
                </a:path>
              </a:pathLst>
            </a:custGeom>
            <a:solidFill>
              <a:srgbClr val="1F938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62" name="Google Shape;362;p2"/>
          <p:cNvGrpSpPr/>
          <p:nvPr/>
        </p:nvGrpSpPr>
        <p:grpSpPr>
          <a:xfrm>
            <a:off x="1606225" y="4149350"/>
            <a:ext cx="865125" cy="776487"/>
            <a:chOff x="1606225" y="4149350"/>
            <a:chExt cx="865125" cy="776487"/>
          </a:xfrm>
        </p:grpSpPr>
        <p:sp>
          <p:nvSpPr>
            <p:cNvPr id="363" name="Google Shape;363;p2"/>
            <p:cNvSpPr/>
            <p:nvPr/>
          </p:nvSpPr>
          <p:spPr>
            <a:xfrm>
              <a:off x="2226225" y="4149350"/>
              <a:ext cx="245125" cy="188875"/>
            </a:xfrm>
            <a:custGeom>
              <a:avLst/>
              <a:gdLst/>
              <a:ahLst/>
              <a:cxnLst/>
              <a:rect l="l" t="t" r="r" b="b"/>
              <a:pathLst>
                <a:path w="9805" h="7555" extrusionOk="0">
                  <a:moveTo>
                    <a:pt x="6628" y="833"/>
                  </a:moveTo>
                  <a:cubicBezTo>
                    <a:pt x="6706" y="833"/>
                    <a:pt x="6783" y="841"/>
                    <a:pt x="6860" y="858"/>
                  </a:cubicBezTo>
                  <a:cubicBezTo>
                    <a:pt x="8571" y="1246"/>
                    <a:pt x="4668" y="4465"/>
                    <a:pt x="4394" y="4670"/>
                  </a:cubicBezTo>
                  <a:cubicBezTo>
                    <a:pt x="3380" y="5421"/>
                    <a:pt x="2293" y="6027"/>
                    <a:pt x="1182" y="6618"/>
                  </a:cubicBezTo>
                  <a:lnTo>
                    <a:pt x="1182" y="6618"/>
                  </a:lnTo>
                  <a:cubicBezTo>
                    <a:pt x="1836" y="5690"/>
                    <a:pt x="2502" y="4712"/>
                    <a:pt x="3253" y="3803"/>
                  </a:cubicBezTo>
                  <a:cubicBezTo>
                    <a:pt x="3877" y="3007"/>
                    <a:pt x="5352" y="833"/>
                    <a:pt x="6628" y="833"/>
                  </a:cubicBezTo>
                  <a:close/>
                  <a:moveTo>
                    <a:pt x="6603" y="0"/>
                  </a:moveTo>
                  <a:cubicBezTo>
                    <a:pt x="4439" y="0"/>
                    <a:pt x="942" y="5593"/>
                    <a:pt x="195" y="6656"/>
                  </a:cubicBezTo>
                  <a:cubicBezTo>
                    <a:pt x="0" y="6931"/>
                    <a:pt x="277" y="7195"/>
                    <a:pt x="560" y="7195"/>
                  </a:cubicBezTo>
                  <a:cubicBezTo>
                    <a:pt x="560" y="7195"/>
                    <a:pt x="561" y="7195"/>
                    <a:pt x="561" y="7195"/>
                  </a:cubicBezTo>
                  <a:lnTo>
                    <a:pt x="561" y="7195"/>
                  </a:lnTo>
                  <a:cubicBezTo>
                    <a:pt x="592" y="7379"/>
                    <a:pt x="765" y="7555"/>
                    <a:pt x="988" y="7555"/>
                  </a:cubicBezTo>
                  <a:cubicBezTo>
                    <a:pt x="1041" y="7555"/>
                    <a:pt x="1096" y="7545"/>
                    <a:pt x="1153" y="7523"/>
                  </a:cubicBezTo>
                  <a:cubicBezTo>
                    <a:pt x="2865" y="6656"/>
                    <a:pt x="9804" y="3141"/>
                    <a:pt x="7522" y="470"/>
                  </a:cubicBezTo>
                  <a:cubicBezTo>
                    <a:pt x="7260" y="143"/>
                    <a:pt x="6949" y="0"/>
                    <a:pt x="6603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4" name="Google Shape;364;p2"/>
            <p:cNvSpPr/>
            <p:nvPr/>
          </p:nvSpPr>
          <p:spPr>
            <a:xfrm>
              <a:off x="2086125" y="4277500"/>
              <a:ext cx="207175" cy="199750"/>
            </a:xfrm>
            <a:custGeom>
              <a:avLst/>
              <a:gdLst/>
              <a:ahLst/>
              <a:cxnLst/>
              <a:rect l="l" t="t" r="r" b="b"/>
              <a:pathLst>
                <a:path w="8287" h="7990" extrusionOk="0">
                  <a:moveTo>
                    <a:pt x="4201" y="1"/>
                  </a:moveTo>
                  <a:cubicBezTo>
                    <a:pt x="2672" y="1051"/>
                    <a:pt x="1622" y="2397"/>
                    <a:pt x="1" y="3995"/>
                  </a:cubicBezTo>
                  <a:lnTo>
                    <a:pt x="4201" y="7989"/>
                  </a:lnTo>
                  <a:cubicBezTo>
                    <a:pt x="4863" y="7419"/>
                    <a:pt x="7328" y="4954"/>
                    <a:pt x="8287" y="3995"/>
                  </a:cubicBezTo>
                  <a:cubicBezTo>
                    <a:pt x="6940" y="1256"/>
                    <a:pt x="4201" y="1"/>
                    <a:pt x="4201" y="1"/>
                  </a:cubicBezTo>
                  <a:close/>
                </a:path>
              </a:pathLst>
            </a:custGeom>
            <a:solidFill>
              <a:srgbClr val="2C32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5" name="Google Shape;365;p2"/>
            <p:cNvSpPr/>
            <p:nvPr/>
          </p:nvSpPr>
          <p:spPr>
            <a:xfrm>
              <a:off x="1606225" y="4296575"/>
              <a:ext cx="713325" cy="624450"/>
            </a:xfrm>
            <a:custGeom>
              <a:avLst/>
              <a:gdLst/>
              <a:ahLst/>
              <a:cxnLst/>
              <a:rect l="l" t="t" r="r" b="b"/>
              <a:pathLst>
                <a:path w="28533" h="24978" extrusionOk="0">
                  <a:moveTo>
                    <a:pt x="13304" y="1"/>
                  </a:moveTo>
                  <a:cubicBezTo>
                    <a:pt x="10919" y="1"/>
                    <a:pt x="8520" y="863"/>
                    <a:pt x="6369" y="2776"/>
                  </a:cubicBezTo>
                  <a:cubicBezTo>
                    <a:pt x="1" y="8573"/>
                    <a:pt x="366" y="15124"/>
                    <a:pt x="6643" y="21036"/>
                  </a:cubicBezTo>
                  <a:cubicBezTo>
                    <a:pt x="9388" y="23529"/>
                    <a:pt x="12687" y="24977"/>
                    <a:pt x="15918" y="24977"/>
                  </a:cubicBezTo>
                  <a:cubicBezTo>
                    <a:pt x="18840" y="24977"/>
                    <a:pt x="21707" y="23793"/>
                    <a:pt x="24059" y="21127"/>
                  </a:cubicBezTo>
                  <a:cubicBezTo>
                    <a:pt x="28533" y="15786"/>
                    <a:pt x="28533" y="9509"/>
                    <a:pt x="22438" y="4487"/>
                  </a:cubicBezTo>
                  <a:cubicBezTo>
                    <a:pt x="19891" y="1662"/>
                    <a:pt x="16612" y="1"/>
                    <a:pt x="13304" y="1"/>
                  </a:cubicBezTo>
                  <a:close/>
                </a:path>
              </a:pathLst>
            </a:custGeom>
            <a:solidFill>
              <a:srgbClr val="FE32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6" name="Google Shape;366;p2"/>
            <p:cNvSpPr/>
            <p:nvPr/>
          </p:nvSpPr>
          <p:spPr>
            <a:xfrm>
              <a:off x="1750250" y="4366826"/>
              <a:ext cx="475996" cy="443285"/>
            </a:xfrm>
            <a:custGeom>
              <a:avLst/>
              <a:gdLst/>
              <a:ahLst/>
              <a:cxnLst/>
              <a:rect l="l" t="t" r="r" b="b"/>
              <a:pathLst>
                <a:path w="22235" h="20707" extrusionOk="0">
                  <a:moveTo>
                    <a:pt x="1107" y="1"/>
                  </a:moveTo>
                  <a:cubicBezTo>
                    <a:pt x="550" y="1"/>
                    <a:pt x="0" y="566"/>
                    <a:pt x="405" y="1165"/>
                  </a:cubicBezTo>
                  <a:cubicBezTo>
                    <a:pt x="5906" y="8880"/>
                    <a:pt x="13324" y="14860"/>
                    <a:pt x="20857" y="20567"/>
                  </a:cubicBezTo>
                  <a:cubicBezTo>
                    <a:pt x="20986" y="20664"/>
                    <a:pt x="21114" y="20706"/>
                    <a:pt x="21236" y="20706"/>
                  </a:cubicBezTo>
                  <a:cubicBezTo>
                    <a:pt x="21824" y="20706"/>
                    <a:pt x="22234" y="19716"/>
                    <a:pt x="21610" y="19243"/>
                  </a:cubicBezTo>
                  <a:cubicBezTo>
                    <a:pt x="14283" y="13719"/>
                    <a:pt x="7162" y="7830"/>
                    <a:pt x="1729" y="321"/>
                  </a:cubicBezTo>
                  <a:cubicBezTo>
                    <a:pt x="1563" y="95"/>
                    <a:pt x="1334" y="1"/>
                    <a:pt x="1107" y="1"/>
                  </a:cubicBezTo>
                  <a:close/>
                </a:path>
              </a:pathLst>
            </a:custGeom>
            <a:solidFill>
              <a:srgbClr val="2C32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7" name="Google Shape;367;p2"/>
            <p:cNvSpPr/>
            <p:nvPr/>
          </p:nvSpPr>
          <p:spPr>
            <a:xfrm>
              <a:off x="1798551" y="4325060"/>
              <a:ext cx="458891" cy="428571"/>
            </a:xfrm>
            <a:custGeom>
              <a:avLst/>
              <a:gdLst/>
              <a:ahLst/>
              <a:cxnLst/>
              <a:rect l="l" t="t" r="r" b="b"/>
              <a:pathLst>
                <a:path w="21946" h="20496" extrusionOk="0">
                  <a:moveTo>
                    <a:pt x="813" y="0"/>
                  </a:moveTo>
                  <a:cubicBezTo>
                    <a:pt x="366" y="0"/>
                    <a:pt x="1" y="579"/>
                    <a:pt x="367" y="945"/>
                  </a:cubicBezTo>
                  <a:cubicBezTo>
                    <a:pt x="1120" y="1789"/>
                    <a:pt x="2261" y="1903"/>
                    <a:pt x="3220" y="2177"/>
                  </a:cubicBezTo>
                  <a:cubicBezTo>
                    <a:pt x="5114" y="2748"/>
                    <a:pt x="3608" y="5418"/>
                    <a:pt x="4841" y="6468"/>
                  </a:cubicBezTo>
                  <a:cubicBezTo>
                    <a:pt x="5890" y="7313"/>
                    <a:pt x="7214" y="7039"/>
                    <a:pt x="8447" y="7610"/>
                  </a:cubicBezTo>
                  <a:cubicBezTo>
                    <a:pt x="9406" y="7975"/>
                    <a:pt x="8926" y="10349"/>
                    <a:pt x="9588" y="11216"/>
                  </a:cubicBezTo>
                  <a:cubicBezTo>
                    <a:pt x="10364" y="12060"/>
                    <a:pt x="11391" y="12060"/>
                    <a:pt x="12441" y="12060"/>
                  </a:cubicBezTo>
                  <a:cubicBezTo>
                    <a:pt x="14815" y="12175"/>
                    <a:pt x="13788" y="14457"/>
                    <a:pt x="15021" y="15781"/>
                  </a:cubicBezTo>
                  <a:cubicBezTo>
                    <a:pt x="15612" y="16452"/>
                    <a:pt x="16393" y="16553"/>
                    <a:pt x="17239" y="16553"/>
                  </a:cubicBezTo>
                  <a:cubicBezTo>
                    <a:pt x="17602" y="16553"/>
                    <a:pt x="17976" y="16534"/>
                    <a:pt x="18353" y="16534"/>
                  </a:cubicBezTo>
                  <a:cubicBezTo>
                    <a:pt x="19860" y="16534"/>
                    <a:pt x="19860" y="19387"/>
                    <a:pt x="20727" y="20346"/>
                  </a:cubicBezTo>
                  <a:cubicBezTo>
                    <a:pt x="20852" y="20451"/>
                    <a:pt x="20985" y="20496"/>
                    <a:pt x="21113" y="20496"/>
                  </a:cubicBezTo>
                  <a:cubicBezTo>
                    <a:pt x="21568" y="20496"/>
                    <a:pt x="21946" y="19925"/>
                    <a:pt x="21571" y="19479"/>
                  </a:cubicBezTo>
                  <a:cubicBezTo>
                    <a:pt x="20727" y="18634"/>
                    <a:pt x="21001" y="17014"/>
                    <a:pt x="20156" y="16169"/>
                  </a:cubicBezTo>
                  <a:cubicBezTo>
                    <a:pt x="19528" y="15475"/>
                    <a:pt x="18709" y="15379"/>
                    <a:pt x="17836" y="15379"/>
                  </a:cubicBezTo>
                  <a:cubicBezTo>
                    <a:pt x="17504" y="15379"/>
                    <a:pt x="17164" y="15393"/>
                    <a:pt x="16824" y="15393"/>
                  </a:cubicBezTo>
                  <a:cubicBezTo>
                    <a:pt x="15112" y="15302"/>
                    <a:pt x="15591" y="12745"/>
                    <a:pt x="14724" y="11787"/>
                  </a:cubicBezTo>
                  <a:cubicBezTo>
                    <a:pt x="13879" y="10737"/>
                    <a:pt x="12441" y="11033"/>
                    <a:pt x="11117" y="10828"/>
                  </a:cubicBezTo>
                  <a:cubicBezTo>
                    <a:pt x="9976" y="10645"/>
                    <a:pt x="10159" y="7792"/>
                    <a:pt x="9497" y="7039"/>
                  </a:cubicBezTo>
                  <a:cubicBezTo>
                    <a:pt x="8835" y="6080"/>
                    <a:pt x="7397" y="6172"/>
                    <a:pt x="6461" y="5989"/>
                  </a:cubicBezTo>
                  <a:cubicBezTo>
                    <a:pt x="4544" y="5692"/>
                    <a:pt x="5890" y="2839"/>
                    <a:pt x="4841" y="1789"/>
                  </a:cubicBezTo>
                  <a:cubicBezTo>
                    <a:pt x="3791" y="853"/>
                    <a:pt x="2170" y="1127"/>
                    <a:pt x="1234" y="191"/>
                  </a:cubicBezTo>
                  <a:cubicBezTo>
                    <a:pt x="1099" y="56"/>
                    <a:pt x="952" y="0"/>
                    <a:pt x="813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8" name="Google Shape;368;p2"/>
            <p:cNvSpPr/>
            <p:nvPr/>
          </p:nvSpPr>
          <p:spPr>
            <a:xfrm>
              <a:off x="1677651" y="4446475"/>
              <a:ext cx="476019" cy="443240"/>
            </a:xfrm>
            <a:custGeom>
              <a:avLst/>
              <a:gdLst/>
              <a:ahLst/>
              <a:cxnLst/>
              <a:rect l="l" t="t" r="r" b="b"/>
              <a:pathLst>
                <a:path w="22015" h="20499" extrusionOk="0">
                  <a:moveTo>
                    <a:pt x="884" y="1"/>
                  </a:moveTo>
                  <a:cubicBezTo>
                    <a:pt x="411" y="1"/>
                    <a:pt x="0" y="554"/>
                    <a:pt x="444" y="998"/>
                  </a:cubicBezTo>
                  <a:cubicBezTo>
                    <a:pt x="1197" y="1774"/>
                    <a:pt x="2247" y="1956"/>
                    <a:pt x="3297" y="2253"/>
                  </a:cubicBezTo>
                  <a:cubicBezTo>
                    <a:pt x="5191" y="2709"/>
                    <a:pt x="3662" y="5471"/>
                    <a:pt x="4895" y="6521"/>
                  </a:cubicBezTo>
                  <a:cubicBezTo>
                    <a:pt x="5945" y="7389"/>
                    <a:pt x="7291" y="7092"/>
                    <a:pt x="8524" y="7571"/>
                  </a:cubicBezTo>
                  <a:cubicBezTo>
                    <a:pt x="9460" y="8051"/>
                    <a:pt x="9003" y="10333"/>
                    <a:pt x="9665" y="11178"/>
                  </a:cubicBezTo>
                  <a:cubicBezTo>
                    <a:pt x="10418" y="12045"/>
                    <a:pt x="11468" y="12045"/>
                    <a:pt x="12518" y="12136"/>
                  </a:cubicBezTo>
                  <a:cubicBezTo>
                    <a:pt x="14892" y="12228"/>
                    <a:pt x="13842" y="14510"/>
                    <a:pt x="14984" y="15743"/>
                  </a:cubicBezTo>
                  <a:cubicBezTo>
                    <a:pt x="15942" y="16701"/>
                    <a:pt x="17175" y="16519"/>
                    <a:pt x="18316" y="16610"/>
                  </a:cubicBezTo>
                  <a:cubicBezTo>
                    <a:pt x="19937" y="16610"/>
                    <a:pt x="19937" y="19463"/>
                    <a:pt x="20781" y="20308"/>
                  </a:cubicBezTo>
                  <a:cubicBezTo>
                    <a:pt x="20916" y="20443"/>
                    <a:pt x="21063" y="20499"/>
                    <a:pt x="21202" y="20499"/>
                  </a:cubicBezTo>
                  <a:cubicBezTo>
                    <a:pt x="21649" y="20499"/>
                    <a:pt x="22014" y="19920"/>
                    <a:pt x="21649" y="19554"/>
                  </a:cubicBezTo>
                  <a:cubicBezTo>
                    <a:pt x="20781" y="18596"/>
                    <a:pt x="21078" y="17089"/>
                    <a:pt x="20211" y="16131"/>
                  </a:cubicBezTo>
                  <a:cubicBezTo>
                    <a:pt x="19366" y="15263"/>
                    <a:pt x="18133" y="15469"/>
                    <a:pt x="16878" y="15377"/>
                  </a:cubicBezTo>
                  <a:cubicBezTo>
                    <a:pt x="15166" y="15377"/>
                    <a:pt x="15645" y="12707"/>
                    <a:pt x="14801" y="11840"/>
                  </a:cubicBezTo>
                  <a:cubicBezTo>
                    <a:pt x="13934" y="10812"/>
                    <a:pt x="12518" y="10995"/>
                    <a:pt x="11172" y="10812"/>
                  </a:cubicBezTo>
                  <a:cubicBezTo>
                    <a:pt x="10030" y="10607"/>
                    <a:pt x="10236" y="7845"/>
                    <a:pt x="9574" y="7001"/>
                  </a:cubicBezTo>
                  <a:cubicBezTo>
                    <a:pt x="8889" y="6133"/>
                    <a:pt x="7474" y="6133"/>
                    <a:pt x="6515" y="6042"/>
                  </a:cubicBezTo>
                  <a:cubicBezTo>
                    <a:pt x="4621" y="5677"/>
                    <a:pt x="5945" y="2824"/>
                    <a:pt x="4803" y="1865"/>
                  </a:cubicBezTo>
                  <a:cubicBezTo>
                    <a:pt x="3868" y="906"/>
                    <a:pt x="2247" y="1112"/>
                    <a:pt x="1288" y="153"/>
                  </a:cubicBezTo>
                  <a:cubicBezTo>
                    <a:pt x="1161" y="46"/>
                    <a:pt x="1020" y="1"/>
                    <a:pt x="884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9" name="Google Shape;369;p2"/>
            <p:cNvSpPr/>
            <p:nvPr/>
          </p:nvSpPr>
          <p:spPr>
            <a:xfrm>
              <a:off x="1902898" y="4296575"/>
              <a:ext cx="390366" cy="363504"/>
            </a:xfrm>
            <a:custGeom>
              <a:avLst/>
              <a:gdLst/>
              <a:ahLst/>
              <a:cxnLst/>
              <a:rect l="l" t="t" r="r" b="b"/>
              <a:pathLst>
                <a:path w="21799" h="20299" extrusionOk="0">
                  <a:moveTo>
                    <a:pt x="824" y="0"/>
                  </a:moveTo>
                  <a:cubicBezTo>
                    <a:pt x="391" y="0"/>
                    <a:pt x="1" y="411"/>
                    <a:pt x="329" y="865"/>
                  </a:cubicBezTo>
                  <a:cubicBezTo>
                    <a:pt x="5830" y="8489"/>
                    <a:pt x="13248" y="14469"/>
                    <a:pt x="20667" y="20176"/>
                  </a:cubicBezTo>
                  <a:cubicBezTo>
                    <a:pt x="20790" y="20262"/>
                    <a:pt x="20910" y="20299"/>
                    <a:pt x="21019" y="20299"/>
                  </a:cubicBezTo>
                  <a:cubicBezTo>
                    <a:pt x="21516" y="20299"/>
                    <a:pt x="21799" y="19539"/>
                    <a:pt x="21237" y="19240"/>
                  </a:cubicBezTo>
                  <a:cubicBezTo>
                    <a:pt x="14025" y="13625"/>
                    <a:pt x="6698" y="7713"/>
                    <a:pt x="1379" y="295"/>
                  </a:cubicBezTo>
                  <a:cubicBezTo>
                    <a:pt x="1229" y="87"/>
                    <a:pt x="1022" y="0"/>
                    <a:pt x="824" y="0"/>
                  </a:cubicBezTo>
                  <a:close/>
                </a:path>
              </a:pathLst>
            </a:custGeom>
            <a:solidFill>
              <a:srgbClr val="2C32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0" name="Google Shape;370;p2"/>
            <p:cNvSpPr/>
            <p:nvPr/>
          </p:nvSpPr>
          <p:spPr>
            <a:xfrm>
              <a:off x="1657350" y="4496625"/>
              <a:ext cx="428748" cy="413835"/>
            </a:xfrm>
            <a:custGeom>
              <a:avLst/>
              <a:gdLst/>
              <a:ahLst/>
              <a:cxnLst/>
              <a:rect l="l" t="t" r="r" b="b"/>
              <a:pathLst>
                <a:path w="21822" h="20291" extrusionOk="0">
                  <a:moveTo>
                    <a:pt x="823" y="0"/>
                  </a:moveTo>
                  <a:cubicBezTo>
                    <a:pt x="391" y="0"/>
                    <a:pt x="0" y="411"/>
                    <a:pt x="329" y="865"/>
                  </a:cubicBezTo>
                  <a:cubicBezTo>
                    <a:pt x="5853" y="8466"/>
                    <a:pt x="13271" y="14469"/>
                    <a:pt x="20689" y="20175"/>
                  </a:cubicBezTo>
                  <a:cubicBezTo>
                    <a:pt x="20806" y="20256"/>
                    <a:pt x="20919" y="20290"/>
                    <a:pt x="21025" y="20290"/>
                  </a:cubicBezTo>
                  <a:cubicBezTo>
                    <a:pt x="21517" y="20290"/>
                    <a:pt x="21821" y="19536"/>
                    <a:pt x="21351" y="19217"/>
                  </a:cubicBezTo>
                  <a:cubicBezTo>
                    <a:pt x="14024" y="13602"/>
                    <a:pt x="6811" y="7713"/>
                    <a:pt x="1379" y="295"/>
                  </a:cubicBezTo>
                  <a:cubicBezTo>
                    <a:pt x="1228" y="87"/>
                    <a:pt x="1021" y="0"/>
                    <a:pt x="823" y="0"/>
                  </a:cubicBezTo>
                  <a:close/>
                </a:path>
              </a:pathLst>
            </a:custGeom>
            <a:solidFill>
              <a:srgbClr val="2C32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1" name="Google Shape;371;p2"/>
            <p:cNvSpPr/>
            <p:nvPr/>
          </p:nvSpPr>
          <p:spPr>
            <a:xfrm>
              <a:off x="1952935" y="4289849"/>
              <a:ext cx="340325" cy="318825"/>
            </a:xfrm>
            <a:custGeom>
              <a:avLst/>
              <a:gdLst/>
              <a:ahLst/>
              <a:cxnLst/>
              <a:rect l="l" t="t" r="r" b="b"/>
              <a:pathLst>
                <a:path w="21257" h="19911" extrusionOk="0">
                  <a:moveTo>
                    <a:pt x="558" y="0"/>
                  </a:moveTo>
                  <a:cubicBezTo>
                    <a:pt x="280" y="0"/>
                    <a:pt x="1" y="269"/>
                    <a:pt x="210" y="527"/>
                  </a:cubicBezTo>
                  <a:cubicBezTo>
                    <a:pt x="5734" y="8242"/>
                    <a:pt x="13038" y="14131"/>
                    <a:pt x="20570" y="19837"/>
                  </a:cubicBezTo>
                  <a:cubicBezTo>
                    <a:pt x="20633" y="19888"/>
                    <a:pt x="20697" y="19910"/>
                    <a:pt x="20757" y="19910"/>
                  </a:cubicBezTo>
                  <a:cubicBezTo>
                    <a:pt x="21046" y="19910"/>
                    <a:pt x="21256" y="19402"/>
                    <a:pt x="20935" y="19175"/>
                  </a:cubicBezTo>
                  <a:cubicBezTo>
                    <a:pt x="13608" y="13560"/>
                    <a:pt x="6396" y="7671"/>
                    <a:pt x="872" y="162"/>
                  </a:cubicBezTo>
                  <a:cubicBezTo>
                    <a:pt x="791" y="47"/>
                    <a:pt x="675" y="0"/>
                    <a:pt x="558" y="0"/>
                  </a:cubicBezTo>
                  <a:close/>
                </a:path>
              </a:pathLst>
            </a:custGeom>
            <a:solidFill>
              <a:srgbClr val="F8BD5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2" name="Google Shape;372;p2"/>
            <p:cNvSpPr/>
            <p:nvPr/>
          </p:nvSpPr>
          <p:spPr>
            <a:xfrm>
              <a:off x="1659225" y="4562325"/>
              <a:ext cx="382236" cy="363512"/>
            </a:xfrm>
            <a:custGeom>
              <a:avLst/>
              <a:gdLst/>
              <a:ahLst/>
              <a:cxnLst/>
              <a:rect l="l" t="t" r="r" b="b"/>
              <a:pathLst>
                <a:path w="21256" h="19913" extrusionOk="0">
                  <a:moveTo>
                    <a:pt x="549" y="1"/>
                  </a:moveTo>
                  <a:cubicBezTo>
                    <a:pt x="269" y="1"/>
                    <a:pt x="1" y="269"/>
                    <a:pt x="210" y="527"/>
                  </a:cubicBezTo>
                  <a:cubicBezTo>
                    <a:pt x="5711" y="8242"/>
                    <a:pt x="13038" y="14131"/>
                    <a:pt x="20548" y="19837"/>
                  </a:cubicBezTo>
                  <a:cubicBezTo>
                    <a:pt x="20616" y="19890"/>
                    <a:pt x="20684" y="19912"/>
                    <a:pt x="20748" y="19912"/>
                  </a:cubicBezTo>
                  <a:cubicBezTo>
                    <a:pt x="21048" y="19912"/>
                    <a:pt x="21255" y="19420"/>
                    <a:pt x="20936" y="19175"/>
                  </a:cubicBezTo>
                  <a:cubicBezTo>
                    <a:pt x="13609" y="13560"/>
                    <a:pt x="6282" y="7671"/>
                    <a:pt x="872" y="162"/>
                  </a:cubicBezTo>
                  <a:cubicBezTo>
                    <a:pt x="785" y="48"/>
                    <a:pt x="666" y="1"/>
                    <a:pt x="549" y="1"/>
                  </a:cubicBezTo>
                  <a:close/>
                </a:path>
              </a:pathLst>
            </a:custGeom>
            <a:solidFill>
              <a:srgbClr val="F8BD5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3" name="Google Shape;373;p2"/>
            <p:cNvSpPr/>
            <p:nvPr/>
          </p:nvSpPr>
          <p:spPr>
            <a:xfrm>
              <a:off x="2033725" y="4727325"/>
              <a:ext cx="50225" cy="39975"/>
            </a:xfrm>
            <a:custGeom>
              <a:avLst/>
              <a:gdLst/>
              <a:ahLst/>
              <a:cxnLst/>
              <a:rect l="l" t="t" r="r" b="b"/>
              <a:pathLst>
                <a:path w="2009" h="1599" extrusionOk="0">
                  <a:moveTo>
                    <a:pt x="1050" y="1"/>
                  </a:moveTo>
                  <a:cubicBezTo>
                    <a:pt x="0" y="1"/>
                    <a:pt x="0" y="1599"/>
                    <a:pt x="1050" y="1599"/>
                  </a:cubicBezTo>
                  <a:cubicBezTo>
                    <a:pt x="2009" y="1599"/>
                    <a:pt x="2009" y="1"/>
                    <a:pt x="1050" y="1"/>
                  </a:cubicBezTo>
                  <a:close/>
                </a:path>
              </a:pathLst>
            </a:custGeom>
            <a:solidFill>
              <a:srgbClr val="F8BD5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4" name="Google Shape;374;p2"/>
            <p:cNvSpPr/>
            <p:nvPr/>
          </p:nvSpPr>
          <p:spPr>
            <a:xfrm>
              <a:off x="1912675" y="4627300"/>
              <a:ext cx="50225" cy="40550"/>
            </a:xfrm>
            <a:custGeom>
              <a:avLst/>
              <a:gdLst/>
              <a:ahLst/>
              <a:cxnLst/>
              <a:rect l="l" t="t" r="r" b="b"/>
              <a:pathLst>
                <a:path w="2009" h="1622" extrusionOk="0">
                  <a:moveTo>
                    <a:pt x="1050" y="0"/>
                  </a:moveTo>
                  <a:cubicBezTo>
                    <a:pt x="0" y="0"/>
                    <a:pt x="0" y="1621"/>
                    <a:pt x="1050" y="1621"/>
                  </a:cubicBezTo>
                  <a:cubicBezTo>
                    <a:pt x="2009" y="1621"/>
                    <a:pt x="2009" y="0"/>
                    <a:pt x="1050" y="0"/>
                  </a:cubicBezTo>
                  <a:close/>
                </a:path>
              </a:pathLst>
            </a:custGeom>
            <a:solidFill>
              <a:srgbClr val="F8BD5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5" name="Google Shape;375;p2"/>
            <p:cNvSpPr/>
            <p:nvPr/>
          </p:nvSpPr>
          <p:spPr>
            <a:xfrm>
              <a:off x="1798550" y="4520213"/>
              <a:ext cx="52525" cy="38250"/>
            </a:xfrm>
            <a:custGeom>
              <a:avLst/>
              <a:gdLst/>
              <a:ahLst/>
              <a:cxnLst/>
              <a:rect l="l" t="t" r="r" b="b"/>
              <a:pathLst>
                <a:path w="2101" h="1530" extrusionOk="0">
                  <a:moveTo>
                    <a:pt x="1051" y="0"/>
                  </a:moveTo>
                  <a:cubicBezTo>
                    <a:pt x="1" y="0"/>
                    <a:pt x="1" y="1529"/>
                    <a:pt x="1051" y="1529"/>
                  </a:cubicBezTo>
                  <a:cubicBezTo>
                    <a:pt x="2101" y="1529"/>
                    <a:pt x="2101" y="0"/>
                    <a:pt x="1051" y="0"/>
                  </a:cubicBezTo>
                  <a:close/>
                </a:path>
              </a:pathLst>
            </a:custGeom>
            <a:solidFill>
              <a:srgbClr val="F8BD5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6" name="Google Shape;376;p2"/>
            <p:cNvSpPr/>
            <p:nvPr/>
          </p:nvSpPr>
          <p:spPr>
            <a:xfrm>
              <a:off x="2150175" y="4689156"/>
              <a:ext cx="50250" cy="40550"/>
            </a:xfrm>
            <a:custGeom>
              <a:avLst/>
              <a:gdLst/>
              <a:ahLst/>
              <a:cxnLst/>
              <a:rect l="l" t="t" r="r" b="b"/>
              <a:pathLst>
                <a:path w="2010" h="1622" extrusionOk="0">
                  <a:moveTo>
                    <a:pt x="1051" y="1"/>
                  </a:moveTo>
                  <a:cubicBezTo>
                    <a:pt x="1" y="1"/>
                    <a:pt x="1" y="1621"/>
                    <a:pt x="1051" y="1621"/>
                  </a:cubicBezTo>
                  <a:cubicBezTo>
                    <a:pt x="2009" y="1621"/>
                    <a:pt x="2009" y="1"/>
                    <a:pt x="1051" y="1"/>
                  </a:cubicBezTo>
                  <a:close/>
                </a:path>
              </a:pathLst>
            </a:custGeom>
            <a:solidFill>
              <a:srgbClr val="F8BD5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7" name="Google Shape;377;p2"/>
            <p:cNvSpPr/>
            <p:nvPr/>
          </p:nvSpPr>
          <p:spPr>
            <a:xfrm>
              <a:off x="2033994" y="4596356"/>
              <a:ext cx="49675" cy="38250"/>
            </a:xfrm>
            <a:custGeom>
              <a:avLst/>
              <a:gdLst/>
              <a:ahLst/>
              <a:cxnLst/>
              <a:rect l="l" t="t" r="r" b="b"/>
              <a:pathLst>
                <a:path w="1987" h="1530" extrusionOk="0">
                  <a:moveTo>
                    <a:pt x="1051" y="0"/>
                  </a:moveTo>
                  <a:cubicBezTo>
                    <a:pt x="1" y="0"/>
                    <a:pt x="1" y="1529"/>
                    <a:pt x="1051" y="1529"/>
                  </a:cubicBezTo>
                  <a:cubicBezTo>
                    <a:pt x="1987" y="1529"/>
                    <a:pt x="1987" y="0"/>
                    <a:pt x="1051" y="0"/>
                  </a:cubicBezTo>
                  <a:close/>
                </a:path>
              </a:pathLst>
            </a:custGeom>
            <a:solidFill>
              <a:srgbClr val="F8BD5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8" name="Google Shape;378;p2"/>
            <p:cNvSpPr/>
            <p:nvPr/>
          </p:nvSpPr>
          <p:spPr>
            <a:xfrm>
              <a:off x="1920075" y="4496625"/>
              <a:ext cx="49675" cy="40550"/>
            </a:xfrm>
            <a:custGeom>
              <a:avLst/>
              <a:gdLst/>
              <a:ahLst/>
              <a:cxnLst/>
              <a:rect l="l" t="t" r="r" b="b"/>
              <a:pathLst>
                <a:path w="1987" h="1622" extrusionOk="0">
                  <a:moveTo>
                    <a:pt x="1028" y="1"/>
                  </a:moveTo>
                  <a:cubicBezTo>
                    <a:pt x="1" y="1"/>
                    <a:pt x="1" y="1621"/>
                    <a:pt x="1028" y="1621"/>
                  </a:cubicBezTo>
                  <a:cubicBezTo>
                    <a:pt x="1987" y="1621"/>
                    <a:pt x="1987" y="1"/>
                    <a:pt x="1028" y="1"/>
                  </a:cubicBezTo>
                  <a:close/>
                </a:path>
              </a:pathLst>
            </a:custGeom>
            <a:solidFill>
              <a:srgbClr val="F8BD5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9" name="Google Shape;379;p2"/>
            <p:cNvSpPr/>
            <p:nvPr/>
          </p:nvSpPr>
          <p:spPr>
            <a:xfrm>
              <a:off x="1827313" y="4385025"/>
              <a:ext cx="50225" cy="40550"/>
            </a:xfrm>
            <a:custGeom>
              <a:avLst/>
              <a:gdLst/>
              <a:ahLst/>
              <a:cxnLst/>
              <a:rect l="l" t="t" r="r" b="b"/>
              <a:pathLst>
                <a:path w="2009" h="1622" extrusionOk="0">
                  <a:moveTo>
                    <a:pt x="1050" y="0"/>
                  </a:moveTo>
                  <a:cubicBezTo>
                    <a:pt x="0" y="0"/>
                    <a:pt x="0" y="1621"/>
                    <a:pt x="1050" y="1621"/>
                  </a:cubicBezTo>
                  <a:cubicBezTo>
                    <a:pt x="2009" y="1621"/>
                    <a:pt x="2009" y="0"/>
                    <a:pt x="1050" y="0"/>
                  </a:cubicBezTo>
                  <a:close/>
                </a:path>
              </a:pathLst>
            </a:custGeom>
            <a:solidFill>
              <a:srgbClr val="F8BD5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80" name="Google Shape;380;p2"/>
          <p:cNvSpPr/>
          <p:nvPr/>
        </p:nvSpPr>
        <p:spPr>
          <a:xfrm>
            <a:off x="5482925" y="61900"/>
            <a:ext cx="171225" cy="190050"/>
          </a:xfrm>
          <a:custGeom>
            <a:avLst/>
            <a:gdLst/>
            <a:ahLst/>
            <a:cxnLst/>
            <a:rect l="l" t="t" r="r" b="b"/>
            <a:pathLst>
              <a:path w="6849" h="7602" extrusionOk="0">
                <a:moveTo>
                  <a:pt x="3425" y="1"/>
                </a:moveTo>
                <a:lnTo>
                  <a:pt x="2494" y="2945"/>
                </a:lnTo>
                <a:lnTo>
                  <a:pt x="1" y="2945"/>
                </a:lnTo>
                <a:lnTo>
                  <a:pt x="2009" y="4480"/>
                </a:lnTo>
                <a:lnTo>
                  <a:pt x="1051" y="7510"/>
                </a:lnTo>
                <a:lnTo>
                  <a:pt x="3476" y="5601"/>
                </a:lnTo>
                <a:lnTo>
                  <a:pt x="6095" y="7602"/>
                </a:lnTo>
                <a:lnTo>
                  <a:pt x="4977" y="4419"/>
                </a:lnTo>
                <a:lnTo>
                  <a:pt x="6848" y="2945"/>
                </a:lnTo>
                <a:lnTo>
                  <a:pt x="4459" y="2945"/>
                </a:lnTo>
                <a:lnTo>
                  <a:pt x="3425" y="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81" name="Google Shape;381;p2"/>
          <p:cNvSpPr/>
          <p:nvPr/>
        </p:nvSpPr>
        <p:spPr>
          <a:xfrm>
            <a:off x="3447225" y="235175"/>
            <a:ext cx="61650" cy="47975"/>
          </a:xfrm>
          <a:custGeom>
            <a:avLst/>
            <a:gdLst/>
            <a:ahLst/>
            <a:cxnLst/>
            <a:rect l="l" t="t" r="r" b="b"/>
            <a:pathLst>
              <a:path w="2466" h="1919" extrusionOk="0">
                <a:moveTo>
                  <a:pt x="1233" y="1"/>
                </a:moveTo>
                <a:cubicBezTo>
                  <a:pt x="0" y="1"/>
                  <a:pt x="0" y="1918"/>
                  <a:pt x="1233" y="1918"/>
                </a:cubicBezTo>
                <a:cubicBezTo>
                  <a:pt x="2465" y="1918"/>
                  <a:pt x="2465" y="1"/>
                  <a:pt x="1233" y="1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382" name="Google Shape;382;p2"/>
          <p:cNvGrpSpPr/>
          <p:nvPr/>
        </p:nvGrpSpPr>
        <p:grpSpPr>
          <a:xfrm rot="1240283">
            <a:off x="2672202" y="4782355"/>
            <a:ext cx="964279" cy="936505"/>
            <a:chOff x="3103700" y="4167050"/>
            <a:chExt cx="964300" cy="936525"/>
          </a:xfrm>
        </p:grpSpPr>
        <p:sp>
          <p:nvSpPr>
            <p:cNvPr id="383" name="Google Shape;383;p2"/>
            <p:cNvSpPr/>
            <p:nvPr/>
          </p:nvSpPr>
          <p:spPr>
            <a:xfrm>
              <a:off x="3313400" y="4250825"/>
              <a:ext cx="239000" cy="637850"/>
            </a:xfrm>
            <a:custGeom>
              <a:avLst/>
              <a:gdLst/>
              <a:ahLst/>
              <a:cxnLst/>
              <a:rect l="l" t="t" r="r" b="b"/>
              <a:pathLst>
                <a:path w="9560" h="25514" extrusionOk="0">
                  <a:moveTo>
                    <a:pt x="898" y="0"/>
                  </a:moveTo>
                  <a:cubicBezTo>
                    <a:pt x="443" y="0"/>
                    <a:pt x="1" y="486"/>
                    <a:pt x="315" y="1004"/>
                  </a:cubicBezTo>
                  <a:cubicBezTo>
                    <a:pt x="4789" y="8035"/>
                    <a:pt x="8212" y="16411"/>
                    <a:pt x="7939" y="24880"/>
                  </a:cubicBezTo>
                  <a:cubicBezTo>
                    <a:pt x="7939" y="25302"/>
                    <a:pt x="8269" y="25513"/>
                    <a:pt x="8600" y="25513"/>
                  </a:cubicBezTo>
                  <a:cubicBezTo>
                    <a:pt x="8931" y="25513"/>
                    <a:pt x="9262" y="25302"/>
                    <a:pt x="9262" y="24880"/>
                  </a:cubicBezTo>
                  <a:cubicBezTo>
                    <a:pt x="9559" y="16229"/>
                    <a:pt x="6021" y="7555"/>
                    <a:pt x="1456" y="342"/>
                  </a:cubicBezTo>
                  <a:cubicBezTo>
                    <a:pt x="1314" y="100"/>
                    <a:pt x="1105" y="0"/>
                    <a:pt x="898" y="0"/>
                  </a:cubicBezTo>
                  <a:close/>
                </a:path>
              </a:pathLst>
            </a:custGeom>
            <a:solidFill>
              <a:srgbClr val="2C32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4" name="Google Shape;384;p2"/>
            <p:cNvSpPr/>
            <p:nvPr/>
          </p:nvSpPr>
          <p:spPr>
            <a:xfrm>
              <a:off x="3215425" y="4221850"/>
              <a:ext cx="272475" cy="289375"/>
            </a:xfrm>
            <a:custGeom>
              <a:avLst/>
              <a:gdLst/>
              <a:ahLst/>
              <a:cxnLst/>
              <a:rect l="l" t="t" r="r" b="b"/>
              <a:pathLst>
                <a:path w="10899" h="11575" extrusionOk="0">
                  <a:moveTo>
                    <a:pt x="9849" y="1"/>
                  </a:moveTo>
                  <a:cubicBezTo>
                    <a:pt x="9518" y="1"/>
                    <a:pt x="9187" y="212"/>
                    <a:pt x="9187" y="634"/>
                  </a:cubicBezTo>
                  <a:cubicBezTo>
                    <a:pt x="8913" y="3487"/>
                    <a:pt x="10328" y="6911"/>
                    <a:pt x="9096" y="9582"/>
                  </a:cubicBezTo>
                  <a:cubicBezTo>
                    <a:pt x="8951" y="9925"/>
                    <a:pt x="8695" y="10073"/>
                    <a:pt x="8361" y="10073"/>
                  </a:cubicBezTo>
                  <a:cubicBezTo>
                    <a:pt x="6475" y="10073"/>
                    <a:pt x="2104" y="5379"/>
                    <a:pt x="1289" y="4720"/>
                  </a:cubicBezTo>
                  <a:cubicBezTo>
                    <a:pt x="1146" y="4611"/>
                    <a:pt x="1005" y="4564"/>
                    <a:pt x="876" y="4564"/>
                  </a:cubicBezTo>
                  <a:cubicBezTo>
                    <a:pt x="332" y="4564"/>
                    <a:pt x="1" y="5399"/>
                    <a:pt x="536" y="5861"/>
                  </a:cubicBezTo>
                  <a:cubicBezTo>
                    <a:pt x="2123" y="6989"/>
                    <a:pt x="5518" y="11574"/>
                    <a:pt x="8256" y="11574"/>
                  </a:cubicBezTo>
                  <a:cubicBezTo>
                    <a:pt x="8787" y="11574"/>
                    <a:pt x="9294" y="11401"/>
                    <a:pt x="9758" y="10997"/>
                  </a:cubicBezTo>
                  <a:cubicBezTo>
                    <a:pt x="10899" y="9856"/>
                    <a:pt x="10808" y="7870"/>
                    <a:pt x="10808" y="6432"/>
                  </a:cubicBezTo>
                  <a:cubicBezTo>
                    <a:pt x="10808" y="4537"/>
                    <a:pt x="10328" y="2551"/>
                    <a:pt x="10511" y="634"/>
                  </a:cubicBezTo>
                  <a:cubicBezTo>
                    <a:pt x="10511" y="212"/>
                    <a:pt x="10180" y="1"/>
                    <a:pt x="9849" y="1"/>
                  </a:cubicBezTo>
                  <a:close/>
                </a:path>
              </a:pathLst>
            </a:custGeom>
            <a:solidFill>
              <a:srgbClr val="2C32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5" name="Google Shape;385;p2"/>
            <p:cNvSpPr/>
            <p:nvPr/>
          </p:nvSpPr>
          <p:spPr>
            <a:xfrm>
              <a:off x="3169150" y="4234150"/>
              <a:ext cx="437250" cy="295875"/>
            </a:xfrm>
            <a:custGeom>
              <a:avLst/>
              <a:gdLst/>
              <a:ahLst/>
              <a:cxnLst/>
              <a:rect l="l" t="t" r="r" b="b"/>
              <a:pathLst>
                <a:path w="17490" h="11835" extrusionOk="0">
                  <a:moveTo>
                    <a:pt x="16603" y="1"/>
                  </a:moveTo>
                  <a:cubicBezTo>
                    <a:pt x="16402" y="1"/>
                    <a:pt x="16205" y="103"/>
                    <a:pt x="16082" y="348"/>
                  </a:cubicBezTo>
                  <a:cubicBezTo>
                    <a:pt x="14758" y="3201"/>
                    <a:pt x="13982" y="6510"/>
                    <a:pt x="11997" y="9090"/>
                  </a:cubicBezTo>
                  <a:cubicBezTo>
                    <a:pt x="11172" y="10144"/>
                    <a:pt x="9969" y="10512"/>
                    <a:pt x="8625" y="10512"/>
                  </a:cubicBezTo>
                  <a:cubicBezTo>
                    <a:pt x="6098" y="10512"/>
                    <a:pt x="3077" y="9208"/>
                    <a:pt x="1155" y="8702"/>
                  </a:cubicBezTo>
                  <a:cubicBezTo>
                    <a:pt x="1074" y="8676"/>
                    <a:pt x="997" y="8664"/>
                    <a:pt x="926" y="8664"/>
                  </a:cubicBezTo>
                  <a:cubicBezTo>
                    <a:pt x="230" y="8664"/>
                    <a:pt x="1" y="9769"/>
                    <a:pt x="767" y="9934"/>
                  </a:cubicBezTo>
                  <a:cubicBezTo>
                    <a:pt x="2995" y="10593"/>
                    <a:pt x="5978" y="11835"/>
                    <a:pt x="8648" y="11835"/>
                  </a:cubicBezTo>
                  <a:cubicBezTo>
                    <a:pt x="9862" y="11835"/>
                    <a:pt x="11012" y="11578"/>
                    <a:pt x="11997" y="10893"/>
                  </a:cubicBezTo>
                  <a:cubicBezTo>
                    <a:pt x="15032" y="8793"/>
                    <a:pt x="15786" y="4137"/>
                    <a:pt x="17224" y="1009"/>
                  </a:cubicBezTo>
                  <a:cubicBezTo>
                    <a:pt x="17489" y="478"/>
                    <a:pt x="17039" y="1"/>
                    <a:pt x="16603" y="1"/>
                  </a:cubicBezTo>
                  <a:close/>
                </a:path>
              </a:pathLst>
            </a:custGeom>
            <a:solidFill>
              <a:srgbClr val="2C32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6" name="Google Shape;386;p2"/>
            <p:cNvSpPr/>
            <p:nvPr/>
          </p:nvSpPr>
          <p:spPr>
            <a:xfrm>
              <a:off x="3411500" y="4391325"/>
              <a:ext cx="574050" cy="712250"/>
            </a:xfrm>
            <a:custGeom>
              <a:avLst/>
              <a:gdLst/>
              <a:ahLst/>
              <a:cxnLst/>
              <a:rect l="l" t="t" r="r" b="b"/>
              <a:pathLst>
                <a:path w="22962" h="28490" extrusionOk="0">
                  <a:moveTo>
                    <a:pt x="22005" y="0"/>
                  </a:moveTo>
                  <a:cubicBezTo>
                    <a:pt x="21838" y="0"/>
                    <a:pt x="21661" y="66"/>
                    <a:pt x="21499" y="223"/>
                  </a:cubicBezTo>
                  <a:cubicBezTo>
                    <a:pt x="19422" y="2232"/>
                    <a:pt x="16842" y="3647"/>
                    <a:pt x="14651" y="5656"/>
                  </a:cubicBezTo>
                  <a:cubicBezTo>
                    <a:pt x="12574" y="7459"/>
                    <a:pt x="10657" y="9742"/>
                    <a:pt x="8945" y="12024"/>
                  </a:cubicBezTo>
                  <a:cubicBezTo>
                    <a:pt x="5430" y="16680"/>
                    <a:pt x="1915" y="22022"/>
                    <a:pt x="111" y="27614"/>
                  </a:cubicBezTo>
                  <a:cubicBezTo>
                    <a:pt x="1" y="28140"/>
                    <a:pt x="411" y="28490"/>
                    <a:pt x="812" y="28490"/>
                  </a:cubicBezTo>
                  <a:cubicBezTo>
                    <a:pt x="1072" y="28490"/>
                    <a:pt x="1328" y="28343"/>
                    <a:pt x="1435" y="28002"/>
                  </a:cubicBezTo>
                  <a:cubicBezTo>
                    <a:pt x="3147" y="22478"/>
                    <a:pt x="6662" y="17251"/>
                    <a:pt x="10086" y="12686"/>
                  </a:cubicBezTo>
                  <a:cubicBezTo>
                    <a:pt x="11912" y="10312"/>
                    <a:pt x="13898" y="8030"/>
                    <a:pt x="16089" y="6135"/>
                  </a:cubicBezTo>
                  <a:cubicBezTo>
                    <a:pt x="18189" y="4332"/>
                    <a:pt x="20472" y="2985"/>
                    <a:pt x="22457" y="1182"/>
                  </a:cubicBezTo>
                  <a:cubicBezTo>
                    <a:pt x="22962" y="677"/>
                    <a:pt x="22538" y="0"/>
                    <a:pt x="22005" y="0"/>
                  </a:cubicBezTo>
                  <a:close/>
                </a:path>
              </a:pathLst>
            </a:custGeom>
            <a:solidFill>
              <a:srgbClr val="2C32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7" name="Google Shape;387;p2"/>
            <p:cNvSpPr/>
            <p:nvPr/>
          </p:nvSpPr>
          <p:spPr>
            <a:xfrm>
              <a:off x="3749225" y="4286450"/>
              <a:ext cx="313125" cy="286700"/>
            </a:xfrm>
            <a:custGeom>
              <a:avLst/>
              <a:gdLst/>
              <a:ahLst/>
              <a:cxnLst/>
              <a:rect l="l" t="t" r="r" b="b"/>
              <a:pathLst>
                <a:path w="12525" h="11468" extrusionOk="0">
                  <a:moveTo>
                    <a:pt x="4234" y="1"/>
                  </a:moveTo>
                  <a:cubicBezTo>
                    <a:pt x="4036" y="1"/>
                    <a:pt x="3842" y="98"/>
                    <a:pt x="3721" y="333"/>
                  </a:cubicBezTo>
                  <a:cubicBezTo>
                    <a:pt x="2580" y="2706"/>
                    <a:pt x="1" y="6815"/>
                    <a:pt x="1348" y="9463"/>
                  </a:cubicBezTo>
                  <a:cubicBezTo>
                    <a:pt x="2159" y="11004"/>
                    <a:pt x="3781" y="11468"/>
                    <a:pt x="5570" y="11468"/>
                  </a:cubicBezTo>
                  <a:cubicBezTo>
                    <a:pt x="7756" y="11468"/>
                    <a:pt x="10192" y="10776"/>
                    <a:pt x="11710" y="10513"/>
                  </a:cubicBezTo>
                  <a:cubicBezTo>
                    <a:pt x="12525" y="10337"/>
                    <a:pt x="12214" y="9184"/>
                    <a:pt x="11413" y="9184"/>
                  </a:cubicBezTo>
                  <a:cubicBezTo>
                    <a:pt x="11383" y="9184"/>
                    <a:pt x="11353" y="9186"/>
                    <a:pt x="11322" y="9189"/>
                  </a:cubicBezTo>
                  <a:cubicBezTo>
                    <a:pt x="10203" y="9395"/>
                    <a:pt x="7628" y="10122"/>
                    <a:pt x="5544" y="10122"/>
                  </a:cubicBezTo>
                  <a:cubicBezTo>
                    <a:pt x="3929" y="10122"/>
                    <a:pt x="2608" y="9685"/>
                    <a:pt x="2489" y="8230"/>
                  </a:cubicBezTo>
                  <a:cubicBezTo>
                    <a:pt x="2192" y="5856"/>
                    <a:pt x="3904" y="3095"/>
                    <a:pt x="4863" y="995"/>
                  </a:cubicBezTo>
                  <a:cubicBezTo>
                    <a:pt x="5130" y="476"/>
                    <a:pt x="4672" y="1"/>
                    <a:pt x="4234" y="1"/>
                  </a:cubicBezTo>
                  <a:close/>
                </a:path>
              </a:pathLst>
            </a:custGeom>
            <a:solidFill>
              <a:srgbClr val="2C32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8" name="Google Shape;388;p2"/>
            <p:cNvSpPr/>
            <p:nvPr/>
          </p:nvSpPr>
          <p:spPr>
            <a:xfrm>
              <a:off x="3709300" y="4262375"/>
              <a:ext cx="333000" cy="416425"/>
            </a:xfrm>
            <a:custGeom>
              <a:avLst/>
              <a:gdLst/>
              <a:ahLst/>
              <a:cxnLst/>
              <a:rect l="l" t="t" r="r" b="b"/>
              <a:pathLst>
                <a:path w="13320" h="16657" extrusionOk="0">
                  <a:moveTo>
                    <a:pt x="1207" y="0"/>
                  </a:moveTo>
                  <a:cubicBezTo>
                    <a:pt x="873" y="0"/>
                    <a:pt x="514" y="211"/>
                    <a:pt x="457" y="634"/>
                  </a:cubicBezTo>
                  <a:cubicBezTo>
                    <a:pt x="91" y="3966"/>
                    <a:pt x="0" y="8349"/>
                    <a:pt x="2374" y="10996"/>
                  </a:cubicBezTo>
                  <a:cubicBezTo>
                    <a:pt x="4839" y="13941"/>
                    <a:pt x="8651" y="15561"/>
                    <a:pt x="12257" y="16611"/>
                  </a:cubicBezTo>
                  <a:cubicBezTo>
                    <a:pt x="12348" y="16642"/>
                    <a:pt x="12432" y="16656"/>
                    <a:pt x="12509" y="16656"/>
                  </a:cubicBezTo>
                  <a:cubicBezTo>
                    <a:pt x="13171" y="16656"/>
                    <a:pt x="13320" y="15624"/>
                    <a:pt x="12645" y="15379"/>
                  </a:cubicBezTo>
                  <a:cubicBezTo>
                    <a:pt x="9404" y="14420"/>
                    <a:pt x="5980" y="12914"/>
                    <a:pt x="3606" y="10426"/>
                  </a:cubicBezTo>
                  <a:cubicBezTo>
                    <a:pt x="1324" y="7961"/>
                    <a:pt x="1415" y="3784"/>
                    <a:pt x="1803" y="634"/>
                  </a:cubicBezTo>
                  <a:cubicBezTo>
                    <a:pt x="1849" y="211"/>
                    <a:pt x="1541" y="0"/>
                    <a:pt x="1207" y="0"/>
                  </a:cubicBezTo>
                  <a:close/>
                </a:path>
              </a:pathLst>
            </a:custGeom>
            <a:solidFill>
              <a:srgbClr val="2C32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9" name="Google Shape;389;p2"/>
            <p:cNvSpPr/>
            <p:nvPr/>
          </p:nvSpPr>
          <p:spPr>
            <a:xfrm>
              <a:off x="3628250" y="4710750"/>
              <a:ext cx="232850" cy="86875"/>
            </a:xfrm>
            <a:custGeom>
              <a:avLst/>
              <a:gdLst/>
              <a:ahLst/>
              <a:cxnLst/>
              <a:rect l="l" t="t" r="r" b="b"/>
              <a:pathLst>
                <a:path w="9314" h="3475" extrusionOk="0">
                  <a:moveTo>
                    <a:pt x="4566" y="0"/>
                  </a:moveTo>
                  <a:cubicBezTo>
                    <a:pt x="3904" y="0"/>
                    <a:pt x="3333" y="114"/>
                    <a:pt x="2763" y="297"/>
                  </a:cubicBezTo>
                  <a:cubicBezTo>
                    <a:pt x="2192" y="480"/>
                    <a:pt x="1713" y="776"/>
                    <a:pt x="1325" y="959"/>
                  </a:cubicBezTo>
                  <a:cubicBezTo>
                    <a:pt x="1142" y="1142"/>
                    <a:pt x="960" y="1256"/>
                    <a:pt x="754" y="1438"/>
                  </a:cubicBezTo>
                  <a:cubicBezTo>
                    <a:pt x="571" y="1530"/>
                    <a:pt x="480" y="1621"/>
                    <a:pt x="275" y="1826"/>
                  </a:cubicBezTo>
                  <a:cubicBezTo>
                    <a:pt x="183" y="1918"/>
                    <a:pt x="92" y="2009"/>
                    <a:pt x="92" y="2009"/>
                  </a:cubicBezTo>
                  <a:cubicBezTo>
                    <a:pt x="1" y="2100"/>
                    <a:pt x="1" y="2191"/>
                    <a:pt x="1" y="2191"/>
                  </a:cubicBezTo>
                  <a:lnTo>
                    <a:pt x="92" y="2283"/>
                  </a:lnTo>
                  <a:cubicBezTo>
                    <a:pt x="183" y="2283"/>
                    <a:pt x="275" y="2397"/>
                    <a:pt x="389" y="2488"/>
                  </a:cubicBezTo>
                  <a:cubicBezTo>
                    <a:pt x="571" y="2580"/>
                    <a:pt x="663" y="2671"/>
                    <a:pt x="845" y="2762"/>
                  </a:cubicBezTo>
                  <a:cubicBezTo>
                    <a:pt x="1051" y="2853"/>
                    <a:pt x="1325" y="2968"/>
                    <a:pt x="1530" y="2968"/>
                  </a:cubicBezTo>
                  <a:cubicBezTo>
                    <a:pt x="1987" y="3150"/>
                    <a:pt x="2466" y="3333"/>
                    <a:pt x="3037" y="3424"/>
                  </a:cubicBezTo>
                  <a:cubicBezTo>
                    <a:pt x="3417" y="3424"/>
                    <a:pt x="3797" y="3475"/>
                    <a:pt x="4178" y="3475"/>
                  </a:cubicBezTo>
                  <a:cubicBezTo>
                    <a:pt x="4368" y="3475"/>
                    <a:pt x="4558" y="3462"/>
                    <a:pt x="4749" y="3424"/>
                  </a:cubicBezTo>
                  <a:cubicBezTo>
                    <a:pt x="5228" y="3424"/>
                    <a:pt x="5798" y="3333"/>
                    <a:pt x="6369" y="3241"/>
                  </a:cubicBezTo>
                  <a:cubicBezTo>
                    <a:pt x="6552" y="3150"/>
                    <a:pt x="6848" y="3059"/>
                    <a:pt x="7122" y="3059"/>
                  </a:cubicBezTo>
                  <a:cubicBezTo>
                    <a:pt x="7328" y="2968"/>
                    <a:pt x="7602" y="2853"/>
                    <a:pt x="7807" y="2762"/>
                  </a:cubicBezTo>
                  <a:cubicBezTo>
                    <a:pt x="7990" y="2671"/>
                    <a:pt x="8172" y="2580"/>
                    <a:pt x="8378" y="2488"/>
                  </a:cubicBezTo>
                  <a:cubicBezTo>
                    <a:pt x="8560" y="2397"/>
                    <a:pt x="8743" y="2283"/>
                    <a:pt x="8834" y="2191"/>
                  </a:cubicBezTo>
                  <a:cubicBezTo>
                    <a:pt x="9040" y="2100"/>
                    <a:pt x="9131" y="2009"/>
                    <a:pt x="9222" y="2009"/>
                  </a:cubicBezTo>
                  <a:cubicBezTo>
                    <a:pt x="9222" y="1918"/>
                    <a:pt x="9314" y="1918"/>
                    <a:pt x="9314" y="1918"/>
                  </a:cubicBezTo>
                  <a:lnTo>
                    <a:pt x="9222" y="1826"/>
                  </a:lnTo>
                  <a:lnTo>
                    <a:pt x="8948" y="1530"/>
                  </a:lnTo>
                  <a:cubicBezTo>
                    <a:pt x="8834" y="1347"/>
                    <a:pt x="8652" y="1256"/>
                    <a:pt x="8469" y="1142"/>
                  </a:cubicBezTo>
                  <a:cubicBezTo>
                    <a:pt x="8378" y="959"/>
                    <a:pt x="8081" y="868"/>
                    <a:pt x="7898" y="776"/>
                  </a:cubicBezTo>
                  <a:cubicBezTo>
                    <a:pt x="7693" y="571"/>
                    <a:pt x="7419" y="480"/>
                    <a:pt x="7122" y="388"/>
                  </a:cubicBezTo>
                  <a:cubicBezTo>
                    <a:pt x="6940" y="297"/>
                    <a:pt x="6666" y="206"/>
                    <a:pt x="6369" y="206"/>
                  </a:cubicBezTo>
                  <a:cubicBezTo>
                    <a:pt x="6095" y="114"/>
                    <a:pt x="5798" y="0"/>
                    <a:pt x="5410" y="0"/>
                  </a:cubicBezTo>
                  <a:close/>
                </a:path>
              </a:pathLst>
            </a:custGeom>
            <a:solidFill>
              <a:srgbClr val="F8BD5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0" name="Google Shape;390;p2"/>
            <p:cNvSpPr/>
            <p:nvPr/>
          </p:nvSpPr>
          <p:spPr>
            <a:xfrm>
              <a:off x="3518700" y="4489900"/>
              <a:ext cx="114150" cy="138125"/>
            </a:xfrm>
            <a:custGeom>
              <a:avLst/>
              <a:gdLst/>
              <a:ahLst/>
              <a:cxnLst/>
              <a:rect l="l" t="t" r="r" b="b"/>
              <a:pathLst>
                <a:path w="4566" h="5525" extrusionOk="0">
                  <a:moveTo>
                    <a:pt x="4200" y="1"/>
                  </a:moveTo>
                  <a:cubicBezTo>
                    <a:pt x="4086" y="92"/>
                    <a:pt x="3995" y="92"/>
                    <a:pt x="3812" y="92"/>
                  </a:cubicBezTo>
                  <a:cubicBezTo>
                    <a:pt x="3721" y="92"/>
                    <a:pt x="3516" y="183"/>
                    <a:pt x="3424" y="183"/>
                  </a:cubicBezTo>
                  <a:cubicBezTo>
                    <a:pt x="3242" y="275"/>
                    <a:pt x="3059" y="275"/>
                    <a:pt x="2854" y="389"/>
                  </a:cubicBezTo>
                  <a:cubicBezTo>
                    <a:pt x="2580" y="572"/>
                    <a:pt x="2192" y="754"/>
                    <a:pt x="1804" y="960"/>
                  </a:cubicBezTo>
                  <a:cubicBezTo>
                    <a:pt x="1621" y="1051"/>
                    <a:pt x="1530" y="1233"/>
                    <a:pt x="1347" y="1325"/>
                  </a:cubicBezTo>
                  <a:cubicBezTo>
                    <a:pt x="1233" y="1530"/>
                    <a:pt x="1050" y="1713"/>
                    <a:pt x="959" y="1804"/>
                  </a:cubicBezTo>
                  <a:cubicBezTo>
                    <a:pt x="776" y="2101"/>
                    <a:pt x="571" y="2466"/>
                    <a:pt x="388" y="2854"/>
                  </a:cubicBezTo>
                  <a:cubicBezTo>
                    <a:pt x="388" y="2945"/>
                    <a:pt x="388" y="3037"/>
                    <a:pt x="297" y="3128"/>
                  </a:cubicBezTo>
                  <a:cubicBezTo>
                    <a:pt x="297" y="3242"/>
                    <a:pt x="206" y="3333"/>
                    <a:pt x="206" y="3425"/>
                  </a:cubicBezTo>
                  <a:cubicBezTo>
                    <a:pt x="206" y="3607"/>
                    <a:pt x="92" y="3813"/>
                    <a:pt x="92" y="3995"/>
                  </a:cubicBezTo>
                  <a:cubicBezTo>
                    <a:pt x="0" y="4178"/>
                    <a:pt x="0" y="4383"/>
                    <a:pt x="0" y="4566"/>
                  </a:cubicBezTo>
                  <a:lnTo>
                    <a:pt x="0" y="5045"/>
                  </a:lnTo>
                  <a:lnTo>
                    <a:pt x="0" y="5319"/>
                  </a:lnTo>
                  <a:lnTo>
                    <a:pt x="0" y="5410"/>
                  </a:lnTo>
                  <a:cubicBezTo>
                    <a:pt x="0" y="5410"/>
                    <a:pt x="92" y="5525"/>
                    <a:pt x="206" y="5525"/>
                  </a:cubicBezTo>
                  <a:lnTo>
                    <a:pt x="480" y="5525"/>
                  </a:lnTo>
                  <a:cubicBezTo>
                    <a:pt x="662" y="5525"/>
                    <a:pt x="776" y="5525"/>
                    <a:pt x="959" y="5410"/>
                  </a:cubicBezTo>
                  <a:lnTo>
                    <a:pt x="1530" y="5410"/>
                  </a:lnTo>
                  <a:cubicBezTo>
                    <a:pt x="1712" y="5319"/>
                    <a:pt x="1918" y="5228"/>
                    <a:pt x="2100" y="5228"/>
                  </a:cubicBezTo>
                  <a:cubicBezTo>
                    <a:pt x="2192" y="5137"/>
                    <a:pt x="2283" y="5137"/>
                    <a:pt x="2374" y="5045"/>
                  </a:cubicBezTo>
                  <a:cubicBezTo>
                    <a:pt x="2488" y="5045"/>
                    <a:pt x="2580" y="4954"/>
                    <a:pt x="2671" y="4954"/>
                  </a:cubicBezTo>
                  <a:cubicBezTo>
                    <a:pt x="3059" y="4657"/>
                    <a:pt x="3424" y="4269"/>
                    <a:pt x="3721" y="3904"/>
                  </a:cubicBezTo>
                  <a:cubicBezTo>
                    <a:pt x="3904" y="3699"/>
                    <a:pt x="3995" y="3516"/>
                    <a:pt x="4086" y="3333"/>
                  </a:cubicBezTo>
                  <a:cubicBezTo>
                    <a:pt x="4200" y="3128"/>
                    <a:pt x="4292" y="2945"/>
                    <a:pt x="4383" y="2763"/>
                  </a:cubicBezTo>
                  <a:cubicBezTo>
                    <a:pt x="4383" y="2557"/>
                    <a:pt x="4474" y="2283"/>
                    <a:pt x="4474" y="2101"/>
                  </a:cubicBezTo>
                  <a:cubicBezTo>
                    <a:pt x="4565" y="1895"/>
                    <a:pt x="4565" y="1713"/>
                    <a:pt x="4565" y="1530"/>
                  </a:cubicBezTo>
                  <a:lnTo>
                    <a:pt x="4565" y="960"/>
                  </a:lnTo>
                  <a:cubicBezTo>
                    <a:pt x="4474" y="754"/>
                    <a:pt x="4474" y="572"/>
                    <a:pt x="4474" y="480"/>
                  </a:cubicBezTo>
                  <a:cubicBezTo>
                    <a:pt x="4383" y="275"/>
                    <a:pt x="4383" y="183"/>
                    <a:pt x="4383" y="183"/>
                  </a:cubicBezTo>
                  <a:cubicBezTo>
                    <a:pt x="4292" y="92"/>
                    <a:pt x="4292" y="1"/>
                    <a:pt x="4292" y="1"/>
                  </a:cubicBezTo>
                  <a:close/>
                </a:path>
              </a:pathLst>
            </a:custGeom>
            <a:solidFill>
              <a:srgbClr val="F8BD5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1" name="Google Shape;391;p2"/>
            <p:cNvSpPr/>
            <p:nvPr/>
          </p:nvSpPr>
          <p:spPr>
            <a:xfrm>
              <a:off x="3300150" y="4744400"/>
              <a:ext cx="180900" cy="175800"/>
            </a:xfrm>
            <a:custGeom>
              <a:avLst/>
              <a:gdLst/>
              <a:ahLst/>
              <a:cxnLst/>
              <a:rect l="l" t="t" r="r" b="b"/>
              <a:pathLst>
                <a:path w="7236" h="7032" extrusionOk="0">
                  <a:moveTo>
                    <a:pt x="571" y="1"/>
                  </a:moveTo>
                  <a:cubicBezTo>
                    <a:pt x="388" y="1"/>
                    <a:pt x="274" y="92"/>
                    <a:pt x="183" y="92"/>
                  </a:cubicBezTo>
                  <a:lnTo>
                    <a:pt x="0" y="92"/>
                  </a:lnTo>
                  <a:lnTo>
                    <a:pt x="92" y="184"/>
                  </a:lnTo>
                  <a:cubicBezTo>
                    <a:pt x="92" y="275"/>
                    <a:pt x="92" y="480"/>
                    <a:pt x="183" y="572"/>
                  </a:cubicBezTo>
                  <a:cubicBezTo>
                    <a:pt x="183" y="754"/>
                    <a:pt x="274" y="937"/>
                    <a:pt x="388" y="1142"/>
                  </a:cubicBezTo>
                  <a:cubicBezTo>
                    <a:pt x="480" y="1325"/>
                    <a:pt x="571" y="1507"/>
                    <a:pt x="662" y="1804"/>
                  </a:cubicBezTo>
                  <a:cubicBezTo>
                    <a:pt x="754" y="1987"/>
                    <a:pt x="959" y="2283"/>
                    <a:pt x="1050" y="2466"/>
                  </a:cubicBezTo>
                  <a:cubicBezTo>
                    <a:pt x="1142" y="2557"/>
                    <a:pt x="1142" y="2649"/>
                    <a:pt x="1233" y="2854"/>
                  </a:cubicBezTo>
                  <a:cubicBezTo>
                    <a:pt x="1324" y="2945"/>
                    <a:pt x="1415" y="3037"/>
                    <a:pt x="1530" y="3128"/>
                  </a:cubicBezTo>
                  <a:cubicBezTo>
                    <a:pt x="1621" y="3425"/>
                    <a:pt x="1804" y="3607"/>
                    <a:pt x="1986" y="3790"/>
                  </a:cubicBezTo>
                  <a:cubicBezTo>
                    <a:pt x="2192" y="4087"/>
                    <a:pt x="2374" y="4269"/>
                    <a:pt x="2557" y="4475"/>
                  </a:cubicBezTo>
                  <a:cubicBezTo>
                    <a:pt x="2762" y="4749"/>
                    <a:pt x="3036" y="4931"/>
                    <a:pt x="3242" y="5137"/>
                  </a:cubicBezTo>
                  <a:cubicBezTo>
                    <a:pt x="3424" y="5319"/>
                    <a:pt x="3698" y="5502"/>
                    <a:pt x="3903" y="5707"/>
                  </a:cubicBezTo>
                  <a:cubicBezTo>
                    <a:pt x="4177" y="5890"/>
                    <a:pt x="4474" y="5981"/>
                    <a:pt x="4657" y="6187"/>
                  </a:cubicBezTo>
                  <a:cubicBezTo>
                    <a:pt x="4953" y="6278"/>
                    <a:pt x="5136" y="6461"/>
                    <a:pt x="5410" y="6552"/>
                  </a:cubicBezTo>
                  <a:cubicBezTo>
                    <a:pt x="5889" y="6757"/>
                    <a:pt x="6369" y="6849"/>
                    <a:pt x="6665" y="6940"/>
                  </a:cubicBezTo>
                  <a:lnTo>
                    <a:pt x="7031" y="6940"/>
                  </a:lnTo>
                  <a:cubicBezTo>
                    <a:pt x="7122" y="7031"/>
                    <a:pt x="7236" y="7031"/>
                    <a:pt x="7236" y="7031"/>
                  </a:cubicBezTo>
                  <a:lnTo>
                    <a:pt x="7236" y="6849"/>
                  </a:lnTo>
                  <a:cubicBezTo>
                    <a:pt x="7236" y="6757"/>
                    <a:pt x="7236" y="6643"/>
                    <a:pt x="7122" y="6461"/>
                  </a:cubicBezTo>
                  <a:cubicBezTo>
                    <a:pt x="7122" y="6072"/>
                    <a:pt x="7031" y="5707"/>
                    <a:pt x="6848" y="5137"/>
                  </a:cubicBezTo>
                  <a:cubicBezTo>
                    <a:pt x="6848" y="4931"/>
                    <a:pt x="6757" y="4657"/>
                    <a:pt x="6665" y="4361"/>
                  </a:cubicBezTo>
                  <a:cubicBezTo>
                    <a:pt x="6460" y="4178"/>
                    <a:pt x="6369" y="3904"/>
                    <a:pt x="6277" y="3607"/>
                  </a:cubicBezTo>
                  <a:cubicBezTo>
                    <a:pt x="6095" y="3333"/>
                    <a:pt x="5889" y="3128"/>
                    <a:pt x="5707" y="2854"/>
                  </a:cubicBezTo>
                  <a:cubicBezTo>
                    <a:pt x="5524" y="2557"/>
                    <a:pt x="5319" y="2375"/>
                    <a:pt x="5136" y="2078"/>
                  </a:cubicBezTo>
                  <a:cubicBezTo>
                    <a:pt x="4839" y="1895"/>
                    <a:pt x="4657" y="1622"/>
                    <a:pt x="4383" y="1416"/>
                  </a:cubicBezTo>
                  <a:cubicBezTo>
                    <a:pt x="4086" y="1234"/>
                    <a:pt x="3812" y="1051"/>
                    <a:pt x="3515" y="845"/>
                  </a:cubicBezTo>
                  <a:cubicBezTo>
                    <a:pt x="3333" y="663"/>
                    <a:pt x="3036" y="572"/>
                    <a:pt x="2762" y="480"/>
                  </a:cubicBezTo>
                  <a:cubicBezTo>
                    <a:pt x="2465" y="366"/>
                    <a:pt x="2192" y="275"/>
                    <a:pt x="1895" y="184"/>
                  </a:cubicBezTo>
                  <a:cubicBezTo>
                    <a:pt x="1621" y="92"/>
                    <a:pt x="1415" y="92"/>
                    <a:pt x="1142" y="92"/>
                  </a:cubicBezTo>
                  <a:cubicBezTo>
                    <a:pt x="959" y="1"/>
                    <a:pt x="754" y="1"/>
                    <a:pt x="571" y="1"/>
                  </a:cubicBezTo>
                  <a:close/>
                </a:path>
              </a:pathLst>
            </a:custGeom>
            <a:solidFill>
              <a:srgbClr val="F8BD5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2" name="Google Shape;392;p2"/>
            <p:cNvSpPr/>
            <p:nvPr/>
          </p:nvSpPr>
          <p:spPr>
            <a:xfrm>
              <a:off x="3483325" y="4934425"/>
              <a:ext cx="251675" cy="87900"/>
            </a:xfrm>
            <a:custGeom>
              <a:avLst/>
              <a:gdLst/>
              <a:ahLst/>
              <a:cxnLst/>
              <a:rect l="l" t="t" r="r" b="b"/>
              <a:pathLst>
                <a:path w="10067" h="3516" extrusionOk="0">
                  <a:moveTo>
                    <a:pt x="4839" y="1"/>
                  </a:moveTo>
                  <a:cubicBezTo>
                    <a:pt x="4565" y="92"/>
                    <a:pt x="4177" y="92"/>
                    <a:pt x="3903" y="183"/>
                  </a:cubicBezTo>
                  <a:cubicBezTo>
                    <a:pt x="3515" y="298"/>
                    <a:pt x="3219" y="389"/>
                    <a:pt x="2945" y="480"/>
                  </a:cubicBezTo>
                  <a:cubicBezTo>
                    <a:pt x="2557" y="571"/>
                    <a:pt x="2283" y="663"/>
                    <a:pt x="1986" y="868"/>
                  </a:cubicBezTo>
                  <a:cubicBezTo>
                    <a:pt x="1712" y="1051"/>
                    <a:pt x="1507" y="1233"/>
                    <a:pt x="1233" y="1439"/>
                  </a:cubicBezTo>
                  <a:cubicBezTo>
                    <a:pt x="1142" y="1439"/>
                    <a:pt x="1050" y="1530"/>
                    <a:pt x="936" y="1621"/>
                  </a:cubicBezTo>
                  <a:cubicBezTo>
                    <a:pt x="845" y="1713"/>
                    <a:pt x="753" y="1804"/>
                    <a:pt x="662" y="1895"/>
                  </a:cubicBezTo>
                  <a:cubicBezTo>
                    <a:pt x="571" y="2101"/>
                    <a:pt x="480" y="2192"/>
                    <a:pt x="365" y="2375"/>
                  </a:cubicBezTo>
                  <a:cubicBezTo>
                    <a:pt x="274" y="2466"/>
                    <a:pt x="183" y="2671"/>
                    <a:pt x="92" y="2671"/>
                  </a:cubicBezTo>
                  <a:cubicBezTo>
                    <a:pt x="92" y="2763"/>
                    <a:pt x="0" y="2854"/>
                    <a:pt x="0" y="2854"/>
                  </a:cubicBezTo>
                  <a:lnTo>
                    <a:pt x="183" y="2854"/>
                  </a:lnTo>
                  <a:cubicBezTo>
                    <a:pt x="274" y="2945"/>
                    <a:pt x="365" y="2945"/>
                    <a:pt x="571" y="3037"/>
                  </a:cubicBezTo>
                  <a:cubicBezTo>
                    <a:pt x="753" y="3037"/>
                    <a:pt x="936" y="3151"/>
                    <a:pt x="1142" y="3151"/>
                  </a:cubicBezTo>
                  <a:cubicBezTo>
                    <a:pt x="1233" y="3151"/>
                    <a:pt x="1415" y="3242"/>
                    <a:pt x="1507" y="3242"/>
                  </a:cubicBezTo>
                  <a:cubicBezTo>
                    <a:pt x="1621" y="3242"/>
                    <a:pt x="1712" y="3242"/>
                    <a:pt x="1895" y="3333"/>
                  </a:cubicBezTo>
                  <a:cubicBezTo>
                    <a:pt x="2077" y="3333"/>
                    <a:pt x="2374" y="3425"/>
                    <a:pt x="2557" y="3425"/>
                  </a:cubicBezTo>
                  <a:cubicBezTo>
                    <a:pt x="2853" y="3425"/>
                    <a:pt x="3127" y="3516"/>
                    <a:pt x="3424" y="3516"/>
                  </a:cubicBezTo>
                  <a:lnTo>
                    <a:pt x="5136" y="3516"/>
                  </a:lnTo>
                  <a:cubicBezTo>
                    <a:pt x="5798" y="3425"/>
                    <a:pt x="6368" y="3333"/>
                    <a:pt x="7030" y="3151"/>
                  </a:cubicBezTo>
                  <a:cubicBezTo>
                    <a:pt x="7601" y="3037"/>
                    <a:pt x="8172" y="2763"/>
                    <a:pt x="8560" y="2580"/>
                  </a:cubicBezTo>
                  <a:cubicBezTo>
                    <a:pt x="9039" y="2283"/>
                    <a:pt x="9496" y="2009"/>
                    <a:pt x="9701" y="1804"/>
                  </a:cubicBezTo>
                  <a:cubicBezTo>
                    <a:pt x="9884" y="1713"/>
                    <a:pt x="9975" y="1530"/>
                    <a:pt x="9975" y="1530"/>
                  </a:cubicBezTo>
                  <a:lnTo>
                    <a:pt x="10066" y="1439"/>
                  </a:lnTo>
                  <a:cubicBezTo>
                    <a:pt x="10066" y="1439"/>
                    <a:pt x="10066" y="1325"/>
                    <a:pt x="9975" y="1325"/>
                  </a:cubicBezTo>
                  <a:cubicBezTo>
                    <a:pt x="9884" y="1233"/>
                    <a:pt x="9792" y="1142"/>
                    <a:pt x="9610" y="1051"/>
                  </a:cubicBezTo>
                  <a:cubicBezTo>
                    <a:pt x="9313" y="959"/>
                    <a:pt x="8925" y="754"/>
                    <a:pt x="8468" y="571"/>
                  </a:cubicBezTo>
                  <a:cubicBezTo>
                    <a:pt x="7989" y="389"/>
                    <a:pt x="7418" y="183"/>
                    <a:pt x="6848" y="92"/>
                  </a:cubicBezTo>
                  <a:cubicBezTo>
                    <a:pt x="6186" y="1"/>
                    <a:pt x="5501" y="1"/>
                    <a:pt x="4839" y="1"/>
                  </a:cubicBezTo>
                  <a:close/>
                </a:path>
              </a:pathLst>
            </a:custGeom>
            <a:solidFill>
              <a:srgbClr val="F8BD5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3" name="Google Shape;393;p2"/>
            <p:cNvSpPr/>
            <p:nvPr/>
          </p:nvSpPr>
          <p:spPr>
            <a:xfrm>
              <a:off x="3914750" y="4336575"/>
              <a:ext cx="153250" cy="104850"/>
            </a:xfrm>
            <a:custGeom>
              <a:avLst/>
              <a:gdLst/>
              <a:ahLst/>
              <a:cxnLst/>
              <a:rect l="l" t="t" r="r" b="b"/>
              <a:pathLst>
                <a:path w="6130" h="4194" extrusionOk="0">
                  <a:moveTo>
                    <a:pt x="2876" y="1"/>
                  </a:moveTo>
                  <a:cubicBezTo>
                    <a:pt x="1134" y="1"/>
                    <a:pt x="0" y="2850"/>
                    <a:pt x="2053" y="3943"/>
                  </a:cubicBezTo>
                  <a:cubicBezTo>
                    <a:pt x="2355" y="4116"/>
                    <a:pt x="2669" y="4193"/>
                    <a:pt x="2974" y="4193"/>
                  </a:cubicBezTo>
                  <a:cubicBezTo>
                    <a:pt x="4675" y="4193"/>
                    <a:pt x="6129" y="1802"/>
                    <a:pt x="4039" y="428"/>
                  </a:cubicBezTo>
                  <a:cubicBezTo>
                    <a:pt x="3640" y="128"/>
                    <a:pt x="3244" y="1"/>
                    <a:pt x="2876" y="1"/>
                  </a:cubicBezTo>
                  <a:close/>
                </a:path>
              </a:pathLst>
            </a:custGeom>
            <a:solidFill>
              <a:srgbClr val="FE32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4" name="Google Shape;394;p2"/>
            <p:cNvSpPr/>
            <p:nvPr/>
          </p:nvSpPr>
          <p:spPr>
            <a:xfrm>
              <a:off x="3805825" y="4240850"/>
              <a:ext cx="128350" cy="89975"/>
            </a:xfrm>
            <a:custGeom>
              <a:avLst/>
              <a:gdLst/>
              <a:ahLst/>
              <a:cxnLst/>
              <a:rect l="l" t="t" r="r" b="b"/>
              <a:pathLst>
                <a:path w="5134" h="3599" extrusionOk="0">
                  <a:moveTo>
                    <a:pt x="2388" y="1"/>
                  </a:moveTo>
                  <a:cubicBezTo>
                    <a:pt x="944" y="1"/>
                    <a:pt x="1" y="2372"/>
                    <a:pt x="1640" y="3389"/>
                  </a:cubicBezTo>
                  <a:cubicBezTo>
                    <a:pt x="1899" y="3534"/>
                    <a:pt x="2168" y="3599"/>
                    <a:pt x="2429" y="3599"/>
                  </a:cubicBezTo>
                  <a:cubicBezTo>
                    <a:pt x="3892" y="3599"/>
                    <a:pt x="5134" y="1574"/>
                    <a:pt x="3352" y="353"/>
                  </a:cubicBezTo>
                  <a:cubicBezTo>
                    <a:pt x="3021" y="107"/>
                    <a:pt x="2694" y="1"/>
                    <a:pt x="2388" y="1"/>
                  </a:cubicBezTo>
                  <a:close/>
                </a:path>
              </a:pathLst>
            </a:custGeom>
            <a:solidFill>
              <a:srgbClr val="FE32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5" name="Google Shape;395;p2"/>
            <p:cNvSpPr/>
            <p:nvPr/>
          </p:nvSpPr>
          <p:spPr>
            <a:xfrm>
              <a:off x="3672400" y="4198325"/>
              <a:ext cx="153075" cy="105000"/>
            </a:xfrm>
            <a:custGeom>
              <a:avLst/>
              <a:gdLst/>
              <a:ahLst/>
              <a:cxnLst/>
              <a:rect l="l" t="t" r="r" b="b"/>
              <a:pathLst>
                <a:path w="6123" h="4200" extrusionOk="0">
                  <a:moveTo>
                    <a:pt x="2851" y="0"/>
                  </a:moveTo>
                  <a:cubicBezTo>
                    <a:pt x="1119" y="0"/>
                    <a:pt x="1" y="2785"/>
                    <a:pt x="2047" y="3949"/>
                  </a:cubicBezTo>
                  <a:cubicBezTo>
                    <a:pt x="2349" y="4123"/>
                    <a:pt x="2662" y="4199"/>
                    <a:pt x="2967" y="4199"/>
                  </a:cubicBezTo>
                  <a:cubicBezTo>
                    <a:pt x="4668" y="4199"/>
                    <a:pt x="6123" y="1808"/>
                    <a:pt x="4032" y="434"/>
                  </a:cubicBezTo>
                  <a:cubicBezTo>
                    <a:pt x="3627" y="130"/>
                    <a:pt x="3225" y="0"/>
                    <a:pt x="2851" y="0"/>
                  </a:cubicBezTo>
                  <a:close/>
                </a:path>
              </a:pathLst>
            </a:custGeom>
            <a:solidFill>
              <a:srgbClr val="FE32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6" name="Google Shape;396;p2"/>
            <p:cNvSpPr/>
            <p:nvPr/>
          </p:nvSpPr>
          <p:spPr>
            <a:xfrm>
              <a:off x="3392575" y="4167050"/>
              <a:ext cx="128300" cy="90150"/>
            </a:xfrm>
            <a:custGeom>
              <a:avLst/>
              <a:gdLst/>
              <a:ahLst/>
              <a:cxnLst/>
              <a:rect l="l" t="t" r="r" b="b"/>
              <a:pathLst>
                <a:path w="5132" h="3606" extrusionOk="0">
                  <a:moveTo>
                    <a:pt x="2415" y="0"/>
                  </a:moveTo>
                  <a:cubicBezTo>
                    <a:pt x="925" y="0"/>
                    <a:pt x="1" y="2381"/>
                    <a:pt x="1713" y="3397"/>
                  </a:cubicBezTo>
                  <a:cubicBezTo>
                    <a:pt x="1957" y="3541"/>
                    <a:pt x="2212" y="3605"/>
                    <a:pt x="2462" y="3605"/>
                  </a:cubicBezTo>
                  <a:cubicBezTo>
                    <a:pt x="3873" y="3605"/>
                    <a:pt x="5131" y="1563"/>
                    <a:pt x="3425" y="361"/>
                  </a:cubicBezTo>
                  <a:cubicBezTo>
                    <a:pt x="3076" y="108"/>
                    <a:pt x="2733" y="0"/>
                    <a:pt x="2415" y="0"/>
                  </a:cubicBezTo>
                  <a:close/>
                </a:path>
              </a:pathLst>
            </a:custGeom>
            <a:solidFill>
              <a:srgbClr val="FE32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7" name="Google Shape;397;p2"/>
            <p:cNvSpPr/>
            <p:nvPr/>
          </p:nvSpPr>
          <p:spPr>
            <a:xfrm>
              <a:off x="3248875" y="4193925"/>
              <a:ext cx="152025" cy="106250"/>
            </a:xfrm>
            <a:custGeom>
              <a:avLst/>
              <a:gdLst/>
              <a:ahLst/>
              <a:cxnLst/>
              <a:rect l="l" t="t" r="r" b="b"/>
              <a:pathLst>
                <a:path w="6081" h="4250" extrusionOk="0">
                  <a:moveTo>
                    <a:pt x="2793" y="1"/>
                  </a:moveTo>
                  <a:cubicBezTo>
                    <a:pt x="1074" y="1"/>
                    <a:pt x="0" y="2865"/>
                    <a:pt x="1960" y="4034"/>
                  </a:cubicBezTo>
                  <a:cubicBezTo>
                    <a:pt x="2242" y="4183"/>
                    <a:pt x="2534" y="4250"/>
                    <a:pt x="2821" y="4250"/>
                  </a:cubicBezTo>
                  <a:cubicBezTo>
                    <a:pt x="4552" y="4250"/>
                    <a:pt x="6080" y="1818"/>
                    <a:pt x="3946" y="427"/>
                  </a:cubicBezTo>
                  <a:cubicBezTo>
                    <a:pt x="3548" y="129"/>
                    <a:pt x="3156" y="1"/>
                    <a:pt x="2793" y="1"/>
                  </a:cubicBezTo>
                  <a:close/>
                </a:path>
              </a:pathLst>
            </a:custGeom>
            <a:solidFill>
              <a:srgbClr val="FE32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8" name="Google Shape;398;p2"/>
            <p:cNvSpPr/>
            <p:nvPr/>
          </p:nvSpPr>
          <p:spPr>
            <a:xfrm>
              <a:off x="3103700" y="4419675"/>
              <a:ext cx="151725" cy="104900"/>
            </a:xfrm>
            <a:custGeom>
              <a:avLst/>
              <a:gdLst/>
              <a:ahLst/>
              <a:cxnLst/>
              <a:rect l="l" t="t" r="r" b="b"/>
              <a:pathLst>
                <a:path w="6069" h="4196" extrusionOk="0">
                  <a:moveTo>
                    <a:pt x="2827" y="1"/>
                  </a:moveTo>
                  <a:cubicBezTo>
                    <a:pt x="1067" y="1"/>
                    <a:pt x="0" y="2770"/>
                    <a:pt x="1969" y="3951"/>
                  </a:cubicBezTo>
                  <a:cubicBezTo>
                    <a:pt x="2264" y="4120"/>
                    <a:pt x="2568" y="4195"/>
                    <a:pt x="2866" y="4195"/>
                  </a:cubicBezTo>
                  <a:cubicBezTo>
                    <a:pt x="4579" y="4195"/>
                    <a:pt x="6069" y="1719"/>
                    <a:pt x="4046" y="436"/>
                  </a:cubicBezTo>
                  <a:cubicBezTo>
                    <a:pt x="3623" y="131"/>
                    <a:pt x="3209" y="1"/>
                    <a:pt x="2827" y="1"/>
                  </a:cubicBezTo>
                  <a:close/>
                </a:path>
              </a:pathLst>
            </a:custGeom>
            <a:solidFill>
              <a:srgbClr val="FE32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9" name="Google Shape;399;p2"/>
            <p:cNvSpPr/>
            <p:nvPr/>
          </p:nvSpPr>
          <p:spPr>
            <a:xfrm>
              <a:off x="3164225" y="4302525"/>
              <a:ext cx="128475" cy="90300"/>
            </a:xfrm>
            <a:custGeom>
              <a:avLst/>
              <a:gdLst/>
              <a:ahLst/>
              <a:cxnLst/>
              <a:rect l="l" t="t" r="r" b="b"/>
              <a:pathLst>
                <a:path w="5139" h="3612" extrusionOk="0">
                  <a:moveTo>
                    <a:pt x="2431" y="1"/>
                  </a:moveTo>
                  <a:cubicBezTo>
                    <a:pt x="934" y="1"/>
                    <a:pt x="0" y="2391"/>
                    <a:pt x="1717" y="3410"/>
                  </a:cubicBezTo>
                  <a:cubicBezTo>
                    <a:pt x="1958" y="3549"/>
                    <a:pt x="2209" y="3611"/>
                    <a:pt x="2456" y="3611"/>
                  </a:cubicBezTo>
                  <a:cubicBezTo>
                    <a:pt x="3871" y="3611"/>
                    <a:pt x="5139" y="1576"/>
                    <a:pt x="3429" y="352"/>
                  </a:cubicBezTo>
                  <a:cubicBezTo>
                    <a:pt x="3084" y="106"/>
                    <a:pt x="2745" y="1"/>
                    <a:pt x="2431" y="1"/>
                  </a:cubicBezTo>
                  <a:close/>
                </a:path>
              </a:pathLst>
            </a:custGeom>
            <a:solidFill>
              <a:srgbClr val="FE32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0" name="Google Shape;400;p2"/>
            <p:cNvSpPr/>
            <p:nvPr/>
          </p:nvSpPr>
          <p:spPr>
            <a:xfrm>
              <a:off x="3527925" y="4191000"/>
              <a:ext cx="128950" cy="89125"/>
            </a:xfrm>
            <a:custGeom>
              <a:avLst/>
              <a:gdLst/>
              <a:ahLst/>
              <a:cxnLst/>
              <a:rect l="l" t="t" r="r" b="b"/>
              <a:pathLst>
                <a:path w="5158" h="3565" extrusionOk="0">
                  <a:moveTo>
                    <a:pt x="2423" y="1"/>
                  </a:moveTo>
                  <a:cubicBezTo>
                    <a:pt x="921" y="1"/>
                    <a:pt x="0" y="2381"/>
                    <a:pt x="1731" y="3397"/>
                  </a:cubicBezTo>
                  <a:cubicBezTo>
                    <a:pt x="1953" y="3513"/>
                    <a:pt x="2184" y="3565"/>
                    <a:pt x="2411" y="3565"/>
                  </a:cubicBezTo>
                  <a:cubicBezTo>
                    <a:pt x="3845" y="3565"/>
                    <a:pt x="5157" y="1504"/>
                    <a:pt x="3443" y="362"/>
                  </a:cubicBezTo>
                  <a:cubicBezTo>
                    <a:pt x="3090" y="109"/>
                    <a:pt x="2744" y="1"/>
                    <a:pt x="2423" y="1"/>
                  </a:cubicBezTo>
                  <a:close/>
                </a:path>
              </a:pathLst>
            </a:custGeom>
            <a:solidFill>
              <a:srgbClr val="FE32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401" name="Google Shape;401;p2"/>
          <p:cNvSpPr/>
          <p:nvPr/>
        </p:nvSpPr>
        <p:spPr>
          <a:xfrm>
            <a:off x="2690600" y="4356925"/>
            <a:ext cx="171225" cy="190050"/>
          </a:xfrm>
          <a:custGeom>
            <a:avLst/>
            <a:gdLst/>
            <a:ahLst/>
            <a:cxnLst/>
            <a:rect l="l" t="t" r="r" b="b"/>
            <a:pathLst>
              <a:path w="6849" h="7602" extrusionOk="0">
                <a:moveTo>
                  <a:pt x="3425" y="1"/>
                </a:moveTo>
                <a:lnTo>
                  <a:pt x="2494" y="2945"/>
                </a:lnTo>
                <a:lnTo>
                  <a:pt x="1" y="2945"/>
                </a:lnTo>
                <a:lnTo>
                  <a:pt x="2009" y="4480"/>
                </a:lnTo>
                <a:lnTo>
                  <a:pt x="1051" y="7510"/>
                </a:lnTo>
                <a:lnTo>
                  <a:pt x="3476" y="5601"/>
                </a:lnTo>
                <a:lnTo>
                  <a:pt x="6095" y="7602"/>
                </a:lnTo>
                <a:lnTo>
                  <a:pt x="4977" y="4419"/>
                </a:lnTo>
                <a:lnTo>
                  <a:pt x="6848" y="2945"/>
                </a:lnTo>
                <a:lnTo>
                  <a:pt x="4459" y="2945"/>
                </a:lnTo>
                <a:lnTo>
                  <a:pt x="3425" y="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402" name="Google Shape;402;p2"/>
          <p:cNvGrpSpPr/>
          <p:nvPr/>
        </p:nvGrpSpPr>
        <p:grpSpPr>
          <a:xfrm>
            <a:off x="7704300" y="4106125"/>
            <a:ext cx="965575" cy="1023475"/>
            <a:chOff x="7247100" y="4106125"/>
            <a:chExt cx="965575" cy="1023475"/>
          </a:xfrm>
        </p:grpSpPr>
        <p:sp>
          <p:nvSpPr>
            <p:cNvPr id="403" name="Google Shape;403;p2"/>
            <p:cNvSpPr/>
            <p:nvPr/>
          </p:nvSpPr>
          <p:spPr>
            <a:xfrm>
              <a:off x="7439500" y="4106125"/>
              <a:ext cx="597450" cy="452100"/>
            </a:xfrm>
            <a:custGeom>
              <a:avLst/>
              <a:gdLst/>
              <a:ahLst/>
              <a:cxnLst/>
              <a:rect l="l" t="t" r="r" b="b"/>
              <a:pathLst>
                <a:path w="23898" h="18084" extrusionOk="0">
                  <a:moveTo>
                    <a:pt x="12230" y="1"/>
                  </a:moveTo>
                  <a:cubicBezTo>
                    <a:pt x="11865" y="1"/>
                    <a:pt x="11507" y="13"/>
                    <a:pt x="11161" y="36"/>
                  </a:cubicBezTo>
                  <a:cubicBezTo>
                    <a:pt x="11089" y="35"/>
                    <a:pt x="11017" y="35"/>
                    <a:pt x="10945" y="35"/>
                  </a:cubicBezTo>
                  <a:cubicBezTo>
                    <a:pt x="3597" y="35"/>
                    <a:pt x="795" y="4647"/>
                    <a:pt x="410" y="9349"/>
                  </a:cubicBezTo>
                  <a:cubicBezTo>
                    <a:pt x="1" y="15941"/>
                    <a:pt x="6257" y="18083"/>
                    <a:pt x="11946" y="18083"/>
                  </a:cubicBezTo>
                  <a:cubicBezTo>
                    <a:pt x="12915" y="18083"/>
                    <a:pt x="13867" y="18021"/>
                    <a:pt x="14768" y="17908"/>
                  </a:cubicBezTo>
                  <a:cubicBezTo>
                    <a:pt x="20771" y="17064"/>
                    <a:pt x="23898" y="12499"/>
                    <a:pt x="22277" y="6313"/>
                  </a:cubicBezTo>
                  <a:cubicBezTo>
                    <a:pt x="20982" y="1446"/>
                    <a:pt x="16169" y="1"/>
                    <a:pt x="12230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4" name="Google Shape;404;p2"/>
            <p:cNvSpPr/>
            <p:nvPr/>
          </p:nvSpPr>
          <p:spPr>
            <a:xfrm>
              <a:off x="7316800" y="4548850"/>
              <a:ext cx="781775" cy="580750"/>
            </a:xfrm>
            <a:custGeom>
              <a:avLst/>
              <a:gdLst/>
              <a:ahLst/>
              <a:cxnLst/>
              <a:rect l="l" t="t" r="r" b="b"/>
              <a:pathLst>
                <a:path w="31271" h="23230" extrusionOk="0">
                  <a:moveTo>
                    <a:pt x="16313" y="1"/>
                  </a:moveTo>
                  <a:cubicBezTo>
                    <a:pt x="10346" y="1"/>
                    <a:pt x="7042" y="765"/>
                    <a:pt x="4177" y="3258"/>
                  </a:cubicBezTo>
                  <a:cubicBezTo>
                    <a:pt x="1027" y="6020"/>
                    <a:pt x="0" y="10859"/>
                    <a:pt x="845" y="14671"/>
                  </a:cubicBezTo>
                  <a:cubicBezTo>
                    <a:pt x="2169" y="20377"/>
                    <a:pt x="7692" y="23230"/>
                    <a:pt x="15864" y="23230"/>
                  </a:cubicBezTo>
                  <a:cubicBezTo>
                    <a:pt x="24537" y="23230"/>
                    <a:pt x="31180" y="20377"/>
                    <a:pt x="31271" y="11155"/>
                  </a:cubicBezTo>
                  <a:cubicBezTo>
                    <a:pt x="31271" y="5388"/>
                    <a:pt x="27838" y="98"/>
                    <a:pt x="21312" y="98"/>
                  </a:cubicBezTo>
                  <a:cubicBezTo>
                    <a:pt x="21149" y="98"/>
                    <a:pt x="20984" y="101"/>
                    <a:pt x="20817" y="108"/>
                  </a:cubicBezTo>
                  <a:cubicBezTo>
                    <a:pt x="19161" y="40"/>
                    <a:pt x="17668" y="1"/>
                    <a:pt x="16313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5" name="Google Shape;405;p2"/>
            <p:cNvSpPr/>
            <p:nvPr/>
          </p:nvSpPr>
          <p:spPr>
            <a:xfrm>
              <a:off x="7392675" y="4456050"/>
              <a:ext cx="684450" cy="177525"/>
            </a:xfrm>
            <a:custGeom>
              <a:avLst/>
              <a:gdLst/>
              <a:ahLst/>
              <a:cxnLst/>
              <a:rect l="l" t="t" r="r" b="b"/>
              <a:pathLst>
                <a:path w="27378" h="7101" extrusionOk="0">
                  <a:moveTo>
                    <a:pt x="2836" y="0"/>
                  </a:moveTo>
                  <a:cubicBezTo>
                    <a:pt x="1980" y="0"/>
                    <a:pt x="1155" y="383"/>
                    <a:pt x="663" y="1264"/>
                  </a:cubicBezTo>
                  <a:cubicBezTo>
                    <a:pt x="1" y="2314"/>
                    <a:pt x="275" y="4208"/>
                    <a:pt x="1622" y="4779"/>
                  </a:cubicBezTo>
                  <a:cubicBezTo>
                    <a:pt x="5304" y="6341"/>
                    <a:pt x="9551" y="7100"/>
                    <a:pt x="13792" y="7100"/>
                  </a:cubicBezTo>
                  <a:cubicBezTo>
                    <a:pt x="17542" y="7100"/>
                    <a:pt x="21287" y="6506"/>
                    <a:pt x="24629" y="5349"/>
                  </a:cubicBezTo>
                  <a:cubicBezTo>
                    <a:pt x="27377" y="4399"/>
                    <a:pt x="26553" y="251"/>
                    <a:pt x="24053" y="251"/>
                  </a:cubicBezTo>
                  <a:cubicBezTo>
                    <a:pt x="23791" y="251"/>
                    <a:pt x="23511" y="297"/>
                    <a:pt x="23214" y="396"/>
                  </a:cubicBezTo>
                  <a:cubicBezTo>
                    <a:pt x="20274" y="1431"/>
                    <a:pt x="16801" y="2030"/>
                    <a:pt x="13356" y="2030"/>
                  </a:cubicBezTo>
                  <a:cubicBezTo>
                    <a:pt x="10115" y="2030"/>
                    <a:pt x="6900" y="1500"/>
                    <a:pt x="4178" y="305"/>
                  </a:cubicBezTo>
                  <a:cubicBezTo>
                    <a:pt x="3751" y="107"/>
                    <a:pt x="3289" y="0"/>
                    <a:pt x="2836" y="0"/>
                  </a:cubicBezTo>
                  <a:close/>
                </a:path>
              </a:pathLst>
            </a:custGeom>
            <a:solidFill>
              <a:srgbClr val="F8BD5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6" name="Google Shape;406;p2"/>
            <p:cNvSpPr/>
            <p:nvPr/>
          </p:nvSpPr>
          <p:spPr>
            <a:xfrm>
              <a:off x="7727050" y="4499875"/>
              <a:ext cx="228875" cy="531725"/>
            </a:xfrm>
            <a:custGeom>
              <a:avLst/>
              <a:gdLst/>
              <a:ahLst/>
              <a:cxnLst/>
              <a:rect l="l" t="t" r="r" b="b"/>
              <a:pathLst>
                <a:path w="9155" h="21269" extrusionOk="0">
                  <a:moveTo>
                    <a:pt x="3595" y="1"/>
                  </a:moveTo>
                  <a:cubicBezTo>
                    <a:pt x="1769" y="1"/>
                    <a:pt x="0" y="1816"/>
                    <a:pt x="1280" y="3688"/>
                  </a:cubicBezTo>
                  <a:cubicBezTo>
                    <a:pt x="4133" y="7773"/>
                    <a:pt x="2421" y="14142"/>
                    <a:pt x="2124" y="18821"/>
                  </a:cubicBezTo>
                  <a:cubicBezTo>
                    <a:pt x="2079" y="20464"/>
                    <a:pt x="3322" y="21269"/>
                    <a:pt x="4597" y="21269"/>
                  </a:cubicBezTo>
                  <a:cubicBezTo>
                    <a:pt x="5889" y="21269"/>
                    <a:pt x="7214" y="20441"/>
                    <a:pt x="7260" y="18821"/>
                  </a:cubicBezTo>
                  <a:cubicBezTo>
                    <a:pt x="7557" y="13114"/>
                    <a:pt x="9155" y="6153"/>
                    <a:pt x="5731" y="1131"/>
                  </a:cubicBezTo>
                  <a:cubicBezTo>
                    <a:pt x="5164" y="332"/>
                    <a:pt x="4374" y="1"/>
                    <a:pt x="3595" y="1"/>
                  </a:cubicBezTo>
                  <a:close/>
                </a:path>
              </a:pathLst>
            </a:custGeom>
            <a:solidFill>
              <a:srgbClr val="F8BD5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7" name="Google Shape;407;p2"/>
            <p:cNvSpPr/>
            <p:nvPr/>
          </p:nvSpPr>
          <p:spPr>
            <a:xfrm>
              <a:off x="7247100" y="4484825"/>
              <a:ext cx="194775" cy="202150"/>
            </a:xfrm>
            <a:custGeom>
              <a:avLst/>
              <a:gdLst/>
              <a:ahLst/>
              <a:cxnLst/>
              <a:rect l="l" t="t" r="r" b="b"/>
              <a:pathLst>
                <a:path w="7791" h="8086" extrusionOk="0">
                  <a:moveTo>
                    <a:pt x="867" y="1"/>
                  </a:moveTo>
                  <a:cubicBezTo>
                    <a:pt x="414" y="1"/>
                    <a:pt x="0" y="412"/>
                    <a:pt x="392" y="866"/>
                  </a:cubicBezTo>
                  <a:cubicBezTo>
                    <a:pt x="2218" y="3445"/>
                    <a:pt x="4203" y="5819"/>
                    <a:pt x="6486" y="7896"/>
                  </a:cubicBezTo>
                  <a:cubicBezTo>
                    <a:pt x="6620" y="8030"/>
                    <a:pt x="6770" y="8086"/>
                    <a:pt x="6914" y="8086"/>
                  </a:cubicBezTo>
                  <a:cubicBezTo>
                    <a:pt x="7384" y="8086"/>
                    <a:pt x="7790" y="7488"/>
                    <a:pt x="7353" y="7051"/>
                  </a:cubicBezTo>
                  <a:cubicBezTo>
                    <a:pt x="5162" y="4952"/>
                    <a:pt x="3245" y="2669"/>
                    <a:pt x="1441" y="295"/>
                  </a:cubicBezTo>
                  <a:cubicBezTo>
                    <a:pt x="1291" y="87"/>
                    <a:pt x="1075" y="1"/>
                    <a:pt x="867" y="1"/>
                  </a:cubicBezTo>
                  <a:close/>
                </a:path>
              </a:pathLst>
            </a:custGeom>
            <a:solidFill>
              <a:srgbClr val="2C32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8" name="Google Shape;408;p2"/>
            <p:cNvSpPr/>
            <p:nvPr/>
          </p:nvSpPr>
          <p:spPr>
            <a:xfrm>
              <a:off x="7320225" y="4473800"/>
              <a:ext cx="46350" cy="111850"/>
            </a:xfrm>
            <a:custGeom>
              <a:avLst/>
              <a:gdLst/>
              <a:ahLst/>
              <a:cxnLst/>
              <a:rect l="l" t="t" r="r" b="b"/>
              <a:pathLst>
                <a:path w="1854" h="4474" extrusionOk="0">
                  <a:moveTo>
                    <a:pt x="1195" y="0"/>
                  </a:moveTo>
                  <a:cubicBezTo>
                    <a:pt x="1043" y="0"/>
                    <a:pt x="893" y="75"/>
                    <a:pt x="799" y="257"/>
                  </a:cubicBezTo>
                  <a:cubicBezTo>
                    <a:pt x="228" y="1398"/>
                    <a:pt x="137" y="2745"/>
                    <a:pt x="46" y="3977"/>
                  </a:cubicBezTo>
                  <a:cubicBezTo>
                    <a:pt x="0" y="4308"/>
                    <a:pt x="240" y="4474"/>
                    <a:pt x="502" y="4474"/>
                  </a:cubicBezTo>
                  <a:cubicBezTo>
                    <a:pt x="765" y="4474"/>
                    <a:pt x="1050" y="4308"/>
                    <a:pt x="1096" y="3977"/>
                  </a:cubicBezTo>
                  <a:cubicBezTo>
                    <a:pt x="1187" y="2927"/>
                    <a:pt x="1187" y="1786"/>
                    <a:pt x="1666" y="736"/>
                  </a:cubicBezTo>
                  <a:cubicBezTo>
                    <a:pt x="1853" y="347"/>
                    <a:pt x="1520" y="0"/>
                    <a:pt x="1195" y="0"/>
                  </a:cubicBezTo>
                  <a:close/>
                </a:path>
              </a:pathLst>
            </a:custGeom>
            <a:solidFill>
              <a:srgbClr val="2C32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9" name="Google Shape;409;p2"/>
            <p:cNvSpPr/>
            <p:nvPr/>
          </p:nvSpPr>
          <p:spPr>
            <a:xfrm>
              <a:off x="7247750" y="4594325"/>
              <a:ext cx="118700" cy="28575"/>
            </a:xfrm>
            <a:custGeom>
              <a:avLst/>
              <a:gdLst/>
              <a:ahLst/>
              <a:cxnLst/>
              <a:rect l="l" t="t" r="r" b="b"/>
              <a:pathLst>
                <a:path w="4748" h="1143" extrusionOk="0">
                  <a:moveTo>
                    <a:pt x="662" y="1"/>
                  </a:moveTo>
                  <a:cubicBezTo>
                    <a:pt x="0" y="1"/>
                    <a:pt x="0" y="1051"/>
                    <a:pt x="662" y="1051"/>
                  </a:cubicBezTo>
                  <a:cubicBezTo>
                    <a:pt x="1804" y="1051"/>
                    <a:pt x="2945" y="1051"/>
                    <a:pt x="4177" y="1142"/>
                  </a:cubicBezTo>
                  <a:cubicBezTo>
                    <a:pt x="4748" y="1142"/>
                    <a:pt x="4748" y="92"/>
                    <a:pt x="4177" y="92"/>
                  </a:cubicBezTo>
                  <a:cubicBezTo>
                    <a:pt x="2945" y="92"/>
                    <a:pt x="1804" y="1"/>
                    <a:pt x="662" y="1"/>
                  </a:cubicBezTo>
                  <a:close/>
                </a:path>
              </a:pathLst>
            </a:custGeom>
            <a:solidFill>
              <a:srgbClr val="2C32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0" name="Google Shape;410;p2"/>
            <p:cNvSpPr/>
            <p:nvPr/>
          </p:nvSpPr>
          <p:spPr>
            <a:xfrm>
              <a:off x="7990400" y="4536500"/>
              <a:ext cx="214825" cy="200350"/>
            </a:xfrm>
            <a:custGeom>
              <a:avLst/>
              <a:gdLst/>
              <a:ahLst/>
              <a:cxnLst/>
              <a:rect l="l" t="t" r="r" b="b"/>
              <a:pathLst>
                <a:path w="8593" h="8014" extrusionOk="0">
                  <a:moveTo>
                    <a:pt x="7736" y="1"/>
                  </a:moveTo>
                  <a:cubicBezTo>
                    <a:pt x="7588" y="1"/>
                    <a:pt x="7433" y="70"/>
                    <a:pt x="7294" y="237"/>
                  </a:cubicBezTo>
                  <a:cubicBezTo>
                    <a:pt x="5194" y="2702"/>
                    <a:pt x="3003" y="4984"/>
                    <a:pt x="447" y="6970"/>
                  </a:cubicBezTo>
                  <a:cubicBezTo>
                    <a:pt x="0" y="7345"/>
                    <a:pt x="420" y="8014"/>
                    <a:pt x="941" y="8014"/>
                  </a:cubicBezTo>
                  <a:cubicBezTo>
                    <a:pt x="1086" y="8014"/>
                    <a:pt x="1238" y="7962"/>
                    <a:pt x="1382" y="7838"/>
                  </a:cubicBezTo>
                  <a:cubicBezTo>
                    <a:pt x="3870" y="5829"/>
                    <a:pt x="6153" y="3546"/>
                    <a:pt x="8230" y="1173"/>
                  </a:cubicBezTo>
                  <a:cubicBezTo>
                    <a:pt x="8593" y="672"/>
                    <a:pt x="8197" y="1"/>
                    <a:pt x="7736" y="1"/>
                  </a:cubicBezTo>
                  <a:close/>
                </a:path>
              </a:pathLst>
            </a:custGeom>
            <a:solidFill>
              <a:srgbClr val="2C32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1" name="Google Shape;411;p2"/>
            <p:cNvSpPr/>
            <p:nvPr/>
          </p:nvSpPr>
          <p:spPr>
            <a:xfrm>
              <a:off x="8090350" y="4532650"/>
              <a:ext cx="35625" cy="107800"/>
            </a:xfrm>
            <a:custGeom>
              <a:avLst/>
              <a:gdLst/>
              <a:ahLst/>
              <a:cxnLst/>
              <a:rect l="l" t="t" r="r" b="b"/>
              <a:pathLst>
                <a:path w="1425" h="4312" extrusionOk="0">
                  <a:moveTo>
                    <a:pt x="672" y="1"/>
                  </a:moveTo>
                  <a:cubicBezTo>
                    <a:pt x="358" y="1"/>
                    <a:pt x="0" y="267"/>
                    <a:pt x="55" y="665"/>
                  </a:cubicBezTo>
                  <a:cubicBezTo>
                    <a:pt x="238" y="1715"/>
                    <a:pt x="238" y="2765"/>
                    <a:pt x="329" y="3815"/>
                  </a:cubicBezTo>
                  <a:cubicBezTo>
                    <a:pt x="386" y="4146"/>
                    <a:pt x="671" y="4311"/>
                    <a:pt x="931" y="4311"/>
                  </a:cubicBezTo>
                  <a:cubicBezTo>
                    <a:pt x="1191" y="4311"/>
                    <a:pt x="1424" y="4146"/>
                    <a:pt x="1379" y="3815"/>
                  </a:cubicBezTo>
                  <a:cubicBezTo>
                    <a:pt x="1288" y="2673"/>
                    <a:pt x="1196" y="1532"/>
                    <a:pt x="1105" y="391"/>
                  </a:cubicBezTo>
                  <a:cubicBezTo>
                    <a:pt x="1069" y="118"/>
                    <a:pt x="880" y="1"/>
                    <a:pt x="672" y="1"/>
                  </a:cubicBezTo>
                  <a:close/>
                </a:path>
              </a:pathLst>
            </a:custGeom>
            <a:solidFill>
              <a:srgbClr val="2C32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2" name="Google Shape;412;p2"/>
            <p:cNvSpPr/>
            <p:nvPr/>
          </p:nvSpPr>
          <p:spPr>
            <a:xfrm>
              <a:off x="8077450" y="4636975"/>
              <a:ext cx="135225" cy="31000"/>
            </a:xfrm>
            <a:custGeom>
              <a:avLst/>
              <a:gdLst/>
              <a:ahLst/>
              <a:cxnLst/>
              <a:rect l="l" t="t" r="r" b="b"/>
              <a:pathLst>
                <a:path w="5409" h="1240" extrusionOk="0">
                  <a:moveTo>
                    <a:pt x="4834" y="1"/>
                  </a:moveTo>
                  <a:cubicBezTo>
                    <a:pt x="4807" y="1"/>
                    <a:pt x="4778" y="3"/>
                    <a:pt x="4748" y="7"/>
                  </a:cubicBezTo>
                  <a:cubicBezTo>
                    <a:pt x="3424" y="98"/>
                    <a:pt x="1986" y="212"/>
                    <a:pt x="662" y="212"/>
                  </a:cubicBezTo>
                  <a:cubicBezTo>
                    <a:pt x="0" y="212"/>
                    <a:pt x="0" y="1239"/>
                    <a:pt x="662" y="1239"/>
                  </a:cubicBezTo>
                  <a:cubicBezTo>
                    <a:pt x="1986" y="1239"/>
                    <a:pt x="3424" y="1148"/>
                    <a:pt x="4748" y="965"/>
                  </a:cubicBezTo>
                  <a:cubicBezTo>
                    <a:pt x="5380" y="878"/>
                    <a:pt x="5409" y="1"/>
                    <a:pt x="4834" y="1"/>
                  </a:cubicBezTo>
                  <a:close/>
                </a:path>
              </a:pathLst>
            </a:custGeom>
            <a:solidFill>
              <a:srgbClr val="2C32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3" name="Google Shape;413;p2"/>
            <p:cNvSpPr/>
            <p:nvPr/>
          </p:nvSpPr>
          <p:spPr>
            <a:xfrm>
              <a:off x="7352175" y="4311450"/>
              <a:ext cx="237975" cy="92925"/>
            </a:xfrm>
            <a:custGeom>
              <a:avLst/>
              <a:gdLst/>
              <a:ahLst/>
              <a:cxnLst/>
              <a:rect l="l" t="t" r="r" b="b"/>
              <a:pathLst>
                <a:path w="9519" h="3717" extrusionOk="0">
                  <a:moveTo>
                    <a:pt x="4337" y="0"/>
                  </a:moveTo>
                  <a:cubicBezTo>
                    <a:pt x="2899" y="0"/>
                    <a:pt x="1473" y="52"/>
                    <a:pt x="0" y="200"/>
                  </a:cubicBezTo>
                  <a:cubicBezTo>
                    <a:pt x="2192" y="1524"/>
                    <a:pt x="4565" y="2574"/>
                    <a:pt x="6939" y="3418"/>
                  </a:cubicBezTo>
                  <a:cubicBezTo>
                    <a:pt x="7394" y="3587"/>
                    <a:pt x="7776" y="3716"/>
                    <a:pt x="8102" y="3716"/>
                  </a:cubicBezTo>
                  <a:cubicBezTo>
                    <a:pt x="8529" y="3716"/>
                    <a:pt x="8859" y="3494"/>
                    <a:pt x="9130" y="2848"/>
                  </a:cubicBezTo>
                  <a:cubicBezTo>
                    <a:pt x="9519" y="1912"/>
                    <a:pt x="9519" y="771"/>
                    <a:pt x="8742" y="109"/>
                  </a:cubicBezTo>
                  <a:cubicBezTo>
                    <a:pt x="7225" y="52"/>
                    <a:pt x="5775" y="0"/>
                    <a:pt x="4337" y="0"/>
                  </a:cubicBezTo>
                  <a:close/>
                </a:path>
              </a:pathLst>
            </a:custGeom>
            <a:solidFill>
              <a:srgbClr val="2C32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4" name="Google Shape;414;p2"/>
            <p:cNvSpPr/>
            <p:nvPr/>
          </p:nvSpPr>
          <p:spPr>
            <a:xfrm>
              <a:off x="7504525" y="4233075"/>
              <a:ext cx="77325" cy="57200"/>
            </a:xfrm>
            <a:custGeom>
              <a:avLst/>
              <a:gdLst/>
              <a:ahLst/>
              <a:cxnLst/>
              <a:rect l="l" t="t" r="r" b="b"/>
              <a:pathLst>
                <a:path w="3093" h="2288" extrusionOk="0">
                  <a:moveTo>
                    <a:pt x="1594" y="0"/>
                  </a:moveTo>
                  <a:cubicBezTo>
                    <a:pt x="1566" y="0"/>
                    <a:pt x="1537" y="1"/>
                    <a:pt x="1507" y="3"/>
                  </a:cubicBezTo>
                  <a:cubicBezTo>
                    <a:pt x="1" y="3"/>
                    <a:pt x="183" y="2194"/>
                    <a:pt x="1416" y="2285"/>
                  </a:cubicBezTo>
                  <a:cubicBezTo>
                    <a:pt x="1444" y="2287"/>
                    <a:pt x="1471" y="2288"/>
                    <a:pt x="1498" y="2288"/>
                  </a:cubicBezTo>
                  <a:cubicBezTo>
                    <a:pt x="2924" y="2288"/>
                    <a:pt x="3092" y="0"/>
                    <a:pt x="1594" y="0"/>
                  </a:cubicBezTo>
                  <a:close/>
                </a:path>
              </a:pathLst>
            </a:custGeom>
            <a:solidFill>
              <a:srgbClr val="2C32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5" name="Google Shape;415;p2"/>
            <p:cNvSpPr/>
            <p:nvPr/>
          </p:nvSpPr>
          <p:spPr>
            <a:xfrm>
              <a:off x="7647200" y="4275850"/>
              <a:ext cx="79600" cy="57225"/>
            </a:xfrm>
            <a:custGeom>
              <a:avLst/>
              <a:gdLst/>
              <a:ahLst/>
              <a:cxnLst/>
              <a:rect l="l" t="t" r="r" b="b"/>
              <a:pathLst>
                <a:path w="3184" h="2289" extrusionOk="0">
                  <a:moveTo>
                    <a:pt x="1706" y="1"/>
                  </a:moveTo>
                  <a:cubicBezTo>
                    <a:pt x="1678" y="1"/>
                    <a:pt x="1650" y="2"/>
                    <a:pt x="1621" y="3"/>
                  </a:cubicBezTo>
                  <a:cubicBezTo>
                    <a:pt x="0" y="3"/>
                    <a:pt x="183" y="2195"/>
                    <a:pt x="1415" y="2286"/>
                  </a:cubicBezTo>
                  <a:cubicBezTo>
                    <a:pt x="1445" y="2288"/>
                    <a:pt x="1474" y="2288"/>
                    <a:pt x="1502" y="2288"/>
                  </a:cubicBezTo>
                  <a:cubicBezTo>
                    <a:pt x="3013" y="2288"/>
                    <a:pt x="3183" y="1"/>
                    <a:pt x="1706" y="1"/>
                  </a:cubicBezTo>
                  <a:close/>
                </a:path>
              </a:pathLst>
            </a:custGeom>
            <a:solidFill>
              <a:srgbClr val="2C32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6" name="Google Shape;416;p2"/>
            <p:cNvSpPr/>
            <p:nvPr/>
          </p:nvSpPr>
          <p:spPr>
            <a:xfrm>
              <a:off x="7585700" y="4386850"/>
              <a:ext cx="142575" cy="60100"/>
            </a:xfrm>
            <a:custGeom>
              <a:avLst/>
              <a:gdLst/>
              <a:ahLst/>
              <a:cxnLst/>
              <a:rect l="l" t="t" r="r" b="b"/>
              <a:pathLst>
                <a:path w="5703" h="2404" extrusionOk="0">
                  <a:moveTo>
                    <a:pt x="5072" y="0"/>
                  </a:moveTo>
                  <a:cubicBezTo>
                    <a:pt x="4983" y="0"/>
                    <a:pt x="4897" y="39"/>
                    <a:pt x="4834" y="128"/>
                  </a:cubicBezTo>
                  <a:cubicBezTo>
                    <a:pt x="3883" y="1155"/>
                    <a:pt x="2806" y="1596"/>
                    <a:pt x="1537" y="1596"/>
                  </a:cubicBezTo>
                  <a:cubicBezTo>
                    <a:pt x="1282" y="1596"/>
                    <a:pt x="1019" y="1578"/>
                    <a:pt x="748" y="1544"/>
                  </a:cubicBezTo>
                  <a:cubicBezTo>
                    <a:pt x="720" y="1539"/>
                    <a:pt x="692" y="1537"/>
                    <a:pt x="665" y="1537"/>
                  </a:cubicBezTo>
                  <a:cubicBezTo>
                    <a:pt x="159" y="1537"/>
                    <a:pt x="1" y="2320"/>
                    <a:pt x="543" y="2320"/>
                  </a:cubicBezTo>
                  <a:cubicBezTo>
                    <a:pt x="927" y="2375"/>
                    <a:pt x="1300" y="2404"/>
                    <a:pt x="1661" y="2404"/>
                  </a:cubicBezTo>
                  <a:cubicBezTo>
                    <a:pt x="3098" y="2404"/>
                    <a:pt x="4346" y="1940"/>
                    <a:pt x="5404" y="790"/>
                  </a:cubicBezTo>
                  <a:cubicBezTo>
                    <a:pt x="5703" y="422"/>
                    <a:pt x="5368" y="0"/>
                    <a:pt x="5072" y="0"/>
                  </a:cubicBezTo>
                  <a:close/>
                </a:path>
              </a:pathLst>
            </a:custGeom>
            <a:solidFill>
              <a:srgbClr val="2C32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7" name="Google Shape;417;p2"/>
            <p:cNvSpPr/>
            <p:nvPr/>
          </p:nvSpPr>
          <p:spPr>
            <a:xfrm>
              <a:off x="7497100" y="4656475"/>
              <a:ext cx="113275" cy="80600"/>
            </a:xfrm>
            <a:custGeom>
              <a:avLst/>
              <a:gdLst/>
              <a:ahLst/>
              <a:cxnLst/>
              <a:rect l="l" t="t" r="r" b="b"/>
              <a:pathLst>
                <a:path w="4531" h="3224" extrusionOk="0">
                  <a:moveTo>
                    <a:pt x="2394" y="0"/>
                  </a:moveTo>
                  <a:cubicBezTo>
                    <a:pt x="2358" y="0"/>
                    <a:pt x="2321" y="1"/>
                    <a:pt x="2284" y="3"/>
                  </a:cubicBezTo>
                  <a:cubicBezTo>
                    <a:pt x="1" y="3"/>
                    <a:pt x="389" y="3039"/>
                    <a:pt x="2101" y="3221"/>
                  </a:cubicBezTo>
                  <a:cubicBezTo>
                    <a:pt x="2131" y="3222"/>
                    <a:pt x="2161" y="3223"/>
                    <a:pt x="2190" y="3223"/>
                  </a:cubicBezTo>
                  <a:cubicBezTo>
                    <a:pt x="4351" y="3223"/>
                    <a:pt x="4531" y="0"/>
                    <a:pt x="2394" y="0"/>
                  </a:cubicBezTo>
                  <a:close/>
                </a:path>
              </a:pathLst>
            </a:custGeom>
            <a:solidFill>
              <a:srgbClr val="FE32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8" name="Google Shape;418;p2"/>
            <p:cNvSpPr/>
            <p:nvPr/>
          </p:nvSpPr>
          <p:spPr>
            <a:xfrm>
              <a:off x="7459450" y="4765475"/>
              <a:ext cx="109725" cy="79000"/>
            </a:xfrm>
            <a:custGeom>
              <a:avLst/>
              <a:gdLst/>
              <a:ahLst/>
              <a:cxnLst/>
              <a:rect l="l" t="t" r="r" b="b"/>
              <a:pathLst>
                <a:path w="4389" h="3160" extrusionOk="0">
                  <a:moveTo>
                    <a:pt x="2258" y="1"/>
                  </a:moveTo>
                  <a:cubicBezTo>
                    <a:pt x="2229" y="1"/>
                    <a:pt x="2199" y="1"/>
                    <a:pt x="2169" y="2"/>
                  </a:cubicBezTo>
                  <a:cubicBezTo>
                    <a:pt x="1" y="2"/>
                    <a:pt x="274" y="3061"/>
                    <a:pt x="2078" y="3152"/>
                  </a:cubicBezTo>
                  <a:cubicBezTo>
                    <a:pt x="2135" y="3157"/>
                    <a:pt x="2190" y="3159"/>
                    <a:pt x="2244" y="3159"/>
                  </a:cubicBezTo>
                  <a:cubicBezTo>
                    <a:pt x="4249" y="3159"/>
                    <a:pt x="4389" y="1"/>
                    <a:pt x="2258" y="1"/>
                  </a:cubicBezTo>
                  <a:close/>
                </a:path>
              </a:pathLst>
            </a:custGeom>
            <a:solidFill>
              <a:srgbClr val="FE32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9" name="Google Shape;419;p2"/>
            <p:cNvSpPr/>
            <p:nvPr/>
          </p:nvSpPr>
          <p:spPr>
            <a:xfrm>
              <a:off x="7440050" y="4884725"/>
              <a:ext cx="113250" cy="80600"/>
            </a:xfrm>
            <a:custGeom>
              <a:avLst/>
              <a:gdLst/>
              <a:ahLst/>
              <a:cxnLst/>
              <a:rect l="l" t="t" r="r" b="b"/>
              <a:pathLst>
                <a:path w="4530" h="3224" extrusionOk="0">
                  <a:moveTo>
                    <a:pt x="2393" y="0"/>
                  </a:moveTo>
                  <a:cubicBezTo>
                    <a:pt x="2357" y="0"/>
                    <a:pt x="2320" y="1"/>
                    <a:pt x="2283" y="3"/>
                  </a:cubicBezTo>
                  <a:cubicBezTo>
                    <a:pt x="0" y="3"/>
                    <a:pt x="388" y="3130"/>
                    <a:pt x="2100" y="3221"/>
                  </a:cubicBezTo>
                  <a:cubicBezTo>
                    <a:pt x="2130" y="3223"/>
                    <a:pt x="2160" y="3223"/>
                    <a:pt x="2189" y="3223"/>
                  </a:cubicBezTo>
                  <a:cubicBezTo>
                    <a:pt x="4351" y="3223"/>
                    <a:pt x="4530" y="0"/>
                    <a:pt x="2393" y="0"/>
                  </a:cubicBezTo>
                  <a:close/>
                </a:path>
              </a:pathLst>
            </a:custGeom>
            <a:solidFill>
              <a:srgbClr val="FE32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bg>
      <p:bgPr>
        <a:solidFill>
          <a:schemeClr val="accent6"/>
        </a:solidFill>
        <a:effectLst/>
      </p:bgPr>
    </p:bg>
    <p:spTree>
      <p:nvGrpSpPr>
        <p:cNvPr id="1" name="Shape 6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7" name="Google Shape;687;p8"/>
          <p:cNvSpPr txBox="1">
            <a:spLocks noGrp="1"/>
          </p:cNvSpPr>
          <p:nvPr>
            <p:ph type="title"/>
          </p:nvPr>
        </p:nvSpPr>
        <p:spPr>
          <a:xfrm>
            <a:off x="2454900" y="1402613"/>
            <a:ext cx="6367800" cy="1654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>
                <a:solidFill>
                  <a:schemeClr val="accent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688" name="Google Shape;688;p8"/>
          <p:cNvSpPr txBox="1">
            <a:spLocks noGrp="1"/>
          </p:cNvSpPr>
          <p:nvPr>
            <p:ph type="subTitle" idx="1"/>
          </p:nvPr>
        </p:nvSpPr>
        <p:spPr>
          <a:xfrm>
            <a:off x="2752650" y="2841638"/>
            <a:ext cx="5772300" cy="575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800"/>
              <a:buFont typeface="Ubuntu"/>
              <a:buNone/>
              <a:defRPr sz="2000">
                <a:solidFill>
                  <a:schemeClr val="accent4"/>
                </a:solidFill>
                <a:latin typeface="Satisfy"/>
                <a:ea typeface="Satisfy"/>
                <a:cs typeface="Satisfy"/>
                <a:sym typeface="Satisfy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  <p:grpSp>
        <p:nvGrpSpPr>
          <p:cNvPr id="689" name="Google Shape;689;p8"/>
          <p:cNvGrpSpPr/>
          <p:nvPr/>
        </p:nvGrpSpPr>
        <p:grpSpPr>
          <a:xfrm>
            <a:off x="-208511" y="187397"/>
            <a:ext cx="9523018" cy="1110469"/>
            <a:chOff x="1015046" y="437700"/>
            <a:chExt cx="7463180" cy="870273"/>
          </a:xfrm>
        </p:grpSpPr>
        <p:sp>
          <p:nvSpPr>
            <p:cNvPr id="690" name="Google Shape;690;p8"/>
            <p:cNvSpPr/>
            <p:nvPr/>
          </p:nvSpPr>
          <p:spPr>
            <a:xfrm>
              <a:off x="1015046" y="437700"/>
              <a:ext cx="2599524" cy="359908"/>
            </a:xfrm>
            <a:custGeom>
              <a:avLst/>
              <a:gdLst/>
              <a:ahLst/>
              <a:cxnLst/>
              <a:rect l="l" t="t" r="r" b="b"/>
              <a:pathLst>
                <a:path w="90631" h="12548" extrusionOk="0">
                  <a:moveTo>
                    <a:pt x="90069" y="0"/>
                  </a:moveTo>
                  <a:cubicBezTo>
                    <a:pt x="90002" y="0"/>
                    <a:pt x="89934" y="10"/>
                    <a:pt x="89870" y="30"/>
                  </a:cubicBezTo>
                  <a:cubicBezTo>
                    <a:pt x="74425" y="7727"/>
                    <a:pt x="59520" y="11589"/>
                    <a:pt x="44629" y="11589"/>
                  </a:cubicBezTo>
                  <a:cubicBezTo>
                    <a:pt x="30149" y="11589"/>
                    <a:pt x="15682" y="7937"/>
                    <a:pt x="742" y="611"/>
                  </a:cubicBezTo>
                  <a:cubicBezTo>
                    <a:pt x="698" y="567"/>
                    <a:pt x="640" y="547"/>
                    <a:pt x="576" y="547"/>
                  </a:cubicBezTo>
                  <a:cubicBezTo>
                    <a:pt x="407" y="547"/>
                    <a:pt x="197" y="683"/>
                    <a:pt x="81" y="871"/>
                  </a:cubicBezTo>
                  <a:cubicBezTo>
                    <a:pt x="1" y="1112"/>
                    <a:pt x="81" y="1372"/>
                    <a:pt x="321" y="1532"/>
                  </a:cubicBezTo>
                  <a:cubicBezTo>
                    <a:pt x="15103" y="8702"/>
                    <a:pt x="29203" y="12388"/>
                    <a:pt x="43383" y="12548"/>
                  </a:cubicBezTo>
                  <a:lnTo>
                    <a:pt x="44725" y="12548"/>
                  </a:lnTo>
                  <a:cubicBezTo>
                    <a:pt x="59747" y="12548"/>
                    <a:pt x="74688" y="8803"/>
                    <a:pt x="90291" y="951"/>
                  </a:cubicBezTo>
                  <a:cubicBezTo>
                    <a:pt x="90531" y="871"/>
                    <a:pt x="90631" y="531"/>
                    <a:pt x="90531" y="290"/>
                  </a:cubicBezTo>
                  <a:cubicBezTo>
                    <a:pt x="90470" y="94"/>
                    <a:pt x="90274" y="0"/>
                    <a:pt x="90069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1" name="Google Shape;691;p8"/>
            <p:cNvSpPr/>
            <p:nvPr/>
          </p:nvSpPr>
          <p:spPr>
            <a:xfrm>
              <a:off x="2743129" y="768419"/>
              <a:ext cx="183339" cy="196991"/>
            </a:xfrm>
            <a:custGeom>
              <a:avLst/>
              <a:gdLst/>
              <a:ahLst/>
              <a:cxnLst/>
              <a:rect l="l" t="t" r="r" b="b"/>
              <a:pathLst>
                <a:path w="6392" h="6868" extrusionOk="0">
                  <a:moveTo>
                    <a:pt x="3447" y="1"/>
                  </a:moveTo>
                  <a:cubicBezTo>
                    <a:pt x="3180" y="1"/>
                    <a:pt x="2893" y="56"/>
                    <a:pt x="2584" y="177"/>
                  </a:cubicBezTo>
                  <a:cubicBezTo>
                    <a:pt x="0" y="1178"/>
                    <a:pt x="1843" y="5184"/>
                    <a:pt x="3345" y="6366"/>
                  </a:cubicBezTo>
                  <a:cubicBezTo>
                    <a:pt x="3728" y="6611"/>
                    <a:pt x="4204" y="6867"/>
                    <a:pt x="4667" y="6867"/>
                  </a:cubicBezTo>
                  <a:cubicBezTo>
                    <a:pt x="4810" y="6867"/>
                    <a:pt x="4951" y="6843"/>
                    <a:pt x="5088" y="6786"/>
                  </a:cubicBezTo>
                  <a:cubicBezTo>
                    <a:pt x="5669" y="6526"/>
                    <a:pt x="5929" y="5785"/>
                    <a:pt x="6089" y="5184"/>
                  </a:cubicBezTo>
                  <a:cubicBezTo>
                    <a:pt x="6392" y="3494"/>
                    <a:pt x="5572" y="1"/>
                    <a:pt x="3447" y="1"/>
                  </a:cubicBezTo>
                  <a:close/>
                </a:path>
              </a:pathLst>
            </a:custGeom>
            <a:solidFill>
              <a:srgbClr val="FE32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2" name="Google Shape;692;p8"/>
            <p:cNvSpPr/>
            <p:nvPr/>
          </p:nvSpPr>
          <p:spPr>
            <a:xfrm>
              <a:off x="2788506" y="724878"/>
              <a:ext cx="74144" cy="77672"/>
            </a:xfrm>
            <a:custGeom>
              <a:avLst/>
              <a:gdLst/>
              <a:ahLst/>
              <a:cxnLst/>
              <a:rect l="l" t="t" r="r" b="b"/>
              <a:pathLst>
                <a:path w="2585" h="2708" extrusionOk="0">
                  <a:moveTo>
                    <a:pt x="1236" y="1"/>
                  </a:moveTo>
                  <a:cubicBezTo>
                    <a:pt x="1183" y="1"/>
                    <a:pt x="1131" y="11"/>
                    <a:pt x="1082" y="32"/>
                  </a:cubicBezTo>
                  <a:lnTo>
                    <a:pt x="421" y="193"/>
                  </a:lnTo>
                  <a:cubicBezTo>
                    <a:pt x="161" y="293"/>
                    <a:pt x="81" y="453"/>
                    <a:pt x="81" y="613"/>
                  </a:cubicBezTo>
                  <a:lnTo>
                    <a:pt x="1" y="2536"/>
                  </a:lnTo>
                  <a:cubicBezTo>
                    <a:pt x="1" y="2536"/>
                    <a:pt x="322" y="2708"/>
                    <a:pt x="783" y="2708"/>
                  </a:cubicBezTo>
                  <a:cubicBezTo>
                    <a:pt x="1293" y="2708"/>
                    <a:pt x="1975" y="2498"/>
                    <a:pt x="2584" y="1615"/>
                  </a:cubicBezTo>
                  <a:lnTo>
                    <a:pt x="1583" y="193"/>
                  </a:lnTo>
                  <a:cubicBezTo>
                    <a:pt x="1524" y="75"/>
                    <a:pt x="1380" y="1"/>
                    <a:pt x="1236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3" name="Google Shape;693;p8"/>
            <p:cNvSpPr/>
            <p:nvPr/>
          </p:nvSpPr>
          <p:spPr>
            <a:xfrm>
              <a:off x="2788506" y="814255"/>
              <a:ext cx="43110" cy="95972"/>
            </a:xfrm>
            <a:custGeom>
              <a:avLst/>
              <a:gdLst/>
              <a:ahLst/>
              <a:cxnLst/>
              <a:rect l="l" t="t" r="r" b="b"/>
              <a:pathLst>
                <a:path w="1503" h="3346" extrusionOk="0">
                  <a:moveTo>
                    <a:pt x="261" y="1"/>
                  </a:moveTo>
                  <a:cubicBezTo>
                    <a:pt x="1" y="81"/>
                    <a:pt x="81" y="502"/>
                    <a:pt x="81" y="682"/>
                  </a:cubicBezTo>
                  <a:cubicBezTo>
                    <a:pt x="81" y="1182"/>
                    <a:pt x="161" y="1763"/>
                    <a:pt x="421" y="2264"/>
                  </a:cubicBezTo>
                  <a:cubicBezTo>
                    <a:pt x="582" y="2585"/>
                    <a:pt x="762" y="2845"/>
                    <a:pt x="922" y="3085"/>
                  </a:cubicBezTo>
                  <a:cubicBezTo>
                    <a:pt x="1002" y="3185"/>
                    <a:pt x="1082" y="3346"/>
                    <a:pt x="1262" y="3346"/>
                  </a:cubicBezTo>
                  <a:cubicBezTo>
                    <a:pt x="1343" y="3265"/>
                    <a:pt x="1423" y="3185"/>
                    <a:pt x="1423" y="3085"/>
                  </a:cubicBezTo>
                  <a:cubicBezTo>
                    <a:pt x="1503" y="2925"/>
                    <a:pt x="1423" y="2845"/>
                    <a:pt x="1423" y="2765"/>
                  </a:cubicBezTo>
                  <a:cubicBezTo>
                    <a:pt x="1262" y="2424"/>
                    <a:pt x="1002" y="2264"/>
                    <a:pt x="922" y="1924"/>
                  </a:cubicBezTo>
                  <a:cubicBezTo>
                    <a:pt x="842" y="1683"/>
                    <a:pt x="842" y="1423"/>
                    <a:pt x="922" y="1182"/>
                  </a:cubicBezTo>
                  <a:cubicBezTo>
                    <a:pt x="922" y="842"/>
                    <a:pt x="922" y="582"/>
                    <a:pt x="762" y="341"/>
                  </a:cubicBezTo>
                  <a:cubicBezTo>
                    <a:pt x="662" y="181"/>
                    <a:pt x="421" y="1"/>
                    <a:pt x="261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4" name="Google Shape;694;p8"/>
            <p:cNvSpPr/>
            <p:nvPr/>
          </p:nvSpPr>
          <p:spPr>
            <a:xfrm>
              <a:off x="2829294" y="911607"/>
              <a:ext cx="14399" cy="17582"/>
            </a:xfrm>
            <a:custGeom>
              <a:avLst/>
              <a:gdLst/>
              <a:ahLst/>
              <a:cxnLst/>
              <a:rect l="l" t="t" r="r" b="b"/>
              <a:pathLst>
                <a:path w="502" h="613" extrusionOk="0">
                  <a:moveTo>
                    <a:pt x="283" y="0"/>
                  </a:moveTo>
                  <a:cubicBezTo>
                    <a:pt x="168" y="0"/>
                    <a:pt x="45" y="60"/>
                    <a:pt x="1" y="192"/>
                  </a:cubicBezTo>
                  <a:cubicBezTo>
                    <a:pt x="1" y="372"/>
                    <a:pt x="161" y="613"/>
                    <a:pt x="341" y="613"/>
                  </a:cubicBezTo>
                  <a:cubicBezTo>
                    <a:pt x="421" y="532"/>
                    <a:pt x="501" y="452"/>
                    <a:pt x="501" y="372"/>
                  </a:cubicBezTo>
                  <a:lnTo>
                    <a:pt x="501" y="112"/>
                  </a:lnTo>
                  <a:cubicBezTo>
                    <a:pt x="465" y="40"/>
                    <a:pt x="377" y="0"/>
                    <a:pt x="283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5" name="Google Shape;695;p8"/>
            <p:cNvSpPr/>
            <p:nvPr/>
          </p:nvSpPr>
          <p:spPr>
            <a:xfrm>
              <a:off x="1276896" y="657444"/>
              <a:ext cx="178233" cy="200233"/>
            </a:xfrm>
            <a:custGeom>
              <a:avLst/>
              <a:gdLst/>
              <a:ahLst/>
              <a:cxnLst/>
              <a:rect l="l" t="t" r="r" b="b"/>
              <a:pathLst>
                <a:path w="6214" h="6981" extrusionOk="0">
                  <a:moveTo>
                    <a:pt x="2872" y="1"/>
                  </a:moveTo>
                  <a:cubicBezTo>
                    <a:pt x="488" y="1"/>
                    <a:pt x="0" y="4059"/>
                    <a:pt x="626" y="5728"/>
                  </a:cubicBezTo>
                  <a:cubicBezTo>
                    <a:pt x="886" y="6309"/>
                    <a:pt x="1287" y="6890"/>
                    <a:pt x="1888" y="6970"/>
                  </a:cubicBezTo>
                  <a:cubicBezTo>
                    <a:pt x="1945" y="6977"/>
                    <a:pt x="2001" y="6980"/>
                    <a:pt x="2057" y="6980"/>
                  </a:cubicBezTo>
                  <a:cubicBezTo>
                    <a:pt x="2648" y="6980"/>
                    <a:pt x="3166" y="6606"/>
                    <a:pt x="3550" y="6149"/>
                  </a:cubicBezTo>
                  <a:cubicBezTo>
                    <a:pt x="4892" y="4727"/>
                    <a:pt x="6214" y="641"/>
                    <a:pt x="3290" y="40"/>
                  </a:cubicBezTo>
                  <a:cubicBezTo>
                    <a:pt x="3144" y="13"/>
                    <a:pt x="3005" y="1"/>
                    <a:pt x="2872" y="1"/>
                  </a:cubicBezTo>
                  <a:close/>
                </a:path>
              </a:pathLst>
            </a:custGeom>
            <a:solidFill>
              <a:srgbClr val="FE32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6" name="Google Shape;696;p8"/>
            <p:cNvSpPr/>
            <p:nvPr/>
          </p:nvSpPr>
          <p:spPr>
            <a:xfrm>
              <a:off x="1333316" y="613185"/>
              <a:ext cx="76439" cy="75980"/>
            </a:xfrm>
            <a:custGeom>
              <a:avLst/>
              <a:gdLst/>
              <a:ahLst/>
              <a:cxnLst/>
              <a:rect l="l" t="t" r="r" b="b"/>
              <a:pathLst>
                <a:path w="2665" h="2649" extrusionOk="0">
                  <a:moveTo>
                    <a:pt x="1583" y="1"/>
                  </a:moveTo>
                  <a:cubicBezTo>
                    <a:pt x="1423" y="1"/>
                    <a:pt x="1163" y="81"/>
                    <a:pt x="1082" y="261"/>
                  </a:cubicBezTo>
                  <a:lnTo>
                    <a:pt x="1" y="1763"/>
                  </a:lnTo>
                  <a:cubicBezTo>
                    <a:pt x="1" y="1763"/>
                    <a:pt x="462" y="2648"/>
                    <a:pt x="1601" y="2648"/>
                  </a:cubicBezTo>
                  <a:cubicBezTo>
                    <a:pt x="1906" y="2648"/>
                    <a:pt x="2259" y="2585"/>
                    <a:pt x="2665" y="2424"/>
                  </a:cubicBezTo>
                  <a:lnTo>
                    <a:pt x="2665" y="682"/>
                  </a:lnTo>
                  <a:cubicBezTo>
                    <a:pt x="2585" y="421"/>
                    <a:pt x="2504" y="261"/>
                    <a:pt x="2244" y="181"/>
                  </a:cubicBezTo>
                  <a:lnTo>
                    <a:pt x="1583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7" name="Google Shape;697;p8"/>
            <p:cNvSpPr/>
            <p:nvPr/>
          </p:nvSpPr>
          <p:spPr>
            <a:xfrm>
              <a:off x="1299441" y="682427"/>
              <a:ext cx="38521" cy="96258"/>
            </a:xfrm>
            <a:custGeom>
              <a:avLst/>
              <a:gdLst/>
              <a:ahLst/>
              <a:cxnLst/>
              <a:rect l="l" t="t" r="r" b="b"/>
              <a:pathLst>
                <a:path w="1343" h="3356" extrusionOk="0">
                  <a:moveTo>
                    <a:pt x="1037" y="0"/>
                  </a:moveTo>
                  <a:cubicBezTo>
                    <a:pt x="814" y="0"/>
                    <a:pt x="674" y="358"/>
                    <a:pt x="601" y="431"/>
                  </a:cubicBezTo>
                  <a:cubicBezTo>
                    <a:pt x="341" y="932"/>
                    <a:pt x="100" y="1512"/>
                    <a:pt x="0" y="2013"/>
                  </a:cubicBezTo>
                  <a:lnTo>
                    <a:pt x="0" y="3015"/>
                  </a:lnTo>
                  <a:cubicBezTo>
                    <a:pt x="0" y="3095"/>
                    <a:pt x="100" y="3275"/>
                    <a:pt x="180" y="3355"/>
                  </a:cubicBezTo>
                  <a:cubicBezTo>
                    <a:pt x="341" y="3355"/>
                    <a:pt x="421" y="3355"/>
                    <a:pt x="501" y="3275"/>
                  </a:cubicBezTo>
                  <a:cubicBezTo>
                    <a:pt x="601" y="3175"/>
                    <a:pt x="601" y="3015"/>
                    <a:pt x="601" y="2934"/>
                  </a:cubicBezTo>
                  <a:cubicBezTo>
                    <a:pt x="681" y="2594"/>
                    <a:pt x="601" y="2273"/>
                    <a:pt x="681" y="2013"/>
                  </a:cubicBezTo>
                  <a:cubicBezTo>
                    <a:pt x="761" y="1773"/>
                    <a:pt x="922" y="1512"/>
                    <a:pt x="1002" y="1272"/>
                  </a:cubicBezTo>
                  <a:cubicBezTo>
                    <a:pt x="1182" y="1092"/>
                    <a:pt x="1342" y="851"/>
                    <a:pt x="1342" y="591"/>
                  </a:cubicBezTo>
                  <a:cubicBezTo>
                    <a:pt x="1342" y="431"/>
                    <a:pt x="1262" y="90"/>
                    <a:pt x="1102" y="10"/>
                  </a:cubicBezTo>
                  <a:cubicBezTo>
                    <a:pt x="1079" y="3"/>
                    <a:pt x="1058" y="0"/>
                    <a:pt x="1037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8" name="Google Shape;698;p8"/>
            <p:cNvSpPr/>
            <p:nvPr/>
          </p:nvSpPr>
          <p:spPr>
            <a:xfrm>
              <a:off x="1302309" y="785945"/>
              <a:ext cx="14399" cy="16292"/>
            </a:xfrm>
            <a:custGeom>
              <a:avLst/>
              <a:gdLst/>
              <a:ahLst/>
              <a:cxnLst/>
              <a:rect l="l" t="t" r="r" b="b"/>
              <a:pathLst>
                <a:path w="502" h="568" extrusionOk="0">
                  <a:moveTo>
                    <a:pt x="300" y="1"/>
                  </a:moveTo>
                  <a:cubicBezTo>
                    <a:pt x="255" y="1"/>
                    <a:pt x="207" y="20"/>
                    <a:pt x="161" y="66"/>
                  </a:cubicBezTo>
                  <a:cubicBezTo>
                    <a:pt x="0" y="167"/>
                    <a:pt x="0" y="487"/>
                    <a:pt x="161" y="567"/>
                  </a:cubicBezTo>
                  <a:cubicBezTo>
                    <a:pt x="241" y="567"/>
                    <a:pt x="321" y="567"/>
                    <a:pt x="401" y="487"/>
                  </a:cubicBezTo>
                  <a:cubicBezTo>
                    <a:pt x="501" y="407"/>
                    <a:pt x="501" y="327"/>
                    <a:pt x="501" y="247"/>
                  </a:cubicBezTo>
                  <a:cubicBezTo>
                    <a:pt x="501" y="119"/>
                    <a:pt x="410" y="1"/>
                    <a:pt x="300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9" name="Google Shape;699;p8"/>
            <p:cNvSpPr/>
            <p:nvPr/>
          </p:nvSpPr>
          <p:spPr>
            <a:xfrm>
              <a:off x="3080359" y="691376"/>
              <a:ext cx="185633" cy="196475"/>
            </a:xfrm>
            <a:custGeom>
              <a:avLst/>
              <a:gdLst/>
              <a:ahLst/>
              <a:cxnLst/>
              <a:rect l="l" t="t" r="r" b="b"/>
              <a:pathLst>
                <a:path w="6472" h="6850" extrusionOk="0">
                  <a:moveTo>
                    <a:pt x="3505" y="1"/>
                  </a:moveTo>
                  <a:cubicBezTo>
                    <a:pt x="3226" y="1"/>
                    <a:pt x="2926" y="63"/>
                    <a:pt x="2604" y="199"/>
                  </a:cubicBezTo>
                  <a:cubicBezTo>
                    <a:pt x="0" y="1280"/>
                    <a:pt x="1923" y="5286"/>
                    <a:pt x="3505" y="6368"/>
                  </a:cubicBezTo>
                  <a:cubicBezTo>
                    <a:pt x="3859" y="6609"/>
                    <a:pt x="4304" y="6849"/>
                    <a:pt x="4739" y="6849"/>
                  </a:cubicBezTo>
                  <a:cubicBezTo>
                    <a:pt x="4919" y="6849"/>
                    <a:pt x="5098" y="6808"/>
                    <a:pt x="5268" y="6708"/>
                  </a:cubicBezTo>
                  <a:cubicBezTo>
                    <a:pt x="5849" y="6468"/>
                    <a:pt x="6109" y="5787"/>
                    <a:pt x="6189" y="5126"/>
                  </a:cubicBezTo>
                  <a:cubicBezTo>
                    <a:pt x="6472" y="3500"/>
                    <a:pt x="5600" y="1"/>
                    <a:pt x="3505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0" name="Google Shape;700;p8"/>
            <p:cNvSpPr/>
            <p:nvPr/>
          </p:nvSpPr>
          <p:spPr>
            <a:xfrm>
              <a:off x="3126309" y="648494"/>
              <a:ext cx="74144" cy="78275"/>
            </a:xfrm>
            <a:custGeom>
              <a:avLst/>
              <a:gdLst/>
              <a:ahLst/>
              <a:cxnLst/>
              <a:rect l="l" t="t" r="r" b="b"/>
              <a:pathLst>
                <a:path w="2585" h="2729" extrusionOk="0">
                  <a:moveTo>
                    <a:pt x="1180" y="0"/>
                  </a:moveTo>
                  <a:cubicBezTo>
                    <a:pt x="1125" y="0"/>
                    <a:pt x="1066" y="10"/>
                    <a:pt x="1002" y="32"/>
                  </a:cubicBezTo>
                  <a:lnTo>
                    <a:pt x="321" y="272"/>
                  </a:lnTo>
                  <a:cubicBezTo>
                    <a:pt x="161" y="352"/>
                    <a:pt x="81" y="532"/>
                    <a:pt x="81" y="692"/>
                  </a:cubicBezTo>
                  <a:lnTo>
                    <a:pt x="1" y="2535"/>
                  </a:lnTo>
                  <a:cubicBezTo>
                    <a:pt x="1" y="2535"/>
                    <a:pt x="331" y="2728"/>
                    <a:pt x="805" y="2728"/>
                  </a:cubicBezTo>
                  <a:cubicBezTo>
                    <a:pt x="1309" y="2728"/>
                    <a:pt x="1976" y="2511"/>
                    <a:pt x="2584" y="1614"/>
                  </a:cubicBezTo>
                  <a:lnTo>
                    <a:pt x="1583" y="192"/>
                  </a:lnTo>
                  <a:cubicBezTo>
                    <a:pt x="1451" y="74"/>
                    <a:pt x="1330" y="0"/>
                    <a:pt x="1180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1" name="Google Shape;701;p8"/>
            <p:cNvSpPr/>
            <p:nvPr/>
          </p:nvSpPr>
          <p:spPr>
            <a:xfrm>
              <a:off x="3126309" y="739707"/>
              <a:ext cx="45404" cy="94107"/>
            </a:xfrm>
            <a:custGeom>
              <a:avLst/>
              <a:gdLst/>
              <a:ahLst/>
              <a:cxnLst/>
              <a:rect l="l" t="t" r="r" b="b"/>
              <a:pathLst>
                <a:path w="1583" h="3281" extrusionOk="0">
                  <a:moveTo>
                    <a:pt x="346" y="0"/>
                  </a:moveTo>
                  <a:cubicBezTo>
                    <a:pt x="311" y="0"/>
                    <a:pt x="276" y="5"/>
                    <a:pt x="241" y="16"/>
                  </a:cubicBezTo>
                  <a:cubicBezTo>
                    <a:pt x="1" y="96"/>
                    <a:pt x="81" y="437"/>
                    <a:pt x="81" y="677"/>
                  </a:cubicBezTo>
                  <a:cubicBezTo>
                    <a:pt x="161" y="1178"/>
                    <a:pt x="241" y="1779"/>
                    <a:pt x="501" y="2279"/>
                  </a:cubicBezTo>
                  <a:cubicBezTo>
                    <a:pt x="662" y="2520"/>
                    <a:pt x="822" y="2860"/>
                    <a:pt x="1002" y="3101"/>
                  </a:cubicBezTo>
                  <a:cubicBezTo>
                    <a:pt x="1082" y="3181"/>
                    <a:pt x="1242" y="3281"/>
                    <a:pt x="1322" y="3281"/>
                  </a:cubicBezTo>
                  <a:cubicBezTo>
                    <a:pt x="1503" y="3281"/>
                    <a:pt x="1583" y="3101"/>
                    <a:pt x="1583" y="3020"/>
                  </a:cubicBezTo>
                  <a:cubicBezTo>
                    <a:pt x="1583" y="2940"/>
                    <a:pt x="1503" y="2860"/>
                    <a:pt x="1503" y="2680"/>
                  </a:cubicBezTo>
                  <a:cubicBezTo>
                    <a:pt x="1322" y="2440"/>
                    <a:pt x="1082" y="2179"/>
                    <a:pt x="1002" y="1859"/>
                  </a:cubicBezTo>
                  <a:cubicBezTo>
                    <a:pt x="902" y="1598"/>
                    <a:pt x="902" y="1358"/>
                    <a:pt x="902" y="1098"/>
                  </a:cubicBezTo>
                  <a:cubicBezTo>
                    <a:pt x="902" y="857"/>
                    <a:pt x="902" y="597"/>
                    <a:pt x="822" y="357"/>
                  </a:cubicBezTo>
                  <a:cubicBezTo>
                    <a:pt x="753" y="201"/>
                    <a:pt x="564" y="0"/>
                    <a:pt x="346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2" name="Google Shape;702;p8"/>
            <p:cNvSpPr/>
            <p:nvPr/>
          </p:nvSpPr>
          <p:spPr>
            <a:xfrm>
              <a:off x="3169392" y="837231"/>
              <a:ext cx="16693" cy="15546"/>
            </a:xfrm>
            <a:custGeom>
              <a:avLst/>
              <a:gdLst/>
              <a:ahLst/>
              <a:cxnLst/>
              <a:rect l="l" t="t" r="r" b="b"/>
              <a:pathLst>
                <a:path w="582" h="542" extrusionOk="0">
                  <a:moveTo>
                    <a:pt x="284" y="1"/>
                  </a:moveTo>
                  <a:cubicBezTo>
                    <a:pt x="201" y="1"/>
                    <a:pt x="121" y="41"/>
                    <a:pt x="81" y="121"/>
                  </a:cubicBezTo>
                  <a:cubicBezTo>
                    <a:pt x="1" y="281"/>
                    <a:pt x="161" y="542"/>
                    <a:pt x="401" y="542"/>
                  </a:cubicBezTo>
                  <a:cubicBezTo>
                    <a:pt x="501" y="542"/>
                    <a:pt x="501" y="462"/>
                    <a:pt x="501" y="381"/>
                  </a:cubicBezTo>
                  <a:cubicBezTo>
                    <a:pt x="582" y="281"/>
                    <a:pt x="582" y="201"/>
                    <a:pt x="501" y="121"/>
                  </a:cubicBezTo>
                  <a:cubicBezTo>
                    <a:pt x="451" y="41"/>
                    <a:pt x="366" y="1"/>
                    <a:pt x="284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3" name="Google Shape;703;p8"/>
            <p:cNvSpPr/>
            <p:nvPr/>
          </p:nvSpPr>
          <p:spPr>
            <a:xfrm>
              <a:off x="1640371" y="765780"/>
              <a:ext cx="176139" cy="202126"/>
            </a:xfrm>
            <a:custGeom>
              <a:avLst/>
              <a:gdLst/>
              <a:ahLst/>
              <a:cxnLst/>
              <a:rect l="l" t="t" r="r" b="b"/>
              <a:pathLst>
                <a:path w="6141" h="7047" extrusionOk="0">
                  <a:moveTo>
                    <a:pt x="2877" y="0"/>
                  </a:moveTo>
                  <a:cubicBezTo>
                    <a:pt x="429" y="0"/>
                    <a:pt x="1" y="4109"/>
                    <a:pt x="632" y="5697"/>
                  </a:cubicBezTo>
                  <a:cubicBezTo>
                    <a:pt x="893" y="6277"/>
                    <a:pt x="1313" y="6878"/>
                    <a:pt x="1974" y="7038"/>
                  </a:cubicBezTo>
                  <a:cubicBezTo>
                    <a:pt x="2016" y="7044"/>
                    <a:pt x="2057" y="7047"/>
                    <a:pt x="2099" y="7047"/>
                  </a:cubicBezTo>
                  <a:cubicBezTo>
                    <a:pt x="2638" y="7047"/>
                    <a:pt x="3172" y="6582"/>
                    <a:pt x="3636" y="6117"/>
                  </a:cubicBezTo>
                  <a:cubicBezTo>
                    <a:pt x="4898" y="4695"/>
                    <a:pt x="6140" y="529"/>
                    <a:pt x="3236" y="28"/>
                  </a:cubicBezTo>
                  <a:cubicBezTo>
                    <a:pt x="3112" y="9"/>
                    <a:pt x="2992" y="0"/>
                    <a:pt x="2877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4" name="Google Shape;704;p8"/>
            <p:cNvSpPr/>
            <p:nvPr/>
          </p:nvSpPr>
          <p:spPr>
            <a:xfrm>
              <a:off x="1694668" y="722583"/>
              <a:ext cx="76439" cy="74546"/>
            </a:xfrm>
            <a:custGeom>
              <a:avLst/>
              <a:gdLst/>
              <a:ahLst/>
              <a:cxnLst/>
              <a:rect l="l" t="t" r="r" b="b"/>
              <a:pathLst>
                <a:path w="2665" h="2599" extrusionOk="0">
                  <a:moveTo>
                    <a:pt x="1371" y="1"/>
                  </a:moveTo>
                  <a:cubicBezTo>
                    <a:pt x="1248" y="1"/>
                    <a:pt x="1120" y="75"/>
                    <a:pt x="1002" y="192"/>
                  </a:cubicBezTo>
                  <a:lnTo>
                    <a:pt x="1" y="1775"/>
                  </a:lnTo>
                  <a:cubicBezTo>
                    <a:pt x="1" y="1775"/>
                    <a:pt x="518" y="2599"/>
                    <a:pt x="1618" y="2599"/>
                  </a:cubicBezTo>
                  <a:cubicBezTo>
                    <a:pt x="1922" y="2599"/>
                    <a:pt x="2270" y="2536"/>
                    <a:pt x="2665" y="2376"/>
                  </a:cubicBezTo>
                  <a:lnTo>
                    <a:pt x="2585" y="613"/>
                  </a:lnTo>
                  <a:cubicBezTo>
                    <a:pt x="2585" y="373"/>
                    <a:pt x="2424" y="192"/>
                    <a:pt x="2244" y="192"/>
                  </a:cubicBezTo>
                  <a:lnTo>
                    <a:pt x="1503" y="32"/>
                  </a:lnTo>
                  <a:cubicBezTo>
                    <a:pt x="1460" y="11"/>
                    <a:pt x="1416" y="1"/>
                    <a:pt x="1371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5" name="Google Shape;705;p8"/>
            <p:cNvSpPr/>
            <p:nvPr/>
          </p:nvSpPr>
          <p:spPr>
            <a:xfrm>
              <a:off x="1661367" y="792657"/>
              <a:ext cx="37947" cy="95742"/>
            </a:xfrm>
            <a:custGeom>
              <a:avLst/>
              <a:gdLst/>
              <a:ahLst/>
              <a:cxnLst/>
              <a:rect l="l" t="t" r="r" b="b"/>
              <a:pathLst>
                <a:path w="1323" h="3338" extrusionOk="0">
                  <a:moveTo>
                    <a:pt x="1001" y="0"/>
                  </a:moveTo>
                  <a:cubicBezTo>
                    <a:pt x="788" y="0"/>
                    <a:pt x="653" y="273"/>
                    <a:pt x="581" y="433"/>
                  </a:cubicBezTo>
                  <a:cubicBezTo>
                    <a:pt x="321" y="934"/>
                    <a:pt x="161" y="1435"/>
                    <a:pt x="80" y="2016"/>
                  </a:cubicBezTo>
                  <a:cubicBezTo>
                    <a:pt x="0" y="2336"/>
                    <a:pt x="0" y="2677"/>
                    <a:pt x="80" y="3017"/>
                  </a:cubicBezTo>
                  <a:cubicBezTo>
                    <a:pt x="80" y="3097"/>
                    <a:pt x="161" y="3257"/>
                    <a:pt x="241" y="3338"/>
                  </a:cubicBezTo>
                  <a:cubicBezTo>
                    <a:pt x="321" y="3338"/>
                    <a:pt x="501" y="3338"/>
                    <a:pt x="581" y="3257"/>
                  </a:cubicBezTo>
                  <a:cubicBezTo>
                    <a:pt x="581" y="3177"/>
                    <a:pt x="661" y="3017"/>
                    <a:pt x="661" y="2937"/>
                  </a:cubicBezTo>
                  <a:cubicBezTo>
                    <a:pt x="661" y="2596"/>
                    <a:pt x="581" y="2256"/>
                    <a:pt x="661" y="1935"/>
                  </a:cubicBezTo>
                  <a:cubicBezTo>
                    <a:pt x="741" y="1675"/>
                    <a:pt x="902" y="1515"/>
                    <a:pt x="1082" y="1255"/>
                  </a:cubicBezTo>
                  <a:cubicBezTo>
                    <a:pt x="1162" y="1014"/>
                    <a:pt x="1322" y="834"/>
                    <a:pt x="1322" y="594"/>
                  </a:cubicBezTo>
                  <a:cubicBezTo>
                    <a:pt x="1322" y="333"/>
                    <a:pt x="1242" y="93"/>
                    <a:pt x="1082" y="13"/>
                  </a:cubicBezTo>
                  <a:cubicBezTo>
                    <a:pt x="1054" y="4"/>
                    <a:pt x="1027" y="0"/>
                    <a:pt x="1001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6" name="Google Shape;706;p8"/>
            <p:cNvSpPr/>
            <p:nvPr/>
          </p:nvSpPr>
          <p:spPr>
            <a:xfrm>
              <a:off x="1665956" y="896232"/>
              <a:ext cx="14399" cy="16292"/>
            </a:xfrm>
            <a:custGeom>
              <a:avLst/>
              <a:gdLst/>
              <a:ahLst/>
              <a:cxnLst/>
              <a:rect l="l" t="t" r="r" b="b"/>
              <a:pathLst>
                <a:path w="502" h="568" extrusionOk="0">
                  <a:moveTo>
                    <a:pt x="266" y="1"/>
                  </a:moveTo>
                  <a:cubicBezTo>
                    <a:pt x="223" y="1"/>
                    <a:pt x="184" y="20"/>
                    <a:pt x="161" y="67"/>
                  </a:cubicBezTo>
                  <a:cubicBezTo>
                    <a:pt x="1" y="147"/>
                    <a:pt x="1" y="488"/>
                    <a:pt x="161" y="568"/>
                  </a:cubicBezTo>
                  <a:cubicBezTo>
                    <a:pt x="241" y="568"/>
                    <a:pt x="341" y="568"/>
                    <a:pt x="421" y="488"/>
                  </a:cubicBezTo>
                  <a:cubicBezTo>
                    <a:pt x="501" y="407"/>
                    <a:pt x="501" y="327"/>
                    <a:pt x="501" y="227"/>
                  </a:cubicBezTo>
                  <a:cubicBezTo>
                    <a:pt x="501" y="114"/>
                    <a:pt x="371" y="1"/>
                    <a:pt x="266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7" name="Google Shape;707;p8"/>
            <p:cNvSpPr/>
            <p:nvPr/>
          </p:nvSpPr>
          <p:spPr>
            <a:xfrm>
              <a:off x="1998596" y="823893"/>
              <a:ext cx="165096" cy="203531"/>
            </a:xfrm>
            <a:custGeom>
              <a:avLst/>
              <a:gdLst/>
              <a:ahLst/>
              <a:cxnLst/>
              <a:rect l="l" t="t" r="r" b="b"/>
              <a:pathLst>
                <a:path w="5756" h="7096" extrusionOk="0">
                  <a:moveTo>
                    <a:pt x="2924" y="1"/>
                  </a:moveTo>
                  <a:cubicBezTo>
                    <a:pt x="2872" y="1"/>
                    <a:pt x="2819" y="2"/>
                    <a:pt x="2764" y="5"/>
                  </a:cubicBezTo>
                  <a:cubicBezTo>
                    <a:pt x="0" y="166"/>
                    <a:pt x="501" y="4592"/>
                    <a:pt x="1582" y="6174"/>
                  </a:cubicBezTo>
                  <a:cubicBezTo>
                    <a:pt x="1923" y="6675"/>
                    <a:pt x="2504" y="7095"/>
                    <a:pt x="3085" y="7095"/>
                  </a:cubicBezTo>
                  <a:cubicBezTo>
                    <a:pt x="3766" y="7015"/>
                    <a:pt x="4266" y="6435"/>
                    <a:pt x="4507" y="5854"/>
                  </a:cubicBezTo>
                  <a:cubicBezTo>
                    <a:pt x="5411" y="4202"/>
                    <a:pt x="5756" y="1"/>
                    <a:pt x="2924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8" name="Google Shape;708;p8"/>
            <p:cNvSpPr/>
            <p:nvPr/>
          </p:nvSpPr>
          <p:spPr>
            <a:xfrm>
              <a:off x="2041679" y="778659"/>
              <a:ext cx="81602" cy="74574"/>
            </a:xfrm>
            <a:custGeom>
              <a:avLst/>
              <a:gdLst/>
              <a:ahLst/>
              <a:cxnLst/>
              <a:rect l="l" t="t" r="r" b="b"/>
              <a:pathLst>
                <a:path w="2845" h="2600" extrusionOk="0">
                  <a:moveTo>
                    <a:pt x="1162" y="0"/>
                  </a:moveTo>
                  <a:cubicBezTo>
                    <a:pt x="922" y="0"/>
                    <a:pt x="761" y="160"/>
                    <a:pt x="661" y="320"/>
                  </a:cubicBezTo>
                  <a:lnTo>
                    <a:pt x="0" y="2083"/>
                  </a:lnTo>
                  <a:cubicBezTo>
                    <a:pt x="0" y="2083"/>
                    <a:pt x="517" y="2599"/>
                    <a:pt x="1359" y="2599"/>
                  </a:cubicBezTo>
                  <a:cubicBezTo>
                    <a:pt x="1781" y="2599"/>
                    <a:pt x="2284" y="2470"/>
                    <a:pt x="2844" y="2083"/>
                  </a:cubicBezTo>
                  <a:lnTo>
                    <a:pt x="2344" y="421"/>
                  </a:lnTo>
                  <a:cubicBezTo>
                    <a:pt x="2264" y="160"/>
                    <a:pt x="2083" y="0"/>
                    <a:pt x="1843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9" name="Google Shape;709;p8"/>
            <p:cNvSpPr/>
            <p:nvPr/>
          </p:nvSpPr>
          <p:spPr>
            <a:xfrm>
              <a:off x="2027308" y="857338"/>
              <a:ext cx="28769" cy="99184"/>
            </a:xfrm>
            <a:custGeom>
              <a:avLst/>
              <a:gdLst/>
              <a:ahLst/>
              <a:cxnLst/>
              <a:rect l="l" t="t" r="r" b="b"/>
              <a:pathLst>
                <a:path w="1003" h="3458" extrusionOk="0">
                  <a:moveTo>
                    <a:pt x="581" y="1"/>
                  </a:moveTo>
                  <a:cubicBezTo>
                    <a:pt x="341" y="1"/>
                    <a:pt x="261" y="422"/>
                    <a:pt x="261" y="582"/>
                  </a:cubicBezTo>
                  <a:cubicBezTo>
                    <a:pt x="81" y="1083"/>
                    <a:pt x="1" y="1683"/>
                    <a:pt x="81" y="2264"/>
                  </a:cubicBezTo>
                  <a:cubicBezTo>
                    <a:pt x="81" y="2505"/>
                    <a:pt x="161" y="2845"/>
                    <a:pt x="261" y="3186"/>
                  </a:cubicBezTo>
                  <a:cubicBezTo>
                    <a:pt x="341" y="3266"/>
                    <a:pt x="421" y="3426"/>
                    <a:pt x="581" y="3426"/>
                  </a:cubicBezTo>
                  <a:cubicBezTo>
                    <a:pt x="603" y="3447"/>
                    <a:pt x="626" y="3457"/>
                    <a:pt x="649" y="3457"/>
                  </a:cubicBezTo>
                  <a:cubicBezTo>
                    <a:pt x="714" y="3457"/>
                    <a:pt x="783" y="3383"/>
                    <a:pt x="842" y="3266"/>
                  </a:cubicBezTo>
                  <a:lnTo>
                    <a:pt x="842" y="3005"/>
                  </a:lnTo>
                  <a:cubicBezTo>
                    <a:pt x="842" y="2685"/>
                    <a:pt x="662" y="2344"/>
                    <a:pt x="662" y="2004"/>
                  </a:cubicBezTo>
                  <a:cubicBezTo>
                    <a:pt x="662" y="1763"/>
                    <a:pt x="762" y="1503"/>
                    <a:pt x="842" y="1263"/>
                  </a:cubicBezTo>
                  <a:cubicBezTo>
                    <a:pt x="922" y="1002"/>
                    <a:pt x="1002" y="762"/>
                    <a:pt x="1002" y="502"/>
                  </a:cubicBezTo>
                  <a:cubicBezTo>
                    <a:pt x="922" y="341"/>
                    <a:pt x="762" y="81"/>
                    <a:pt x="581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0" name="Google Shape;710;p8"/>
            <p:cNvSpPr/>
            <p:nvPr/>
          </p:nvSpPr>
          <p:spPr>
            <a:xfrm>
              <a:off x="2043973" y="962606"/>
              <a:ext cx="14399" cy="17152"/>
            </a:xfrm>
            <a:custGeom>
              <a:avLst/>
              <a:gdLst/>
              <a:ahLst/>
              <a:cxnLst/>
              <a:rect l="l" t="t" r="r" b="b"/>
              <a:pathLst>
                <a:path w="502" h="598" extrusionOk="0">
                  <a:moveTo>
                    <a:pt x="259" y="0"/>
                  </a:moveTo>
                  <a:cubicBezTo>
                    <a:pt x="188" y="0"/>
                    <a:pt x="118" y="28"/>
                    <a:pt x="81" y="96"/>
                  </a:cubicBezTo>
                  <a:cubicBezTo>
                    <a:pt x="0" y="257"/>
                    <a:pt x="0" y="597"/>
                    <a:pt x="261" y="597"/>
                  </a:cubicBezTo>
                  <a:cubicBezTo>
                    <a:pt x="341" y="597"/>
                    <a:pt x="421" y="517"/>
                    <a:pt x="421" y="417"/>
                  </a:cubicBezTo>
                  <a:cubicBezTo>
                    <a:pt x="501" y="337"/>
                    <a:pt x="501" y="257"/>
                    <a:pt x="501" y="176"/>
                  </a:cubicBezTo>
                  <a:cubicBezTo>
                    <a:pt x="501" y="77"/>
                    <a:pt x="377" y="0"/>
                    <a:pt x="259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1" name="Google Shape;711;p8"/>
            <p:cNvSpPr/>
            <p:nvPr/>
          </p:nvSpPr>
          <p:spPr>
            <a:xfrm>
              <a:off x="2381777" y="820594"/>
              <a:ext cx="171177" cy="202556"/>
            </a:xfrm>
            <a:custGeom>
              <a:avLst/>
              <a:gdLst/>
              <a:ahLst/>
              <a:cxnLst/>
              <a:rect l="l" t="t" r="r" b="b"/>
              <a:pathLst>
                <a:path w="5968" h="7062" extrusionOk="0">
                  <a:moveTo>
                    <a:pt x="3196" y="0"/>
                  </a:moveTo>
                  <a:cubicBezTo>
                    <a:pt x="3053" y="0"/>
                    <a:pt x="2902" y="13"/>
                    <a:pt x="2744" y="40"/>
                  </a:cubicBezTo>
                  <a:cubicBezTo>
                    <a:pt x="0" y="621"/>
                    <a:pt x="1082" y="4967"/>
                    <a:pt x="2424" y="6289"/>
                  </a:cubicBezTo>
                  <a:cubicBezTo>
                    <a:pt x="2785" y="6741"/>
                    <a:pt x="3309" y="7062"/>
                    <a:pt x="3893" y="7062"/>
                  </a:cubicBezTo>
                  <a:cubicBezTo>
                    <a:pt x="3957" y="7062"/>
                    <a:pt x="4021" y="7058"/>
                    <a:pt x="4086" y="7050"/>
                  </a:cubicBezTo>
                  <a:cubicBezTo>
                    <a:pt x="4667" y="6870"/>
                    <a:pt x="5088" y="6209"/>
                    <a:pt x="5248" y="5628"/>
                  </a:cubicBezTo>
                  <a:cubicBezTo>
                    <a:pt x="5968" y="3961"/>
                    <a:pt x="5702" y="0"/>
                    <a:pt x="3196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2" name="Google Shape;712;p8"/>
            <p:cNvSpPr/>
            <p:nvPr/>
          </p:nvSpPr>
          <p:spPr>
            <a:xfrm>
              <a:off x="2427154" y="776336"/>
              <a:ext cx="78733" cy="75664"/>
            </a:xfrm>
            <a:custGeom>
              <a:avLst/>
              <a:gdLst/>
              <a:ahLst/>
              <a:cxnLst/>
              <a:rect l="l" t="t" r="r" b="b"/>
              <a:pathLst>
                <a:path w="2745" h="2638" extrusionOk="0">
                  <a:moveTo>
                    <a:pt x="1583" y="1"/>
                  </a:moveTo>
                  <a:lnTo>
                    <a:pt x="842" y="81"/>
                  </a:lnTo>
                  <a:cubicBezTo>
                    <a:pt x="662" y="81"/>
                    <a:pt x="501" y="241"/>
                    <a:pt x="421" y="401"/>
                  </a:cubicBezTo>
                  <a:lnTo>
                    <a:pt x="1" y="2244"/>
                  </a:lnTo>
                  <a:cubicBezTo>
                    <a:pt x="1" y="2244"/>
                    <a:pt x="453" y="2638"/>
                    <a:pt x="1141" y="2638"/>
                  </a:cubicBezTo>
                  <a:cubicBezTo>
                    <a:pt x="1594" y="2638"/>
                    <a:pt x="2149" y="2468"/>
                    <a:pt x="2745" y="1904"/>
                  </a:cubicBezTo>
                  <a:lnTo>
                    <a:pt x="2084" y="241"/>
                  </a:lnTo>
                  <a:cubicBezTo>
                    <a:pt x="2003" y="81"/>
                    <a:pt x="1743" y="1"/>
                    <a:pt x="1583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3" name="Google Shape;713;p8"/>
            <p:cNvSpPr/>
            <p:nvPr/>
          </p:nvSpPr>
          <p:spPr>
            <a:xfrm>
              <a:off x="2422564" y="859661"/>
              <a:ext cx="28740" cy="98238"/>
            </a:xfrm>
            <a:custGeom>
              <a:avLst/>
              <a:gdLst/>
              <a:ahLst/>
              <a:cxnLst/>
              <a:rect l="l" t="t" r="r" b="b"/>
              <a:pathLst>
                <a:path w="1002" h="3425" extrusionOk="0">
                  <a:moveTo>
                    <a:pt x="321" y="0"/>
                  </a:moveTo>
                  <a:cubicBezTo>
                    <a:pt x="80" y="0"/>
                    <a:pt x="80" y="421"/>
                    <a:pt x="80" y="601"/>
                  </a:cubicBezTo>
                  <a:cubicBezTo>
                    <a:pt x="0" y="1182"/>
                    <a:pt x="0" y="1763"/>
                    <a:pt x="80" y="2263"/>
                  </a:cubicBezTo>
                  <a:cubicBezTo>
                    <a:pt x="161" y="2604"/>
                    <a:pt x="321" y="2924"/>
                    <a:pt x="501" y="3185"/>
                  </a:cubicBezTo>
                  <a:cubicBezTo>
                    <a:pt x="501" y="3265"/>
                    <a:pt x="581" y="3425"/>
                    <a:pt x="741" y="3425"/>
                  </a:cubicBezTo>
                  <a:cubicBezTo>
                    <a:pt x="822" y="3425"/>
                    <a:pt x="902" y="3345"/>
                    <a:pt x="1002" y="3265"/>
                  </a:cubicBezTo>
                  <a:lnTo>
                    <a:pt x="1002" y="2924"/>
                  </a:lnTo>
                  <a:cubicBezTo>
                    <a:pt x="902" y="2604"/>
                    <a:pt x="741" y="2343"/>
                    <a:pt x="661" y="2003"/>
                  </a:cubicBezTo>
                  <a:cubicBezTo>
                    <a:pt x="661" y="1763"/>
                    <a:pt x="741" y="1502"/>
                    <a:pt x="741" y="1262"/>
                  </a:cubicBezTo>
                  <a:cubicBezTo>
                    <a:pt x="822" y="1002"/>
                    <a:pt x="902" y="681"/>
                    <a:pt x="822" y="421"/>
                  </a:cubicBezTo>
                  <a:cubicBezTo>
                    <a:pt x="741" y="260"/>
                    <a:pt x="581" y="0"/>
                    <a:pt x="321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4" name="Google Shape;714;p8"/>
            <p:cNvSpPr/>
            <p:nvPr/>
          </p:nvSpPr>
          <p:spPr>
            <a:xfrm>
              <a:off x="2446113" y="964212"/>
              <a:ext cx="14399" cy="15546"/>
            </a:xfrm>
            <a:custGeom>
              <a:avLst/>
              <a:gdLst/>
              <a:ahLst/>
              <a:cxnLst/>
              <a:rect l="l" t="t" r="r" b="b"/>
              <a:pathLst>
                <a:path w="502" h="542" extrusionOk="0">
                  <a:moveTo>
                    <a:pt x="298" y="0"/>
                  </a:moveTo>
                  <a:cubicBezTo>
                    <a:pt x="216" y="0"/>
                    <a:pt x="131" y="40"/>
                    <a:pt x="81" y="120"/>
                  </a:cubicBezTo>
                  <a:cubicBezTo>
                    <a:pt x="1" y="201"/>
                    <a:pt x="81" y="541"/>
                    <a:pt x="341" y="541"/>
                  </a:cubicBezTo>
                  <a:cubicBezTo>
                    <a:pt x="421" y="541"/>
                    <a:pt x="421" y="461"/>
                    <a:pt x="501" y="361"/>
                  </a:cubicBezTo>
                  <a:lnTo>
                    <a:pt x="501" y="120"/>
                  </a:lnTo>
                  <a:cubicBezTo>
                    <a:pt x="461" y="40"/>
                    <a:pt x="381" y="0"/>
                    <a:pt x="298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5" name="Google Shape;715;p8"/>
            <p:cNvSpPr/>
            <p:nvPr/>
          </p:nvSpPr>
          <p:spPr>
            <a:xfrm>
              <a:off x="3446874" y="437700"/>
              <a:ext cx="2599524" cy="359908"/>
            </a:xfrm>
            <a:custGeom>
              <a:avLst/>
              <a:gdLst/>
              <a:ahLst/>
              <a:cxnLst/>
              <a:rect l="l" t="t" r="r" b="b"/>
              <a:pathLst>
                <a:path w="90631" h="12548" extrusionOk="0">
                  <a:moveTo>
                    <a:pt x="89990" y="0"/>
                  </a:moveTo>
                  <a:cubicBezTo>
                    <a:pt x="89921" y="0"/>
                    <a:pt x="89854" y="10"/>
                    <a:pt x="89789" y="30"/>
                  </a:cubicBezTo>
                  <a:cubicBezTo>
                    <a:pt x="74344" y="7727"/>
                    <a:pt x="59460" y="11589"/>
                    <a:pt x="44590" y="11589"/>
                  </a:cubicBezTo>
                  <a:cubicBezTo>
                    <a:pt x="30129" y="11589"/>
                    <a:pt x="15681" y="7937"/>
                    <a:pt x="742" y="611"/>
                  </a:cubicBezTo>
                  <a:cubicBezTo>
                    <a:pt x="675" y="567"/>
                    <a:pt x="601" y="547"/>
                    <a:pt x="527" y="547"/>
                  </a:cubicBezTo>
                  <a:cubicBezTo>
                    <a:pt x="333" y="547"/>
                    <a:pt x="139" y="683"/>
                    <a:pt x="81" y="871"/>
                  </a:cubicBezTo>
                  <a:cubicBezTo>
                    <a:pt x="1" y="1112"/>
                    <a:pt x="81" y="1372"/>
                    <a:pt x="341" y="1532"/>
                  </a:cubicBezTo>
                  <a:cubicBezTo>
                    <a:pt x="15102" y="8702"/>
                    <a:pt x="29122" y="12388"/>
                    <a:pt x="43303" y="12548"/>
                  </a:cubicBezTo>
                  <a:lnTo>
                    <a:pt x="44645" y="12548"/>
                  </a:lnTo>
                  <a:cubicBezTo>
                    <a:pt x="59666" y="12548"/>
                    <a:pt x="74608" y="8803"/>
                    <a:pt x="90290" y="951"/>
                  </a:cubicBezTo>
                  <a:cubicBezTo>
                    <a:pt x="90551" y="871"/>
                    <a:pt x="90631" y="531"/>
                    <a:pt x="90551" y="290"/>
                  </a:cubicBezTo>
                  <a:cubicBezTo>
                    <a:pt x="90415" y="94"/>
                    <a:pt x="90199" y="0"/>
                    <a:pt x="89990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6" name="Google Shape;716;p8"/>
            <p:cNvSpPr/>
            <p:nvPr/>
          </p:nvSpPr>
          <p:spPr>
            <a:xfrm>
              <a:off x="5172634" y="768419"/>
              <a:ext cx="185404" cy="196991"/>
            </a:xfrm>
            <a:custGeom>
              <a:avLst/>
              <a:gdLst/>
              <a:ahLst/>
              <a:cxnLst/>
              <a:rect l="l" t="t" r="r" b="b"/>
              <a:pathLst>
                <a:path w="6464" h="6868" extrusionOk="0">
                  <a:moveTo>
                    <a:pt x="3471" y="1"/>
                  </a:moveTo>
                  <a:cubicBezTo>
                    <a:pt x="3197" y="1"/>
                    <a:pt x="2902" y="56"/>
                    <a:pt x="2585" y="177"/>
                  </a:cubicBezTo>
                  <a:cubicBezTo>
                    <a:pt x="1" y="1178"/>
                    <a:pt x="1844" y="5184"/>
                    <a:pt x="3346" y="6366"/>
                  </a:cubicBezTo>
                  <a:cubicBezTo>
                    <a:pt x="3728" y="6611"/>
                    <a:pt x="4205" y="6867"/>
                    <a:pt x="4667" y="6867"/>
                  </a:cubicBezTo>
                  <a:cubicBezTo>
                    <a:pt x="4810" y="6867"/>
                    <a:pt x="4951" y="6843"/>
                    <a:pt x="5088" y="6786"/>
                  </a:cubicBezTo>
                  <a:cubicBezTo>
                    <a:pt x="5769" y="6526"/>
                    <a:pt x="6010" y="5785"/>
                    <a:pt x="6090" y="5184"/>
                  </a:cubicBezTo>
                  <a:cubicBezTo>
                    <a:pt x="6463" y="3494"/>
                    <a:pt x="5651" y="1"/>
                    <a:pt x="3471" y="1"/>
                  </a:cubicBezTo>
                  <a:close/>
                </a:path>
              </a:pathLst>
            </a:custGeom>
            <a:solidFill>
              <a:srgbClr val="FE32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7" name="Google Shape;717;p8"/>
            <p:cNvSpPr/>
            <p:nvPr/>
          </p:nvSpPr>
          <p:spPr>
            <a:xfrm>
              <a:off x="5218040" y="724878"/>
              <a:ext cx="77013" cy="77672"/>
            </a:xfrm>
            <a:custGeom>
              <a:avLst/>
              <a:gdLst/>
              <a:ahLst/>
              <a:cxnLst/>
              <a:rect l="l" t="t" r="r" b="b"/>
              <a:pathLst>
                <a:path w="2685" h="2708" extrusionOk="0">
                  <a:moveTo>
                    <a:pt x="1272" y="1"/>
                  </a:moveTo>
                  <a:cubicBezTo>
                    <a:pt x="1214" y="1"/>
                    <a:pt x="1152" y="11"/>
                    <a:pt x="1082" y="32"/>
                  </a:cubicBezTo>
                  <a:lnTo>
                    <a:pt x="421" y="193"/>
                  </a:lnTo>
                  <a:cubicBezTo>
                    <a:pt x="261" y="293"/>
                    <a:pt x="80" y="453"/>
                    <a:pt x="80" y="613"/>
                  </a:cubicBezTo>
                  <a:lnTo>
                    <a:pt x="0" y="2536"/>
                  </a:lnTo>
                  <a:cubicBezTo>
                    <a:pt x="0" y="2536"/>
                    <a:pt x="321" y="2708"/>
                    <a:pt x="793" y="2708"/>
                  </a:cubicBezTo>
                  <a:cubicBezTo>
                    <a:pt x="1315" y="2708"/>
                    <a:pt x="2022" y="2498"/>
                    <a:pt x="2684" y="1615"/>
                  </a:cubicBezTo>
                  <a:lnTo>
                    <a:pt x="1683" y="193"/>
                  </a:lnTo>
                  <a:cubicBezTo>
                    <a:pt x="1551" y="75"/>
                    <a:pt x="1429" y="1"/>
                    <a:pt x="1272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8" name="Google Shape;718;p8"/>
            <p:cNvSpPr/>
            <p:nvPr/>
          </p:nvSpPr>
          <p:spPr>
            <a:xfrm>
              <a:off x="5218040" y="814255"/>
              <a:ext cx="43110" cy="95972"/>
            </a:xfrm>
            <a:custGeom>
              <a:avLst/>
              <a:gdLst/>
              <a:ahLst/>
              <a:cxnLst/>
              <a:rect l="l" t="t" r="r" b="b"/>
              <a:pathLst>
                <a:path w="1503" h="3346" extrusionOk="0">
                  <a:moveTo>
                    <a:pt x="261" y="1"/>
                  </a:moveTo>
                  <a:cubicBezTo>
                    <a:pt x="0" y="81"/>
                    <a:pt x="80" y="502"/>
                    <a:pt x="80" y="682"/>
                  </a:cubicBezTo>
                  <a:cubicBezTo>
                    <a:pt x="80" y="1182"/>
                    <a:pt x="261" y="1763"/>
                    <a:pt x="501" y="2264"/>
                  </a:cubicBezTo>
                  <a:cubicBezTo>
                    <a:pt x="581" y="2585"/>
                    <a:pt x="761" y="2845"/>
                    <a:pt x="1002" y="3085"/>
                  </a:cubicBezTo>
                  <a:cubicBezTo>
                    <a:pt x="1082" y="3185"/>
                    <a:pt x="1182" y="3346"/>
                    <a:pt x="1262" y="3346"/>
                  </a:cubicBezTo>
                  <a:cubicBezTo>
                    <a:pt x="1422" y="3265"/>
                    <a:pt x="1502" y="3185"/>
                    <a:pt x="1502" y="3085"/>
                  </a:cubicBezTo>
                  <a:cubicBezTo>
                    <a:pt x="1502" y="2925"/>
                    <a:pt x="1502" y="2845"/>
                    <a:pt x="1422" y="2765"/>
                  </a:cubicBezTo>
                  <a:cubicBezTo>
                    <a:pt x="1342" y="2424"/>
                    <a:pt x="1082" y="2264"/>
                    <a:pt x="1002" y="1924"/>
                  </a:cubicBezTo>
                  <a:cubicBezTo>
                    <a:pt x="922" y="1683"/>
                    <a:pt x="922" y="1423"/>
                    <a:pt x="922" y="1182"/>
                  </a:cubicBezTo>
                  <a:cubicBezTo>
                    <a:pt x="922" y="842"/>
                    <a:pt x="922" y="582"/>
                    <a:pt x="841" y="341"/>
                  </a:cubicBezTo>
                  <a:cubicBezTo>
                    <a:pt x="761" y="181"/>
                    <a:pt x="501" y="1"/>
                    <a:pt x="261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9" name="Google Shape;719;p8"/>
            <p:cNvSpPr/>
            <p:nvPr/>
          </p:nvSpPr>
          <p:spPr>
            <a:xfrm>
              <a:off x="5258827" y="911607"/>
              <a:ext cx="16693" cy="17582"/>
            </a:xfrm>
            <a:custGeom>
              <a:avLst/>
              <a:gdLst/>
              <a:ahLst/>
              <a:cxnLst/>
              <a:rect l="l" t="t" r="r" b="b"/>
              <a:pathLst>
                <a:path w="582" h="613" extrusionOk="0">
                  <a:moveTo>
                    <a:pt x="316" y="0"/>
                  </a:moveTo>
                  <a:cubicBezTo>
                    <a:pt x="223" y="0"/>
                    <a:pt x="124" y="60"/>
                    <a:pt x="80" y="192"/>
                  </a:cubicBezTo>
                  <a:cubicBezTo>
                    <a:pt x="0" y="372"/>
                    <a:pt x="160" y="613"/>
                    <a:pt x="421" y="613"/>
                  </a:cubicBezTo>
                  <a:cubicBezTo>
                    <a:pt x="501" y="532"/>
                    <a:pt x="501" y="452"/>
                    <a:pt x="581" y="372"/>
                  </a:cubicBezTo>
                  <a:cubicBezTo>
                    <a:pt x="581" y="292"/>
                    <a:pt x="581" y="192"/>
                    <a:pt x="501" y="112"/>
                  </a:cubicBezTo>
                  <a:cubicBezTo>
                    <a:pt x="465" y="40"/>
                    <a:pt x="393" y="0"/>
                    <a:pt x="316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0" name="Google Shape;720;p8"/>
            <p:cNvSpPr/>
            <p:nvPr/>
          </p:nvSpPr>
          <p:spPr>
            <a:xfrm>
              <a:off x="3706515" y="657444"/>
              <a:ext cx="181015" cy="200233"/>
            </a:xfrm>
            <a:custGeom>
              <a:avLst/>
              <a:gdLst/>
              <a:ahLst/>
              <a:cxnLst/>
              <a:rect l="l" t="t" r="r" b="b"/>
              <a:pathLst>
                <a:path w="6311" h="6981" extrusionOk="0">
                  <a:moveTo>
                    <a:pt x="2897" y="1"/>
                  </a:moveTo>
                  <a:cubicBezTo>
                    <a:pt x="556" y="1"/>
                    <a:pt x="1" y="4059"/>
                    <a:pt x="703" y="5728"/>
                  </a:cubicBezTo>
                  <a:cubicBezTo>
                    <a:pt x="883" y="6309"/>
                    <a:pt x="1303" y="6890"/>
                    <a:pt x="1964" y="6970"/>
                  </a:cubicBezTo>
                  <a:cubicBezTo>
                    <a:pt x="2021" y="6977"/>
                    <a:pt x="2078" y="6980"/>
                    <a:pt x="2134" y="6980"/>
                  </a:cubicBezTo>
                  <a:cubicBezTo>
                    <a:pt x="2724" y="6980"/>
                    <a:pt x="3242" y="6606"/>
                    <a:pt x="3627" y="6149"/>
                  </a:cubicBezTo>
                  <a:cubicBezTo>
                    <a:pt x="4969" y="4727"/>
                    <a:pt x="6311" y="641"/>
                    <a:pt x="3306" y="40"/>
                  </a:cubicBezTo>
                  <a:cubicBezTo>
                    <a:pt x="3164" y="13"/>
                    <a:pt x="3028" y="1"/>
                    <a:pt x="2897" y="1"/>
                  </a:cubicBezTo>
                  <a:close/>
                </a:path>
              </a:pathLst>
            </a:custGeom>
            <a:solidFill>
              <a:srgbClr val="FE32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1" name="Google Shape;721;p8"/>
            <p:cNvSpPr/>
            <p:nvPr/>
          </p:nvSpPr>
          <p:spPr>
            <a:xfrm>
              <a:off x="3765144" y="613185"/>
              <a:ext cx="76439" cy="75980"/>
            </a:xfrm>
            <a:custGeom>
              <a:avLst/>
              <a:gdLst/>
              <a:ahLst/>
              <a:cxnLst/>
              <a:rect l="l" t="t" r="r" b="b"/>
              <a:pathLst>
                <a:path w="2665" h="2649" extrusionOk="0">
                  <a:moveTo>
                    <a:pt x="1583" y="1"/>
                  </a:moveTo>
                  <a:cubicBezTo>
                    <a:pt x="1342" y="1"/>
                    <a:pt x="1162" y="81"/>
                    <a:pt x="1082" y="261"/>
                  </a:cubicBezTo>
                  <a:lnTo>
                    <a:pt x="1" y="1763"/>
                  </a:lnTo>
                  <a:cubicBezTo>
                    <a:pt x="1" y="1763"/>
                    <a:pt x="474" y="2648"/>
                    <a:pt x="1608" y="2648"/>
                  </a:cubicBezTo>
                  <a:cubicBezTo>
                    <a:pt x="1912" y="2648"/>
                    <a:pt x="2263" y="2585"/>
                    <a:pt x="2664" y="2424"/>
                  </a:cubicBezTo>
                  <a:lnTo>
                    <a:pt x="2584" y="682"/>
                  </a:lnTo>
                  <a:cubicBezTo>
                    <a:pt x="2584" y="421"/>
                    <a:pt x="2424" y="261"/>
                    <a:pt x="2264" y="181"/>
                  </a:cubicBezTo>
                  <a:lnTo>
                    <a:pt x="1583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2" name="Google Shape;722;p8"/>
            <p:cNvSpPr/>
            <p:nvPr/>
          </p:nvSpPr>
          <p:spPr>
            <a:xfrm>
              <a:off x="3729519" y="682427"/>
              <a:ext cx="40242" cy="96258"/>
            </a:xfrm>
            <a:custGeom>
              <a:avLst/>
              <a:gdLst/>
              <a:ahLst/>
              <a:cxnLst/>
              <a:rect l="l" t="t" r="r" b="b"/>
              <a:pathLst>
                <a:path w="1403" h="3356" extrusionOk="0">
                  <a:moveTo>
                    <a:pt x="1036" y="0"/>
                  </a:moveTo>
                  <a:cubicBezTo>
                    <a:pt x="875" y="0"/>
                    <a:pt x="735" y="358"/>
                    <a:pt x="662" y="431"/>
                  </a:cubicBezTo>
                  <a:cubicBezTo>
                    <a:pt x="321" y="932"/>
                    <a:pt x="161" y="1512"/>
                    <a:pt x="81" y="2013"/>
                  </a:cubicBezTo>
                  <a:cubicBezTo>
                    <a:pt x="1" y="2354"/>
                    <a:pt x="1" y="2674"/>
                    <a:pt x="81" y="3015"/>
                  </a:cubicBezTo>
                  <a:cubicBezTo>
                    <a:pt x="81" y="3095"/>
                    <a:pt x="81" y="3275"/>
                    <a:pt x="241" y="3355"/>
                  </a:cubicBezTo>
                  <a:cubicBezTo>
                    <a:pt x="321" y="3355"/>
                    <a:pt x="501" y="3355"/>
                    <a:pt x="501" y="3275"/>
                  </a:cubicBezTo>
                  <a:cubicBezTo>
                    <a:pt x="582" y="3175"/>
                    <a:pt x="662" y="3015"/>
                    <a:pt x="662" y="2934"/>
                  </a:cubicBezTo>
                  <a:cubicBezTo>
                    <a:pt x="662" y="2594"/>
                    <a:pt x="582" y="2273"/>
                    <a:pt x="662" y="2013"/>
                  </a:cubicBezTo>
                  <a:cubicBezTo>
                    <a:pt x="742" y="1773"/>
                    <a:pt x="902" y="1512"/>
                    <a:pt x="1082" y="1272"/>
                  </a:cubicBezTo>
                  <a:cubicBezTo>
                    <a:pt x="1243" y="1092"/>
                    <a:pt x="1323" y="851"/>
                    <a:pt x="1403" y="591"/>
                  </a:cubicBezTo>
                  <a:cubicBezTo>
                    <a:pt x="1403" y="431"/>
                    <a:pt x="1323" y="90"/>
                    <a:pt x="1082" y="10"/>
                  </a:cubicBezTo>
                  <a:cubicBezTo>
                    <a:pt x="1067" y="3"/>
                    <a:pt x="1051" y="0"/>
                    <a:pt x="1036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3" name="Google Shape;723;p8"/>
            <p:cNvSpPr/>
            <p:nvPr/>
          </p:nvSpPr>
          <p:spPr>
            <a:xfrm>
              <a:off x="3734109" y="785945"/>
              <a:ext cx="14399" cy="16292"/>
            </a:xfrm>
            <a:custGeom>
              <a:avLst/>
              <a:gdLst/>
              <a:ahLst/>
              <a:cxnLst/>
              <a:rect l="l" t="t" r="r" b="b"/>
              <a:pathLst>
                <a:path w="502" h="568" extrusionOk="0">
                  <a:moveTo>
                    <a:pt x="237" y="1"/>
                  </a:moveTo>
                  <a:cubicBezTo>
                    <a:pt x="182" y="1"/>
                    <a:pt x="127" y="20"/>
                    <a:pt x="81" y="66"/>
                  </a:cubicBezTo>
                  <a:cubicBezTo>
                    <a:pt x="1" y="167"/>
                    <a:pt x="1" y="487"/>
                    <a:pt x="161" y="567"/>
                  </a:cubicBezTo>
                  <a:cubicBezTo>
                    <a:pt x="241" y="567"/>
                    <a:pt x="341" y="567"/>
                    <a:pt x="422" y="487"/>
                  </a:cubicBezTo>
                  <a:cubicBezTo>
                    <a:pt x="422" y="407"/>
                    <a:pt x="502" y="327"/>
                    <a:pt x="502" y="247"/>
                  </a:cubicBezTo>
                  <a:cubicBezTo>
                    <a:pt x="502" y="119"/>
                    <a:pt x="370" y="1"/>
                    <a:pt x="237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4" name="Google Shape;724;p8"/>
            <p:cNvSpPr/>
            <p:nvPr/>
          </p:nvSpPr>
          <p:spPr>
            <a:xfrm>
              <a:off x="5512732" y="691376"/>
              <a:ext cx="183568" cy="196475"/>
            </a:xfrm>
            <a:custGeom>
              <a:avLst/>
              <a:gdLst/>
              <a:ahLst/>
              <a:cxnLst/>
              <a:rect l="l" t="t" r="r" b="b"/>
              <a:pathLst>
                <a:path w="6400" h="6850" extrusionOk="0">
                  <a:moveTo>
                    <a:pt x="3428" y="1"/>
                  </a:moveTo>
                  <a:cubicBezTo>
                    <a:pt x="3144" y="1"/>
                    <a:pt x="2836" y="63"/>
                    <a:pt x="2505" y="199"/>
                  </a:cubicBezTo>
                  <a:cubicBezTo>
                    <a:pt x="1" y="1280"/>
                    <a:pt x="1924" y="5286"/>
                    <a:pt x="3426" y="6368"/>
                  </a:cubicBezTo>
                  <a:cubicBezTo>
                    <a:pt x="3780" y="6609"/>
                    <a:pt x="4214" y="6849"/>
                    <a:pt x="4643" y="6849"/>
                  </a:cubicBezTo>
                  <a:cubicBezTo>
                    <a:pt x="4821" y="6849"/>
                    <a:pt x="4998" y="6808"/>
                    <a:pt x="5168" y="6708"/>
                  </a:cubicBezTo>
                  <a:cubicBezTo>
                    <a:pt x="5749" y="6468"/>
                    <a:pt x="6010" y="5787"/>
                    <a:pt x="6170" y="5126"/>
                  </a:cubicBezTo>
                  <a:cubicBezTo>
                    <a:pt x="6400" y="3500"/>
                    <a:pt x="5568" y="1"/>
                    <a:pt x="3428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5" name="Google Shape;725;p8"/>
            <p:cNvSpPr/>
            <p:nvPr/>
          </p:nvSpPr>
          <p:spPr>
            <a:xfrm>
              <a:off x="5555843" y="648494"/>
              <a:ext cx="76410" cy="78275"/>
            </a:xfrm>
            <a:custGeom>
              <a:avLst/>
              <a:gdLst/>
              <a:ahLst/>
              <a:cxnLst/>
              <a:rect l="l" t="t" r="r" b="b"/>
              <a:pathLst>
                <a:path w="2664" h="2729" extrusionOk="0">
                  <a:moveTo>
                    <a:pt x="1227" y="0"/>
                  </a:moveTo>
                  <a:cubicBezTo>
                    <a:pt x="1175" y="0"/>
                    <a:pt x="1125" y="10"/>
                    <a:pt x="1082" y="32"/>
                  </a:cubicBezTo>
                  <a:lnTo>
                    <a:pt x="421" y="272"/>
                  </a:lnTo>
                  <a:cubicBezTo>
                    <a:pt x="240" y="352"/>
                    <a:pt x="80" y="532"/>
                    <a:pt x="80" y="692"/>
                  </a:cubicBezTo>
                  <a:lnTo>
                    <a:pt x="0" y="2535"/>
                  </a:lnTo>
                  <a:cubicBezTo>
                    <a:pt x="0" y="2535"/>
                    <a:pt x="354" y="2728"/>
                    <a:pt x="851" y="2728"/>
                  </a:cubicBezTo>
                  <a:cubicBezTo>
                    <a:pt x="1378" y="2728"/>
                    <a:pt x="2066" y="2511"/>
                    <a:pt x="2664" y="1614"/>
                  </a:cubicBezTo>
                  <a:lnTo>
                    <a:pt x="1582" y="192"/>
                  </a:lnTo>
                  <a:cubicBezTo>
                    <a:pt x="1524" y="74"/>
                    <a:pt x="1368" y="0"/>
                    <a:pt x="1227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6" name="Google Shape;726;p8"/>
            <p:cNvSpPr/>
            <p:nvPr/>
          </p:nvSpPr>
          <p:spPr>
            <a:xfrm>
              <a:off x="5558138" y="739707"/>
              <a:ext cx="43110" cy="94107"/>
            </a:xfrm>
            <a:custGeom>
              <a:avLst/>
              <a:gdLst/>
              <a:ahLst/>
              <a:cxnLst/>
              <a:rect l="l" t="t" r="r" b="b"/>
              <a:pathLst>
                <a:path w="1503" h="3281" extrusionOk="0">
                  <a:moveTo>
                    <a:pt x="317" y="0"/>
                  </a:moveTo>
                  <a:cubicBezTo>
                    <a:pt x="291" y="0"/>
                    <a:pt x="265" y="5"/>
                    <a:pt x="241" y="16"/>
                  </a:cubicBezTo>
                  <a:cubicBezTo>
                    <a:pt x="0" y="96"/>
                    <a:pt x="80" y="437"/>
                    <a:pt x="80" y="677"/>
                  </a:cubicBezTo>
                  <a:cubicBezTo>
                    <a:pt x="80" y="1178"/>
                    <a:pt x="241" y="1779"/>
                    <a:pt x="501" y="2279"/>
                  </a:cubicBezTo>
                  <a:cubicBezTo>
                    <a:pt x="581" y="2520"/>
                    <a:pt x="741" y="2860"/>
                    <a:pt x="1002" y="3101"/>
                  </a:cubicBezTo>
                  <a:cubicBezTo>
                    <a:pt x="1082" y="3181"/>
                    <a:pt x="1162" y="3281"/>
                    <a:pt x="1342" y="3281"/>
                  </a:cubicBezTo>
                  <a:cubicBezTo>
                    <a:pt x="1422" y="3281"/>
                    <a:pt x="1502" y="3101"/>
                    <a:pt x="1502" y="3020"/>
                  </a:cubicBezTo>
                  <a:cubicBezTo>
                    <a:pt x="1502" y="2940"/>
                    <a:pt x="1502" y="2860"/>
                    <a:pt x="1422" y="2680"/>
                  </a:cubicBezTo>
                  <a:cubicBezTo>
                    <a:pt x="1342" y="2440"/>
                    <a:pt x="1082" y="2179"/>
                    <a:pt x="1002" y="1859"/>
                  </a:cubicBezTo>
                  <a:cubicBezTo>
                    <a:pt x="922" y="1598"/>
                    <a:pt x="922" y="1358"/>
                    <a:pt x="922" y="1098"/>
                  </a:cubicBezTo>
                  <a:cubicBezTo>
                    <a:pt x="922" y="857"/>
                    <a:pt x="922" y="597"/>
                    <a:pt x="741" y="357"/>
                  </a:cubicBezTo>
                  <a:cubicBezTo>
                    <a:pt x="672" y="201"/>
                    <a:pt x="483" y="0"/>
                    <a:pt x="317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7" name="Google Shape;727;p8"/>
            <p:cNvSpPr/>
            <p:nvPr/>
          </p:nvSpPr>
          <p:spPr>
            <a:xfrm>
              <a:off x="5601220" y="837231"/>
              <a:ext cx="14399" cy="15546"/>
            </a:xfrm>
            <a:custGeom>
              <a:avLst/>
              <a:gdLst/>
              <a:ahLst/>
              <a:cxnLst/>
              <a:rect l="l" t="t" r="r" b="b"/>
              <a:pathLst>
                <a:path w="502" h="542" extrusionOk="0">
                  <a:moveTo>
                    <a:pt x="251" y="1"/>
                  </a:moveTo>
                  <a:cubicBezTo>
                    <a:pt x="146" y="1"/>
                    <a:pt x="40" y="41"/>
                    <a:pt x="0" y="121"/>
                  </a:cubicBezTo>
                  <a:cubicBezTo>
                    <a:pt x="0" y="281"/>
                    <a:pt x="161" y="542"/>
                    <a:pt x="341" y="542"/>
                  </a:cubicBezTo>
                  <a:cubicBezTo>
                    <a:pt x="421" y="542"/>
                    <a:pt x="501" y="462"/>
                    <a:pt x="501" y="381"/>
                  </a:cubicBezTo>
                  <a:lnTo>
                    <a:pt x="501" y="121"/>
                  </a:lnTo>
                  <a:cubicBezTo>
                    <a:pt x="461" y="41"/>
                    <a:pt x="356" y="1"/>
                    <a:pt x="251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8" name="Google Shape;728;p8"/>
            <p:cNvSpPr/>
            <p:nvPr/>
          </p:nvSpPr>
          <p:spPr>
            <a:xfrm>
              <a:off x="4070019" y="765780"/>
              <a:ext cx="178864" cy="202126"/>
            </a:xfrm>
            <a:custGeom>
              <a:avLst/>
              <a:gdLst/>
              <a:ahLst/>
              <a:cxnLst/>
              <a:rect l="l" t="t" r="r" b="b"/>
              <a:pathLst>
                <a:path w="6236" h="7047" extrusionOk="0">
                  <a:moveTo>
                    <a:pt x="2872" y="0"/>
                  </a:moveTo>
                  <a:cubicBezTo>
                    <a:pt x="425" y="0"/>
                    <a:pt x="1" y="4109"/>
                    <a:pt x="728" y="5697"/>
                  </a:cubicBezTo>
                  <a:cubicBezTo>
                    <a:pt x="968" y="6277"/>
                    <a:pt x="1389" y="6878"/>
                    <a:pt x="1970" y="7038"/>
                  </a:cubicBezTo>
                  <a:cubicBezTo>
                    <a:pt x="2018" y="7044"/>
                    <a:pt x="2067" y="7047"/>
                    <a:pt x="2114" y="7047"/>
                  </a:cubicBezTo>
                  <a:cubicBezTo>
                    <a:pt x="2733" y="7047"/>
                    <a:pt x="3262" y="6582"/>
                    <a:pt x="3652" y="6117"/>
                  </a:cubicBezTo>
                  <a:cubicBezTo>
                    <a:pt x="4894" y="4695"/>
                    <a:pt x="6236" y="529"/>
                    <a:pt x="3231" y="28"/>
                  </a:cubicBezTo>
                  <a:cubicBezTo>
                    <a:pt x="3107" y="9"/>
                    <a:pt x="2987" y="0"/>
                    <a:pt x="2872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9" name="Google Shape;729;p8"/>
            <p:cNvSpPr/>
            <p:nvPr/>
          </p:nvSpPr>
          <p:spPr>
            <a:xfrm>
              <a:off x="4124202" y="722583"/>
              <a:ext cx="79307" cy="74546"/>
            </a:xfrm>
            <a:custGeom>
              <a:avLst/>
              <a:gdLst/>
              <a:ahLst/>
              <a:cxnLst/>
              <a:rect l="l" t="t" r="r" b="b"/>
              <a:pathLst>
                <a:path w="2765" h="2599" extrusionOk="0">
                  <a:moveTo>
                    <a:pt x="1438" y="1"/>
                  </a:moveTo>
                  <a:cubicBezTo>
                    <a:pt x="1296" y="1"/>
                    <a:pt x="1141" y="75"/>
                    <a:pt x="1082" y="192"/>
                  </a:cubicBezTo>
                  <a:lnTo>
                    <a:pt x="0" y="1775"/>
                  </a:lnTo>
                  <a:cubicBezTo>
                    <a:pt x="0" y="1775"/>
                    <a:pt x="517" y="2599"/>
                    <a:pt x="1666" y="2599"/>
                  </a:cubicBezTo>
                  <a:cubicBezTo>
                    <a:pt x="1983" y="2599"/>
                    <a:pt x="2348" y="2536"/>
                    <a:pt x="2764" y="2376"/>
                  </a:cubicBezTo>
                  <a:lnTo>
                    <a:pt x="2584" y="613"/>
                  </a:lnTo>
                  <a:cubicBezTo>
                    <a:pt x="2584" y="373"/>
                    <a:pt x="2504" y="192"/>
                    <a:pt x="2264" y="192"/>
                  </a:cubicBezTo>
                  <a:lnTo>
                    <a:pt x="1583" y="32"/>
                  </a:lnTo>
                  <a:cubicBezTo>
                    <a:pt x="1540" y="11"/>
                    <a:pt x="1490" y="1"/>
                    <a:pt x="1438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0" name="Google Shape;730;p8"/>
            <p:cNvSpPr/>
            <p:nvPr/>
          </p:nvSpPr>
          <p:spPr>
            <a:xfrm>
              <a:off x="4093166" y="792657"/>
              <a:ext cx="38521" cy="95742"/>
            </a:xfrm>
            <a:custGeom>
              <a:avLst/>
              <a:gdLst/>
              <a:ahLst/>
              <a:cxnLst/>
              <a:rect l="l" t="t" r="r" b="b"/>
              <a:pathLst>
                <a:path w="1343" h="3338" extrusionOk="0">
                  <a:moveTo>
                    <a:pt x="950" y="0"/>
                  </a:moveTo>
                  <a:cubicBezTo>
                    <a:pt x="804" y="0"/>
                    <a:pt x="653" y="273"/>
                    <a:pt x="582" y="433"/>
                  </a:cubicBezTo>
                  <a:cubicBezTo>
                    <a:pt x="241" y="934"/>
                    <a:pt x="81" y="1435"/>
                    <a:pt x="1" y="2016"/>
                  </a:cubicBezTo>
                  <a:lnTo>
                    <a:pt x="1" y="3017"/>
                  </a:lnTo>
                  <a:cubicBezTo>
                    <a:pt x="81" y="3097"/>
                    <a:pt x="81" y="3257"/>
                    <a:pt x="241" y="3338"/>
                  </a:cubicBezTo>
                  <a:cubicBezTo>
                    <a:pt x="341" y="3338"/>
                    <a:pt x="422" y="3338"/>
                    <a:pt x="502" y="3257"/>
                  </a:cubicBezTo>
                  <a:cubicBezTo>
                    <a:pt x="582" y="3177"/>
                    <a:pt x="582" y="3017"/>
                    <a:pt x="582" y="2937"/>
                  </a:cubicBezTo>
                  <a:cubicBezTo>
                    <a:pt x="662" y="2596"/>
                    <a:pt x="582" y="2256"/>
                    <a:pt x="662" y="1935"/>
                  </a:cubicBezTo>
                  <a:cubicBezTo>
                    <a:pt x="742" y="1675"/>
                    <a:pt x="842" y="1515"/>
                    <a:pt x="1002" y="1255"/>
                  </a:cubicBezTo>
                  <a:cubicBezTo>
                    <a:pt x="1163" y="1014"/>
                    <a:pt x="1243" y="834"/>
                    <a:pt x="1343" y="594"/>
                  </a:cubicBezTo>
                  <a:cubicBezTo>
                    <a:pt x="1343" y="333"/>
                    <a:pt x="1243" y="93"/>
                    <a:pt x="1002" y="13"/>
                  </a:cubicBezTo>
                  <a:cubicBezTo>
                    <a:pt x="985" y="4"/>
                    <a:pt x="968" y="0"/>
                    <a:pt x="950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1" name="Google Shape;731;p8"/>
            <p:cNvSpPr/>
            <p:nvPr/>
          </p:nvSpPr>
          <p:spPr>
            <a:xfrm>
              <a:off x="4095490" y="896232"/>
              <a:ext cx="16665" cy="16292"/>
            </a:xfrm>
            <a:custGeom>
              <a:avLst/>
              <a:gdLst/>
              <a:ahLst/>
              <a:cxnLst/>
              <a:rect l="l" t="t" r="r" b="b"/>
              <a:pathLst>
                <a:path w="581" h="568" extrusionOk="0">
                  <a:moveTo>
                    <a:pt x="327" y="1"/>
                  </a:moveTo>
                  <a:cubicBezTo>
                    <a:pt x="271" y="1"/>
                    <a:pt x="213" y="20"/>
                    <a:pt x="160" y="67"/>
                  </a:cubicBezTo>
                  <a:cubicBezTo>
                    <a:pt x="80" y="147"/>
                    <a:pt x="0" y="488"/>
                    <a:pt x="260" y="568"/>
                  </a:cubicBezTo>
                  <a:cubicBezTo>
                    <a:pt x="341" y="568"/>
                    <a:pt x="421" y="568"/>
                    <a:pt x="501" y="488"/>
                  </a:cubicBezTo>
                  <a:cubicBezTo>
                    <a:pt x="501" y="407"/>
                    <a:pt x="581" y="327"/>
                    <a:pt x="581" y="227"/>
                  </a:cubicBezTo>
                  <a:cubicBezTo>
                    <a:pt x="581" y="114"/>
                    <a:pt x="461" y="1"/>
                    <a:pt x="327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2" name="Google Shape;732;p8"/>
            <p:cNvSpPr/>
            <p:nvPr/>
          </p:nvSpPr>
          <p:spPr>
            <a:xfrm>
              <a:off x="4428101" y="823893"/>
              <a:ext cx="165211" cy="203531"/>
            </a:xfrm>
            <a:custGeom>
              <a:avLst/>
              <a:gdLst/>
              <a:ahLst/>
              <a:cxnLst/>
              <a:rect l="l" t="t" r="r" b="b"/>
              <a:pathLst>
                <a:path w="5760" h="7096" extrusionOk="0">
                  <a:moveTo>
                    <a:pt x="3001" y="1"/>
                  </a:moveTo>
                  <a:cubicBezTo>
                    <a:pt x="2950" y="1"/>
                    <a:pt x="2898" y="2"/>
                    <a:pt x="2845" y="5"/>
                  </a:cubicBezTo>
                  <a:cubicBezTo>
                    <a:pt x="1" y="166"/>
                    <a:pt x="501" y="4592"/>
                    <a:pt x="1583" y="6174"/>
                  </a:cubicBezTo>
                  <a:cubicBezTo>
                    <a:pt x="2004" y="6675"/>
                    <a:pt x="2504" y="7095"/>
                    <a:pt x="3185" y="7095"/>
                  </a:cubicBezTo>
                  <a:cubicBezTo>
                    <a:pt x="3846" y="7015"/>
                    <a:pt x="4267" y="6435"/>
                    <a:pt x="4587" y="5854"/>
                  </a:cubicBezTo>
                  <a:cubicBezTo>
                    <a:pt x="5492" y="4202"/>
                    <a:pt x="5759" y="1"/>
                    <a:pt x="3001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3" name="Google Shape;733;p8"/>
            <p:cNvSpPr/>
            <p:nvPr/>
          </p:nvSpPr>
          <p:spPr>
            <a:xfrm>
              <a:off x="4473478" y="778659"/>
              <a:ext cx="79307" cy="74574"/>
            </a:xfrm>
            <a:custGeom>
              <a:avLst/>
              <a:gdLst/>
              <a:ahLst/>
              <a:cxnLst/>
              <a:rect l="l" t="t" r="r" b="b"/>
              <a:pathLst>
                <a:path w="2765" h="2600" extrusionOk="0">
                  <a:moveTo>
                    <a:pt x="1103" y="0"/>
                  </a:moveTo>
                  <a:cubicBezTo>
                    <a:pt x="922" y="0"/>
                    <a:pt x="762" y="160"/>
                    <a:pt x="682" y="320"/>
                  </a:cubicBezTo>
                  <a:lnTo>
                    <a:pt x="1" y="2083"/>
                  </a:lnTo>
                  <a:cubicBezTo>
                    <a:pt x="1" y="2083"/>
                    <a:pt x="491" y="2599"/>
                    <a:pt x="1310" y="2599"/>
                  </a:cubicBezTo>
                  <a:cubicBezTo>
                    <a:pt x="1719" y="2599"/>
                    <a:pt x="2211" y="2470"/>
                    <a:pt x="2765" y="2083"/>
                  </a:cubicBezTo>
                  <a:lnTo>
                    <a:pt x="2264" y="421"/>
                  </a:lnTo>
                  <a:cubicBezTo>
                    <a:pt x="2184" y="160"/>
                    <a:pt x="2004" y="0"/>
                    <a:pt x="1844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4" name="Google Shape;734;p8"/>
            <p:cNvSpPr/>
            <p:nvPr/>
          </p:nvSpPr>
          <p:spPr>
            <a:xfrm>
              <a:off x="4459137" y="857338"/>
              <a:ext cx="28740" cy="99184"/>
            </a:xfrm>
            <a:custGeom>
              <a:avLst/>
              <a:gdLst/>
              <a:ahLst/>
              <a:cxnLst/>
              <a:rect l="l" t="t" r="r" b="b"/>
              <a:pathLst>
                <a:path w="1002" h="3458" extrusionOk="0">
                  <a:moveTo>
                    <a:pt x="501" y="1"/>
                  </a:moveTo>
                  <a:cubicBezTo>
                    <a:pt x="341" y="1"/>
                    <a:pt x="261" y="422"/>
                    <a:pt x="181" y="582"/>
                  </a:cubicBezTo>
                  <a:cubicBezTo>
                    <a:pt x="0" y="1083"/>
                    <a:pt x="0" y="1683"/>
                    <a:pt x="0" y="2264"/>
                  </a:cubicBezTo>
                  <a:cubicBezTo>
                    <a:pt x="100" y="2505"/>
                    <a:pt x="181" y="2845"/>
                    <a:pt x="261" y="3186"/>
                  </a:cubicBezTo>
                  <a:cubicBezTo>
                    <a:pt x="341" y="3266"/>
                    <a:pt x="341" y="3426"/>
                    <a:pt x="501" y="3426"/>
                  </a:cubicBezTo>
                  <a:cubicBezTo>
                    <a:pt x="528" y="3447"/>
                    <a:pt x="559" y="3457"/>
                    <a:pt x="590" y="3457"/>
                  </a:cubicBezTo>
                  <a:cubicBezTo>
                    <a:pt x="675" y="3457"/>
                    <a:pt x="761" y="3383"/>
                    <a:pt x="761" y="3266"/>
                  </a:cubicBezTo>
                  <a:cubicBezTo>
                    <a:pt x="841" y="3186"/>
                    <a:pt x="841" y="3085"/>
                    <a:pt x="841" y="3005"/>
                  </a:cubicBezTo>
                  <a:cubicBezTo>
                    <a:pt x="761" y="2685"/>
                    <a:pt x="601" y="2344"/>
                    <a:pt x="681" y="2004"/>
                  </a:cubicBezTo>
                  <a:cubicBezTo>
                    <a:pt x="681" y="1763"/>
                    <a:pt x="761" y="1503"/>
                    <a:pt x="841" y="1263"/>
                  </a:cubicBezTo>
                  <a:cubicBezTo>
                    <a:pt x="922" y="1002"/>
                    <a:pt x="1002" y="762"/>
                    <a:pt x="922" y="502"/>
                  </a:cubicBezTo>
                  <a:cubicBezTo>
                    <a:pt x="922" y="341"/>
                    <a:pt x="761" y="81"/>
                    <a:pt x="501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5" name="Google Shape;735;p8"/>
            <p:cNvSpPr/>
            <p:nvPr/>
          </p:nvSpPr>
          <p:spPr>
            <a:xfrm>
              <a:off x="4473478" y="962606"/>
              <a:ext cx="17267" cy="17152"/>
            </a:xfrm>
            <a:custGeom>
              <a:avLst/>
              <a:gdLst/>
              <a:ahLst/>
              <a:cxnLst/>
              <a:rect l="l" t="t" r="r" b="b"/>
              <a:pathLst>
                <a:path w="602" h="598" extrusionOk="0">
                  <a:moveTo>
                    <a:pt x="324" y="0"/>
                  </a:moveTo>
                  <a:cubicBezTo>
                    <a:pt x="265" y="0"/>
                    <a:pt x="211" y="28"/>
                    <a:pt x="181" y="96"/>
                  </a:cubicBezTo>
                  <a:cubicBezTo>
                    <a:pt x="1" y="257"/>
                    <a:pt x="101" y="597"/>
                    <a:pt x="261" y="597"/>
                  </a:cubicBezTo>
                  <a:cubicBezTo>
                    <a:pt x="341" y="597"/>
                    <a:pt x="422" y="517"/>
                    <a:pt x="502" y="417"/>
                  </a:cubicBezTo>
                  <a:cubicBezTo>
                    <a:pt x="502" y="337"/>
                    <a:pt x="602" y="257"/>
                    <a:pt x="602" y="176"/>
                  </a:cubicBezTo>
                  <a:cubicBezTo>
                    <a:pt x="539" y="77"/>
                    <a:pt x="423" y="0"/>
                    <a:pt x="324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6" name="Google Shape;736;p8"/>
            <p:cNvSpPr/>
            <p:nvPr/>
          </p:nvSpPr>
          <p:spPr>
            <a:xfrm>
              <a:off x="4813576" y="820594"/>
              <a:ext cx="169055" cy="202556"/>
            </a:xfrm>
            <a:custGeom>
              <a:avLst/>
              <a:gdLst/>
              <a:ahLst/>
              <a:cxnLst/>
              <a:rect l="l" t="t" r="r" b="b"/>
              <a:pathLst>
                <a:path w="5894" h="7062" extrusionOk="0">
                  <a:moveTo>
                    <a:pt x="3213" y="0"/>
                  </a:moveTo>
                  <a:cubicBezTo>
                    <a:pt x="3071" y="0"/>
                    <a:pt x="2922" y="13"/>
                    <a:pt x="2765" y="40"/>
                  </a:cubicBezTo>
                  <a:cubicBezTo>
                    <a:pt x="1" y="621"/>
                    <a:pt x="1083" y="4967"/>
                    <a:pt x="2344" y="6289"/>
                  </a:cubicBezTo>
                  <a:cubicBezTo>
                    <a:pt x="2724" y="6741"/>
                    <a:pt x="3298" y="7062"/>
                    <a:pt x="3834" y="7062"/>
                  </a:cubicBezTo>
                  <a:cubicBezTo>
                    <a:pt x="3892" y="7062"/>
                    <a:pt x="3950" y="7058"/>
                    <a:pt x="4007" y="7050"/>
                  </a:cubicBezTo>
                  <a:cubicBezTo>
                    <a:pt x="4668" y="6870"/>
                    <a:pt x="5008" y="6209"/>
                    <a:pt x="5269" y="5628"/>
                  </a:cubicBezTo>
                  <a:cubicBezTo>
                    <a:pt x="5894" y="3961"/>
                    <a:pt x="5695" y="0"/>
                    <a:pt x="3213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7" name="Google Shape;737;p8"/>
            <p:cNvSpPr/>
            <p:nvPr/>
          </p:nvSpPr>
          <p:spPr>
            <a:xfrm>
              <a:off x="4858982" y="776336"/>
              <a:ext cx="79307" cy="75664"/>
            </a:xfrm>
            <a:custGeom>
              <a:avLst/>
              <a:gdLst/>
              <a:ahLst/>
              <a:cxnLst/>
              <a:rect l="l" t="t" r="r" b="b"/>
              <a:pathLst>
                <a:path w="2765" h="2638" extrusionOk="0">
                  <a:moveTo>
                    <a:pt x="1502" y="1"/>
                  </a:moveTo>
                  <a:lnTo>
                    <a:pt x="841" y="81"/>
                  </a:lnTo>
                  <a:cubicBezTo>
                    <a:pt x="581" y="81"/>
                    <a:pt x="501" y="241"/>
                    <a:pt x="421" y="401"/>
                  </a:cubicBezTo>
                  <a:lnTo>
                    <a:pt x="0" y="2244"/>
                  </a:lnTo>
                  <a:cubicBezTo>
                    <a:pt x="0" y="2244"/>
                    <a:pt x="460" y="2638"/>
                    <a:pt x="1154" y="2638"/>
                  </a:cubicBezTo>
                  <a:cubicBezTo>
                    <a:pt x="1610" y="2638"/>
                    <a:pt x="2168" y="2468"/>
                    <a:pt x="2764" y="1904"/>
                  </a:cubicBezTo>
                  <a:lnTo>
                    <a:pt x="2003" y="241"/>
                  </a:lnTo>
                  <a:cubicBezTo>
                    <a:pt x="1923" y="81"/>
                    <a:pt x="1763" y="1"/>
                    <a:pt x="1502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8" name="Google Shape;738;p8"/>
            <p:cNvSpPr/>
            <p:nvPr/>
          </p:nvSpPr>
          <p:spPr>
            <a:xfrm>
              <a:off x="4852069" y="859661"/>
              <a:ext cx="31063" cy="98238"/>
            </a:xfrm>
            <a:custGeom>
              <a:avLst/>
              <a:gdLst/>
              <a:ahLst/>
              <a:cxnLst/>
              <a:rect l="l" t="t" r="r" b="b"/>
              <a:pathLst>
                <a:path w="1083" h="3425" extrusionOk="0">
                  <a:moveTo>
                    <a:pt x="321" y="0"/>
                  </a:moveTo>
                  <a:cubicBezTo>
                    <a:pt x="161" y="0"/>
                    <a:pt x="161" y="421"/>
                    <a:pt x="81" y="601"/>
                  </a:cubicBezTo>
                  <a:cubicBezTo>
                    <a:pt x="1" y="1182"/>
                    <a:pt x="1" y="1763"/>
                    <a:pt x="161" y="2263"/>
                  </a:cubicBezTo>
                  <a:cubicBezTo>
                    <a:pt x="241" y="2604"/>
                    <a:pt x="321" y="2924"/>
                    <a:pt x="502" y="3185"/>
                  </a:cubicBezTo>
                  <a:cubicBezTo>
                    <a:pt x="582" y="3265"/>
                    <a:pt x="662" y="3425"/>
                    <a:pt x="822" y="3425"/>
                  </a:cubicBezTo>
                  <a:cubicBezTo>
                    <a:pt x="922" y="3425"/>
                    <a:pt x="1002" y="3345"/>
                    <a:pt x="1002" y="3265"/>
                  </a:cubicBezTo>
                  <a:cubicBezTo>
                    <a:pt x="1082" y="3185"/>
                    <a:pt x="1082" y="3004"/>
                    <a:pt x="1002" y="2924"/>
                  </a:cubicBezTo>
                  <a:cubicBezTo>
                    <a:pt x="922" y="2604"/>
                    <a:pt x="742" y="2343"/>
                    <a:pt x="742" y="2003"/>
                  </a:cubicBezTo>
                  <a:cubicBezTo>
                    <a:pt x="662" y="1763"/>
                    <a:pt x="742" y="1502"/>
                    <a:pt x="822" y="1262"/>
                  </a:cubicBezTo>
                  <a:cubicBezTo>
                    <a:pt x="922" y="1002"/>
                    <a:pt x="922" y="681"/>
                    <a:pt x="822" y="421"/>
                  </a:cubicBezTo>
                  <a:cubicBezTo>
                    <a:pt x="742" y="260"/>
                    <a:pt x="582" y="0"/>
                    <a:pt x="321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9" name="Google Shape;739;p8"/>
            <p:cNvSpPr/>
            <p:nvPr/>
          </p:nvSpPr>
          <p:spPr>
            <a:xfrm>
              <a:off x="4875647" y="964212"/>
              <a:ext cx="17238" cy="15546"/>
            </a:xfrm>
            <a:custGeom>
              <a:avLst/>
              <a:gdLst/>
              <a:ahLst/>
              <a:cxnLst/>
              <a:rect l="l" t="t" r="r" b="b"/>
              <a:pathLst>
                <a:path w="601" h="542" extrusionOk="0">
                  <a:moveTo>
                    <a:pt x="373" y="0"/>
                  </a:moveTo>
                  <a:cubicBezTo>
                    <a:pt x="280" y="0"/>
                    <a:pt x="180" y="40"/>
                    <a:pt x="100" y="120"/>
                  </a:cubicBezTo>
                  <a:cubicBezTo>
                    <a:pt x="0" y="201"/>
                    <a:pt x="180" y="541"/>
                    <a:pt x="341" y="541"/>
                  </a:cubicBezTo>
                  <a:cubicBezTo>
                    <a:pt x="421" y="541"/>
                    <a:pt x="501" y="461"/>
                    <a:pt x="501" y="361"/>
                  </a:cubicBezTo>
                  <a:cubicBezTo>
                    <a:pt x="601" y="281"/>
                    <a:pt x="601" y="201"/>
                    <a:pt x="601" y="120"/>
                  </a:cubicBezTo>
                  <a:cubicBezTo>
                    <a:pt x="551" y="40"/>
                    <a:pt x="466" y="0"/>
                    <a:pt x="373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0" name="Google Shape;740;p8"/>
            <p:cNvSpPr/>
            <p:nvPr/>
          </p:nvSpPr>
          <p:spPr>
            <a:xfrm>
              <a:off x="5876408" y="437700"/>
              <a:ext cx="2601818" cy="359908"/>
            </a:xfrm>
            <a:custGeom>
              <a:avLst/>
              <a:gdLst/>
              <a:ahLst/>
              <a:cxnLst/>
              <a:rect l="l" t="t" r="r" b="b"/>
              <a:pathLst>
                <a:path w="90711" h="12548" extrusionOk="0">
                  <a:moveTo>
                    <a:pt x="90079" y="0"/>
                  </a:moveTo>
                  <a:cubicBezTo>
                    <a:pt x="90014" y="0"/>
                    <a:pt x="89948" y="10"/>
                    <a:pt x="89889" y="30"/>
                  </a:cubicBezTo>
                  <a:cubicBezTo>
                    <a:pt x="74444" y="7727"/>
                    <a:pt x="59534" y="11589"/>
                    <a:pt x="44651" y="11589"/>
                  </a:cubicBezTo>
                  <a:cubicBezTo>
                    <a:pt x="30179" y="11589"/>
                    <a:pt x="15732" y="7937"/>
                    <a:pt x="841" y="611"/>
                  </a:cubicBezTo>
                  <a:cubicBezTo>
                    <a:pt x="769" y="567"/>
                    <a:pt x="693" y="547"/>
                    <a:pt x="618" y="547"/>
                  </a:cubicBezTo>
                  <a:cubicBezTo>
                    <a:pt x="421" y="547"/>
                    <a:pt x="233" y="683"/>
                    <a:pt x="160" y="871"/>
                  </a:cubicBezTo>
                  <a:cubicBezTo>
                    <a:pt x="0" y="1112"/>
                    <a:pt x="80" y="1372"/>
                    <a:pt x="341" y="1532"/>
                  </a:cubicBezTo>
                  <a:cubicBezTo>
                    <a:pt x="15102" y="8702"/>
                    <a:pt x="29202" y="12388"/>
                    <a:pt x="43402" y="12548"/>
                  </a:cubicBezTo>
                  <a:lnTo>
                    <a:pt x="44724" y="12548"/>
                  </a:lnTo>
                  <a:cubicBezTo>
                    <a:pt x="59746" y="12548"/>
                    <a:pt x="74687" y="8803"/>
                    <a:pt x="90290" y="951"/>
                  </a:cubicBezTo>
                  <a:cubicBezTo>
                    <a:pt x="90550" y="871"/>
                    <a:pt x="90710" y="531"/>
                    <a:pt x="90550" y="290"/>
                  </a:cubicBezTo>
                  <a:cubicBezTo>
                    <a:pt x="90490" y="94"/>
                    <a:pt x="90281" y="0"/>
                    <a:pt x="90079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1" name="Google Shape;741;p8"/>
            <p:cNvSpPr/>
            <p:nvPr/>
          </p:nvSpPr>
          <p:spPr>
            <a:xfrm>
              <a:off x="7604462" y="768419"/>
              <a:ext cx="183425" cy="196991"/>
            </a:xfrm>
            <a:custGeom>
              <a:avLst/>
              <a:gdLst/>
              <a:ahLst/>
              <a:cxnLst/>
              <a:rect l="l" t="t" r="r" b="b"/>
              <a:pathLst>
                <a:path w="6395" h="6868" extrusionOk="0">
                  <a:moveTo>
                    <a:pt x="3461" y="1"/>
                  </a:moveTo>
                  <a:cubicBezTo>
                    <a:pt x="3196" y="1"/>
                    <a:pt x="2911" y="56"/>
                    <a:pt x="2604" y="177"/>
                  </a:cubicBezTo>
                  <a:cubicBezTo>
                    <a:pt x="1" y="1178"/>
                    <a:pt x="1843" y="5184"/>
                    <a:pt x="3345" y="6366"/>
                  </a:cubicBezTo>
                  <a:cubicBezTo>
                    <a:pt x="3728" y="6611"/>
                    <a:pt x="4205" y="6867"/>
                    <a:pt x="4676" y="6867"/>
                  </a:cubicBezTo>
                  <a:cubicBezTo>
                    <a:pt x="4821" y="6867"/>
                    <a:pt x="4966" y="6843"/>
                    <a:pt x="5108" y="6786"/>
                  </a:cubicBezTo>
                  <a:cubicBezTo>
                    <a:pt x="5689" y="6526"/>
                    <a:pt x="5929" y="5785"/>
                    <a:pt x="6109" y="5184"/>
                  </a:cubicBezTo>
                  <a:cubicBezTo>
                    <a:pt x="6394" y="3494"/>
                    <a:pt x="5572" y="1"/>
                    <a:pt x="3461" y="1"/>
                  </a:cubicBezTo>
                  <a:close/>
                </a:path>
              </a:pathLst>
            </a:custGeom>
            <a:solidFill>
              <a:srgbClr val="FE32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2" name="Google Shape;742;p8"/>
            <p:cNvSpPr/>
            <p:nvPr/>
          </p:nvSpPr>
          <p:spPr>
            <a:xfrm>
              <a:off x="7650413" y="724878"/>
              <a:ext cx="74144" cy="77672"/>
            </a:xfrm>
            <a:custGeom>
              <a:avLst/>
              <a:gdLst/>
              <a:ahLst/>
              <a:cxnLst/>
              <a:rect l="l" t="t" r="r" b="b"/>
              <a:pathLst>
                <a:path w="2585" h="2708" extrusionOk="0">
                  <a:moveTo>
                    <a:pt x="1227" y="1"/>
                  </a:moveTo>
                  <a:cubicBezTo>
                    <a:pt x="1175" y="1"/>
                    <a:pt x="1125" y="11"/>
                    <a:pt x="1082" y="32"/>
                  </a:cubicBezTo>
                  <a:lnTo>
                    <a:pt x="401" y="193"/>
                  </a:lnTo>
                  <a:cubicBezTo>
                    <a:pt x="241" y="293"/>
                    <a:pt x="81" y="453"/>
                    <a:pt x="81" y="613"/>
                  </a:cubicBezTo>
                  <a:lnTo>
                    <a:pt x="1" y="2536"/>
                  </a:lnTo>
                  <a:cubicBezTo>
                    <a:pt x="1" y="2536"/>
                    <a:pt x="317" y="2708"/>
                    <a:pt x="776" y="2708"/>
                  </a:cubicBezTo>
                  <a:cubicBezTo>
                    <a:pt x="1283" y="2708"/>
                    <a:pt x="1964" y="2498"/>
                    <a:pt x="2585" y="1615"/>
                  </a:cubicBezTo>
                  <a:lnTo>
                    <a:pt x="1583" y="193"/>
                  </a:lnTo>
                  <a:cubicBezTo>
                    <a:pt x="1525" y="75"/>
                    <a:pt x="1369" y="1"/>
                    <a:pt x="1227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3" name="Google Shape;743;p8"/>
            <p:cNvSpPr/>
            <p:nvPr/>
          </p:nvSpPr>
          <p:spPr>
            <a:xfrm>
              <a:off x="7650413" y="814255"/>
              <a:ext cx="43138" cy="95972"/>
            </a:xfrm>
            <a:custGeom>
              <a:avLst/>
              <a:gdLst/>
              <a:ahLst/>
              <a:cxnLst/>
              <a:rect l="l" t="t" r="r" b="b"/>
              <a:pathLst>
                <a:path w="1504" h="3346" extrusionOk="0">
                  <a:moveTo>
                    <a:pt x="241" y="1"/>
                  </a:moveTo>
                  <a:cubicBezTo>
                    <a:pt x="1" y="81"/>
                    <a:pt x="81" y="502"/>
                    <a:pt x="81" y="682"/>
                  </a:cubicBezTo>
                  <a:cubicBezTo>
                    <a:pt x="81" y="1182"/>
                    <a:pt x="161" y="1763"/>
                    <a:pt x="401" y="2264"/>
                  </a:cubicBezTo>
                  <a:cubicBezTo>
                    <a:pt x="582" y="2585"/>
                    <a:pt x="742" y="2845"/>
                    <a:pt x="902" y="3085"/>
                  </a:cubicBezTo>
                  <a:cubicBezTo>
                    <a:pt x="1002" y="3185"/>
                    <a:pt x="1082" y="3346"/>
                    <a:pt x="1243" y="3346"/>
                  </a:cubicBezTo>
                  <a:cubicBezTo>
                    <a:pt x="1323" y="3265"/>
                    <a:pt x="1403" y="3185"/>
                    <a:pt x="1403" y="3085"/>
                  </a:cubicBezTo>
                  <a:cubicBezTo>
                    <a:pt x="1503" y="2925"/>
                    <a:pt x="1403" y="2845"/>
                    <a:pt x="1403" y="2765"/>
                  </a:cubicBezTo>
                  <a:cubicBezTo>
                    <a:pt x="1243" y="2424"/>
                    <a:pt x="1002" y="2264"/>
                    <a:pt x="902" y="1924"/>
                  </a:cubicBezTo>
                  <a:cubicBezTo>
                    <a:pt x="822" y="1683"/>
                    <a:pt x="902" y="1423"/>
                    <a:pt x="902" y="1182"/>
                  </a:cubicBezTo>
                  <a:cubicBezTo>
                    <a:pt x="902" y="842"/>
                    <a:pt x="902" y="582"/>
                    <a:pt x="742" y="341"/>
                  </a:cubicBezTo>
                  <a:cubicBezTo>
                    <a:pt x="662" y="181"/>
                    <a:pt x="401" y="1"/>
                    <a:pt x="241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4" name="Google Shape;744;p8"/>
            <p:cNvSpPr/>
            <p:nvPr/>
          </p:nvSpPr>
          <p:spPr>
            <a:xfrm>
              <a:off x="7690627" y="911607"/>
              <a:ext cx="14399" cy="17582"/>
            </a:xfrm>
            <a:custGeom>
              <a:avLst/>
              <a:gdLst/>
              <a:ahLst/>
              <a:cxnLst/>
              <a:rect l="l" t="t" r="r" b="b"/>
              <a:pathLst>
                <a:path w="502" h="613" extrusionOk="0">
                  <a:moveTo>
                    <a:pt x="299" y="0"/>
                  </a:moveTo>
                  <a:cubicBezTo>
                    <a:pt x="198" y="0"/>
                    <a:pt x="101" y="60"/>
                    <a:pt x="101" y="192"/>
                  </a:cubicBezTo>
                  <a:cubicBezTo>
                    <a:pt x="1" y="372"/>
                    <a:pt x="181" y="613"/>
                    <a:pt x="341" y="613"/>
                  </a:cubicBezTo>
                  <a:cubicBezTo>
                    <a:pt x="421" y="532"/>
                    <a:pt x="502" y="452"/>
                    <a:pt x="502" y="372"/>
                  </a:cubicBezTo>
                  <a:lnTo>
                    <a:pt x="502" y="112"/>
                  </a:lnTo>
                  <a:cubicBezTo>
                    <a:pt x="466" y="40"/>
                    <a:pt x="381" y="0"/>
                    <a:pt x="299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5" name="Google Shape;745;p8"/>
            <p:cNvSpPr/>
            <p:nvPr/>
          </p:nvSpPr>
          <p:spPr>
            <a:xfrm>
              <a:off x="6138258" y="657444"/>
              <a:ext cx="178807" cy="200233"/>
            </a:xfrm>
            <a:custGeom>
              <a:avLst/>
              <a:gdLst/>
              <a:ahLst/>
              <a:cxnLst/>
              <a:rect l="l" t="t" r="r" b="b"/>
              <a:pathLst>
                <a:path w="6234" h="6981" extrusionOk="0">
                  <a:moveTo>
                    <a:pt x="2888" y="1"/>
                  </a:moveTo>
                  <a:cubicBezTo>
                    <a:pt x="487" y="1"/>
                    <a:pt x="0" y="4059"/>
                    <a:pt x="645" y="5728"/>
                  </a:cubicBezTo>
                  <a:cubicBezTo>
                    <a:pt x="886" y="6309"/>
                    <a:pt x="1306" y="6890"/>
                    <a:pt x="1887" y="6970"/>
                  </a:cubicBezTo>
                  <a:cubicBezTo>
                    <a:pt x="1944" y="6977"/>
                    <a:pt x="2001" y="6980"/>
                    <a:pt x="2057" y="6980"/>
                  </a:cubicBezTo>
                  <a:cubicBezTo>
                    <a:pt x="2650" y="6980"/>
                    <a:pt x="3183" y="6606"/>
                    <a:pt x="3549" y="6149"/>
                  </a:cubicBezTo>
                  <a:cubicBezTo>
                    <a:pt x="4891" y="4727"/>
                    <a:pt x="6233" y="641"/>
                    <a:pt x="3309" y="40"/>
                  </a:cubicBezTo>
                  <a:cubicBezTo>
                    <a:pt x="3163" y="13"/>
                    <a:pt x="3022" y="1"/>
                    <a:pt x="2888" y="1"/>
                  </a:cubicBezTo>
                  <a:close/>
                </a:path>
              </a:pathLst>
            </a:custGeom>
            <a:solidFill>
              <a:srgbClr val="FE32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6" name="Google Shape;746;p8"/>
            <p:cNvSpPr/>
            <p:nvPr/>
          </p:nvSpPr>
          <p:spPr>
            <a:xfrm>
              <a:off x="6194678" y="613185"/>
              <a:ext cx="79307" cy="75980"/>
            </a:xfrm>
            <a:custGeom>
              <a:avLst/>
              <a:gdLst/>
              <a:ahLst/>
              <a:cxnLst/>
              <a:rect l="l" t="t" r="r" b="b"/>
              <a:pathLst>
                <a:path w="2765" h="2649" extrusionOk="0">
                  <a:moveTo>
                    <a:pt x="1582" y="1"/>
                  </a:moveTo>
                  <a:cubicBezTo>
                    <a:pt x="1422" y="1"/>
                    <a:pt x="1182" y="81"/>
                    <a:pt x="1082" y="261"/>
                  </a:cubicBezTo>
                  <a:lnTo>
                    <a:pt x="0" y="1763"/>
                  </a:lnTo>
                  <a:cubicBezTo>
                    <a:pt x="0" y="1763"/>
                    <a:pt x="524" y="2648"/>
                    <a:pt x="1689" y="2648"/>
                  </a:cubicBezTo>
                  <a:cubicBezTo>
                    <a:pt x="2000" y="2648"/>
                    <a:pt x="2358" y="2585"/>
                    <a:pt x="2764" y="2424"/>
                  </a:cubicBezTo>
                  <a:lnTo>
                    <a:pt x="2684" y="682"/>
                  </a:lnTo>
                  <a:cubicBezTo>
                    <a:pt x="2684" y="421"/>
                    <a:pt x="2504" y="261"/>
                    <a:pt x="2263" y="181"/>
                  </a:cubicBezTo>
                  <a:lnTo>
                    <a:pt x="1582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7" name="Google Shape;747;p8"/>
            <p:cNvSpPr/>
            <p:nvPr/>
          </p:nvSpPr>
          <p:spPr>
            <a:xfrm>
              <a:off x="6161348" y="682427"/>
              <a:ext cx="38521" cy="96258"/>
            </a:xfrm>
            <a:custGeom>
              <a:avLst/>
              <a:gdLst/>
              <a:ahLst/>
              <a:cxnLst/>
              <a:rect l="l" t="t" r="r" b="b"/>
              <a:pathLst>
                <a:path w="1343" h="3356" extrusionOk="0">
                  <a:moveTo>
                    <a:pt x="1021" y="0"/>
                  </a:moveTo>
                  <a:cubicBezTo>
                    <a:pt x="811" y="0"/>
                    <a:pt x="654" y="358"/>
                    <a:pt x="581" y="431"/>
                  </a:cubicBezTo>
                  <a:cubicBezTo>
                    <a:pt x="341" y="932"/>
                    <a:pt x="81" y="1512"/>
                    <a:pt x="0" y="2013"/>
                  </a:cubicBezTo>
                  <a:lnTo>
                    <a:pt x="0" y="3015"/>
                  </a:lnTo>
                  <a:cubicBezTo>
                    <a:pt x="0" y="3095"/>
                    <a:pt x="81" y="3275"/>
                    <a:pt x="161" y="3355"/>
                  </a:cubicBezTo>
                  <a:cubicBezTo>
                    <a:pt x="341" y="3355"/>
                    <a:pt x="421" y="3355"/>
                    <a:pt x="501" y="3275"/>
                  </a:cubicBezTo>
                  <a:cubicBezTo>
                    <a:pt x="581" y="3175"/>
                    <a:pt x="581" y="3015"/>
                    <a:pt x="581" y="2934"/>
                  </a:cubicBezTo>
                  <a:cubicBezTo>
                    <a:pt x="661" y="2594"/>
                    <a:pt x="581" y="2273"/>
                    <a:pt x="661" y="2013"/>
                  </a:cubicBezTo>
                  <a:cubicBezTo>
                    <a:pt x="741" y="1773"/>
                    <a:pt x="922" y="1512"/>
                    <a:pt x="1002" y="1272"/>
                  </a:cubicBezTo>
                  <a:cubicBezTo>
                    <a:pt x="1162" y="1092"/>
                    <a:pt x="1342" y="851"/>
                    <a:pt x="1342" y="591"/>
                  </a:cubicBezTo>
                  <a:cubicBezTo>
                    <a:pt x="1342" y="431"/>
                    <a:pt x="1242" y="90"/>
                    <a:pt x="1082" y="10"/>
                  </a:cubicBezTo>
                  <a:cubicBezTo>
                    <a:pt x="1061" y="3"/>
                    <a:pt x="1041" y="0"/>
                    <a:pt x="1021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8" name="Google Shape;748;p8"/>
            <p:cNvSpPr/>
            <p:nvPr/>
          </p:nvSpPr>
          <p:spPr>
            <a:xfrm>
              <a:off x="6163642" y="785945"/>
              <a:ext cx="16034" cy="16292"/>
            </a:xfrm>
            <a:custGeom>
              <a:avLst/>
              <a:gdLst/>
              <a:ahLst/>
              <a:cxnLst/>
              <a:rect l="l" t="t" r="r" b="b"/>
              <a:pathLst>
                <a:path w="559" h="568" extrusionOk="0">
                  <a:moveTo>
                    <a:pt x="323" y="1"/>
                  </a:moveTo>
                  <a:cubicBezTo>
                    <a:pt x="270" y="1"/>
                    <a:pt x="213" y="20"/>
                    <a:pt x="161" y="66"/>
                  </a:cubicBezTo>
                  <a:cubicBezTo>
                    <a:pt x="1" y="167"/>
                    <a:pt x="1" y="487"/>
                    <a:pt x="161" y="567"/>
                  </a:cubicBezTo>
                  <a:cubicBezTo>
                    <a:pt x="261" y="567"/>
                    <a:pt x="341" y="567"/>
                    <a:pt x="421" y="487"/>
                  </a:cubicBezTo>
                  <a:cubicBezTo>
                    <a:pt x="501" y="407"/>
                    <a:pt x="501" y="327"/>
                    <a:pt x="501" y="247"/>
                  </a:cubicBezTo>
                  <a:cubicBezTo>
                    <a:pt x="558" y="119"/>
                    <a:pt x="453" y="1"/>
                    <a:pt x="323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9" name="Google Shape;749;p8"/>
            <p:cNvSpPr/>
            <p:nvPr/>
          </p:nvSpPr>
          <p:spPr>
            <a:xfrm>
              <a:off x="7942266" y="691376"/>
              <a:ext cx="185576" cy="196475"/>
            </a:xfrm>
            <a:custGeom>
              <a:avLst/>
              <a:gdLst/>
              <a:ahLst/>
              <a:cxnLst/>
              <a:rect l="l" t="t" r="r" b="b"/>
              <a:pathLst>
                <a:path w="6470" h="6850" extrusionOk="0">
                  <a:moveTo>
                    <a:pt x="3491" y="1"/>
                  </a:moveTo>
                  <a:cubicBezTo>
                    <a:pt x="3211" y="1"/>
                    <a:pt x="2909" y="63"/>
                    <a:pt x="2584" y="199"/>
                  </a:cubicBezTo>
                  <a:cubicBezTo>
                    <a:pt x="0" y="1280"/>
                    <a:pt x="1923" y="5286"/>
                    <a:pt x="3506" y="6368"/>
                  </a:cubicBezTo>
                  <a:cubicBezTo>
                    <a:pt x="3860" y="6609"/>
                    <a:pt x="4294" y="6849"/>
                    <a:pt x="4723" y="6849"/>
                  </a:cubicBezTo>
                  <a:cubicBezTo>
                    <a:pt x="4901" y="6849"/>
                    <a:pt x="5078" y="6808"/>
                    <a:pt x="5248" y="6708"/>
                  </a:cubicBezTo>
                  <a:cubicBezTo>
                    <a:pt x="5849" y="6468"/>
                    <a:pt x="6089" y="5787"/>
                    <a:pt x="6169" y="5126"/>
                  </a:cubicBezTo>
                  <a:cubicBezTo>
                    <a:pt x="6470" y="3500"/>
                    <a:pt x="5600" y="1"/>
                    <a:pt x="3491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0" name="Google Shape;750;p8"/>
            <p:cNvSpPr/>
            <p:nvPr/>
          </p:nvSpPr>
          <p:spPr>
            <a:xfrm>
              <a:off x="7987643" y="648494"/>
              <a:ext cx="74144" cy="78275"/>
            </a:xfrm>
            <a:custGeom>
              <a:avLst/>
              <a:gdLst/>
              <a:ahLst/>
              <a:cxnLst/>
              <a:rect l="l" t="t" r="r" b="b"/>
              <a:pathLst>
                <a:path w="2585" h="2729" extrusionOk="0">
                  <a:moveTo>
                    <a:pt x="1192" y="0"/>
                  </a:moveTo>
                  <a:cubicBezTo>
                    <a:pt x="1135" y="0"/>
                    <a:pt x="1072" y="10"/>
                    <a:pt x="1002" y="32"/>
                  </a:cubicBezTo>
                  <a:lnTo>
                    <a:pt x="341" y="272"/>
                  </a:lnTo>
                  <a:cubicBezTo>
                    <a:pt x="161" y="352"/>
                    <a:pt x="81" y="532"/>
                    <a:pt x="81" y="692"/>
                  </a:cubicBezTo>
                  <a:lnTo>
                    <a:pt x="1" y="2535"/>
                  </a:lnTo>
                  <a:cubicBezTo>
                    <a:pt x="1" y="2535"/>
                    <a:pt x="336" y="2728"/>
                    <a:pt x="813" y="2728"/>
                  </a:cubicBezTo>
                  <a:cubicBezTo>
                    <a:pt x="1319" y="2728"/>
                    <a:pt x="1986" y="2511"/>
                    <a:pt x="2584" y="1614"/>
                  </a:cubicBezTo>
                  <a:lnTo>
                    <a:pt x="1583" y="192"/>
                  </a:lnTo>
                  <a:cubicBezTo>
                    <a:pt x="1466" y="74"/>
                    <a:pt x="1348" y="0"/>
                    <a:pt x="1192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1" name="Google Shape;751;p8"/>
            <p:cNvSpPr/>
            <p:nvPr/>
          </p:nvSpPr>
          <p:spPr>
            <a:xfrm>
              <a:off x="7987643" y="739707"/>
              <a:ext cx="45404" cy="94107"/>
            </a:xfrm>
            <a:custGeom>
              <a:avLst/>
              <a:gdLst/>
              <a:ahLst/>
              <a:cxnLst/>
              <a:rect l="l" t="t" r="r" b="b"/>
              <a:pathLst>
                <a:path w="1583" h="3281" extrusionOk="0">
                  <a:moveTo>
                    <a:pt x="360" y="0"/>
                  </a:moveTo>
                  <a:cubicBezTo>
                    <a:pt x="327" y="0"/>
                    <a:pt x="294" y="5"/>
                    <a:pt x="261" y="16"/>
                  </a:cubicBezTo>
                  <a:cubicBezTo>
                    <a:pt x="1" y="96"/>
                    <a:pt x="81" y="437"/>
                    <a:pt x="81" y="677"/>
                  </a:cubicBezTo>
                  <a:cubicBezTo>
                    <a:pt x="161" y="1178"/>
                    <a:pt x="261" y="1779"/>
                    <a:pt x="501" y="2279"/>
                  </a:cubicBezTo>
                  <a:cubicBezTo>
                    <a:pt x="662" y="2520"/>
                    <a:pt x="842" y="2860"/>
                    <a:pt x="1002" y="3101"/>
                  </a:cubicBezTo>
                  <a:cubicBezTo>
                    <a:pt x="1082" y="3181"/>
                    <a:pt x="1263" y="3281"/>
                    <a:pt x="1343" y="3281"/>
                  </a:cubicBezTo>
                  <a:cubicBezTo>
                    <a:pt x="1503" y="3281"/>
                    <a:pt x="1583" y="3101"/>
                    <a:pt x="1583" y="3020"/>
                  </a:cubicBezTo>
                  <a:cubicBezTo>
                    <a:pt x="1583" y="2940"/>
                    <a:pt x="1503" y="2860"/>
                    <a:pt x="1503" y="2680"/>
                  </a:cubicBezTo>
                  <a:cubicBezTo>
                    <a:pt x="1343" y="2440"/>
                    <a:pt x="1082" y="2179"/>
                    <a:pt x="1002" y="1859"/>
                  </a:cubicBezTo>
                  <a:cubicBezTo>
                    <a:pt x="922" y="1598"/>
                    <a:pt x="922" y="1358"/>
                    <a:pt x="922" y="1098"/>
                  </a:cubicBezTo>
                  <a:cubicBezTo>
                    <a:pt x="922" y="857"/>
                    <a:pt x="922" y="597"/>
                    <a:pt x="842" y="357"/>
                  </a:cubicBezTo>
                  <a:cubicBezTo>
                    <a:pt x="773" y="201"/>
                    <a:pt x="569" y="0"/>
                    <a:pt x="360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2" name="Google Shape;752;p8"/>
            <p:cNvSpPr/>
            <p:nvPr/>
          </p:nvSpPr>
          <p:spPr>
            <a:xfrm>
              <a:off x="8030725" y="837231"/>
              <a:ext cx="16693" cy="15546"/>
            </a:xfrm>
            <a:custGeom>
              <a:avLst/>
              <a:gdLst/>
              <a:ahLst/>
              <a:cxnLst/>
              <a:rect l="l" t="t" r="r" b="b"/>
              <a:pathLst>
                <a:path w="582" h="542" extrusionOk="0">
                  <a:moveTo>
                    <a:pt x="291" y="1"/>
                  </a:moveTo>
                  <a:cubicBezTo>
                    <a:pt x="206" y="1"/>
                    <a:pt x="121" y="41"/>
                    <a:pt x="81" y="121"/>
                  </a:cubicBezTo>
                  <a:cubicBezTo>
                    <a:pt x="1" y="281"/>
                    <a:pt x="161" y="542"/>
                    <a:pt x="422" y="542"/>
                  </a:cubicBezTo>
                  <a:cubicBezTo>
                    <a:pt x="502" y="542"/>
                    <a:pt x="502" y="462"/>
                    <a:pt x="582" y="381"/>
                  </a:cubicBezTo>
                  <a:cubicBezTo>
                    <a:pt x="582" y="281"/>
                    <a:pt x="582" y="201"/>
                    <a:pt x="502" y="121"/>
                  </a:cubicBezTo>
                  <a:cubicBezTo>
                    <a:pt x="462" y="41"/>
                    <a:pt x="376" y="1"/>
                    <a:pt x="291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3" name="Google Shape;753;p8"/>
            <p:cNvSpPr/>
            <p:nvPr/>
          </p:nvSpPr>
          <p:spPr>
            <a:xfrm>
              <a:off x="6502306" y="765780"/>
              <a:ext cx="176111" cy="202126"/>
            </a:xfrm>
            <a:custGeom>
              <a:avLst/>
              <a:gdLst/>
              <a:ahLst/>
              <a:cxnLst/>
              <a:rect l="l" t="t" r="r" b="b"/>
              <a:pathLst>
                <a:path w="6140" h="7047" extrusionOk="0">
                  <a:moveTo>
                    <a:pt x="2858" y="0"/>
                  </a:moveTo>
                  <a:cubicBezTo>
                    <a:pt x="428" y="0"/>
                    <a:pt x="0" y="4109"/>
                    <a:pt x="631" y="5697"/>
                  </a:cubicBezTo>
                  <a:cubicBezTo>
                    <a:pt x="872" y="6277"/>
                    <a:pt x="1292" y="6878"/>
                    <a:pt x="1973" y="7038"/>
                  </a:cubicBezTo>
                  <a:cubicBezTo>
                    <a:pt x="2021" y="7044"/>
                    <a:pt x="2067" y="7047"/>
                    <a:pt x="2113" y="7047"/>
                  </a:cubicBezTo>
                  <a:cubicBezTo>
                    <a:pt x="2706" y="7047"/>
                    <a:pt x="3171" y="6582"/>
                    <a:pt x="3636" y="6117"/>
                  </a:cubicBezTo>
                  <a:cubicBezTo>
                    <a:pt x="4877" y="4695"/>
                    <a:pt x="6139" y="529"/>
                    <a:pt x="3215" y="28"/>
                  </a:cubicBezTo>
                  <a:cubicBezTo>
                    <a:pt x="3092" y="9"/>
                    <a:pt x="2973" y="0"/>
                    <a:pt x="2858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4" name="Google Shape;754;p8"/>
            <p:cNvSpPr/>
            <p:nvPr/>
          </p:nvSpPr>
          <p:spPr>
            <a:xfrm>
              <a:off x="6556030" y="722583"/>
              <a:ext cx="76984" cy="74546"/>
            </a:xfrm>
            <a:custGeom>
              <a:avLst/>
              <a:gdLst/>
              <a:ahLst/>
              <a:cxnLst/>
              <a:rect l="l" t="t" r="r" b="b"/>
              <a:pathLst>
                <a:path w="2684" h="2599" extrusionOk="0">
                  <a:moveTo>
                    <a:pt x="1373" y="1"/>
                  </a:moveTo>
                  <a:cubicBezTo>
                    <a:pt x="1255" y="1"/>
                    <a:pt x="1134" y="75"/>
                    <a:pt x="1002" y="192"/>
                  </a:cubicBezTo>
                  <a:lnTo>
                    <a:pt x="0" y="1775"/>
                  </a:lnTo>
                  <a:cubicBezTo>
                    <a:pt x="0" y="1775"/>
                    <a:pt x="517" y="2599"/>
                    <a:pt x="1627" y="2599"/>
                  </a:cubicBezTo>
                  <a:cubicBezTo>
                    <a:pt x="1933" y="2599"/>
                    <a:pt x="2285" y="2536"/>
                    <a:pt x="2684" y="2376"/>
                  </a:cubicBezTo>
                  <a:lnTo>
                    <a:pt x="2604" y="613"/>
                  </a:lnTo>
                  <a:cubicBezTo>
                    <a:pt x="2604" y="373"/>
                    <a:pt x="2424" y="192"/>
                    <a:pt x="2263" y="192"/>
                  </a:cubicBezTo>
                  <a:lnTo>
                    <a:pt x="1502" y="32"/>
                  </a:lnTo>
                  <a:cubicBezTo>
                    <a:pt x="1459" y="11"/>
                    <a:pt x="1416" y="1"/>
                    <a:pt x="1373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5" name="Google Shape;755;p8"/>
            <p:cNvSpPr/>
            <p:nvPr/>
          </p:nvSpPr>
          <p:spPr>
            <a:xfrm>
              <a:off x="6522700" y="792657"/>
              <a:ext cx="38521" cy="95742"/>
            </a:xfrm>
            <a:custGeom>
              <a:avLst/>
              <a:gdLst/>
              <a:ahLst/>
              <a:cxnLst/>
              <a:rect l="l" t="t" r="r" b="b"/>
              <a:pathLst>
                <a:path w="1343" h="3338" extrusionOk="0">
                  <a:moveTo>
                    <a:pt x="1006" y="0"/>
                  </a:moveTo>
                  <a:cubicBezTo>
                    <a:pt x="804" y="0"/>
                    <a:pt x="653" y="273"/>
                    <a:pt x="581" y="433"/>
                  </a:cubicBezTo>
                  <a:cubicBezTo>
                    <a:pt x="341" y="934"/>
                    <a:pt x="161" y="1435"/>
                    <a:pt x="81" y="2016"/>
                  </a:cubicBezTo>
                  <a:cubicBezTo>
                    <a:pt x="0" y="2336"/>
                    <a:pt x="0" y="2677"/>
                    <a:pt x="81" y="3017"/>
                  </a:cubicBezTo>
                  <a:cubicBezTo>
                    <a:pt x="81" y="3097"/>
                    <a:pt x="161" y="3257"/>
                    <a:pt x="261" y="3338"/>
                  </a:cubicBezTo>
                  <a:cubicBezTo>
                    <a:pt x="341" y="3338"/>
                    <a:pt x="501" y="3338"/>
                    <a:pt x="581" y="3257"/>
                  </a:cubicBezTo>
                  <a:cubicBezTo>
                    <a:pt x="581" y="3177"/>
                    <a:pt x="661" y="3017"/>
                    <a:pt x="661" y="2937"/>
                  </a:cubicBezTo>
                  <a:cubicBezTo>
                    <a:pt x="661" y="2596"/>
                    <a:pt x="581" y="2256"/>
                    <a:pt x="661" y="1935"/>
                  </a:cubicBezTo>
                  <a:cubicBezTo>
                    <a:pt x="762" y="1675"/>
                    <a:pt x="922" y="1515"/>
                    <a:pt x="1082" y="1255"/>
                  </a:cubicBezTo>
                  <a:cubicBezTo>
                    <a:pt x="1162" y="1014"/>
                    <a:pt x="1342" y="834"/>
                    <a:pt x="1342" y="594"/>
                  </a:cubicBezTo>
                  <a:cubicBezTo>
                    <a:pt x="1342" y="333"/>
                    <a:pt x="1262" y="93"/>
                    <a:pt x="1082" y="13"/>
                  </a:cubicBezTo>
                  <a:cubicBezTo>
                    <a:pt x="1056" y="4"/>
                    <a:pt x="1031" y="0"/>
                    <a:pt x="1006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6" name="Google Shape;756;p8"/>
            <p:cNvSpPr/>
            <p:nvPr/>
          </p:nvSpPr>
          <p:spPr>
            <a:xfrm>
              <a:off x="6527289" y="896232"/>
              <a:ext cx="14399" cy="16292"/>
            </a:xfrm>
            <a:custGeom>
              <a:avLst/>
              <a:gdLst/>
              <a:ahLst/>
              <a:cxnLst/>
              <a:rect l="l" t="t" r="r" b="b"/>
              <a:pathLst>
                <a:path w="502" h="568" extrusionOk="0">
                  <a:moveTo>
                    <a:pt x="318" y="1"/>
                  </a:moveTo>
                  <a:cubicBezTo>
                    <a:pt x="275" y="1"/>
                    <a:pt x="228" y="20"/>
                    <a:pt x="181" y="67"/>
                  </a:cubicBezTo>
                  <a:cubicBezTo>
                    <a:pt x="1" y="147"/>
                    <a:pt x="1" y="488"/>
                    <a:pt x="181" y="568"/>
                  </a:cubicBezTo>
                  <a:cubicBezTo>
                    <a:pt x="261" y="568"/>
                    <a:pt x="341" y="568"/>
                    <a:pt x="421" y="488"/>
                  </a:cubicBezTo>
                  <a:cubicBezTo>
                    <a:pt x="501" y="407"/>
                    <a:pt x="501" y="327"/>
                    <a:pt x="501" y="227"/>
                  </a:cubicBezTo>
                  <a:cubicBezTo>
                    <a:pt x="501" y="114"/>
                    <a:pt x="421" y="1"/>
                    <a:pt x="31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7" name="Google Shape;757;p8"/>
            <p:cNvSpPr/>
            <p:nvPr/>
          </p:nvSpPr>
          <p:spPr>
            <a:xfrm>
              <a:off x="6860503" y="823893"/>
              <a:ext cx="164552" cy="203531"/>
            </a:xfrm>
            <a:custGeom>
              <a:avLst/>
              <a:gdLst/>
              <a:ahLst/>
              <a:cxnLst/>
              <a:rect l="l" t="t" r="r" b="b"/>
              <a:pathLst>
                <a:path w="5737" h="7096" extrusionOk="0">
                  <a:moveTo>
                    <a:pt x="2904" y="1"/>
                  </a:moveTo>
                  <a:cubicBezTo>
                    <a:pt x="2852" y="1"/>
                    <a:pt x="2799" y="2"/>
                    <a:pt x="2744" y="5"/>
                  </a:cubicBezTo>
                  <a:cubicBezTo>
                    <a:pt x="0" y="166"/>
                    <a:pt x="501" y="4592"/>
                    <a:pt x="1583" y="6174"/>
                  </a:cubicBezTo>
                  <a:cubicBezTo>
                    <a:pt x="1903" y="6675"/>
                    <a:pt x="2504" y="7095"/>
                    <a:pt x="3085" y="7095"/>
                  </a:cubicBezTo>
                  <a:cubicBezTo>
                    <a:pt x="3746" y="7015"/>
                    <a:pt x="4246" y="6435"/>
                    <a:pt x="4507" y="5854"/>
                  </a:cubicBezTo>
                  <a:cubicBezTo>
                    <a:pt x="5392" y="4202"/>
                    <a:pt x="5736" y="1"/>
                    <a:pt x="2904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8" name="Google Shape;758;p8"/>
            <p:cNvSpPr/>
            <p:nvPr/>
          </p:nvSpPr>
          <p:spPr>
            <a:xfrm>
              <a:off x="6903586" y="778659"/>
              <a:ext cx="81028" cy="74574"/>
            </a:xfrm>
            <a:custGeom>
              <a:avLst/>
              <a:gdLst/>
              <a:ahLst/>
              <a:cxnLst/>
              <a:rect l="l" t="t" r="r" b="b"/>
              <a:pathLst>
                <a:path w="2825" h="2600" extrusionOk="0">
                  <a:moveTo>
                    <a:pt x="1162" y="0"/>
                  </a:moveTo>
                  <a:cubicBezTo>
                    <a:pt x="902" y="0"/>
                    <a:pt x="742" y="160"/>
                    <a:pt x="661" y="320"/>
                  </a:cubicBezTo>
                  <a:lnTo>
                    <a:pt x="1" y="2083"/>
                  </a:lnTo>
                  <a:cubicBezTo>
                    <a:pt x="1" y="2083"/>
                    <a:pt x="517" y="2599"/>
                    <a:pt x="1354" y="2599"/>
                  </a:cubicBezTo>
                  <a:cubicBezTo>
                    <a:pt x="1772" y="2599"/>
                    <a:pt x="2270" y="2470"/>
                    <a:pt x="2825" y="2083"/>
                  </a:cubicBezTo>
                  <a:lnTo>
                    <a:pt x="2324" y="421"/>
                  </a:lnTo>
                  <a:cubicBezTo>
                    <a:pt x="2244" y="160"/>
                    <a:pt x="2084" y="0"/>
                    <a:pt x="1823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9" name="Google Shape;759;p8"/>
            <p:cNvSpPr/>
            <p:nvPr/>
          </p:nvSpPr>
          <p:spPr>
            <a:xfrm>
              <a:off x="6889215" y="857338"/>
              <a:ext cx="28769" cy="99184"/>
            </a:xfrm>
            <a:custGeom>
              <a:avLst/>
              <a:gdLst/>
              <a:ahLst/>
              <a:cxnLst/>
              <a:rect l="l" t="t" r="r" b="b"/>
              <a:pathLst>
                <a:path w="1003" h="3458" extrusionOk="0">
                  <a:moveTo>
                    <a:pt x="582" y="1"/>
                  </a:moveTo>
                  <a:cubicBezTo>
                    <a:pt x="321" y="1"/>
                    <a:pt x="241" y="422"/>
                    <a:pt x="241" y="582"/>
                  </a:cubicBezTo>
                  <a:cubicBezTo>
                    <a:pt x="81" y="1083"/>
                    <a:pt x="1" y="1683"/>
                    <a:pt x="81" y="2264"/>
                  </a:cubicBezTo>
                  <a:cubicBezTo>
                    <a:pt x="81" y="2505"/>
                    <a:pt x="161" y="2845"/>
                    <a:pt x="321" y="3186"/>
                  </a:cubicBezTo>
                  <a:cubicBezTo>
                    <a:pt x="321" y="3266"/>
                    <a:pt x="401" y="3426"/>
                    <a:pt x="582" y="3426"/>
                  </a:cubicBezTo>
                  <a:cubicBezTo>
                    <a:pt x="603" y="3447"/>
                    <a:pt x="625" y="3457"/>
                    <a:pt x="646" y="3457"/>
                  </a:cubicBezTo>
                  <a:cubicBezTo>
                    <a:pt x="705" y="3457"/>
                    <a:pt x="763" y="3383"/>
                    <a:pt x="822" y="3266"/>
                  </a:cubicBezTo>
                  <a:lnTo>
                    <a:pt x="822" y="3005"/>
                  </a:lnTo>
                  <a:cubicBezTo>
                    <a:pt x="822" y="2685"/>
                    <a:pt x="662" y="2344"/>
                    <a:pt x="662" y="2004"/>
                  </a:cubicBezTo>
                  <a:cubicBezTo>
                    <a:pt x="662" y="1763"/>
                    <a:pt x="742" y="1503"/>
                    <a:pt x="822" y="1263"/>
                  </a:cubicBezTo>
                  <a:cubicBezTo>
                    <a:pt x="1002" y="1002"/>
                    <a:pt x="1002" y="762"/>
                    <a:pt x="1002" y="502"/>
                  </a:cubicBezTo>
                  <a:cubicBezTo>
                    <a:pt x="902" y="341"/>
                    <a:pt x="822" y="81"/>
                    <a:pt x="582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0" name="Google Shape;760;p8"/>
            <p:cNvSpPr/>
            <p:nvPr/>
          </p:nvSpPr>
          <p:spPr>
            <a:xfrm>
              <a:off x="6905880" y="962606"/>
              <a:ext cx="14399" cy="17152"/>
            </a:xfrm>
            <a:custGeom>
              <a:avLst/>
              <a:gdLst/>
              <a:ahLst/>
              <a:cxnLst/>
              <a:rect l="l" t="t" r="r" b="b"/>
              <a:pathLst>
                <a:path w="502" h="598" extrusionOk="0">
                  <a:moveTo>
                    <a:pt x="286" y="0"/>
                  </a:moveTo>
                  <a:cubicBezTo>
                    <a:pt x="216" y="0"/>
                    <a:pt x="141" y="28"/>
                    <a:pt x="81" y="96"/>
                  </a:cubicBezTo>
                  <a:cubicBezTo>
                    <a:pt x="1" y="257"/>
                    <a:pt x="81" y="597"/>
                    <a:pt x="241" y="597"/>
                  </a:cubicBezTo>
                  <a:cubicBezTo>
                    <a:pt x="321" y="597"/>
                    <a:pt x="421" y="517"/>
                    <a:pt x="421" y="417"/>
                  </a:cubicBezTo>
                  <a:cubicBezTo>
                    <a:pt x="501" y="337"/>
                    <a:pt x="501" y="257"/>
                    <a:pt x="501" y="176"/>
                  </a:cubicBezTo>
                  <a:cubicBezTo>
                    <a:pt x="501" y="77"/>
                    <a:pt x="400" y="0"/>
                    <a:pt x="286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1" name="Google Shape;761;p8"/>
            <p:cNvSpPr/>
            <p:nvPr/>
          </p:nvSpPr>
          <p:spPr>
            <a:xfrm>
              <a:off x="7245405" y="820594"/>
              <a:ext cx="169055" cy="202556"/>
            </a:xfrm>
            <a:custGeom>
              <a:avLst/>
              <a:gdLst/>
              <a:ahLst/>
              <a:cxnLst/>
              <a:rect l="l" t="t" r="r" b="b"/>
              <a:pathLst>
                <a:path w="5894" h="7062" extrusionOk="0">
                  <a:moveTo>
                    <a:pt x="3148" y="0"/>
                  </a:moveTo>
                  <a:cubicBezTo>
                    <a:pt x="3002" y="0"/>
                    <a:pt x="2847" y="13"/>
                    <a:pt x="2684" y="40"/>
                  </a:cubicBezTo>
                  <a:cubicBezTo>
                    <a:pt x="1" y="621"/>
                    <a:pt x="1002" y="4967"/>
                    <a:pt x="2344" y="6289"/>
                  </a:cubicBezTo>
                  <a:cubicBezTo>
                    <a:pt x="2723" y="6741"/>
                    <a:pt x="3233" y="7062"/>
                    <a:pt x="3814" y="7062"/>
                  </a:cubicBezTo>
                  <a:cubicBezTo>
                    <a:pt x="3877" y="7062"/>
                    <a:pt x="3941" y="7058"/>
                    <a:pt x="4006" y="7050"/>
                  </a:cubicBezTo>
                  <a:cubicBezTo>
                    <a:pt x="4607" y="6870"/>
                    <a:pt x="5008" y="6209"/>
                    <a:pt x="5268" y="5628"/>
                  </a:cubicBezTo>
                  <a:cubicBezTo>
                    <a:pt x="5893" y="3961"/>
                    <a:pt x="5712" y="0"/>
                    <a:pt x="3148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2" name="Google Shape;762;p8"/>
            <p:cNvSpPr/>
            <p:nvPr/>
          </p:nvSpPr>
          <p:spPr>
            <a:xfrm>
              <a:off x="7288487" y="776336"/>
              <a:ext cx="79307" cy="75664"/>
            </a:xfrm>
            <a:custGeom>
              <a:avLst/>
              <a:gdLst/>
              <a:ahLst/>
              <a:cxnLst/>
              <a:rect l="l" t="t" r="r" b="b"/>
              <a:pathLst>
                <a:path w="2765" h="2638" extrusionOk="0">
                  <a:moveTo>
                    <a:pt x="1603" y="1"/>
                  </a:moveTo>
                  <a:lnTo>
                    <a:pt x="842" y="81"/>
                  </a:lnTo>
                  <a:cubicBezTo>
                    <a:pt x="682" y="81"/>
                    <a:pt x="501" y="241"/>
                    <a:pt x="501" y="401"/>
                  </a:cubicBezTo>
                  <a:lnTo>
                    <a:pt x="1" y="2244"/>
                  </a:lnTo>
                  <a:cubicBezTo>
                    <a:pt x="1" y="2244"/>
                    <a:pt x="460" y="2638"/>
                    <a:pt x="1154" y="2638"/>
                  </a:cubicBezTo>
                  <a:cubicBezTo>
                    <a:pt x="1611" y="2638"/>
                    <a:pt x="2169" y="2468"/>
                    <a:pt x="2765" y="1904"/>
                  </a:cubicBezTo>
                  <a:lnTo>
                    <a:pt x="2104" y="241"/>
                  </a:lnTo>
                  <a:cubicBezTo>
                    <a:pt x="2004" y="81"/>
                    <a:pt x="1763" y="1"/>
                    <a:pt x="1603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3" name="Google Shape;763;p8"/>
            <p:cNvSpPr/>
            <p:nvPr/>
          </p:nvSpPr>
          <p:spPr>
            <a:xfrm>
              <a:off x="7283898" y="859661"/>
              <a:ext cx="28740" cy="98238"/>
            </a:xfrm>
            <a:custGeom>
              <a:avLst/>
              <a:gdLst/>
              <a:ahLst/>
              <a:cxnLst/>
              <a:rect l="l" t="t" r="r" b="b"/>
              <a:pathLst>
                <a:path w="1002" h="3425" extrusionOk="0">
                  <a:moveTo>
                    <a:pt x="341" y="0"/>
                  </a:moveTo>
                  <a:cubicBezTo>
                    <a:pt x="81" y="0"/>
                    <a:pt x="81" y="421"/>
                    <a:pt x="81" y="601"/>
                  </a:cubicBezTo>
                  <a:cubicBezTo>
                    <a:pt x="1" y="1182"/>
                    <a:pt x="1" y="1763"/>
                    <a:pt x="161" y="2263"/>
                  </a:cubicBezTo>
                  <a:cubicBezTo>
                    <a:pt x="161" y="2604"/>
                    <a:pt x="341" y="2924"/>
                    <a:pt x="501" y="3185"/>
                  </a:cubicBezTo>
                  <a:cubicBezTo>
                    <a:pt x="501" y="3265"/>
                    <a:pt x="581" y="3425"/>
                    <a:pt x="762" y="3425"/>
                  </a:cubicBezTo>
                  <a:cubicBezTo>
                    <a:pt x="842" y="3425"/>
                    <a:pt x="1002" y="3345"/>
                    <a:pt x="1002" y="3265"/>
                  </a:cubicBezTo>
                  <a:lnTo>
                    <a:pt x="1002" y="2924"/>
                  </a:lnTo>
                  <a:cubicBezTo>
                    <a:pt x="922" y="2604"/>
                    <a:pt x="762" y="2343"/>
                    <a:pt x="661" y="2003"/>
                  </a:cubicBezTo>
                  <a:cubicBezTo>
                    <a:pt x="661" y="1763"/>
                    <a:pt x="762" y="1502"/>
                    <a:pt x="762" y="1262"/>
                  </a:cubicBezTo>
                  <a:cubicBezTo>
                    <a:pt x="842" y="1002"/>
                    <a:pt x="922" y="681"/>
                    <a:pt x="842" y="421"/>
                  </a:cubicBezTo>
                  <a:cubicBezTo>
                    <a:pt x="762" y="260"/>
                    <a:pt x="581" y="0"/>
                    <a:pt x="341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4" name="Google Shape;764;p8"/>
            <p:cNvSpPr/>
            <p:nvPr/>
          </p:nvSpPr>
          <p:spPr>
            <a:xfrm>
              <a:off x="7308020" y="964212"/>
              <a:ext cx="16693" cy="15546"/>
            </a:xfrm>
            <a:custGeom>
              <a:avLst/>
              <a:gdLst/>
              <a:ahLst/>
              <a:cxnLst/>
              <a:rect l="l" t="t" r="r" b="b"/>
              <a:pathLst>
                <a:path w="582" h="542" extrusionOk="0">
                  <a:moveTo>
                    <a:pt x="291" y="0"/>
                  </a:moveTo>
                  <a:cubicBezTo>
                    <a:pt x="206" y="0"/>
                    <a:pt x="121" y="40"/>
                    <a:pt x="81" y="120"/>
                  </a:cubicBezTo>
                  <a:cubicBezTo>
                    <a:pt x="1" y="201"/>
                    <a:pt x="81" y="541"/>
                    <a:pt x="321" y="541"/>
                  </a:cubicBezTo>
                  <a:cubicBezTo>
                    <a:pt x="421" y="541"/>
                    <a:pt x="421" y="461"/>
                    <a:pt x="501" y="361"/>
                  </a:cubicBezTo>
                  <a:cubicBezTo>
                    <a:pt x="501" y="281"/>
                    <a:pt x="582" y="201"/>
                    <a:pt x="501" y="120"/>
                  </a:cubicBezTo>
                  <a:cubicBezTo>
                    <a:pt x="461" y="40"/>
                    <a:pt x="376" y="0"/>
                    <a:pt x="291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5" name="Google Shape;765;p8"/>
            <p:cNvSpPr/>
            <p:nvPr/>
          </p:nvSpPr>
          <p:spPr>
            <a:xfrm>
              <a:off x="3410676" y="486233"/>
              <a:ext cx="139053" cy="637124"/>
            </a:xfrm>
            <a:custGeom>
              <a:avLst/>
              <a:gdLst/>
              <a:ahLst/>
              <a:cxnLst/>
              <a:rect l="l" t="t" r="r" b="b"/>
              <a:pathLst>
                <a:path w="4848" h="22213" fill="none" extrusionOk="0">
                  <a:moveTo>
                    <a:pt x="3506" y="0"/>
                  </a:moveTo>
                  <a:cubicBezTo>
                    <a:pt x="4848" y="7511"/>
                    <a:pt x="3606" y="15443"/>
                    <a:pt x="1" y="22212"/>
                  </a:cubicBezTo>
                </a:path>
              </a:pathLst>
            </a:custGeom>
            <a:solidFill>
              <a:schemeClr val="accent6"/>
            </a:solidFill>
            <a:ln w="25025" cap="rnd" cmpd="sng">
              <a:solidFill>
                <a:schemeClr val="accent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6" name="Google Shape;766;p8"/>
            <p:cNvSpPr/>
            <p:nvPr/>
          </p:nvSpPr>
          <p:spPr>
            <a:xfrm>
              <a:off x="5938450" y="489101"/>
              <a:ext cx="122388" cy="607811"/>
            </a:xfrm>
            <a:custGeom>
              <a:avLst/>
              <a:gdLst/>
              <a:ahLst/>
              <a:cxnLst/>
              <a:rect l="l" t="t" r="r" b="b"/>
              <a:pathLst>
                <a:path w="4267" h="21191" fill="none" extrusionOk="0">
                  <a:moveTo>
                    <a:pt x="341" y="1"/>
                  </a:moveTo>
                  <a:cubicBezTo>
                    <a:pt x="0" y="7251"/>
                    <a:pt x="1342" y="14521"/>
                    <a:pt x="4266" y="21191"/>
                  </a:cubicBezTo>
                </a:path>
              </a:pathLst>
            </a:custGeom>
            <a:solidFill>
              <a:schemeClr val="accent6"/>
            </a:solidFill>
            <a:ln w="25025" cap="rnd" cmpd="sng">
              <a:solidFill>
                <a:schemeClr val="accent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7" name="Google Shape;767;p8"/>
            <p:cNvSpPr/>
            <p:nvPr/>
          </p:nvSpPr>
          <p:spPr>
            <a:xfrm>
              <a:off x="3277384" y="1026828"/>
              <a:ext cx="279826" cy="271250"/>
            </a:xfrm>
            <a:custGeom>
              <a:avLst/>
              <a:gdLst/>
              <a:ahLst/>
              <a:cxnLst/>
              <a:rect l="l" t="t" r="r" b="b"/>
              <a:pathLst>
                <a:path w="9756" h="9457" extrusionOk="0">
                  <a:moveTo>
                    <a:pt x="6047" y="1"/>
                  </a:moveTo>
                  <a:cubicBezTo>
                    <a:pt x="5795" y="1"/>
                    <a:pt x="5540" y="88"/>
                    <a:pt x="5329" y="281"/>
                  </a:cubicBezTo>
                  <a:lnTo>
                    <a:pt x="4327" y="1182"/>
                  </a:lnTo>
                  <a:cubicBezTo>
                    <a:pt x="4071" y="1378"/>
                    <a:pt x="3814" y="1472"/>
                    <a:pt x="3566" y="1472"/>
                  </a:cubicBezTo>
                  <a:cubicBezTo>
                    <a:pt x="3485" y="1472"/>
                    <a:pt x="3405" y="1462"/>
                    <a:pt x="3326" y="1442"/>
                  </a:cubicBezTo>
                  <a:lnTo>
                    <a:pt x="1904" y="1102"/>
                  </a:lnTo>
                  <a:cubicBezTo>
                    <a:pt x="1839" y="1090"/>
                    <a:pt x="1774" y="1084"/>
                    <a:pt x="1710" y="1084"/>
                  </a:cubicBezTo>
                  <a:cubicBezTo>
                    <a:pt x="955" y="1084"/>
                    <a:pt x="354" y="1921"/>
                    <a:pt x="742" y="2604"/>
                  </a:cubicBezTo>
                  <a:lnTo>
                    <a:pt x="1243" y="3946"/>
                  </a:lnTo>
                  <a:cubicBezTo>
                    <a:pt x="1403" y="4287"/>
                    <a:pt x="1403" y="4607"/>
                    <a:pt x="1243" y="4948"/>
                  </a:cubicBezTo>
                  <a:lnTo>
                    <a:pt x="482" y="6109"/>
                  </a:lnTo>
                  <a:cubicBezTo>
                    <a:pt x="0" y="6841"/>
                    <a:pt x="594" y="7796"/>
                    <a:pt x="1388" y="7796"/>
                  </a:cubicBezTo>
                  <a:cubicBezTo>
                    <a:pt x="1420" y="7796"/>
                    <a:pt x="1451" y="7795"/>
                    <a:pt x="1483" y="7792"/>
                  </a:cubicBezTo>
                  <a:lnTo>
                    <a:pt x="2905" y="7611"/>
                  </a:lnTo>
                  <a:cubicBezTo>
                    <a:pt x="3246" y="7611"/>
                    <a:pt x="3646" y="7691"/>
                    <a:pt x="3827" y="8032"/>
                  </a:cubicBezTo>
                  <a:lnTo>
                    <a:pt x="4748" y="9033"/>
                  </a:lnTo>
                  <a:cubicBezTo>
                    <a:pt x="4972" y="9327"/>
                    <a:pt x="5283" y="9457"/>
                    <a:pt x="5589" y="9457"/>
                  </a:cubicBezTo>
                  <a:cubicBezTo>
                    <a:pt x="6077" y="9457"/>
                    <a:pt x="6552" y="9129"/>
                    <a:pt x="6651" y="8613"/>
                  </a:cubicBezTo>
                  <a:lnTo>
                    <a:pt x="6911" y="7191"/>
                  </a:lnTo>
                  <a:cubicBezTo>
                    <a:pt x="6991" y="6870"/>
                    <a:pt x="7252" y="6530"/>
                    <a:pt x="7572" y="6450"/>
                  </a:cubicBezTo>
                  <a:lnTo>
                    <a:pt x="8914" y="5869"/>
                  </a:lnTo>
                  <a:cubicBezTo>
                    <a:pt x="9755" y="5528"/>
                    <a:pt x="9755" y="4447"/>
                    <a:pt x="8994" y="3946"/>
                  </a:cubicBezTo>
                  <a:lnTo>
                    <a:pt x="7752" y="3285"/>
                  </a:lnTo>
                  <a:cubicBezTo>
                    <a:pt x="7492" y="3105"/>
                    <a:pt x="7252" y="2784"/>
                    <a:pt x="7252" y="2444"/>
                  </a:cubicBezTo>
                  <a:lnTo>
                    <a:pt x="7151" y="1022"/>
                  </a:lnTo>
                  <a:cubicBezTo>
                    <a:pt x="7097" y="396"/>
                    <a:pt x="6580" y="1"/>
                    <a:pt x="6047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8" name="Google Shape;768;p8"/>
            <p:cNvSpPr/>
            <p:nvPr/>
          </p:nvSpPr>
          <p:spPr>
            <a:xfrm>
              <a:off x="5929242" y="1036350"/>
              <a:ext cx="279224" cy="271623"/>
            </a:xfrm>
            <a:custGeom>
              <a:avLst/>
              <a:gdLst/>
              <a:ahLst/>
              <a:cxnLst/>
              <a:rect l="l" t="t" r="r" b="b"/>
              <a:pathLst>
                <a:path w="9735" h="9470" extrusionOk="0">
                  <a:moveTo>
                    <a:pt x="4147" y="1"/>
                  </a:moveTo>
                  <a:cubicBezTo>
                    <a:pt x="3661" y="1"/>
                    <a:pt x="3187" y="328"/>
                    <a:pt x="3085" y="850"/>
                  </a:cubicBezTo>
                  <a:lnTo>
                    <a:pt x="2825" y="2272"/>
                  </a:lnTo>
                  <a:cubicBezTo>
                    <a:pt x="2745" y="2613"/>
                    <a:pt x="2504" y="2953"/>
                    <a:pt x="2164" y="3033"/>
                  </a:cubicBezTo>
                  <a:lnTo>
                    <a:pt x="922" y="3614"/>
                  </a:lnTo>
                  <a:cubicBezTo>
                    <a:pt x="81" y="3955"/>
                    <a:pt x="1" y="5116"/>
                    <a:pt x="822" y="5537"/>
                  </a:cubicBezTo>
                  <a:lnTo>
                    <a:pt x="2004" y="6278"/>
                  </a:lnTo>
                  <a:cubicBezTo>
                    <a:pt x="2324" y="6458"/>
                    <a:pt x="2584" y="6699"/>
                    <a:pt x="2584" y="7119"/>
                  </a:cubicBezTo>
                  <a:lnTo>
                    <a:pt x="2745" y="8461"/>
                  </a:lnTo>
                  <a:cubicBezTo>
                    <a:pt x="2800" y="9078"/>
                    <a:pt x="3285" y="9469"/>
                    <a:pt x="3805" y="9469"/>
                  </a:cubicBezTo>
                  <a:cubicBezTo>
                    <a:pt x="4045" y="9469"/>
                    <a:pt x="4292" y="9386"/>
                    <a:pt x="4507" y="9202"/>
                  </a:cubicBezTo>
                  <a:lnTo>
                    <a:pt x="5589" y="8201"/>
                  </a:lnTo>
                  <a:cubicBezTo>
                    <a:pt x="5767" y="8023"/>
                    <a:pt x="5999" y="7922"/>
                    <a:pt x="6246" y="7922"/>
                  </a:cubicBezTo>
                  <a:cubicBezTo>
                    <a:pt x="6333" y="7922"/>
                    <a:pt x="6422" y="7934"/>
                    <a:pt x="6510" y="7960"/>
                  </a:cubicBezTo>
                  <a:lnTo>
                    <a:pt x="7932" y="8281"/>
                  </a:lnTo>
                  <a:cubicBezTo>
                    <a:pt x="8003" y="8296"/>
                    <a:pt x="8073" y="8304"/>
                    <a:pt x="8141" y="8304"/>
                  </a:cubicBezTo>
                  <a:cubicBezTo>
                    <a:pt x="8875" y="8304"/>
                    <a:pt x="9478" y="7468"/>
                    <a:pt x="9094" y="6699"/>
                  </a:cubicBezTo>
                  <a:lnTo>
                    <a:pt x="8513" y="5457"/>
                  </a:lnTo>
                  <a:cubicBezTo>
                    <a:pt x="8333" y="5116"/>
                    <a:pt x="8433" y="4776"/>
                    <a:pt x="8593" y="4455"/>
                  </a:cubicBezTo>
                  <a:lnTo>
                    <a:pt x="9254" y="3274"/>
                  </a:lnTo>
                  <a:cubicBezTo>
                    <a:pt x="9734" y="2486"/>
                    <a:pt x="9146" y="1606"/>
                    <a:pt x="8355" y="1606"/>
                  </a:cubicBezTo>
                  <a:cubicBezTo>
                    <a:pt x="8321" y="1606"/>
                    <a:pt x="8287" y="1608"/>
                    <a:pt x="8253" y="1611"/>
                  </a:cubicBezTo>
                  <a:lnTo>
                    <a:pt x="6831" y="1771"/>
                  </a:lnTo>
                  <a:cubicBezTo>
                    <a:pt x="6774" y="1786"/>
                    <a:pt x="6714" y="1792"/>
                    <a:pt x="6653" y="1792"/>
                  </a:cubicBezTo>
                  <a:cubicBezTo>
                    <a:pt x="6369" y="1792"/>
                    <a:pt x="6061" y="1649"/>
                    <a:pt x="5929" y="1451"/>
                  </a:cubicBezTo>
                  <a:lnTo>
                    <a:pt x="4928" y="349"/>
                  </a:lnTo>
                  <a:cubicBezTo>
                    <a:pt x="4709" y="108"/>
                    <a:pt x="4426" y="1"/>
                    <a:pt x="4147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769" name="Google Shape;769;p8"/>
          <p:cNvSpPr/>
          <p:nvPr/>
        </p:nvSpPr>
        <p:spPr>
          <a:xfrm>
            <a:off x="536864" y="1933361"/>
            <a:ext cx="371021" cy="346126"/>
          </a:xfrm>
          <a:custGeom>
            <a:avLst/>
            <a:gdLst/>
            <a:ahLst/>
            <a:cxnLst/>
            <a:rect l="l" t="t" r="r" b="b"/>
            <a:pathLst>
              <a:path w="9756" h="9457" extrusionOk="0">
                <a:moveTo>
                  <a:pt x="6047" y="1"/>
                </a:moveTo>
                <a:cubicBezTo>
                  <a:pt x="5795" y="1"/>
                  <a:pt x="5540" y="88"/>
                  <a:pt x="5329" y="281"/>
                </a:cubicBezTo>
                <a:lnTo>
                  <a:pt x="4327" y="1182"/>
                </a:lnTo>
                <a:cubicBezTo>
                  <a:pt x="4071" y="1378"/>
                  <a:pt x="3814" y="1472"/>
                  <a:pt x="3566" y="1472"/>
                </a:cubicBezTo>
                <a:cubicBezTo>
                  <a:pt x="3485" y="1472"/>
                  <a:pt x="3405" y="1462"/>
                  <a:pt x="3326" y="1442"/>
                </a:cubicBezTo>
                <a:lnTo>
                  <a:pt x="1904" y="1102"/>
                </a:lnTo>
                <a:cubicBezTo>
                  <a:pt x="1839" y="1090"/>
                  <a:pt x="1774" y="1084"/>
                  <a:pt x="1710" y="1084"/>
                </a:cubicBezTo>
                <a:cubicBezTo>
                  <a:pt x="955" y="1084"/>
                  <a:pt x="354" y="1921"/>
                  <a:pt x="742" y="2604"/>
                </a:cubicBezTo>
                <a:lnTo>
                  <a:pt x="1243" y="3946"/>
                </a:lnTo>
                <a:cubicBezTo>
                  <a:pt x="1403" y="4287"/>
                  <a:pt x="1403" y="4607"/>
                  <a:pt x="1243" y="4948"/>
                </a:cubicBezTo>
                <a:lnTo>
                  <a:pt x="482" y="6109"/>
                </a:lnTo>
                <a:cubicBezTo>
                  <a:pt x="0" y="6841"/>
                  <a:pt x="594" y="7796"/>
                  <a:pt x="1388" y="7796"/>
                </a:cubicBezTo>
                <a:cubicBezTo>
                  <a:pt x="1420" y="7796"/>
                  <a:pt x="1451" y="7795"/>
                  <a:pt x="1483" y="7792"/>
                </a:cubicBezTo>
                <a:lnTo>
                  <a:pt x="2905" y="7611"/>
                </a:lnTo>
                <a:cubicBezTo>
                  <a:pt x="3246" y="7611"/>
                  <a:pt x="3646" y="7691"/>
                  <a:pt x="3827" y="8032"/>
                </a:cubicBezTo>
                <a:lnTo>
                  <a:pt x="4748" y="9033"/>
                </a:lnTo>
                <a:cubicBezTo>
                  <a:pt x="4972" y="9327"/>
                  <a:pt x="5283" y="9457"/>
                  <a:pt x="5589" y="9457"/>
                </a:cubicBezTo>
                <a:cubicBezTo>
                  <a:pt x="6077" y="9457"/>
                  <a:pt x="6552" y="9129"/>
                  <a:pt x="6651" y="8613"/>
                </a:cubicBezTo>
                <a:lnTo>
                  <a:pt x="6911" y="7191"/>
                </a:lnTo>
                <a:cubicBezTo>
                  <a:pt x="6991" y="6870"/>
                  <a:pt x="7252" y="6530"/>
                  <a:pt x="7572" y="6450"/>
                </a:cubicBezTo>
                <a:lnTo>
                  <a:pt x="8914" y="5869"/>
                </a:lnTo>
                <a:cubicBezTo>
                  <a:pt x="9755" y="5528"/>
                  <a:pt x="9755" y="4447"/>
                  <a:pt x="8994" y="3946"/>
                </a:cubicBezTo>
                <a:lnTo>
                  <a:pt x="7752" y="3285"/>
                </a:lnTo>
                <a:cubicBezTo>
                  <a:pt x="7492" y="3105"/>
                  <a:pt x="7252" y="2784"/>
                  <a:pt x="7252" y="2444"/>
                </a:cubicBezTo>
                <a:lnTo>
                  <a:pt x="7151" y="1022"/>
                </a:lnTo>
                <a:cubicBezTo>
                  <a:pt x="7097" y="396"/>
                  <a:pt x="6580" y="1"/>
                  <a:pt x="6047" y="1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70" name="Google Shape;770;p8"/>
          <p:cNvSpPr/>
          <p:nvPr/>
        </p:nvSpPr>
        <p:spPr>
          <a:xfrm>
            <a:off x="8154725" y="1586763"/>
            <a:ext cx="370222" cy="346602"/>
          </a:xfrm>
          <a:custGeom>
            <a:avLst/>
            <a:gdLst/>
            <a:ahLst/>
            <a:cxnLst/>
            <a:rect l="l" t="t" r="r" b="b"/>
            <a:pathLst>
              <a:path w="9735" h="9470" extrusionOk="0">
                <a:moveTo>
                  <a:pt x="4147" y="1"/>
                </a:moveTo>
                <a:cubicBezTo>
                  <a:pt x="3661" y="1"/>
                  <a:pt x="3187" y="328"/>
                  <a:pt x="3085" y="850"/>
                </a:cubicBezTo>
                <a:lnTo>
                  <a:pt x="2825" y="2272"/>
                </a:lnTo>
                <a:cubicBezTo>
                  <a:pt x="2745" y="2613"/>
                  <a:pt x="2504" y="2953"/>
                  <a:pt x="2164" y="3033"/>
                </a:cubicBezTo>
                <a:lnTo>
                  <a:pt x="922" y="3614"/>
                </a:lnTo>
                <a:cubicBezTo>
                  <a:pt x="81" y="3955"/>
                  <a:pt x="1" y="5116"/>
                  <a:pt x="822" y="5537"/>
                </a:cubicBezTo>
                <a:lnTo>
                  <a:pt x="2004" y="6278"/>
                </a:lnTo>
                <a:cubicBezTo>
                  <a:pt x="2324" y="6458"/>
                  <a:pt x="2584" y="6699"/>
                  <a:pt x="2584" y="7119"/>
                </a:cubicBezTo>
                <a:lnTo>
                  <a:pt x="2745" y="8461"/>
                </a:lnTo>
                <a:cubicBezTo>
                  <a:pt x="2800" y="9078"/>
                  <a:pt x="3285" y="9469"/>
                  <a:pt x="3805" y="9469"/>
                </a:cubicBezTo>
                <a:cubicBezTo>
                  <a:pt x="4045" y="9469"/>
                  <a:pt x="4292" y="9386"/>
                  <a:pt x="4507" y="9202"/>
                </a:cubicBezTo>
                <a:lnTo>
                  <a:pt x="5589" y="8201"/>
                </a:lnTo>
                <a:cubicBezTo>
                  <a:pt x="5767" y="8023"/>
                  <a:pt x="5999" y="7922"/>
                  <a:pt x="6246" y="7922"/>
                </a:cubicBezTo>
                <a:cubicBezTo>
                  <a:pt x="6333" y="7922"/>
                  <a:pt x="6422" y="7934"/>
                  <a:pt x="6510" y="7960"/>
                </a:cubicBezTo>
                <a:lnTo>
                  <a:pt x="7932" y="8281"/>
                </a:lnTo>
                <a:cubicBezTo>
                  <a:pt x="8003" y="8296"/>
                  <a:pt x="8073" y="8304"/>
                  <a:pt x="8141" y="8304"/>
                </a:cubicBezTo>
                <a:cubicBezTo>
                  <a:pt x="8875" y="8304"/>
                  <a:pt x="9478" y="7468"/>
                  <a:pt x="9094" y="6699"/>
                </a:cubicBezTo>
                <a:lnTo>
                  <a:pt x="8513" y="5457"/>
                </a:lnTo>
                <a:cubicBezTo>
                  <a:pt x="8333" y="5116"/>
                  <a:pt x="8433" y="4776"/>
                  <a:pt x="8593" y="4455"/>
                </a:cubicBezTo>
                <a:lnTo>
                  <a:pt x="9254" y="3274"/>
                </a:lnTo>
                <a:cubicBezTo>
                  <a:pt x="9734" y="2486"/>
                  <a:pt x="9146" y="1606"/>
                  <a:pt x="8355" y="1606"/>
                </a:cubicBezTo>
                <a:cubicBezTo>
                  <a:pt x="8321" y="1606"/>
                  <a:pt x="8287" y="1608"/>
                  <a:pt x="8253" y="1611"/>
                </a:cubicBezTo>
                <a:lnTo>
                  <a:pt x="6831" y="1771"/>
                </a:lnTo>
                <a:cubicBezTo>
                  <a:pt x="6774" y="1786"/>
                  <a:pt x="6714" y="1792"/>
                  <a:pt x="6653" y="1792"/>
                </a:cubicBezTo>
                <a:cubicBezTo>
                  <a:pt x="6369" y="1792"/>
                  <a:pt x="6061" y="1649"/>
                  <a:pt x="5929" y="1451"/>
                </a:cubicBezTo>
                <a:lnTo>
                  <a:pt x="4928" y="349"/>
                </a:lnTo>
                <a:cubicBezTo>
                  <a:pt x="4709" y="108"/>
                  <a:pt x="4426" y="1"/>
                  <a:pt x="4147" y="1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71" name="Google Shape;771;p8"/>
          <p:cNvSpPr/>
          <p:nvPr/>
        </p:nvSpPr>
        <p:spPr>
          <a:xfrm>
            <a:off x="7659425" y="4001043"/>
            <a:ext cx="303951" cy="284550"/>
          </a:xfrm>
          <a:custGeom>
            <a:avLst/>
            <a:gdLst/>
            <a:ahLst/>
            <a:cxnLst/>
            <a:rect l="l" t="t" r="r" b="b"/>
            <a:pathLst>
              <a:path w="9735" h="9470" extrusionOk="0">
                <a:moveTo>
                  <a:pt x="4147" y="1"/>
                </a:moveTo>
                <a:cubicBezTo>
                  <a:pt x="3661" y="1"/>
                  <a:pt x="3187" y="328"/>
                  <a:pt x="3085" y="850"/>
                </a:cubicBezTo>
                <a:lnTo>
                  <a:pt x="2825" y="2272"/>
                </a:lnTo>
                <a:cubicBezTo>
                  <a:pt x="2745" y="2613"/>
                  <a:pt x="2504" y="2953"/>
                  <a:pt x="2164" y="3033"/>
                </a:cubicBezTo>
                <a:lnTo>
                  <a:pt x="922" y="3614"/>
                </a:lnTo>
                <a:cubicBezTo>
                  <a:pt x="81" y="3955"/>
                  <a:pt x="1" y="5116"/>
                  <a:pt x="822" y="5537"/>
                </a:cubicBezTo>
                <a:lnTo>
                  <a:pt x="2004" y="6278"/>
                </a:lnTo>
                <a:cubicBezTo>
                  <a:pt x="2324" y="6458"/>
                  <a:pt x="2584" y="6699"/>
                  <a:pt x="2584" y="7119"/>
                </a:cubicBezTo>
                <a:lnTo>
                  <a:pt x="2745" y="8461"/>
                </a:lnTo>
                <a:cubicBezTo>
                  <a:pt x="2800" y="9078"/>
                  <a:pt x="3285" y="9469"/>
                  <a:pt x="3805" y="9469"/>
                </a:cubicBezTo>
                <a:cubicBezTo>
                  <a:pt x="4045" y="9469"/>
                  <a:pt x="4292" y="9386"/>
                  <a:pt x="4507" y="9202"/>
                </a:cubicBezTo>
                <a:lnTo>
                  <a:pt x="5589" y="8201"/>
                </a:lnTo>
                <a:cubicBezTo>
                  <a:pt x="5767" y="8023"/>
                  <a:pt x="5999" y="7922"/>
                  <a:pt x="6246" y="7922"/>
                </a:cubicBezTo>
                <a:cubicBezTo>
                  <a:pt x="6333" y="7922"/>
                  <a:pt x="6422" y="7934"/>
                  <a:pt x="6510" y="7960"/>
                </a:cubicBezTo>
                <a:lnTo>
                  <a:pt x="7932" y="8281"/>
                </a:lnTo>
                <a:cubicBezTo>
                  <a:pt x="8003" y="8296"/>
                  <a:pt x="8073" y="8304"/>
                  <a:pt x="8141" y="8304"/>
                </a:cubicBezTo>
                <a:cubicBezTo>
                  <a:pt x="8875" y="8304"/>
                  <a:pt x="9478" y="7468"/>
                  <a:pt x="9094" y="6699"/>
                </a:cubicBezTo>
                <a:lnTo>
                  <a:pt x="8513" y="5457"/>
                </a:lnTo>
                <a:cubicBezTo>
                  <a:pt x="8333" y="5116"/>
                  <a:pt x="8433" y="4776"/>
                  <a:pt x="8593" y="4455"/>
                </a:cubicBezTo>
                <a:lnTo>
                  <a:pt x="9254" y="3274"/>
                </a:lnTo>
                <a:cubicBezTo>
                  <a:pt x="9734" y="2486"/>
                  <a:pt x="9146" y="1606"/>
                  <a:pt x="8355" y="1606"/>
                </a:cubicBezTo>
                <a:cubicBezTo>
                  <a:pt x="8321" y="1606"/>
                  <a:pt x="8287" y="1608"/>
                  <a:pt x="8253" y="1611"/>
                </a:cubicBezTo>
                <a:lnTo>
                  <a:pt x="6831" y="1771"/>
                </a:lnTo>
                <a:cubicBezTo>
                  <a:pt x="6774" y="1786"/>
                  <a:pt x="6714" y="1792"/>
                  <a:pt x="6653" y="1792"/>
                </a:cubicBezTo>
                <a:cubicBezTo>
                  <a:pt x="6369" y="1792"/>
                  <a:pt x="6061" y="1649"/>
                  <a:pt x="5929" y="1451"/>
                </a:cubicBezTo>
                <a:lnTo>
                  <a:pt x="4928" y="349"/>
                </a:lnTo>
                <a:cubicBezTo>
                  <a:pt x="4709" y="108"/>
                  <a:pt x="4426" y="1"/>
                  <a:pt x="4147" y="1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9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3" name="Google Shape;963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964" name="Google Shape;964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bg>
      <p:bgPr>
        <a:noFill/>
        <a:effectLst/>
      </p:bgPr>
    </p:bg>
    <p:spTree>
      <p:nvGrpSpPr>
        <p:cNvPr id="1" name="Shape 965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">
  <p:cSld name="CUSTOM_18">
    <p:spTree>
      <p:nvGrpSpPr>
        <p:cNvPr id="1" name="Shape 22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4" name="Google Shape;2264;p33"/>
          <p:cNvSpPr/>
          <p:nvPr/>
        </p:nvSpPr>
        <p:spPr>
          <a:xfrm flipH="1">
            <a:off x="7366263" y="4722775"/>
            <a:ext cx="237425" cy="261375"/>
          </a:xfrm>
          <a:custGeom>
            <a:avLst/>
            <a:gdLst/>
            <a:ahLst/>
            <a:cxnLst/>
            <a:rect l="l" t="t" r="r" b="b"/>
            <a:pathLst>
              <a:path w="9497" h="10455" extrusionOk="0">
                <a:moveTo>
                  <a:pt x="4657" y="0"/>
                </a:moveTo>
                <a:lnTo>
                  <a:pt x="3390" y="4086"/>
                </a:lnTo>
                <a:lnTo>
                  <a:pt x="1" y="4086"/>
                </a:lnTo>
                <a:lnTo>
                  <a:pt x="2749" y="6153"/>
                </a:lnTo>
                <a:lnTo>
                  <a:pt x="2749" y="6153"/>
                </a:lnTo>
                <a:lnTo>
                  <a:pt x="1416" y="10454"/>
                </a:lnTo>
                <a:lnTo>
                  <a:pt x="4860" y="7740"/>
                </a:lnTo>
                <a:lnTo>
                  <a:pt x="4860" y="7740"/>
                </a:lnTo>
                <a:lnTo>
                  <a:pt x="8469" y="10454"/>
                </a:lnTo>
                <a:lnTo>
                  <a:pt x="6894" y="6137"/>
                </a:lnTo>
                <a:lnTo>
                  <a:pt x="9496" y="4086"/>
                </a:lnTo>
                <a:lnTo>
                  <a:pt x="6147" y="4086"/>
                </a:lnTo>
                <a:lnTo>
                  <a:pt x="4657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65" name="Google Shape;2265;p33"/>
          <p:cNvSpPr/>
          <p:nvPr/>
        </p:nvSpPr>
        <p:spPr>
          <a:xfrm flipH="1">
            <a:off x="7815663" y="2234925"/>
            <a:ext cx="171225" cy="187750"/>
          </a:xfrm>
          <a:custGeom>
            <a:avLst/>
            <a:gdLst/>
            <a:ahLst/>
            <a:cxnLst/>
            <a:rect l="l" t="t" r="r" b="b"/>
            <a:pathLst>
              <a:path w="6849" h="7510" extrusionOk="0">
                <a:moveTo>
                  <a:pt x="3425" y="0"/>
                </a:moveTo>
                <a:lnTo>
                  <a:pt x="2494" y="2945"/>
                </a:lnTo>
                <a:lnTo>
                  <a:pt x="1" y="2945"/>
                </a:lnTo>
                <a:lnTo>
                  <a:pt x="2016" y="4455"/>
                </a:lnTo>
                <a:lnTo>
                  <a:pt x="2016" y="4455"/>
                </a:lnTo>
                <a:lnTo>
                  <a:pt x="1051" y="7510"/>
                </a:lnTo>
                <a:lnTo>
                  <a:pt x="3510" y="5573"/>
                </a:lnTo>
                <a:lnTo>
                  <a:pt x="3510" y="5573"/>
                </a:lnTo>
                <a:lnTo>
                  <a:pt x="6095" y="7510"/>
                </a:lnTo>
                <a:lnTo>
                  <a:pt x="4992" y="4407"/>
                </a:lnTo>
                <a:lnTo>
                  <a:pt x="4992" y="4407"/>
                </a:lnTo>
                <a:lnTo>
                  <a:pt x="6848" y="2945"/>
                </a:lnTo>
                <a:lnTo>
                  <a:pt x="4472" y="2945"/>
                </a:lnTo>
                <a:lnTo>
                  <a:pt x="3425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66" name="Google Shape;2266;p33"/>
          <p:cNvSpPr/>
          <p:nvPr/>
        </p:nvSpPr>
        <p:spPr>
          <a:xfrm flipH="1">
            <a:off x="8536950" y="2946625"/>
            <a:ext cx="237975" cy="261375"/>
          </a:xfrm>
          <a:custGeom>
            <a:avLst/>
            <a:gdLst/>
            <a:ahLst/>
            <a:cxnLst/>
            <a:rect l="l" t="t" r="r" b="b"/>
            <a:pathLst>
              <a:path w="9519" h="10455" extrusionOk="0">
                <a:moveTo>
                  <a:pt x="4839" y="0"/>
                </a:moveTo>
                <a:lnTo>
                  <a:pt x="3370" y="4054"/>
                </a:lnTo>
                <a:lnTo>
                  <a:pt x="3370" y="4054"/>
                </a:lnTo>
                <a:lnTo>
                  <a:pt x="0" y="4086"/>
                </a:lnTo>
                <a:lnTo>
                  <a:pt x="2612" y="6144"/>
                </a:lnTo>
                <a:lnTo>
                  <a:pt x="2612" y="6144"/>
                </a:lnTo>
                <a:lnTo>
                  <a:pt x="1050" y="10454"/>
                </a:lnTo>
                <a:lnTo>
                  <a:pt x="1050" y="10454"/>
                </a:lnTo>
                <a:lnTo>
                  <a:pt x="4623" y="7729"/>
                </a:lnTo>
                <a:lnTo>
                  <a:pt x="4623" y="7729"/>
                </a:lnTo>
                <a:lnTo>
                  <a:pt x="8080" y="10454"/>
                </a:lnTo>
                <a:lnTo>
                  <a:pt x="6736" y="6117"/>
                </a:lnTo>
                <a:lnTo>
                  <a:pt x="6736" y="6117"/>
                </a:lnTo>
                <a:lnTo>
                  <a:pt x="9518" y="3995"/>
                </a:lnTo>
                <a:lnTo>
                  <a:pt x="6088" y="4027"/>
                </a:lnTo>
                <a:lnTo>
                  <a:pt x="6088" y="4027"/>
                </a:lnTo>
                <a:lnTo>
                  <a:pt x="4839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67" name="Google Shape;2267;p33"/>
          <p:cNvSpPr/>
          <p:nvPr/>
        </p:nvSpPr>
        <p:spPr>
          <a:xfrm flipH="1">
            <a:off x="7194263" y="3869875"/>
            <a:ext cx="123300" cy="95325"/>
          </a:xfrm>
          <a:custGeom>
            <a:avLst/>
            <a:gdLst/>
            <a:ahLst/>
            <a:cxnLst/>
            <a:rect l="l" t="t" r="r" b="b"/>
            <a:pathLst>
              <a:path w="4932" h="3813" extrusionOk="0">
                <a:moveTo>
                  <a:pt x="2466" y="0"/>
                </a:moveTo>
                <a:cubicBezTo>
                  <a:pt x="1" y="0"/>
                  <a:pt x="1" y="3812"/>
                  <a:pt x="2466" y="3812"/>
                </a:cubicBezTo>
                <a:cubicBezTo>
                  <a:pt x="4931" y="3812"/>
                  <a:pt x="4931" y="0"/>
                  <a:pt x="2466" y="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268" name="Google Shape;2268;p33"/>
          <p:cNvGrpSpPr/>
          <p:nvPr/>
        </p:nvGrpSpPr>
        <p:grpSpPr>
          <a:xfrm flipH="1">
            <a:off x="7317563" y="3300275"/>
            <a:ext cx="1044825" cy="1331800"/>
            <a:chOff x="1118650" y="3368575"/>
            <a:chExt cx="1044825" cy="1331800"/>
          </a:xfrm>
        </p:grpSpPr>
        <p:sp>
          <p:nvSpPr>
            <p:cNvPr id="2269" name="Google Shape;2269;p33"/>
            <p:cNvSpPr/>
            <p:nvPr/>
          </p:nvSpPr>
          <p:spPr>
            <a:xfrm>
              <a:off x="1274400" y="3733825"/>
              <a:ext cx="889075" cy="965750"/>
            </a:xfrm>
            <a:custGeom>
              <a:avLst/>
              <a:gdLst/>
              <a:ahLst/>
              <a:cxnLst/>
              <a:rect l="l" t="t" r="r" b="b"/>
              <a:pathLst>
                <a:path w="35563" h="38630" extrusionOk="0">
                  <a:moveTo>
                    <a:pt x="19493" y="0"/>
                  </a:moveTo>
                  <a:lnTo>
                    <a:pt x="0" y="3812"/>
                  </a:lnTo>
                  <a:cubicBezTo>
                    <a:pt x="1233" y="12737"/>
                    <a:pt x="1895" y="21388"/>
                    <a:pt x="2854" y="30426"/>
                  </a:cubicBezTo>
                  <a:cubicBezTo>
                    <a:pt x="3607" y="35653"/>
                    <a:pt x="3333" y="38141"/>
                    <a:pt x="8743" y="38621"/>
                  </a:cubicBezTo>
                  <a:cubicBezTo>
                    <a:pt x="8982" y="38627"/>
                    <a:pt x="9226" y="38629"/>
                    <a:pt x="9474" y="38629"/>
                  </a:cubicBezTo>
                  <a:cubicBezTo>
                    <a:pt x="13171" y="38629"/>
                    <a:pt x="17734" y="38014"/>
                    <a:pt x="21114" y="37480"/>
                  </a:cubicBezTo>
                  <a:cubicBezTo>
                    <a:pt x="23967" y="37091"/>
                    <a:pt x="31385" y="36338"/>
                    <a:pt x="32915" y="34238"/>
                  </a:cubicBezTo>
                  <a:cubicBezTo>
                    <a:pt x="35562" y="30723"/>
                    <a:pt x="28806" y="27299"/>
                    <a:pt x="26250" y="25108"/>
                  </a:cubicBezTo>
                  <a:cubicBezTo>
                    <a:pt x="22643" y="21867"/>
                    <a:pt x="22438" y="20361"/>
                    <a:pt x="21685" y="15111"/>
                  </a:cubicBezTo>
                  <a:cubicBezTo>
                    <a:pt x="20931" y="9884"/>
                    <a:pt x="20247" y="4954"/>
                    <a:pt x="19493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70" name="Google Shape;2270;p33"/>
            <p:cNvSpPr/>
            <p:nvPr/>
          </p:nvSpPr>
          <p:spPr>
            <a:xfrm>
              <a:off x="1341175" y="4451675"/>
              <a:ext cx="196875" cy="248700"/>
            </a:xfrm>
            <a:custGeom>
              <a:avLst/>
              <a:gdLst/>
              <a:ahLst/>
              <a:cxnLst/>
              <a:rect l="l" t="t" r="r" b="b"/>
              <a:pathLst>
                <a:path w="7875" h="9948" extrusionOk="0">
                  <a:moveTo>
                    <a:pt x="0" y="1"/>
                  </a:moveTo>
                  <a:cubicBezTo>
                    <a:pt x="91" y="571"/>
                    <a:pt x="91" y="1142"/>
                    <a:pt x="183" y="1712"/>
                  </a:cubicBezTo>
                  <a:cubicBezTo>
                    <a:pt x="936" y="6939"/>
                    <a:pt x="662" y="9427"/>
                    <a:pt x="6072" y="9907"/>
                  </a:cubicBezTo>
                  <a:cubicBezTo>
                    <a:pt x="6262" y="9937"/>
                    <a:pt x="6452" y="9947"/>
                    <a:pt x="6646" y="9947"/>
                  </a:cubicBezTo>
                  <a:cubicBezTo>
                    <a:pt x="7033" y="9947"/>
                    <a:pt x="7433" y="9907"/>
                    <a:pt x="7875" y="9907"/>
                  </a:cubicBezTo>
                  <a:cubicBezTo>
                    <a:pt x="7213" y="5616"/>
                    <a:pt x="4451" y="92"/>
                    <a:pt x="0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71" name="Google Shape;2271;p33"/>
            <p:cNvSpPr/>
            <p:nvPr/>
          </p:nvSpPr>
          <p:spPr>
            <a:xfrm>
              <a:off x="1818775" y="4351825"/>
              <a:ext cx="344700" cy="313875"/>
            </a:xfrm>
            <a:custGeom>
              <a:avLst/>
              <a:gdLst/>
              <a:ahLst/>
              <a:cxnLst/>
              <a:rect l="l" t="t" r="r" b="b"/>
              <a:pathLst>
                <a:path w="13788" h="12555" extrusionOk="0">
                  <a:moveTo>
                    <a:pt x="4087" y="0"/>
                  </a:moveTo>
                  <a:cubicBezTo>
                    <a:pt x="298" y="2853"/>
                    <a:pt x="1" y="7898"/>
                    <a:pt x="1051" y="12554"/>
                  </a:cubicBezTo>
                  <a:cubicBezTo>
                    <a:pt x="4383" y="12075"/>
                    <a:pt x="9793" y="11230"/>
                    <a:pt x="11140" y="9518"/>
                  </a:cubicBezTo>
                  <a:cubicBezTo>
                    <a:pt x="13787" y="6003"/>
                    <a:pt x="7031" y="2579"/>
                    <a:pt x="4475" y="388"/>
                  </a:cubicBezTo>
                  <a:lnTo>
                    <a:pt x="4087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72" name="Google Shape;2272;p33"/>
            <p:cNvSpPr/>
            <p:nvPr/>
          </p:nvSpPr>
          <p:spPr>
            <a:xfrm>
              <a:off x="1282675" y="3985425"/>
              <a:ext cx="534775" cy="103275"/>
            </a:xfrm>
            <a:custGeom>
              <a:avLst/>
              <a:gdLst/>
              <a:ahLst/>
              <a:cxnLst/>
              <a:rect l="l" t="t" r="r" b="b"/>
              <a:pathLst>
                <a:path w="21391" h="4131" extrusionOk="0">
                  <a:moveTo>
                    <a:pt x="20646" y="1"/>
                  </a:moveTo>
                  <a:cubicBezTo>
                    <a:pt x="20596" y="1"/>
                    <a:pt x="20542" y="8"/>
                    <a:pt x="20486" y="25"/>
                  </a:cubicBezTo>
                  <a:cubicBezTo>
                    <a:pt x="14027" y="1828"/>
                    <a:pt x="7270" y="2102"/>
                    <a:pt x="719" y="3061"/>
                  </a:cubicBezTo>
                  <a:cubicBezTo>
                    <a:pt x="1" y="3146"/>
                    <a:pt x="202" y="4131"/>
                    <a:pt x="834" y="4131"/>
                  </a:cubicBezTo>
                  <a:cubicBezTo>
                    <a:pt x="885" y="4131"/>
                    <a:pt x="938" y="4124"/>
                    <a:pt x="993" y="4111"/>
                  </a:cubicBezTo>
                  <a:cubicBezTo>
                    <a:pt x="7567" y="3244"/>
                    <a:pt x="14323" y="2878"/>
                    <a:pt x="20783" y="1166"/>
                  </a:cubicBezTo>
                  <a:cubicBezTo>
                    <a:pt x="21391" y="978"/>
                    <a:pt x="21210" y="1"/>
                    <a:pt x="20646" y="1"/>
                  </a:cubicBezTo>
                  <a:close/>
                </a:path>
              </a:pathLst>
            </a:custGeom>
            <a:solidFill>
              <a:srgbClr val="2C32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73" name="Google Shape;2273;p33"/>
            <p:cNvSpPr/>
            <p:nvPr/>
          </p:nvSpPr>
          <p:spPr>
            <a:xfrm>
              <a:off x="1291675" y="4165875"/>
              <a:ext cx="563925" cy="107925"/>
            </a:xfrm>
            <a:custGeom>
              <a:avLst/>
              <a:gdLst/>
              <a:ahLst/>
              <a:cxnLst/>
              <a:rect l="l" t="t" r="r" b="b"/>
              <a:pathLst>
                <a:path w="22557" h="4317" extrusionOk="0">
                  <a:moveTo>
                    <a:pt x="21723" y="0"/>
                  </a:moveTo>
                  <a:cubicBezTo>
                    <a:pt x="21673" y="0"/>
                    <a:pt x="21620" y="7"/>
                    <a:pt x="21564" y="20"/>
                  </a:cubicBezTo>
                  <a:cubicBezTo>
                    <a:pt x="14717" y="1823"/>
                    <a:pt x="7686" y="2211"/>
                    <a:pt x="725" y="3170"/>
                  </a:cubicBezTo>
                  <a:cubicBezTo>
                    <a:pt x="0" y="3258"/>
                    <a:pt x="331" y="4316"/>
                    <a:pt x="1028" y="4316"/>
                  </a:cubicBezTo>
                  <a:cubicBezTo>
                    <a:pt x="1055" y="4316"/>
                    <a:pt x="1084" y="4315"/>
                    <a:pt x="1113" y="4311"/>
                  </a:cubicBezTo>
                  <a:cubicBezTo>
                    <a:pt x="8052" y="3352"/>
                    <a:pt x="15105" y="2964"/>
                    <a:pt x="21838" y="1161"/>
                  </a:cubicBezTo>
                  <a:cubicBezTo>
                    <a:pt x="22557" y="992"/>
                    <a:pt x="22355" y="0"/>
                    <a:pt x="21723" y="0"/>
                  </a:cubicBezTo>
                  <a:close/>
                </a:path>
              </a:pathLst>
            </a:custGeom>
            <a:solidFill>
              <a:srgbClr val="2C32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74" name="Google Shape;2274;p33"/>
            <p:cNvSpPr/>
            <p:nvPr/>
          </p:nvSpPr>
          <p:spPr>
            <a:xfrm>
              <a:off x="1289175" y="3954400"/>
              <a:ext cx="512550" cy="88975"/>
            </a:xfrm>
            <a:custGeom>
              <a:avLst/>
              <a:gdLst/>
              <a:ahLst/>
              <a:cxnLst/>
              <a:rect l="l" t="t" r="r" b="b"/>
              <a:pathLst>
                <a:path w="20502" h="3559" extrusionOk="0">
                  <a:moveTo>
                    <a:pt x="20124" y="1"/>
                  </a:moveTo>
                  <a:cubicBezTo>
                    <a:pt x="20099" y="1"/>
                    <a:pt x="20072" y="4"/>
                    <a:pt x="20044" y="11"/>
                  </a:cubicBezTo>
                  <a:cubicBezTo>
                    <a:pt x="13584" y="1837"/>
                    <a:pt x="6919" y="2111"/>
                    <a:pt x="254" y="3069"/>
                  </a:cubicBezTo>
                  <a:cubicBezTo>
                    <a:pt x="0" y="3069"/>
                    <a:pt x="60" y="3559"/>
                    <a:pt x="378" y="3559"/>
                  </a:cubicBezTo>
                  <a:cubicBezTo>
                    <a:pt x="404" y="3559"/>
                    <a:pt x="431" y="3555"/>
                    <a:pt x="459" y="3549"/>
                  </a:cubicBezTo>
                  <a:cubicBezTo>
                    <a:pt x="7010" y="2590"/>
                    <a:pt x="13767" y="2293"/>
                    <a:pt x="20226" y="581"/>
                  </a:cubicBezTo>
                  <a:cubicBezTo>
                    <a:pt x="20501" y="497"/>
                    <a:pt x="20443" y="1"/>
                    <a:pt x="20124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75" name="Google Shape;2275;p33"/>
            <p:cNvSpPr/>
            <p:nvPr/>
          </p:nvSpPr>
          <p:spPr>
            <a:xfrm>
              <a:off x="1310500" y="4213850"/>
              <a:ext cx="538400" cy="90875"/>
            </a:xfrm>
            <a:custGeom>
              <a:avLst/>
              <a:gdLst/>
              <a:ahLst/>
              <a:cxnLst/>
              <a:rect l="l" t="t" r="r" b="b"/>
              <a:pathLst>
                <a:path w="21536" h="3635" extrusionOk="0">
                  <a:moveTo>
                    <a:pt x="21198" y="1"/>
                  </a:moveTo>
                  <a:cubicBezTo>
                    <a:pt x="21164" y="1"/>
                    <a:pt x="21126" y="6"/>
                    <a:pt x="21085" y="18"/>
                  </a:cubicBezTo>
                  <a:cubicBezTo>
                    <a:pt x="14352" y="1730"/>
                    <a:pt x="7299" y="2095"/>
                    <a:pt x="360" y="3145"/>
                  </a:cubicBezTo>
                  <a:cubicBezTo>
                    <a:pt x="0" y="3145"/>
                    <a:pt x="72" y="3635"/>
                    <a:pt x="374" y="3635"/>
                  </a:cubicBezTo>
                  <a:cubicBezTo>
                    <a:pt x="398" y="3635"/>
                    <a:pt x="424" y="3631"/>
                    <a:pt x="451" y="3625"/>
                  </a:cubicBezTo>
                  <a:cubicBezTo>
                    <a:pt x="7390" y="2666"/>
                    <a:pt x="14443" y="2301"/>
                    <a:pt x="21290" y="475"/>
                  </a:cubicBezTo>
                  <a:cubicBezTo>
                    <a:pt x="21536" y="393"/>
                    <a:pt x="21488" y="1"/>
                    <a:pt x="21198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76" name="Google Shape;2276;p33"/>
            <p:cNvSpPr/>
            <p:nvPr/>
          </p:nvSpPr>
          <p:spPr>
            <a:xfrm>
              <a:off x="1279625" y="3921375"/>
              <a:ext cx="521950" cy="93400"/>
            </a:xfrm>
            <a:custGeom>
              <a:avLst/>
              <a:gdLst/>
              <a:ahLst/>
              <a:cxnLst/>
              <a:rect l="l" t="t" r="r" b="b"/>
              <a:pathLst>
                <a:path w="20878" h="3736" extrusionOk="0">
                  <a:moveTo>
                    <a:pt x="20322" y="0"/>
                  </a:moveTo>
                  <a:cubicBezTo>
                    <a:pt x="20297" y="0"/>
                    <a:pt x="20270" y="3"/>
                    <a:pt x="20243" y="8"/>
                  </a:cubicBezTo>
                  <a:cubicBezTo>
                    <a:pt x="13761" y="1811"/>
                    <a:pt x="7027" y="2108"/>
                    <a:pt x="453" y="2952"/>
                  </a:cubicBezTo>
                  <a:cubicBezTo>
                    <a:pt x="1" y="3039"/>
                    <a:pt x="159" y="3736"/>
                    <a:pt x="563" y="3736"/>
                  </a:cubicBezTo>
                  <a:cubicBezTo>
                    <a:pt x="586" y="3736"/>
                    <a:pt x="611" y="3734"/>
                    <a:pt x="636" y="3728"/>
                  </a:cubicBezTo>
                  <a:cubicBezTo>
                    <a:pt x="7301" y="2861"/>
                    <a:pt x="13966" y="2473"/>
                    <a:pt x="20426" y="761"/>
                  </a:cubicBezTo>
                  <a:cubicBezTo>
                    <a:pt x="20878" y="675"/>
                    <a:pt x="20741" y="0"/>
                    <a:pt x="20322" y="0"/>
                  </a:cubicBezTo>
                  <a:close/>
                </a:path>
              </a:pathLst>
            </a:custGeom>
            <a:solidFill>
              <a:srgbClr val="2C32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77" name="Google Shape;2277;p33"/>
            <p:cNvSpPr/>
            <p:nvPr/>
          </p:nvSpPr>
          <p:spPr>
            <a:xfrm>
              <a:off x="1310450" y="4241975"/>
              <a:ext cx="547475" cy="95800"/>
            </a:xfrm>
            <a:custGeom>
              <a:avLst/>
              <a:gdLst/>
              <a:ahLst/>
              <a:cxnLst/>
              <a:rect l="l" t="t" r="r" b="b"/>
              <a:pathLst>
                <a:path w="21899" h="3832" extrusionOk="0">
                  <a:moveTo>
                    <a:pt x="21447" y="0"/>
                  </a:moveTo>
                  <a:cubicBezTo>
                    <a:pt x="21400" y="0"/>
                    <a:pt x="21348" y="11"/>
                    <a:pt x="21292" y="35"/>
                  </a:cubicBezTo>
                  <a:cubicBezTo>
                    <a:pt x="14445" y="1746"/>
                    <a:pt x="7392" y="2112"/>
                    <a:pt x="453" y="3070"/>
                  </a:cubicBezTo>
                  <a:cubicBezTo>
                    <a:pt x="1" y="3156"/>
                    <a:pt x="158" y="3831"/>
                    <a:pt x="579" y="3831"/>
                  </a:cubicBezTo>
                  <a:cubicBezTo>
                    <a:pt x="605" y="3831"/>
                    <a:pt x="631" y="3829"/>
                    <a:pt x="658" y="3824"/>
                  </a:cubicBezTo>
                  <a:cubicBezTo>
                    <a:pt x="7597" y="2888"/>
                    <a:pt x="14627" y="2500"/>
                    <a:pt x="21475" y="696"/>
                  </a:cubicBezTo>
                  <a:cubicBezTo>
                    <a:pt x="21899" y="616"/>
                    <a:pt x="21805" y="0"/>
                    <a:pt x="21447" y="0"/>
                  </a:cubicBezTo>
                  <a:close/>
                </a:path>
              </a:pathLst>
            </a:custGeom>
            <a:solidFill>
              <a:srgbClr val="2C32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78" name="Google Shape;2278;p33"/>
            <p:cNvSpPr/>
            <p:nvPr/>
          </p:nvSpPr>
          <p:spPr>
            <a:xfrm>
              <a:off x="1297575" y="4071625"/>
              <a:ext cx="540075" cy="134050"/>
            </a:xfrm>
            <a:custGeom>
              <a:avLst/>
              <a:gdLst/>
              <a:ahLst/>
              <a:cxnLst/>
              <a:rect l="l" t="t" r="r" b="b"/>
              <a:pathLst>
                <a:path w="21603" h="5362" extrusionOk="0">
                  <a:moveTo>
                    <a:pt x="17996" y="1"/>
                  </a:moveTo>
                  <a:cubicBezTo>
                    <a:pt x="17037" y="1"/>
                    <a:pt x="16466" y="1507"/>
                    <a:pt x="16010" y="2169"/>
                  </a:cubicBezTo>
                  <a:cubicBezTo>
                    <a:pt x="15975" y="2204"/>
                    <a:pt x="15928" y="2220"/>
                    <a:pt x="15871" y="2220"/>
                  </a:cubicBezTo>
                  <a:cubicBezTo>
                    <a:pt x="15333" y="2220"/>
                    <a:pt x="13885" y="819"/>
                    <a:pt x="13116" y="819"/>
                  </a:cubicBezTo>
                  <a:cubicBezTo>
                    <a:pt x="13057" y="819"/>
                    <a:pt x="13002" y="828"/>
                    <a:pt x="12951" y="846"/>
                  </a:cubicBezTo>
                  <a:cubicBezTo>
                    <a:pt x="12318" y="1129"/>
                    <a:pt x="11080" y="2957"/>
                    <a:pt x="10554" y="2957"/>
                  </a:cubicBezTo>
                  <a:cubicBezTo>
                    <a:pt x="10530" y="2957"/>
                    <a:pt x="10507" y="2953"/>
                    <a:pt x="10486" y="2945"/>
                  </a:cubicBezTo>
                  <a:cubicBezTo>
                    <a:pt x="9619" y="2466"/>
                    <a:pt x="9254" y="1599"/>
                    <a:pt x="8112" y="1416"/>
                  </a:cubicBezTo>
                  <a:cubicBezTo>
                    <a:pt x="8095" y="1414"/>
                    <a:pt x="8077" y="1414"/>
                    <a:pt x="8060" y="1414"/>
                  </a:cubicBezTo>
                  <a:cubicBezTo>
                    <a:pt x="7169" y="1414"/>
                    <a:pt x="6283" y="3537"/>
                    <a:pt x="5640" y="3537"/>
                  </a:cubicBezTo>
                  <a:cubicBezTo>
                    <a:pt x="5604" y="3537"/>
                    <a:pt x="5568" y="3531"/>
                    <a:pt x="5533" y="3516"/>
                  </a:cubicBezTo>
                  <a:cubicBezTo>
                    <a:pt x="4845" y="3162"/>
                    <a:pt x="4063" y="1952"/>
                    <a:pt x="3150" y="1952"/>
                  </a:cubicBezTo>
                  <a:cubicBezTo>
                    <a:pt x="3063" y="1952"/>
                    <a:pt x="2975" y="1963"/>
                    <a:pt x="2885" y="1987"/>
                  </a:cubicBezTo>
                  <a:cubicBezTo>
                    <a:pt x="1835" y="2375"/>
                    <a:pt x="1630" y="3790"/>
                    <a:pt x="694" y="4178"/>
                  </a:cubicBezTo>
                  <a:cubicBezTo>
                    <a:pt x="0" y="4423"/>
                    <a:pt x="164" y="5361"/>
                    <a:pt x="745" y="5361"/>
                  </a:cubicBezTo>
                  <a:cubicBezTo>
                    <a:pt x="814" y="5361"/>
                    <a:pt x="888" y="5348"/>
                    <a:pt x="968" y="5319"/>
                  </a:cubicBezTo>
                  <a:cubicBezTo>
                    <a:pt x="1927" y="4931"/>
                    <a:pt x="2315" y="4087"/>
                    <a:pt x="2977" y="3311"/>
                  </a:cubicBezTo>
                  <a:cubicBezTo>
                    <a:pt x="2991" y="3289"/>
                    <a:pt x="3016" y="3280"/>
                    <a:pt x="3051" y="3280"/>
                  </a:cubicBezTo>
                  <a:cubicBezTo>
                    <a:pt x="3463" y="3280"/>
                    <a:pt x="5219" y="4664"/>
                    <a:pt x="5830" y="4749"/>
                  </a:cubicBezTo>
                  <a:cubicBezTo>
                    <a:pt x="5859" y="4752"/>
                    <a:pt x="5887" y="4754"/>
                    <a:pt x="5916" y="4754"/>
                  </a:cubicBezTo>
                  <a:cubicBezTo>
                    <a:pt x="6633" y="4754"/>
                    <a:pt x="7256" y="3680"/>
                    <a:pt x="7542" y="3219"/>
                  </a:cubicBezTo>
                  <a:cubicBezTo>
                    <a:pt x="7728" y="2968"/>
                    <a:pt x="7938" y="2870"/>
                    <a:pt x="8165" y="2870"/>
                  </a:cubicBezTo>
                  <a:cubicBezTo>
                    <a:pt x="8969" y="2870"/>
                    <a:pt x="9984" y="4107"/>
                    <a:pt x="10874" y="4178"/>
                  </a:cubicBezTo>
                  <a:cubicBezTo>
                    <a:pt x="10903" y="4181"/>
                    <a:pt x="10931" y="4183"/>
                    <a:pt x="10960" y="4183"/>
                  </a:cubicBezTo>
                  <a:cubicBezTo>
                    <a:pt x="11671" y="4183"/>
                    <a:pt x="12213" y="3110"/>
                    <a:pt x="12586" y="2649"/>
                  </a:cubicBezTo>
                  <a:cubicBezTo>
                    <a:pt x="12814" y="2303"/>
                    <a:pt x="13039" y="2173"/>
                    <a:pt x="13265" y="2173"/>
                  </a:cubicBezTo>
                  <a:cubicBezTo>
                    <a:pt x="13967" y="2173"/>
                    <a:pt x="14690" y="3425"/>
                    <a:pt x="15622" y="3425"/>
                  </a:cubicBezTo>
                  <a:cubicBezTo>
                    <a:pt x="15669" y="3429"/>
                    <a:pt x="15714" y="3431"/>
                    <a:pt x="15759" y="3431"/>
                  </a:cubicBezTo>
                  <a:cubicBezTo>
                    <a:pt x="16625" y="3431"/>
                    <a:pt x="17060" y="2612"/>
                    <a:pt x="17516" y="1895"/>
                  </a:cubicBezTo>
                  <a:cubicBezTo>
                    <a:pt x="17741" y="1553"/>
                    <a:pt x="17996" y="1426"/>
                    <a:pt x="18272" y="1426"/>
                  </a:cubicBezTo>
                  <a:cubicBezTo>
                    <a:pt x="19063" y="1426"/>
                    <a:pt x="20027" y="2466"/>
                    <a:pt x="20940" y="2466"/>
                  </a:cubicBezTo>
                  <a:cubicBezTo>
                    <a:pt x="21602" y="2466"/>
                    <a:pt x="21602" y="1234"/>
                    <a:pt x="20940" y="1234"/>
                  </a:cubicBezTo>
                  <a:cubicBezTo>
                    <a:pt x="20899" y="1237"/>
                    <a:pt x="20859" y="1238"/>
                    <a:pt x="20820" y="1238"/>
                  </a:cubicBezTo>
                  <a:cubicBezTo>
                    <a:pt x="19751" y="1238"/>
                    <a:pt x="19096" y="89"/>
                    <a:pt x="17996" y="1"/>
                  </a:cubicBezTo>
                  <a:close/>
                </a:path>
              </a:pathLst>
            </a:custGeom>
            <a:solidFill>
              <a:srgbClr val="FE32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79" name="Google Shape;2279;p33"/>
            <p:cNvSpPr/>
            <p:nvPr/>
          </p:nvSpPr>
          <p:spPr>
            <a:xfrm>
              <a:off x="1730900" y="4128700"/>
              <a:ext cx="49675" cy="39975"/>
            </a:xfrm>
            <a:custGeom>
              <a:avLst/>
              <a:gdLst/>
              <a:ahLst/>
              <a:cxnLst/>
              <a:rect l="l" t="t" r="r" b="b"/>
              <a:pathLst>
                <a:path w="1987" h="1599" extrusionOk="0">
                  <a:moveTo>
                    <a:pt x="959" y="1"/>
                  </a:moveTo>
                  <a:cubicBezTo>
                    <a:pt x="1" y="1"/>
                    <a:pt x="1" y="1598"/>
                    <a:pt x="959" y="1598"/>
                  </a:cubicBezTo>
                  <a:cubicBezTo>
                    <a:pt x="1987" y="1598"/>
                    <a:pt x="1987" y="1"/>
                    <a:pt x="959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80" name="Google Shape;2280;p33"/>
            <p:cNvSpPr/>
            <p:nvPr/>
          </p:nvSpPr>
          <p:spPr>
            <a:xfrm>
              <a:off x="1612225" y="4145250"/>
              <a:ext cx="49650" cy="40550"/>
            </a:xfrm>
            <a:custGeom>
              <a:avLst/>
              <a:gdLst/>
              <a:ahLst/>
              <a:cxnLst/>
              <a:rect l="l" t="t" r="r" b="b"/>
              <a:pathLst>
                <a:path w="1986" h="1622" extrusionOk="0">
                  <a:moveTo>
                    <a:pt x="936" y="0"/>
                  </a:moveTo>
                  <a:cubicBezTo>
                    <a:pt x="0" y="0"/>
                    <a:pt x="0" y="1621"/>
                    <a:pt x="936" y="1621"/>
                  </a:cubicBezTo>
                  <a:cubicBezTo>
                    <a:pt x="1986" y="1621"/>
                    <a:pt x="1986" y="0"/>
                    <a:pt x="936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81" name="Google Shape;2281;p33"/>
            <p:cNvSpPr/>
            <p:nvPr/>
          </p:nvSpPr>
          <p:spPr>
            <a:xfrm>
              <a:off x="1486100" y="4164075"/>
              <a:ext cx="49675" cy="38250"/>
            </a:xfrm>
            <a:custGeom>
              <a:avLst/>
              <a:gdLst/>
              <a:ahLst/>
              <a:cxnLst/>
              <a:rect l="l" t="t" r="r" b="b"/>
              <a:pathLst>
                <a:path w="1987" h="1530" extrusionOk="0">
                  <a:moveTo>
                    <a:pt x="937" y="1"/>
                  </a:moveTo>
                  <a:cubicBezTo>
                    <a:pt x="1" y="1"/>
                    <a:pt x="1" y="1530"/>
                    <a:pt x="937" y="1530"/>
                  </a:cubicBezTo>
                  <a:cubicBezTo>
                    <a:pt x="1986" y="1530"/>
                    <a:pt x="1986" y="1"/>
                    <a:pt x="937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82" name="Google Shape;2282;p33"/>
            <p:cNvSpPr/>
            <p:nvPr/>
          </p:nvSpPr>
          <p:spPr>
            <a:xfrm>
              <a:off x="1357700" y="4188050"/>
              <a:ext cx="49675" cy="37675"/>
            </a:xfrm>
            <a:custGeom>
              <a:avLst/>
              <a:gdLst/>
              <a:ahLst/>
              <a:cxnLst/>
              <a:rect l="l" t="t" r="r" b="b"/>
              <a:pathLst>
                <a:path w="1987" h="1507" extrusionOk="0">
                  <a:moveTo>
                    <a:pt x="1051" y="0"/>
                  </a:moveTo>
                  <a:cubicBezTo>
                    <a:pt x="1" y="0"/>
                    <a:pt x="1" y="1507"/>
                    <a:pt x="1051" y="1507"/>
                  </a:cubicBezTo>
                  <a:cubicBezTo>
                    <a:pt x="1987" y="1507"/>
                    <a:pt x="1987" y="0"/>
                    <a:pt x="1051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83" name="Google Shape;2283;p33"/>
            <p:cNvSpPr/>
            <p:nvPr/>
          </p:nvSpPr>
          <p:spPr>
            <a:xfrm>
              <a:off x="1402800" y="4092750"/>
              <a:ext cx="49650" cy="38250"/>
            </a:xfrm>
            <a:custGeom>
              <a:avLst/>
              <a:gdLst/>
              <a:ahLst/>
              <a:cxnLst/>
              <a:rect l="l" t="t" r="r" b="b"/>
              <a:pathLst>
                <a:path w="1986" h="1530" extrusionOk="0">
                  <a:moveTo>
                    <a:pt x="959" y="1"/>
                  </a:moveTo>
                  <a:cubicBezTo>
                    <a:pt x="0" y="1"/>
                    <a:pt x="0" y="1530"/>
                    <a:pt x="959" y="1530"/>
                  </a:cubicBezTo>
                  <a:cubicBezTo>
                    <a:pt x="1986" y="1530"/>
                    <a:pt x="1986" y="1"/>
                    <a:pt x="959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84" name="Google Shape;2284;p33"/>
            <p:cNvSpPr/>
            <p:nvPr/>
          </p:nvSpPr>
          <p:spPr>
            <a:xfrm>
              <a:off x="1528900" y="4071625"/>
              <a:ext cx="49675" cy="37700"/>
            </a:xfrm>
            <a:custGeom>
              <a:avLst/>
              <a:gdLst/>
              <a:ahLst/>
              <a:cxnLst/>
              <a:rect l="l" t="t" r="r" b="b"/>
              <a:pathLst>
                <a:path w="1987" h="1508" extrusionOk="0">
                  <a:moveTo>
                    <a:pt x="1051" y="1"/>
                  </a:moveTo>
                  <a:cubicBezTo>
                    <a:pt x="1" y="1"/>
                    <a:pt x="1" y="1507"/>
                    <a:pt x="1051" y="1507"/>
                  </a:cubicBezTo>
                  <a:cubicBezTo>
                    <a:pt x="1986" y="1507"/>
                    <a:pt x="1986" y="1"/>
                    <a:pt x="1051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85" name="Google Shape;2285;p33"/>
            <p:cNvSpPr/>
            <p:nvPr/>
          </p:nvSpPr>
          <p:spPr>
            <a:xfrm>
              <a:off x="1657300" y="4052225"/>
              <a:ext cx="49675" cy="40550"/>
            </a:xfrm>
            <a:custGeom>
              <a:avLst/>
              <a:gdLst/>
              <a:ahLst/>
              <a:cxnLst/>
              <a:rect l="l" t="t" r="r" b="b"/>
              <a:pathLst>
                <a:path w="1987" h="1622" extrusionOk="0">
                  <a:moveTo>
                    <a:pt x="1050" y="1"/>
                  </a:moveTo>
                  <a:cubicBezTo>
                    <a:pt x="0" y="1"/>
                    <a:pt x="0" y="1622"/>
                    <a:pt x="1050" y="1622"/>
                  </a:cubicBezTo>
                  <a:cubicBezTo>
                    <a:pt x="1986" y="1622"/>
                    <a:pt x="1986" y="1"/>
                    <a:pt x="1050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86" name="Google Shape;2286;p33"/>
            <p:cNvSpPr/>
            <p:nvPr/>
          </p:nvSpPr>
          <p:spPr>
            <a:xfrm>
              <a:off x="1179100" y="3580250"/>
              <a:ext cx="680225" cy="347275"/>
            </a:xfrm>
            <a:custGeom>
              <a:avLst/>
              <a:gdLst/>
              <a:ahLst/>
              <a:cxnLst/>
              <a:rect l="l" t="t" r="r" b="b"/>
              <a:pathLst>
                <a:path w="27209" h="13891" extrusionOk="0">
                  <a:moveTo>
                    <a:pt x="21903" y="0"/>
                  </a:moveTo>
                  <a:cubicBezTo>
                    <a:pt x="19699" y="0"/>
                    <a:pt x="16597" y="859"/>
                    <a:pt x="12281" y="1487"/>
                  </a:cubicBezTo>
                  <a:cubicBezTo>
                    <a:pt x="1713" y="2811"/>
                    <a:pt x="1" y="2240"/>
                    <a:pt x="868" y="8517"/>
                  </a:cubicBezTo>
                  <a:cubicBezTo>
                    <a:pt x="1505" y="12791"/>
                    <a:pt x="1973" y="13890"/>
                    <a:pt x="4072" y="13890"/>
                  </a:cubicBezTo>
                  <a:cubicBezTo>
                    <a:pt x="5057" y="13890"/>
                    <a:pt x="6399" y="13649"/>
                    <a:pt x="8286" y="13379"/>
                  </a:cubicBezTo>
                  <a:cubicBezTo>
                    <a:pt x="11893" y="12900"/>
                    <a:pt x="17325" y="11941"/>
                    <a:pt x="21411" y="11462"/>
                  </a:cubicBezTo>
                  <a:cubicBezTo>
                    <a:pt x="25976" y="10891"/>
                    <a:pt x="27208" y="10982"/>
                    <a:pt x="26638" y="6623"/>
                  </a:cubicBezTo>
                  <a:cubicBezTo>
                    <a:pt x="26098" y="1429"/>
                    <a:pt x="24747" y="0"/>
                    <a:pt x="21903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87" name="Google Shape;2287;p33"/>
            <p:cNvSpPr/>
            <p:nvPr/>
          </p:nvSpPr>
          <p:spPr>
            <a:xfrm>
              <a:off x="1118650" y="3368575"/>
              <a:ext cx="182025" cy="307500"/>
            </a:xfrm>
            <a:custGeom>
              <a:avLst/>
              <a:gdLst/>
              <a:ahLst/>
              <a:cxnLst/>
              <a:rect l="l" t="t" r="r" b="b"/>
              <a:pathLst>
                <a:path w="7281" h="12300" extrusionOk="0">
                  <a:moveTo>
                    <a:pt x="2690" y="805"/>
                  </a:moveTo>
                  <a:cubicBezTo>
                    <a:pt x="2915" y="805"/>
                    <a:pt x="3148" y="867"/>
                    <a:pt x="3377" y="1007"/>
                  </a:cubicBezTo>
                  <a:cubicBezTo>
                    <a:pt x="4998" y="2057"/>
                    <a:pt x="5477" y="5184"/>
                    <a:pt x="5751" y="6895"/>
                  </a:cubicBezTo>
                  <a:cubicBezTo>
                    <a:pt x="6061" y="8190"/>
                    <a:pt x="6298" y="9542"/>
                    <a:pt x="6381" y="10906"/>
                  </a:cubicBezTo>
                  <a:lnTo>
                    <a:pt x="6381" y="10906"/>
                  </a:lnTo>
                  <a:cubicBezTo>
                    <a:pt x="5440" y="9198"/>
                    <a:pt x="3889" y="7752"/>
                    <a:pt x="2715" y="6234"/>
                  </a:cubicBezTo>
                  <a:cubicBezTo>
                    <a:pt x="2053" y="5298"/>
                    <a:pt x="1277" y="4248"/>
                    <a:pt x="1095" y="3015"/>
                  </a:cubicBezTo>
                  <a:cubicBezTo>
                    <a:pt x="853" y="1993"/>
                    <a:pt x="1701" y="805"/>
                    <a:pt x="2690" y="805"/>
                  </a:cubicBezTo>
                  <a:close/>
                  <a:moveTo>
                    <a:pt x="2422" y="0"/>
                  </a:moveTo>
                  <a:cubicBezTo>
                    <a:pt x="450" y="0"/>
                    <a:pt x="0" y="2650"/>
                    <a:pt x="615" y="4156"/>
                  </a:cubicBezTo>
                  <a:cubicBezTo>
                    <a:pt x="1757" y="7192"/>
                    <a:pt x="4701" y="9087"/>
                    <a:pt x="6048" y="11940"/>
                  </a:cubicBezTo>
                  <a:cubicBezTo>
                    <a:pt x="6107" y="12096"/>
                    <a:pt x="6217" y="12160"/>
                    <a:pt x="6332" y="12160"/>
                  </a:cubicBezTo>
                  <a:cubicBezTo>
                    <a:pt x="6377" y="12160"/>
                    <a:pt x="6422" y="12150"/>
                    <a:pt x="6466" y="12132"/>
                  </a:cubicBezTo>
                  <a:lnTo>
                    <a:pt x="6466" y="12132"/>
                  </a:lnTo>
                  <a:cubicBezTo>
                    <a:pt x="6537" y="12244"/>
                    <a:pt x="6669" y="12299"/>
                    <a:pt x="6801" y="12299"/>
                  </a:cubicBezTo>
                  <a:cubicBezTo>
                    <a:pt x="6995" y="12299"/>
                    <a:pt x="7189" y="12180"/>
                    <a:pt x="7189" y="11940"/>
                  </a:cubicBezTo>
                  <a:cubicBezTo>
                    <a:pt x="7280" y="9749"/>
                    <a:pt x="6710" y="7375"/>
                    <a:pt x="6230" y="5298"/>
                  </a:cubicBezTo>
                  <a:cubicBezTo>
                    <a:pt x="5751" y="3586"/>
                    <a:pt x="4998" y="436"/>
                    <a:pt x="2898" y="48"/>
                  </a:cubicBezTo>
                  <a:cubicBezTo>
                    <a:pt x="2730" y="16"/>
                    <a:pt x="2572" y="0"/>
                    <a:pt x="2422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288" name="Google Shape;2288;p33"/>
          <p:cNvGrpSpPr/>
          <p:nvPr/>
        </p:nvGrpSpPr>
        <p:grpSpPr>
          <a:xfrm flipH="1">
            <a:off x="8240225" y="3414863"/>
            <a:ext cx="1022450" cy="1503100"/>
            <a:chOff x="90475" y="3547775"/>
            <a:chExt cx="1022450" cy="1503100"/>
          </a:xfrm>
        </p:grpSpPr>
        <p:sp>
          <p:nvSpPr>
            <p:cNvPr id="2289" name="Google Shape;2289;p33"/>
            <p:cNvSpPr/>
            <p:nvPr/>
          </p:nvSpPr>
          <p:spPr>
            <a:xfrm>
              <a:off x="513750" y="3949700"/>
              <a:ext cx="351150" cy="1101175"/>
            </a:xfrm>
            <a:custGeom>
              <a:avLst/>
              <a:gdLst/>
              <a:ahLst/>
              <a:cxnLst/>
              <a:rect l="l" t="t" r="r" b="b"/>
              <a:pathLst>
                <a:path w="14046" h="44047" extrusionOk="0">
                  <a:moveTo>
                    <a:pt x="4684" y="0"/>
                  </a:moveTo>
                  <a:cubicBezTo>
                    <a:pt x="4419" y="0"/>
                    <a:pt x="4160" y="146"/>
                    <a:pt x="4086" y="496"/>
                  </a:cubicBezTo>
                  <a:cubicBezTo>
                    <a:pt x="0" y="15241"/>
                    <a:pt x="4657" y="31013"/>
                    <a:pt x="12554" y="43772"/>
                  </a:cubicBezTo>
                  <a:cubicBezTo>
                    <a:pt x="12688" y="43966"/>
                    <a:pt x="12880" y="44046"/>
                    <a:pt x="13077" y="44046"/>
                  </a:cubicBezTo>
                  <a:cubicBezTo>
                    <a:pt x="13550" y="44046"/>
                    <a:pt x="14045" y="43578"/>
                    <a:pt x="13787" y="43110"/>
                  </a:cubicBezTo>
                  <a:cubicBezTo>
                    <a:pt x="5981" y="30739"/>
                    <a:pt x="1416" y="15332"/>
                    <a:pt x="5319" y="769"/>
                  </a:cubicBezTo>
                  <a:cubicBezTo>
                    <a:pt x="5482" y="320"/>
                    <a:pt x="5076" y="0"/>
                    <a:pt x="4684" y="0"/>
                  </a:cubicBezTo>
                  <a:close/>
                </a:path>
              </a:pathLst>
            </a:custGeom>
            <a:solidFill>
              <a:srgbClr val="2C32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90" name="Google Shape;2290;p33"/>
            <p:cNvSpPr/>
            <p:nvPr/>
          </p:nvSpPr>
          <p:spPr>
            <a:xfrm>
              <a:off x="585925" y="3547775"/>
              <a:ext cx="310175" cy="440575"/>
            </a:xfrm>
            <a:custGeom>
              <a:avLst/>
              <a:gdLst/>
              <a:ahLst/>
              <a:cxnLst/>
              <a:rect l="l" t="t" r="r" b="b"/>
              <a:pathLst>
                <a:path w="12407" h="17623" extrusionOk="0">
                  <a:moveTo>
                    <a:pt x="5406" y="1"/>
                  </a:moveTo>
                  <a:cubicBezTo>
                    <a:pt x="0" y="1"/>
                    <a:pt x="254" y="14790"/>
                    <a:pt x="1564" y="17622"/>
                  </a:cubicBezTo>
                  <a:cubicBezTo>
                    <a:pt x="5102" y="14952"/>
                    <a:pt x="12406" y="2581"/>
                    <a:pt x="6814" y="298"/>
                  </a:cubicBezTo>
                  <a:cubicBezTo>
                    <a:pt x="6307" y="95"/>
                    <a:pt x="5839" y="1"/>
                    <a:pt x="5406" y="1"/>
                  </a:cubicBezTo>
                  <a:close/>
                </a:path>
              </a:pathLst>
            </a:custGeom>
            <a:solidFill>
              <a:srgbClr val="F8BD5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91" name="Google Shape;2291;p33"/>
            <p:cNvSpPr/>
            <p:nvPr/>
          </p:nvSpPr>
          <p:spPr>
            <a:xfrm>
              <a:off x="128575" y="3804550"/>
              <a:ext cx="463375" cy="371525"/>
            </a:xfrm>
            <a:custGeom>
              <a:avLst/>
              <a:gdLst/>
              <a:ahLst/>
              <a:cxnLst/>
              <a:rect l="l" t="t" r="r" b="b"/>
              <a:pathLst>
                <a:path w="18535" h="14861" extrusionOk="0">
                  <a:moveTo>
                    <a:pt x="8032" y="1"/>
                  </a:moveTo>
                  <a:cubicBezTo>
                    <a:pt x="7460" y="1"/>
                    <a:pt x="6901" y="185"/>
                    <a:pt x="6369" y="595"/>
                  </a:cubicBezTo>
                  <a:cubicBezTo>
                    <a:pt x="0" y="5548"/>
                    <a:pt x="14837" y="13720"/>
                    <a:pt x="18534" y="14861"/>
                  </a:cubicBezTo>
                  <a:cubicBezTo>
                    <a:pt x="18189" y="12058"/>
                    <a:pt x="12656" y="1"/>
                    <a:pt x="8032" y="1"/>
                  </a:cubicBezTo>
                  <a:close/>
                </a:path>
              </a:pathLst>
            </a:custGeom>
            <a:solidFill>
              <a:srgbClr val="F8BD5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92" name="Google Shape;2292;p33"/>
            <p:cNvSpPr/>
            <p:nvPr/>
          </p:nvSpPr>
          <p:spPr>
            <a:xfrm>
              <a:off x="615900" y="4101375"/>
              <a:ext cx="497025" cy="300675"/>
            </a:xfrm>
            <a:custGeom>
              <a:avLst/>
              <a:gdLst/>
              <a:ahLst/>
              <a:cxnLst/>
              <a:rect l="l" t="t" r="r" b="b"/>
              <a:pathLst>
                <a:path w="19881" h="12027" extrusionOk="0">
                  <a:moveTo>
                    <a:pt x="11271" y="0"/>
                  </a:moveTo>
                  <a:cubicBezTo>
                    <a:pt x="6962" y="0"/>
                    <a:pt x="1210" y="9411"/>
                    <a:pt x="0" y="12027"/>
                  </a:cubicBezTo>
                  <a:cubicBezTo>
                    <a:pt x="2465" y="11456"/>
                    <a:pt x="19881" y="7553"/>
                    <a:pt x="13307" y="888"/>
                  </a:cubicBezTo>
                  <a:cubicBezTo>
                    <a:pt x="12689" y="270"/>
                    <a:pt x="12001" y="0"/>
                    <a:pt x="11271" y="0"/>
                  </a:cubicBezTo>
                  <a:close/>
                </a:path>
              </a:pathLst>
            </a:custGeom>
            <a:solidFill>
              <a:srgbClr val="F8BD5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93" name="Google Shape;2293;p33"/>
            <p:cNvSpPr/>
            <p:nvPr/>
          </p:nvSpPr>
          <p:spPr>
            <a:xfrm>
              <a:off x="90475" y="4282250"/>
              <a:ext cx="537425" cy="281350"/>
            </a:xfrm>
            <a:custGeom>
              <a:avLst/>
              <a:gdLst/>
              <a:ahLst/>
              <a:cxnLst/>
              <a:rect l="l" t="t" r="r" b="b"/>
              <a:pathLst>
                <a:path w="21497" h="11254" extrusionOk="0">
                  <a:moveTo>
                    <a:pt x="8336" y="0"/>
                  </a:moveTo>
                  <a:cubicBezTo>
                    <a:pt x="7494" y="0"/>
                    <a:pt x="6756" y="297"/>
                    <a:pt x="6181" y="980"/>
                  </a:cubicBezTo>
                  <a:cubicBezTo>
                    <a:pt x="1" y="8374"/>
                    <a:pt x="18513" y="11253"/>
                    <a:pt x="21374" y="11253"/>
                  </a:cubicBezTo>
                  <a:cubicBezTo>
                    <a:pt x="21418" y="11253"/>
                    <a:pt x="21459" y="11253"/>
                    <a:pt x="21496" y="11251"/>
                  </a:cubicBezTo>
                  <a:cubicBezTo>
                    <a:pt x="19664" y="7758"/>
                    <a:pt x="12641" y="0"/>
                    <a:pt x="8336" y="0"/>
                  </a:cubicBezTo>
                  <a:close/>
                </a:path>
              </a:pathLst>
            </a:custGeom>
            <a:solidFill>
              <a:srgbClr val="F8BD5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94" name="Google Shape;2294;p33"/>
            <p:cNvSpPr/>
            <p:nvPr/>
          </p:nvSpPr>
          <p:spPr>
            <a:xfrm>
              <a:off x="699200" y="4418425"/>
              <a:ext cx="377775" cy="330575"/>
            </a:xfrm>
            <a:custGeom>
              <a:avLst/>
              <a:gdLst/>
              <a:ahLst/>
              <a:cxnLst/>
              <a:rect l="l" t="t" r="r" b="b"/>
              <a:pathLst>
                <a:path w="15111" h="13223" extrusionOk="0">
                  <a:moveTo>
                    <a:pt x="8944" y="0"/>
                  </a:moveTo>
                  <a:cubicBezTo>
                    <a:pt x="4640" y="0"/>
                    <a:pt x="155" y="10740"/>
                    <a:pt x="1" y="13223"/>
                  </a:cubicBezTo>
                  <a:cubicBezTo>
                    <a:pt x="2740" y="12264"/>
                    <a:pt x="15111" y="5416"/>
                    <a:pt x="11299" y="1239"/>
                  </a:cubicBezTo>
                  <a:cubicBezTo>
                    <a:pt x="10540" y="372"/>
                    <a:pt x="9745" y="0"/>
                    <a:pt x="8944" y="0"/>
                  </a:cubicBezTo>
                  <a:close/>
                </a:path>
              </a:pathLst>
            </a:custGeom>
            <a:solidFill>
              <a:srgbClr val="F8BD5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95" name="Google Shape;2295;p33"/>
            <p:cNvSpPr/>
            <p:nvPr/>
          </p:nvSpPr>
          <p:spPr>
            <a:xfrm>
              <a:off x="363550" y="4797050"/>
              <a:ext cx="387600" cy="140775"/>
            </a:xfrm>
            <a:custGeom>
              <a:avLst/>
              <a:gdLst/>
              <a:ahLst/>
              <a:cxnLst/>
              <a:rect l="l" t="t" r="r" b="b"/>
              <a:pathLst>
                <a:path w="15504" h="5631" extrusionOk="0">
                  <a:moveTo>
                    <a:pt x="3809" y="1"/>
                  </a:moveTo>
                  <a:cubicBezTo>
                    <a:pt x="1598" y="1"/>
                    <a:pt x="0" y="725"/>
                    <a:pt x="97" y="2734"/>
                  </a:cubicBezTo>
                  <a:cubicBezTo>
                    <a:pt x="237" y="4898"/>
                    <a:pt x="2788" y="5631"/>
                    <a:pt x="5867" y="5631"/>
                  </a:cubicBezTo>
                  <a:cubicBezTo>
                    <a:pt x="9285" y="5631"/>
                    <a:pt x="13354" y="4728"/>
                    <a:pt x="15504" y="3875"/>
                  </a:cubicBezTo>
                  <a:cubicBezTo>
                    <a:pt x="14025" y="2455"/>
                    <a:pt x="7879" y="1"/>
                    <a:pt x="3809" y="1"/>
                  </a:cubicBezTo>
                  <a:close/>
                </a:path>
              </a:pathLst>
            </a:custGeom>
            <a:solidFill>
              <a:srgbClr val="F8BD5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96" name="Google Shape;2296;p33"/>
            <p:cNvSpPr/>
            <p:nvPr/>
          </p:nvSpPr>
          <p:spPr>
            <a:xfrm>
              <a:off x="592075" y="3938150"/>
              <a:ext cx="266600" cy="180825"/>
            </a:xfrm>
            <a:custGeom>
              <a:avLst/>
              <a:gdLst/>
              <a:ahLst/>
              <a:cxnLst/>
              <a:rect l="l" t="t" r="r" b="b"/>
              <a:pathLst>
                <a:path w="10664" h="7233" extrusionOk="0">
                  <a:moveTo>
                    <a:pt x="9976" y="1"/>
                  </a:moveTo>
                  <a:cubicBezTo>
                    <a:pt x="9888" y="1"/>
                    <a:pt x="9793" y="28"/>
                    <a:pt x="9695" y="90"/>
                  </a:cubicBezTo>
                  <a:cubicBezTo>
                    <a:pt x="6751" y="2281"/>
                    <a:pt x="3418" y="3993"/>
                    <a:pt x="474" y="6276"/>
                  </a:cubicBezTo>
                  <a:cubicBezTo>
                    <a:pt x="1" y="6597"/>
                    <a:pt x="312" y="7233"/>
                    <a:pt x="705" y="7233"/>
                  </a:cubicBezTo>
                  <a:cubicBezTo>
                    <a:pt x="786" y="7233"/>
                    <a:pt x="871" y="7206"/>
                    <a:pt x="953" y="7143"/>
                  </a:cubicBezTo>
                  <a:cubicBezTo>
                    <a:pt x="3898" y="4861"/>
                    <a:pt x="7230" y="3149"/>
                    <a:pt x="10266" y="958"/>
                  </a:cubicBezTo>
                  <a:cubicBezTo>
                    <a:pt x="10663" y="636"/>
                    <a:pt x="10402" y="1"/>
                    <a:pt x="9976" y="1"/>
                  </a:cubicBezTo>
                  <a:close/>
                </a:path>
              </a:pathLst>
            </a:custGeom>
            <a:solidFill>
              <a:srgbClr val="2C32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97" name="Google Shape;2297;p33"/>
            <p:cNvSpPr/>
            <p:nvPr/>
          </p:nvSpPr>
          <p:spPr>
            <a:xfrm>
              <a:off x="351350" y="4181575"/>
              <a:ext cx="254575" cy="146500"/>
            </a:xfrm>
            <a:custGeom>
              <a:avLst/>
              <a:gdLst/>
              <a:ahLst/>
              <a:cxnLst/>
              <a:rect l="l" t="t" r="r" b="b"/>
              <a:pathLst>
                <a:path w="10183" h="5860" extrusionOk="0">
                  <a:moveTo>
                    <a:pt x="834" y="0"/>
                  </a:moveTo>
                  <a:cubicBezTo>
                    <a:pt x="359" y="0"/>
                    <a:pt x="0" y="665"/>
                    <a:pt x="493" y="921"/>
                  </a:cubicBezTo>
                  <a:cubicBezTo>
                    <a:pt x="3529" y="2245"/>
                    <a:pt x="6291" y="4254"/>
                    <a:pt x="9235" y="5760"/>
                  </a:cubicBezTo>
                  <a:cubicBezTo>
                    <a:pt x="9338" y="5830"/>
                    <a:pt x="9437" y="5860"/>
                    <a:pt x="9528" y="5860"/>
                  </a:cubicBezTo>
                  <a:cubicBezTo>
                    <a:pt x="9944" y="5860"/>
                    <a:pt x="10183" y="5234"/>
                    <a:pt x="9715" y="4916"/>
                  </a:cubicBezTo>
                  <a:cubicBezTo>
                    <a:pt x="6770" y="3295"/>
                    <a:pt x="4100" y="1401"/>
                    <a:pt x="1064" y="54"/>
                  </a:cubicBezTo>
                  <a:cubicBezTo>
                    <a:pt x="986" y="17"/>
                    <a:pt x="908" y="0"/>
                    <a:pt x="834" y="0"/>
                  </a:cubicBezTo>
                  <a:close/>
                </a:path>
              </a:pathLst>
            </a:custGeom>
            <a:solidFill>
              <a:srgbClr val="2C32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98" name="Google Shape;2298;p33"/>
            <p:cNvSpPr/>
            <p:nvPr/>
          </p:nvSpPr>
          <p:spPr>
            <a:xfrm>
              <a:off x="385375" y="4653550"/>
              <a:ext cx="309400" cy="72200"/>
            </a:xfrm>
            <a:custGeom>
              <a:avLst/>
              <a:gdLst/>
              <a:ahLst/>
              <a:cxnLst/>
              <a:rect l="l" t="t" r="r" b="b"/>
              <a:pathLst>
                <a:path w="12376" h="2888" extrusionOk="0">
                  <a:moveTo>
                    <a:pt x="582" y="0"/>
                  </a:moveTo>
                  <a:cubicBezTo>
                    <a:pt x="1" y="0"/>
                    <a:pt x="27" y="964"/>
                    <a:pt x="662" y="964"/>
                  </a:cubicBezTo>
                  <a:cubicBezTo>
                    <a:pt x="4359" y="1261"/>
                    <a:pt x="7989" y="1923"/>
                    <a:pt x="11504" y="2859"/>
                  </a:cubicBezTo>
                  <a:cubicBezTo>
                    <a:pt x="11567" y="2879"/>
                    <a:pt x="11627" y="2888"/>
                    <a:pt x="11683" y="2888"/>
                  </a:cubicBezTo>
                  <a:cubicBezTo>
                    <a:pt x="12209" y="2888"/>
                    <a:pt x="12376" y="2088"/>
                    <a:pt x="11778" y="1923"/>
                  </a:cubicBezTo>
                  <a:cubicBezTo>
                    <a:pt x="8171" y="873"/>
                    <a:pt x="4359" y="211"/>
                    <a:pt x="662" y="6"/>
                  </a:cubicBezTo>
                  <a:cubicBezTo>
                    <a:pt x="634" y="2"/>
                    <a:pt x="608" y="0"/>
                    <a:pt x="582" y="0"/>
                  </a:cubicBezTo>
                  <a:close/>
                </a:path>
              </a:pathLst>
            </a:custGeom>
            <a:solidFill>
              <a:srgbClr val="2C32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99" name="Google Shape;2299;p33"/>
            <p:cNvSpPr/>
            <p:nvPr/>
          </p:nvSpPr>
          <p:spPr>
            <a:xfrm>
              <a:off x="775475" y="4740250"/>
              <a:ext cx="215275" cy="207675"/>
            </a:xfrm>
            <a:custGeom>
              <a:avLst/>
              <a:gdLst/>
              <a:ahLst/>
              <a:cxnLst/>
              <a:rect l="l" t="t" r="r" b="b"/>
              <a:pathLst>
                <a:path w="8611" h="8307" extrusionOk="0">
                  <a:moveTo>
                    <a:pt x="7913" y="1"/>
                  </a:moveTo>
                  <a:cubicBezTo>
                    <a:pt x="7798" y="1"/>
                    <a:pt x="7681" y="50"/>
                    <a:pt x="7586" y="167"/>
                  </a:cubicBezTo>
                  <a:cubicBezTo>
                    <a:pt x="5121" y="2541"/>
                    <a:pt x="2747" y="5006"/>
                    <a:pt x="373" y="7380"/>
                  </a:cubicBezTo>
                  <a:cubicBezTo>
                    <a:pt x="0" y="7753"/>
                    <a:pt x="319" y="8306"/>
                    <a:pt x="705" y="8306"/>
                  </a:cubicBezTo>
                  <a:cubicBezTo>
                    <a:pt x="814" y="8306"/>
                    <a:pt x="929" y="8262"/>
                    <a:pt x="1035" y="8156"/>
                  </a:cubicBezTo>
                  <a:cubicBezTo>
                    <a:pt x="3409" y="5668"/>
                    <a:pt x="5783" y="3203"/>
                    <a:pt x="8248" y="829"/>
                  </a:cubicBezTo>
                  <a:cubicBezTo>
                    <a:pt x="8610" y="467"/>
                    <a:pt x="8269" y="1"/>
                    <a:pt x="7913" y="1"/>
                  </a:cubicBezTo>
                  <a:close/>
                </a:path>
              </a:pathLst>
            </a:custGeom>
            <a:solidFill>
              <a:srgbClr val="2C32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00" name="Google Shape;2300;p33"/>
            <p:cNvSpPr/>
            <p:nvPr/>
          </p:nvSpPr>
          <p:spPr>
            <a:xfrm>
              <a:off x="304700" y="4616650"/>
              <a:ext cx="153350" cy="105900"/>
            </a:xfrm>
            <a:custGeom>
              <a:avLst/>
              <a:gdLst/>
              <a:ahLst/>
              <a:cxnLst/>
              <a:rect l="l" t="t" r="r" b="b"/>
              <a:pathLst>
                <a:path w="6134" h="4236" extrusionOk="0">
                  <a:moveTo>
                    <a:pt x="3284" y="0"/>
                  </a:moveTo>
                  <a:cubicBezTo>
                    <a:pt x="2939" y="0"/>
                    <a:pt x="2565" y="103"/>
                    <a:pt x="2177" y="340"/>
                  </a:cubicBezTo>
                  <a:cubicBezTo>
                    <a:pt x="1" y="1598"/>
                    <a:pt x="1474" y="4235"/>
                    <a:pt x="3221" y="4235"/>
                  </a:cubicBezTo>
                  <a:cubicBezTo>
                    <a:pt x="3472" y="4235"/>
                    <a:pt x="3728" y="4181"/>
                    <a:pt x="3980" y="4061"/>
                  </a:cubicBezTo>
                  <a:cubicBezTo>
                    <a:pt x="6133" y="2946"/>
                    <a:pt x="5128" y="0"/>
                    <a:pt x="3284" y="0"/>
                  </a:cubicBezTo>
                  <a:close/>
                </a:path>
              </a:pathLst>
            </a:custGeom>
            <a:solidFill>
              <a:srgbClr val="FE32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01" name="Google Shape;2301;p33"/>
            <p:cNvSpPr/>
            <p:nvPr/>
          </p:nvSpPr>
          <p:spPr>
            <a:xfrm>
              <a:off x="774125" y="3895475"/>
              <a:ext cx="152350" cy="104875"/>
            </a:xfrm>
            <a:custGeom>
              <a:avLst/>
              <a:gdLst/>
              <a:ahLst/>
              <a:cxnLst/>
              <a:rect l="l" t="t" r="r" b="b"/>
              <a:pathLst>
                <a:path w="6094" h="4195" extrusionOk="0">
                  <a:moveTo>
                    <a:pt x="3346" y="1"/>
                  </a:moveTo>
                  <a:cubicBezTo>
                    <a:pt x="2999" y="1"/>
                    <a:pt x="2621" y="115"/>
                    <a:pt x="2231" y="382"/>
                  </a:cubicBezTo>
                  <a:cubicBezTo>
                    <a:pt x="1" y="1606"/>
                    <a:pt x="1405" y="4194"/>
                    <a:pt x="3183" y="4194"/>
                  </a:cubicBezTo>
                  <a:cubicBezTo>
                    <a:pt x="3462" y="4194"/>
                    <a:pt x="3749" y="4131"/>
                    <a:pt x="4034" y="3988"/>
                  </a:cubicBezTo>
                  <a:cubicBezTo>
                    <a:pt x="6093" y="2959"/>
                    <a:pt x="5110" y="1"/>
                    <a:pt x="3346" y="1"/>
                  </a:cubicBezTo>
                  <a:close/>
                </a:path>
              </a:pathLst>
            </a:custGeom>
            <a:solidFill>
              <a:srgbClr val="FE32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02" name="Google Shape;2302;p33"/>
            <p:cNvSpPr/>
            <p:nvPr/>
          </p:nvSpPr>
          <p:spPr>
            <a:xfrm>
              <a:off x="277100" y="4134225"/>
              <a:ext cx="152650" cy="104075"/>
            </a:xfrm>
            <a:custGeom>
              <a:avLst/>
              <a:gdLst/>
              <a:ahLst/>
              <a:cxnLst/>
              <a:rect l="l" t="t" r="r" b="b"/>
              <a:pathLst>
                <a:path w="6106" h="4163" extrusionOk="0">
                  <a:moveTo>
                    <a:pt x="3316" y="0"/>
                  </a:moveTo>
                  <a:cubicBezTo>
                    <a:pt x="2977" y="0"/>
                    <a:pt x="2610" y="106"/>
                    <a:pt x="2231" y="350"/>
                  </a:cubicBezTo>
                  <a:cubicBezTo>
                    <a:pt x="1" y="1574"/>
                    <a:pt x="1405" y="4162"/>
                    <a:pt x="3183" y="4162"/>
                  </a:cubicBezTo>
                  <a:cubicBezTo>
                    <a:pt x="3462" y="4162"/>
                    <a:pt x="3750" y="4099"/>
                    <a:pt x="4034" y="3957"/>
                  </a:cubicBezTo>
                  <a:cubicBezTo>
                    <a:pt x="6105" y="2921"/>
                    <a:pt x="5099" y="0"/>
                    <a:pt x="3316" y="0"/>
                  </a:cubicBezTo>
                  <a:close/>
                </a:path>
              </a:pathLst>
            </a:custGeom>
            <a:solidFill>
              <a:srgbClr val="FE32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03" name="Google Shape;2303;p33"/>
            <p:cNvSpPr/>
            <p:nvPr/>
          </p:nvSpPr>
          <p:spPr>
            <a:xfrm>
              <a:off x="405550" y="4134500"/>
              <a:ext cx="88475" cy="61900"/>
            </a:xfrm>
            <a:custGeom>
              <a:avLst/>
              <a:gdLst/>
              <a:ahLst/>
              <a:cxnLst/>
              <a:rect l="l" t="t" r="r" b="b"/>
              <a:pathLst>
                <a:path w="3539" h="2476" extrusionOk="0">
                  <a:moveTo>
                    <a:pt x="1926" y="0"/>
                  </a:moveTo>
                  <a:cubicBezTo>
                    <a:pt x="1814" y="0"/>
                    <a:pt x="1694" y="14"/>
                    <a:pt x="1566" y="42"/>
                  </a:cubicBezTo>
                  <a:cubicBezTo>
                    <a:pt x="1" y="314"/>
                    <a:pt x="497" y="2476"/>
                    <a:pt x="1834" y="2476"/>
                  </a:cubicBezTo>
                  <a:cubicBezTo>
                    <a:pt x="1958" y="2476"/>
                    <a:pt x="2090" y="2457"/>
                    <a:pt x="2228" y="2416"/>
                  </a:cubicBezTo>
                  <a:cubicBezTo>
                    <a:pt x="3538" y="2078"/>
                    <a:pt x="3323" y="0"/>
                    <a:pt x="1926" y="0"/>
                  </a:cubicBezTo>
                  <a:close/>
                </a:path>
              </a:pathLst>
            </a:custGeom>
            <a:solidFill>
              <a:srgbClr val="FE32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04" name="Google Shape;2304;p33"/>
            <p:cNvSpPr/>
            <p:nvPr/>
          </p:nvSpPr>
          <p:spPr>
            <a:xfrm>
              <a:off x="707250" y="3910900"/>
              <a:ext cx="86625" cy="62250"/>
            </a:xfrm>
            <a:custGeom>
              <a:avLst/>
              <a:gdLst/>
              <a:ahLst/>
              <a:cxnLst/>
              <a:rect l="l" t="t" r="r" b="b"/>
              <a:pathLst>
                <a:path w="3465" h="2490" extrusionOk="0">
                  <a:moveTo>
                    <a:pt x="1916" y="1"/>
                  </a:moveTo>
                  <a:cubicBezTo>
                    <a:pt x="1809" y="1"/>
                    <a:pt x="1695" y="13"/>
                    <a:pt x="1573" y="39"/>
                  </a:cubicBezTo>
                  <a:cubicBezTo>
                    <a:pt x="1" y="311"/>
                    <a:pt x="508" y="2490"/>
                    <a:pt x="1857" y="2490"/>
                  </a:cubicBezTo>
                  <a:cubicBezTo>
                    <a:pt x="1976" y="2490"/>
                    <a:pt x="2103" y="2473"/>
                    <a:pt x="2235" y="2436"/>
                  </a:cubicBezTo>
                  <a:cubicBezTo>
                    <a:pt x="3465" y="2075"/>
                    <a:pt x="3316" y="1"/>
                    <a:pt x="1916" y="1"/>
                  </a:cubicBezTo>
                  <a:close/>
                </a:path>
              </a:pathLst>
            </a:custGeom>
            <a:solidFill>
              <a:srgbClr val="FE32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05" name="Google Shape;2305;p33"/>
            <p:cNvSpPr/>
            <p:nvPr/>
          </p:nvSpPr>
          <p:spPr>
            <a:xfrm>
              <a:off x="419825" y="4578550"/>
              <a:ext cx="88200" cy="62375"/>
            </a:xfrm>
            <a:custGeom>
              <a:avLst/>
              <a:gdLst/>
              <a:ahLst/>
              <a:cxnLst/>
              <a:rect l="l" t="t" r="r" b="b"/>
              <a:pathLst>
                <a:path w="3528" h="2495" extrusionOk="0">
                  <a:moveTo>
                    <a:pt x="2003" y="0"/>
                  </a:moveTo>
                  <a:cubicBezTo>
                    <a:pt x="1869" y="0"/>
                    <a:pt x="1724" y="19"/>
                    <a:pt x="1566" y="61"/>
                  </a:cubicBezTo>
                  <a:cubicBezTo>
                    <a:pt x="0" y="333"/>
                    <a:pt x="497" y="2495"/>
                    <a:pt x="1903" y="2495"/>
                  </a:cubicBezTo>
                  <a:cubicBezTo>
                    <a:pt x="2034" y="2495"/>
                    <a:pt x="2173" y="2476"/>
                    <a:pt x="2319" y="2435"/>
                  </a:cubicBezTo>
                  <a:cubicBezTo>
                    <a:pt x="3528" y="2102"/>
                    <a:pt x="3405" y="0"/>
                    <a:pt x="2003" y="0"/>
                  </a:cubicBezTo>
                  <a:close/>
                </a:path>
              </a:pathLst>
            </a:custGeom>
            <a:solidFill>
              <a:srgbClr val="FE32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06" name="Google Shape;2306;p33"/>
            <p:cNvSpPr/>
            <p:nvPr/>
          </p:nvSpPr>
          <p:spPr>
            <a:xfrm>
              <a:off x="924450" y="4824150"/>
              <a:ext cx="64975" cy="58825"/>
            </a:xfrm>
            <a:custGeom>
              <a:avLst/>
              <a:gdLst/>
              <a:ahLst/>
              <a:cxnLst/>
              <a:rect l="l" t="t" r="r" b="b"/>
              <a:pathLst>
                <a:path w="2599" h="2353" extrusionOk="0">
                  <a:moveTo>
                    <a:pt x="1285" y="0"/>
                  </a:moveTo>
                  <a:cubicBezTo>
                    <a:pt x="801" y="0"/>
                    <a:pt x="330" y="292"/>
                    <a:pt x="212" y="988"/>
                  </a:cubicBezTo>
                  <a:cubicBezTo>
                    <a:pt x="1" y="1870"/>
                    <a:pt x="634" y="2353"/>
                    <a:pt x="1289" y="2353"/>
                  </a:cubicBezTo>
                  <a:cubicBezTo>
                    <a:pt x="1837" y="2353"/>
                    <a:pt x="2401" y="2013"/>
                    <a:pt x="2495" y="1285"/>
                  </a:cubicBezTo>
                  <a:cubicBezTo>
                    <a:pt x="2599" y="516"/>
                    <a:pt x="1930" y="0"/>
                    <a:pt x="1285" y="0"/>
                  </a:cubicBezTo>
                  <a:close/>
                </a:path>
              </a:pathLst>
            </a:custGeom>
            <a:solidFill>
              <a:srgbClr val="FE32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07" name="Google Shape;2307;p33"/>
            <p:cNvSpPr/>
            <p:nvPr/>
          </p:nvSpPr>
          <p:spPr>
            <a:xfrm>
              <a:off x="895175" y="4699900"/>
              <a:ext cx="152750" cy="104275"/>
            </a:xfrm>
            <a:custGeom>
              <a:avLst/>
              <a:gdLst/>
              <a:ahLst/>
              <a:cxnLst/>
              <a:rect l="l" t="t" r="r" b="b"/>
              <a:pathLst>
                <a:path w="6110" h="4171" extrusionOk="0">
                  <a:moveTo>
                    <a:pt x="3251" y="1"/>
                  </a:moveTo>
                  <a:cubicBezTo>
                    <a:pt x="2904" y="1"/>
                    <a:pt x="2527" y="104"/>
                    <a:pt x="2136" y="343"/>
                  </a:cubicBezTo>
                  <a:cubicBezTo>
                    <a:pt x="1" y="1589"/>
                    <a:pt x="1428" y="4171"/>
                    <a:pt x="3139" y="4171"/>
                  </a:cubicBezTo>
                  <a:cubicBezTo>
                    <a:pt x="3403" y="4171"/>
                    <a:pt x="3674" y="4109"/>
                    <a:pt x="3939" y="3972"/>
                  </a:cubicBezTo>
                  <a:cubicBezTo>
                    <a:pt x="6110" y="2916"/>
                    <a:pt x="5096" y="1"/>
                    <a:pt x="3251" y="1"/>
                  </a:cubicBezTo>
                  <a:close/>
                </a:path>
              </a:pathLst>
            </a:custGeom>
            <a:solidFill>
              <a:srgbClr val="FE32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08" name="Google Shape;2308;p33"/>
            <p:cNvSpPr/>
            <p:nvPr/>
          </p:nvSpPr>
          <p:spPr>
            <a:xfrm>
              <a:off x="415075" y="4700825"/>
              <a:ext cx="129900" cy="89700"/>
            </a:xfrm>
            <a:custGeom>
              <a:avLst/>
              <a:gdLst/>
              <a:ahLst/>
              <a:cxnLst/>
              <a:rect l="l" t="t" r="r" b="b"/>
              <a:pathLst>
                <a:path w="5196" h="3588" extrusionOk="0">
                  <a:moveTo>
                    <a:pt x="2811" y="0"/>
                  </a:moveTo>
                  <a:cubicBezTo>
                    <a:pt x="2512" y="0"/>
                    <a:pt x="2186" y="92"/>
                    <a:pt x="1847" y="306"/>
                  </a:cubicBezTo>
                  <a:cubicBezTo>
                    <a:pt x="0" y="1390"/>
                    <a:pt x="1262" y="3588"/>
                    <a:pt x="2757" y="3588"/>
                  </a:cubicBezTo>
                  <a:cubicBezTo>
                    <a:pt x="2962" y="3588"/>
                    <a:pt x="3171" y="3546"/>
                    <a:pt x="3377" y="3456"/>
                  </a:cubicBezTo>
                  <a:cubicBezTo>
                    <a:pt x="5195" y="2499"/>
                    <a:pt x="4365" y="0"/>
                    <a:pt x="2811" y="0"/>
                  </a:cubicBezTo>
                  <a:close/>
                </a:path>
              </a:pathLst>
            </a:custGeom>
            <a:solidFill>
              <a:srgbClr val="FE32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09" name="Google Shape;2309;p33"/>
            <p:cNvSpPr/>
            <p:nvPr/>
          </p:nvSpPr>
          <p:spPr>
            <a:xfrm>
              <a:off x="743350" y="4008975"/>
              <a:ext cx="129975" cy="89550"/>
            </a:xfrm>
            <a:custGeom>
              <a:avLst/>
              <a:gdLst/>
              <a:ahLst/>
              <a:cxnLst/>
              <a:rect l="l" t="t" r="r" b="b"/>
              <a:pathLst>
                <a:path w="5199" h="3582" extrusionOk="0">
                  <a:moveTo>
                    <a:pt x="2817" y="0"/>
                  </a:moveTo>
                  <a:cubicBezTo>
                    <a:pt x="2514" y="0"/>
                    <a:pt x="2184" y="96"/>
                    <a:pt x="1841" y="316"/>
                  </a:cubicBezTo>
                  <a:cubicBezTo>
                    <a:pt x="0" y="1396"/>
                    <a:pt x="1246" y="3582"/>
                    <a:pt x="2797" y="3582"/>
                  </a:cubicBezTo>
                  <a:cubicBezTo>
                    <a:pt x="3015" y="3582"/>
                    <a:pt x="3239" y="3539"/>
                    <a:pt x="3462" y="3443"/>
                  </a:cubicBezTo>
                  <a:cubicBezTo>
                    <a:pt x="5199" y="2488"/>
                    <a:pt x="4365" y="0"/>
                    <a:pt x="2817" y="0"/>
                  </a:cubicBezTo>
                  <a:close/>
                </a:path>
              </a:pathLst>
            </a:custGeom>
            <a:solidFill>
              <a:srgbClr val="FE32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10" name="Google Shape;2310;p33"/>
            <p:cNvSpPr/>
            <p:nvPr/>
          </p:nvSpPr>
          <p:spPr>
            <a:xfrm>
              <a:off x="328300" y="4242025"/>
              <a:ext cx="129150" cy="87825"/>
            </a:xfrm>
            <a:custGeom>
              <a:avLst/>
              <a:gdLst/>
              <a:ahLst/>
              <a:cxnLst/>
              <a:rect l="l" t="t" r="r" b="b"/>
              <a:pathLst>
                <a:path w="5166" h="3513" extrusionOk="0">
                  <a:moveTo>
                    <a:pt x="2815" y="0"/>
                  </a:moveTo>
                  <a:cubicBezTo>
                    <a:pt x="2527" y="0"/>
                    <a:pt x="2216" y="92"/>
                    <a:pt x="1895" y="306"/>
                  </a:cubicBezTo>
                  <a:cubicBezTo>
                    <a:pt x="0" y="1372"/>
                    <a:pt x="1160" y="3512"/>
                    <a:pt x="2688" y="3512"/>
                  </a:cubicBezTo>
                  <a:cubicBezTo>
                    <a:pt x="2928" y="3512"/>
                    <a:pt x="3177" y="3460"/>
                    <a:pt x="3424" y="3342"/>
                  </a:cubicBezTo>
                  <a:cubicBezTo>
                    <a:pt x="5165" y="2481"/>
                    <a:pt x="4308" y="0"/>
                    <a:pt x="2815" y="0"/>
                  </a:cubicBezTo>
                  <a:close/>
                </a:path>
              </a:pathLst>
            </a:custGeom>
            <a:solidFill>
              <a:srgbClr val="FE32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11" name="Google Shape;2311;p33"/>
            <p:cNvSpPr/>
            <p:nvPr/>
          </p:nvSpPr>
          <p:spPr>
            <a:xfrm>
              <a:off x="798650" y="4717350"/>
              <a:ext cx="129100" cy="88225"/>
            </a:xfrm>
            <a:custGeom>
              <a:avLst/>
              <a:gdLst/>
              <a:ahLst/>
              <a:cxnLst/>
              <a:rect l="l" t="t" r="r" b="b"/>
              <a:pathLst>
                <a:path w="5164" h="3529" extrusionOk="0">
                  <a:moveTo>
                    <a:pt x="2777" y="1"/>
                  </a:moveTo>
                  <a:cubicBezTo>
                    <a:pt x="2480" y="1"/>
                    <a:pt x="2156" y="93"/>
                    <a:pt x="1820" y="307"/>
                  </a:cubicBezTo>
                  <a:cubicBezTo>
                    <a:pt x="0" y="1395"/>
                    <a:pt x="1181" y="3529"/>
                    <a:pt x="2642" y="3529"/>
                  </a:cubicBezTo>
                  <a:cubicBezTo>
                    <a:pt x="2867" y="3529"/>
                    <a:pt x="3098" y="3478"/>
                    <a:pt x="3327" y="3365"/>
                  </a:cubicBezTo>
                  <a:cubicBezTo>
                    <a:pt x="5164" y="2485"/>
                    <a:pt x="4322" y="1"/>
                    <a:pt x="2777" y="1"/>
                  </a:cubicBezTo>
                  <a:close/>
                </a:path>
              </a:pathLst>
            </a:custGeom>
            <a:solidFill>
              <a:srgbClr val="FE32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12" name="Google Shape;2312;p33"/>
            <p:cNvSpPr/>
            <p:nvPr/>
          </p:nvSpPr>
          <p:spPr>
            <a:xfrm>
              <a:off x="591875" y="4194925"/>
              <a:ext cx="323475" cy="223825"/>
            </a:xfrm>
            <a:custGeom>
              <a:avLst/>
              <a:gdLst/>
              <a:ahLst/>
              <a:cxnLst/>
              <a:rect l="l" t="t" r="r" b="b"/>
              <a:pathLst>
                <a:path w="12939" h="8953" extrusionOk="0">
                  <a:moveTo>
                    <a:pt x="12266" y="1"/>
                  </a:moveTo>
                  <a:cubicBezTo>
                    <a:pt x="12178" y="1"/>
                    <a:pt x="12083" y="28"/>
                    <a:pt x="11986" y="91"/>
                  </a:cubicBezTo>
                  <a:cubicBezTo>
                    <a:pt x="8083" y="2761"/>
                    <a:pt x="4088" y="5135"/>
                    <a:pt x="390" y="8079"/>
                  </a:cubicBezTo>
                  <a:cubicBezTo>
                    <a:pt x="0" y="8395"/>
                    <a:pt x="366" y="8953"/>
                    <a:pt x="774" y="8953"/>
                  </a:cubicBezTo>
                  <a:cubicBezTo>
                    <a:pt x="867" y="8953"/>
                    <a:pt x="963" y="8923"/>
                    <a:pt x="1052" y="8855"/>
                  </a:cubicBezTo>
                  <a:cubicBezTo>
                    <a:pt x="4659" y="5911"/>
                    <a:pt x="8653" y="3628"/>
                    <a:pt x="12465" y="958"/>
                  </a:cubicBezTo>
                  <a:cubicBezTo>
                    <a:pt x="12938" y="636"/>
                    <a:pt x="12690" y="1"/>
                    <a:pt x="12266" y="1"/>
                  </a:cubicBezTo>
                  <a:close/>
                </a:path>
              </a:pathLst>
            </a:custGeom>
            <a:solidFill>
              <a:srgbClr val="2C32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13" name="Google Shape;2313;p33"/>
            <p:cNvSpPr/>
            <p:nvPr/>
          </p:nvSpPr>
          <p:spPr>
            <a:xfrm>
              <a:off x="681950" y="4495775"/>
              <a:ext cx="251950" cy="266700"/>
            </a:xfrm>
            <a:custGeom>
              <a:avLst/>
              <a:gdLst/>
              <a:ahLst/>
              <a:cxnLst/>
              <a:rect l="l" t="t" r="r" b="b"/>
              <a:pathLst>
                <a:path w="10078" h="10668" extrusionOk="0">
                  <a:moveTo>
                    <a:pt x="9345" y="0"/>
                  </a:moveTo>
                  <a:cubicBezTo>
                    <a:pt x="9238" y="0"/>
                    <a:pt x="9132" y="46"/>
                    <a:pt x="9045" y="154"/>
                  </a:cubicBezTo>
                  <a:cubicBezTo>
                    <a:pt x="6100" y="3372"/>
                    <a:pt x="3247" y="6613"/>
                    <a:pt x="303" y="9741"/>
                  </a:cubicBezTo>
                  <a:cubicBezTo>
                    <a:pt x="0" y="10114"/>
                    <a:pt x="335" y="10667"/>
                    <a:pt x="724" y="10667"/>
                  </a:cubicBezTo>
                  <a:cubicBezTo>
                    <a:pt x="835" y="10667"/>
                    <a:pt x="950" y="10623"/>
                    <a:pt x="1056" y="10517"/>
                  </a:cubicBezTo>
                  <a:cubicBezTo>
                    <a:pt x="3909" y="7275"/>
                    <a:pt x="6762" y="4034"/>
                    <a:pt x="9707" y="907"/>
                  </a:cubicBezTo>
                  <a:cubicBezTo>
                    <a:pt x="10078" y="536"/>
                    <a:pt x="9710" y="0"/>
                    <a:pt x="9345" y="0"/>
                  </a:cubicBezTo>
                  <a:close/>
                </a:path>
              </a:pathLst>
            </a:custGeom>
            <a:solidFill>
              <a:srgbClr val="2C32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14" name="Google Shape;2314;p33"/>
            <p:cNvSpPr/>
            <p:nvPr/>
          </p:nvSpPr>
          <p:spPr>
            <a:xfrm>
              <a:off x="445350" y="4844125"/>
              <a:ext cx="333575" cy="64250"/>
            </a:xfrm>
            <a:custGeom>
              <a:avLst/>
              <a:gdLst/>
              <a:ahLst/>
              <a:cxnLst/>
              <a:rect l="l" t="t" r="r" b="b"/>
              <a:pathLst>
                <a:path w="13343" h="2570" extrusionOk="0">
                  <a:moveTo>
                    <a:pt x="742" y="0"/>
                  </a:moveTo>
                  <a:cubicBezTo>
                    <a:pt x="225" y="0"/>
                    <a:pt x="1" y="860"/>
                    <a:pt x="545" y="1056"/>
                  </a:cubicBezTo>
                  <a:cubicBezTo>
                    <a:pt x="4540" y="1718"/>
                    <a:pt x="8534" y="1901"/>
                    <a:pt x="12437" y="2563"/>
                  </a:cubicBezTo>
                  <a:cubicBezTo>
                    <a:pt x="12468" y="2567"/>
                    <a:pt x="12498" y="2569"/>
                    <a:pt x="12527" y="2569"/>
                  </a:cubicBezTo>
                  <a:cubicBezTo>
                    <a:pt x="13122" y="2569"/>
                    <a:pt x="13342" y="1714"/>
                    <a:pt x="12711" y="1627"/>
                  </a:cubicBezTo>
                  <a:cubicBezTo>
                    <a:pt x="8808" y="942"/>
                    <a:pt x="4722" y="760"/>
                    <a:pt x="819" y="6"/>
                  </a:cubicBezTo>
                  <a:cubicBezTo>
                    <a:pt x="793" y="2"/>
                    <a:pt x="767" y="0"/>
                    <a:pt x="742" y="0"/>
                  </a:cubicBezTo>
                  <a:close/>
                </a:path>
              </a:pathLst>
            </a:custGeom>
            <a:solidFill>
              <a:srgbClr val="2C32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15" name="Google Shape;2315;p33"/>
            <p:cNvSpPr/>
            <p:nvPr/>
          </p:nvSpPr>
          <p:spPr>
            <a:xfrm>
              <a:off x="325100" y="4379000"/>
              <a:ext cx="322300" cy="195600"/>
            </a:xfrm>
            <a:custGeom>
              <a:avLst/>
              <a:gdLst/>
              <a:ahLst/>
              <a:cxnLst/>
              <a:rect l="l" t="t" r="r" b="b"/>
              <a:pathLst>
                <a:path w="12892" h="7824" extrusionOk="0">
                  <a:moveTo>
                    <a:pt x="747" y="1"/>
                  </a:moveTo>
                  <a:cubicBezTo>
                    <a:pt x="291" y="1"/>
                    <a:pt x="0" y="666"/>
                    <a:pt x="493" y="922"/>
                  </a:cubicBezTo>
                  <a:cubicBezTo>
                    <a:pt x="4488" y="2725"/>
                    <a:pt x="8003" y="5578"/>
                    <a:pt x="11906" y="7769"/>
                  </a:cubicBezTo>
                  <a:cubicBezTo>
                    <a:pt x="11983" y="7806"/>
                    <a:pt x="12059" y="7823"/>
                    <a:pt x="12131" y="7823"/>
                  </a:cubicBezTo>
                  <a:cubicBezTo>
                    <a:pt x="12589" y="7823"/>
                    <a:pt x="12891" y="7146"/>
                    <a:pt x="12477" y="6811"/>
                  </a:cubicBezTo>
                  <a:cubicBezTo>
                    <a:pt x="8573" y="4711"/>
                    <a:pt x="5058" y="1858"/>
                    <a:pt x="973" y="54"/>
                  </a:cubicBezTo>
                  <a:cubicBezTo>
                    <a:pt x="895" y="17"/>
                    <a:pt x="819" y="1"/>
                    <a:pt x="747" y="1"/>
                  </a:cubicBezTo>
                  <a:close/>
                </a:path>
              </a:pathLst>
            </a:custGeom>
            <a:solidFill>
              <a:srgbClr val="2C32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16" name="Google Shape;2316;p33"/>
            <p:cNvSpPr/>
            <p:nvPr/>
          </p:nvSpPr>
          <p:spPr>
            <a:xfrm>
              <a:off x="337425" y="3908025"/>
              <a:ext cx="271375" cy="281300"/>
            </a:xfrm>
            <a:custGeom>
              <a:avLst/>
              <a:gdLst/>
              <a:ahLst/>
              <a:cxnLst/>
              <a:rect l="l" t="t" r="r" b="b"/>
              <a:pathLst>
                <a:path w="10855" h="11252" extrusionOk="0">
                  <a:moveTo>
                    <a:pt x="696" y="0"/>
                  </a:moveTo>
                  <a:cubicBezTo>
                    <a:pt x="316" y="0"/>
                    <a:pt x="1" y="473"/>
                    <a:pt x="297" y="839"/>
                  </a:cubicBezTo>
                  <a:cubicBezTo>
                    <a:pt x="3424" y="4354"/>
                    <a:pt x="6939" y="7481"/>
                    <a:pt x="9907" y="11110"/>
                  </a:cubicBezTo>
                  <a:cubicBezTo>
                    <a:pt x="9986" y="11209"/>
                    <a:pt x="10080" y="11251"/>
                    <a:pt x="10174" y="11251"/>
                  </a:cubicBezTo>
                  <a:cubicBezTo>
                    <a:pt x="10511" y="11251"/>
                    <a:pt x="10854" y="10709"/>
                    <a:pt x="10568" y="10334"/>
                  </a:cubicBezTo>
                  <a:cubicBezTo>
                    <a:pt x="7624" y="6728"/>
                    <a:pt x="4086" y="3692"/>
                    <a:pt x="1050" y="154"/>
                  </a:cubicBezTo>
                  <a:cubicBezTo>
                    <a:pt x="937" y="46"/>
                    <a:pt x="813" y="0"/>
                    <a:pt x="696" y="0"/>
                  </a:cubicBezTo>
                  <a:close/>
                </a:path>
              </a:pathLst>
            </a:custGeom>
            <a:solidFill>
              <a:srgbClr val="2C32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17" name="Google Shape;2317;p33"/>
            <p:cNvSpPr/>
            <p:nvPr/>
          </p:nvSpPr>
          <p:spPr>
            <a:xfrm>
              <a:off x="601200" y="3650050"/>
              <a:ext cx="137950" cy="394175"/>
            </a:xfrm>
            <a:custGeom>
              <a:avLst/>
              <a:gdLst/>
              <a:ahLst/>
              <a:cxnLst/>
              <a:rect l="l" t="t" r="r" b="b"/>
              <a:pathLst>
                <a:path w="5518" h="15767" extrusionOk="0">
                  <a:moveTo>
                    <a:pt x="4907" y="1"/>
                  </a:moveTo>
                  <a:cubicBezTo>
                    <a:pt x="4705" y="1"/>
                    <a:pt x="4492" y="95"/>
                    <a:pt x="4377" y="316"/>
                  </a:cubicBezTo>
                  <a:cubicBezTo>
                    <a:pt x="2391" y="5155"/>
                    <a:pt x="1159" y="10108"/>
                    <a:pt x="109" y="15152"/>
                  </a:cubicBezTo>
                  <a:cubicBezTo>
                    <a:pt x="1" y="15543"/>
                    <a:pt x="315" y="15767"/>
                    <a:pt x="614" y="15767"/>
                  </a:cubicBezTo>
                  <a:cubicBezTo>
                    <a:pt x="821" y="15767"/>
                    <a:pt x="1021" y="15660"/>
                    <a:pt x="1067" y="15426"/>
                  </a:cubicBezTo>
                  <a:cubicBezTo>
                    <a:pt x="2209" y="10382"/>
                    <a:pt x="3350" y="5337"/>
                    <a:pt x="5336" y="590"/>
                  </a:cubicBezTo>
                  <a:cubicBezTo>
                    <a:pt x="5518" y="239"/>
                    <a:pt x="5227" y="1"/>
                    <a:pt x="4907" y="1"/>
                  </a:cubicBezTo>
                  <a:close/>
                </a:path>
              </a:pathLst>
            </a:custGeom>
            <a:solidFill>
              <a:srgbClr val="2C32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18" name="Google Shape;2318;p33"/>
            <p:cNvSpPr/>
            <p:nvPr/>
          </p:nvSpPr>
          <p:spPr>
            <a:xfrm>
              <a:off x="653225" y="3673825"/>
              <a:ext cx="37725" cy="88925"/>
            </a:xfrm>
            <a:custGeom>
              <a:avLst/>
              <a:gdLst/>
              <a:ahLst/>
              <a:cxnLst/>
              <a:rect l="l" t="t" r="r" b="b"/>
              <a:pathLst>
                <a:path w="1509" h="3557" extrusionOk="0">
                  <a:moveTo>
                    <a:pt x="431" y="0"/>
                  </a:moveTo>
                  <a:cubicBezTo>
                    <a:pt x="207" y="0"/>
                    <a:pt x="0" y="165"/>
                    <a:pt x="128" y="392"/>
                  </a:cubicBezTo>
                  <a:cubicBezTo>
                    <a:pt x="402" y="1350"/>
                    <a:pt x="584" y="2400"/>
                    <a:pt x="881" y="3359"/>
                  </a:cubicBezTo>
                  <a:cubicBezTo>
                    <a:pt x="881" y="3497"/>
                    <a:pt x="975" y="3557"/>
                    <a:pt x="1088" y="3557"/>
                  </a:cubicBezTo>
                  <a:cubicBezTo>
                    <a:pt x="1274" y="3557"/>
                    <a:pt x="1508" y="3395"/>
                    <a:pt x="1452" y="3154"/>
                  </a:cubicBezTo>
                  <a:cubicBezTo>
                    <a:pt x="1269" y="2218"/>
                    <a:pt x="1064" y="1168"/>
                    <a:pt x="790" y="209"/>
                  </a:cubicBezTo>
                  <a:cubicBezTo>
                    <a:pt x="712" y="62"/>
                    <a:pt x="568" y="0"/>
                    <a:pt x="431" y="0"/>
                  </a:cubicBezTo>
                  <a:close/>
                </a:path>
              </a:pathLst>
            </a:custGeom>
            <a:solidFill>
              <a:srgbClr val="2C32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19" name="Google Shape;2319;p33"/>
            <p:cNvSpPr/>
            <p:nvPr/>
          </p:nvSpPr>
          <p:spPr>
            <a:xfrm>
              <a:off x="671900" y="3754725"/>
              <a:ext cx="80800" cy="51350"/>
            </a:xfrm>
            <a:custGeom>
              <a:avLst/>
              <a:gdLst/>
              <a:ahLst/>
              <a:cxnLst/>
              <a:rect l="l" t="t" r="r" b="b"/>
              <a:pathLst>
                <a:path w="3232" h="2054" extrusionOk="0">
                  <a:moveTo>
                    <a:pt x="2762" y="0"/>
                  </a:moveTo>
                  <a:cubicBezTo>
                    <a:pt x="2739" y="0"/>
                    <a:pt x="2715" y="3"/>
                    <a:pt x="2690" y="9"/>
                  </a:cubicBezTo>
                  <a:cubicBezTo>
                    <a:pt x="1755" y="397"/>
                    <a:pt x="1093" y="876"/>
                    <a:pt x="317" y="1447"/>
                  </a:cubicBezTo>
                  <a:cubicBezTo>
                    <a:pt x="1" y="1605"/>
                    <a:pt x="163" y="2053"/>
                    <a:pt x="464" y="2053"/>
                  </a:cubicBezTo>
                  <a:cubicBezTo>
                    <a:pt x="511" y="2053"/>
                    <a:pt x="561" y="2042"/>
                    <a:pt x="613" y="2018"/>
                  </a:cubicBezTo>
                  <a:cubicBezTo>
                    <a:pt x="1366" y="1538"/>
                    <a:pt x="2028" y="1059"/>
                    <a:pt x="2804" y="694"/>
                  </a:cubicBezTo>
                  <a:cubicBezTo>
                    <a:pt x="3232" y="587"/>
                    <a:pt x="3099" y="0"/>
                    <a:pt x="2762" y="0"/>
                  </a:cubicBezTo>
                  <a:close/>
                </a:path>
              </a:pathLst>
            </a:custGeom>
            <a:solidFill>
              <a:srgbClr val="2C32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20" name="Google Shape;2320;p33"/>
            <p:cNvSpPr/>
            <p:nvPr/>
          </p:nvSpPr>
          <p:spPr>
            <a:xfrm>
              <a:off x="621400" y="3771900"/>
              <a:ext cx="41000" cy="95575"/>
            </a:xfrm>
            <a:custGeom>
              <a:avLst/>
              <a:gdLst/>
              <a:ahLst/>
              <a:cxnLst/>
              <a:rect l="l" t="t" r="r" b="b"/>
              <a:pathLst>
                <a:path w="1640" h="3823" extrusionOk="0">
                  <a:moveTo>
                    <a:pt x="401" y="0"/>
                  </a:moveTo>
                  <a:cubicBezTo>
                    <a:pt x="204" y="0"/>
                    <a:pt x="1" y="159"/>
                    <a:pt x="54" y="372"/>
                  </a:cubicBezTo>
                  <a:cubicBezTo>
                    <a:pt x="351" y="1513"/>
                    <a:pt x="716" y="2472"/>
                    <a:pt x="921" y="3613"/>
                  </a:cubicBezTo>
                  <a:cubicBezTo>
                    <a:pt x="956" y="3760"/>
                    <a:pt x="1073" y="3822"/>
                    <a:pt x="1200" y="3822"/>
                  </a:cubicBezTo>
                  <a:cubicBezTo>
                    <a:pt x="1407" y="3822"/>
                    <a:pt x="1640" y="3657"/>
                    <a:pt x="1583" y="3431"/>
                  </a:cubicBezTo>
                  <a:cubicBezTo>
                    <a:pt x="1401" y="2381"/>
                    <a:pt x="1013" y="1331"/>
                    <a:pt x="716" y="281"/>
                  </a:cubicBezTo>
                  <a:cubicBezTo>
                    <a:pt x="678" y="81"/>
                    <a:pt x="541" y="0"/>
                    <a:pt x="401" y="0"/>
                  </a:cubicBezTo>
                  <a:close/>
                </a:path>
              </a:pathLst>
            </a:custGeom>
            <a:solidFill>
              <a:srgbClr val="2C32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21" name="Google Shape;2321;p33"/>
            <p:cNvSpPr/>
            <p:nvPr/>
          </p:nvSpPr>
          <p:spPr>
            <a:xfrm>
              <a:off x="638550" y="3851725"/>
              <a:ext cx="73775" cy="53075"/>
            </a:xfrm>
            <a:custGeom>
              <a:avLst/>
              <a:gdLst/>
              <a:ahLst/>
              <a:cxnLst/>
              <a:rect l="l" t="t" r="r" b="b"/>
              <a:pathLst>
                <a:path w="2951" h="2123" extrusionOk="0">
                  <a:moveTo>
                    <a:pt x="2575" y="1"/>
                  </a:moveTo>
                  <a:cubicBezTo>
                    <a:pt x="2531" y="1"/>
                    <a:pt x="2481" y="10"/>
                    <a:pt x="2427" y="32"/>
                  </a:cubicBezTo>
                  <a:cubicBezTo>
                    <a:pt x="1559" y="420"/>
                    <a:pt x="897" y="991"/>
                    <a:pt x="235" y="1561"/>
                  </a:cubicBezTo>
                  <a:cubicBezTo>
                    <a:pt x="1" y="1778"/>
                    <a:pt x="251" y="2122"/>
                    <a:pt x="513" y="2122"/>
                  </a:cubicBezTo>
                  <a:cubicBezTo>
                    <a:pt x="582" y="2122"/>
                    <a:pt x="652" y="2098"/>
                    <a:pt x="715" y="2041"/>
                  </a:cubicBezTo>
                  <a:cubicBezTo>
                    <a:pt x="1285" y="1561"/>
                    <a:pt x="1856" y="991"/>
                    <a:pt x="2609" y="694"/>
                  </a:cubicBezTo>
                  <a:cubicBezTo>
                    <a:pt x="2951" y="533"/>
                    <a:pt x="2903" y="1"/>
                    <a:pt x="2575" y="1"/>
                  </a:cubicBezTo>
                  <a:close/>
                </a:path>
              </a:pathLst>
            </a:custGeom>
            <a:solidFill>
              <a:srgbClr val="2C32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22" name="Google Shape;2322;p33"/>
            <p:cNvSpPr/>
            <p:nvPr/>
          </p:nvSpPr>
          <p:spPr>
            <a:xfrm>
              <a:off x="408750" y="3902725"/>
              <a:ext cx="27650" cy="92450"/>
            </a:xfrm>
            <a:custGeom>
              <a:avLst/>
              <a:gdLst/>
              <a:ahLst/>
              <a:cxnLst/>
              <a:rect l="l" t="t" r="r" b="b"/>
              <a:pathLst>
                <a:path w="1106" h="3698" extrusionOk="0">
                  <a:moveTo>
                    <a:pt x="331" y="1"/>
                  </a:moveTo>
                  <a:cubicBezTo>
                    <a:pt x="166" y="1"/>
                    <a:pt x="0" y="92"/>
                    <a:pt x="0" y="275"/>
                  </a:cubicBezTo>
                  <a:cubicBezTo>
                    <a:pt x="92" y="1325"/>
                    <a:pt x="206" y="2375"/>
                    <a:pt x="389" y="3424"/>
                  </a:cubicBezTo>
                  <a:cubicBezTo>
                    <a:pt x="425" y="3615"/>
                    <a:pt x="551" y="3697"/>
                    <a:pt x="685" y="3697"/>
                  </a:cubicBezTo>
                  <a:cubicBezTo>
                    <a:pt x="887" y="3697"/>
                    <a:pt x="1105" y="3508"/>
                    <a:pt x="1050" y="3219"/>
                  </a:cubicBezTo>
                  <a:cubicBezTo>
                    <a:pt x="868" y="2283"/>
                    <a:pt x="777" y="1325"/>
                    <a:pt x="662" y="275"/>
                  </a:cubicBezTo>
                  <a:cubicBezTo>
                    <a:pt x="662" y="92"/>
                    <a:pt x="497" y="1"/>
                    <a:pt x="331" y="1"/>
                  </a:cubicBezTo>
                  <a:close/>
                </a:path>
              </a:pathLst>
            </a:custGeom>
            <a:solidFill>
              <a:srgbClr val="2C32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23" name="Google Shape;2323;p33"/>
            <p:cNvSpPr/>
            <p:nvPr/>
          </p:nvSpPr>
          <p:spPr>
            <a:xfrm>
              <a:off x="359700" y="4004650"/>
              <a:ext cx="84975" cy="24425"/>
            </a:xfrm>
            <a:custGeom>
              <a:avLst/>
              <a:gdLst/>
              <a:ahLst/>
              <a:cxnLst/>
              <a:rect l="l" t="t" r="r" b="b"/>
              <a:pathLst>
                <a:path w="3399" h="977" extrusionOk="0">
                  <a:moveTo>
                    <a:pt x="3082" y="1"/>
                  </a:moveTo>
                  <a:cubicBezTo>
                    <a:pt x="3061" y="1"/>
                    <a:pt x="3037" y="4"/>
                    <a:pt x="3012" y="9"/>
                  </a:cubicBezTo>
                  <a:cubicBezTo>
                    <a:pt x="2168" y="101"/>
                    <a:pt x="1209" y="101"/>
                    <a:pt x="342" y="283"/>
                  </a:cubicBezTo>
                  <a:cubicBezTo>
                    <a:pt x="0" y="390"/>
                    <a:pt x="138" y="977"/>
                    <a:pt x="475" y="977"/>
                  </a:cubicBezTo>
                  <a:cubicBezTo>
                    <a:pt x="498" y="977"/>
                    <a:pt x="522" y="974"/>
                    <a:pt x="547" y="968"/>
                  </a:cubicBezTo>
                  <a:cubicBezTo>
                    <a:pt x="1392" y="763"/>
                    <a:pt x="2168" y="763"/>
                    <a:pt x="3012" y="671"/>
                  </a:cubicBezTo>
                  <a:cubicBezTo>
                    <a:pt x="3376" y="586"/>
                    <a:pt x="3399" y="1"/>
                    <a:pt x="3082" y="1"/>
                  </a:cubicBezTo>
                  <a:close/>
                </a:path>
              </a:pathLst>
            </a:custGeom>
            <a:solidFill>
              <a:srgbClr val="2C32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24" name="Google Shape;2324;p33"/>
            <p:cNvSpPr/>
            <p:nvPr/>
          </p:nvSpPr>
          <p:spPr>
            <a:xfrm>
              <a:off x="474150" y="3974075"/>
              <a:ext cx="35825" cy="97200"/>
            </a:xfrm>
            <a:custGeom>
              <a:avLst/>
              <a:gdLst/>
              <a:ahLst/>
              <a:cxnLst/>
              <a:rect l="l" t="t" r="r" b="b"/>
              <a:pathLst>
                <a:path w="1433" h="3888" extrusionOk="0">
                  <a:moveTo>
                    <a:pt x="421" y="1"/>
                  </a:moveTo>
                  <a:cubicBezTo>
                    <a:pt x="219" y="1"/>
                    <a:pt x="0" y="190"/>
                    <a:pt x="55" y="479"/>
                  </a:cubicBezTo>
                  <a:cubicBezTo>
                    <a:pt x="238" y="1506"/>
                    <a:pt x="534" y="2556"/>
                    <a:pt x="717" y="3606"/>
                  </a:cubicBezTo>
                  <a:cubicBezTo>
                    <a:pt x="754" y="3802"/>
                    <a:pt x="886" y="3887"/>
                    <a:pt x="1024" y="3887"/>
                  </a:cubicBezTo>
                  <a:cubicBezTo>
                    <a:pt x="1223" y="3887"/>
                    <a:pt x="1433" y="3707"/>
                    <a:pt x="1379" y="3424"/>
                  </a:cubicBezTo>
                  <a:cubicBezTo>
                    <a:pt x="1196" y="2374"/>
                    <a:pt x="900" y="1324"/>
                    <a:pt x="717" y="274"/>
                  </a:cubicBezTo>
                  <a:cubicBezTo>
                    <a:pt x="681" y="83"/>
                    <a:pt x="554" y="1"/>
                    <a:pt x="421" y="1"/>
                  </a:cubicBezTo>
                  <a:close/>
                </a:path>
              </a:pathLst>
            </a:custGeom>
            <a:solidFill>
              <a:srgbClr val="2C32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25" name="Google Shape;2325;p33"/>
            <p:cNvSpPr/>
            <p:nvPr/>
          </p:nvSpPr>
          <p:spPr>
            <a:xfrm>
              <a:off x="442475" y="4073925"/>
              <a:ext cx="75850" cy="19075"/>
            </a:xfrm>
            <a:custGeom>
              <a:avLst/>
              <a:gdLst/>
              <a:ahLst/>
              <a:cxnLst/>
              <a:rect l="l" t="t" r="r" b="b"/>
              <a:pathLst>
                <a:path w="3034" h="763" extrusionOk="0">
                  <a:moveTo>
                    <a:pt x="2646" y="0"/>
                  </a:moveTo>
                  <a:cubicBezTo>
                    <a:pt x="1893" y="0"/>
                    <a:pt x="1139" y="0"/>
                    <a:pt x="455" y="92"/>
                  </a:cubicBezTo>
                  <a:cubicBezTo>
                    <a:pt x="28" y="177"/>
                    <a:pt x="0" y="762"/>
                    <a:pt x="372" y="762"/>
                  </a:cubicBezTo>
                  <a:cubicBezTo>
                    <a:pt x="398" y="762"/>
                    <a:pt x="425" y="759"/>
                    <a:pt x="455" y="754"/>
                  </a:cubicBezTo>
                  <a:cubicBezTo>
                    <a:pt x="1139" y="662"/>
                    <a:pt x="1893" y="662"/>
                    <a:pt x="2646" y="662"/>
                  </a:cubicBezTo>
                  <a:cubicBezTo>
                    <a:pt x="3034" y="662"/>
                    <a:pt x="3034" y="0"/>
                    <a:pt x="2646" y="0"/>
                  </a:cubicBezTo>
                  <a:close/>
                </a:path>
              </a:pathLst>
            </a:custGeom>
            <a:solidFill>
              <a:srgbClr val="2C32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26" name="Google Shape;2326;p33"/>
            <p:cNvSpPr/>
            <p:nvPr/>
          </p:nvSpPr>
          <p:spPr>
            <a:xfrm>
              <a:off x="829875" y="4175675"/>
              <a:ext cx="23425" cy="76300"/>
            </a:xfrm>
            <a:custGeom>
              <a:avLst/>
              <a:gdLst/>
              <a:ahLst/>
              <a:cxnLst/>
              <a:rect l="l" t="t" r="r" b="b"/>
              <a:pathLst>
                <a:path w="937" h="3052" extrusionOk="0">
                  <a:moveTo>
                    <a:pt x="502" y="1"/>
                  </a:moveTo>
                  <a:cubicBezTo>
                    <a:pt x="313" y="1"/>
                    <a:pt x="92" y="163"/>
                    <a:pt x="92" y="404"/>
                  </a:cubicBezTo>
                  <a:cubicBezTo>
                    <a:pt x="274" y="1157"/>
                    <a:pt x="1" y="1910"/>
                    <a:pt x="92" y="2778"/>
                  </a:cubicBezTo>
                  <a:cubicBezTo>
                    <a:pt x="92" y="2960"/>
                    <a:pt x="257" y="3052"/>
                    <a:pt x="423" y="3052"/>
                  </a:cubicBezTo>
                  <a:cubicBezTo>
                    <a:pt x="588" y="3052"/>
                    <a:pt x="754" y="2960"/>
                    <a:pt x="754" y="2778"/>
                  </a:cubicBezTo>
                  <a:cubicBezTo>
                    <a:pt x="662" y="1910"/>
                    <a:pt x="936" y="1066"/>
                    <a:pt x="754" y="199"/>
                  </a:cubicBezTo>
                  <a:cubicBezTo>
                    <a:pt x="719" y="61"/>
                    <a:pt x="616" y="1"/>
                    <a:pt x="502" y="1"/>
                  </a:cubicBezTo>
                  <a:close/>
                </a:path>
              </a:pathLst>
            </a:custGeom>
            <a:solidFill>
              <a:srgbClr val="2C32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27" name="Google Shape;2327;p33"/>
            <p:cNvSpPr/>
            <p:nvPr/>
          </p:nvSpPr>
          <p:spPr>
            <a:xfrm>
              <a:off x="801350" y="4261650"/>
              <a:ext cx="87900" cy="24425"/>
            </a:xfrm>
            <a:custGeom>
              <a:avLst/>
              <a:gdLst/>
              <a:ahLst/>
              <a:cxnLst/>
              <a:rect l="l" t="t" r="r" b="b"/>
              <a:pathLst>
                <a:path w="3516" h="977" extrusionOk="0">
                  <a:moveTo>
                    <a:pt x="480" y="1"/>
                  </a:moveTo>
                  <a:cubicBezTo>
                    <a:pt x="0" y="1"/>
                    <a:pt x="0" y="663"/>
                    <a:pt x="480" y="663"/>
                  </a:cubicBezTo>
                  <a:cubicBezTo>
                    <a:pt x="1214" y="742"/>
                    <a:pt x="1965" y="977"/>
                    <a:pt x="2704" y="977"/>
                  </a:cubicBezTo>
                  <a:cubicBezTo>
                    <a:pt x="2815" y="977"/>
                    <a:pt x="2926" y="971"/>
                    <a:pt x="3036" y="959"/>
                  </a:cubicBezTo>
                  <a:cubicBezTo>
                    <a:pt x="3515" y="959"/>
                    <a:pt x="3515" y="275"/>
                    <a:pt x="3036" y="275"/>
                  </a:cubicBezTo>
                  <a:cubicBezTo>
                    <a:pt x="2903" y="293"/>
                    <a:pt x="2769" y="300"/>
                    <a:pt x="2636" y="300"/>
                  </a:cubicBezTo>
                  <a:cubicBezTo>
                    <a:pt x="1919" y="300"/>
                    <a:pt x="1191" y="78"/>
                    <a:pt x="480" y="1"/>
                  </a:cubicBezTo>
                  <a:close/>
                </a:path>
              </a:pathLst>
            </a:custGeom>
            <a:solidFill>
              <a:srgbClr val="2C32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28" name="Google Shape;2328;p33"/>
            <p:cNvSpPr/>
            <p:nvPr/>
          </p:nvSpPr>
          <p:spPr>
            <a:xfrm>
              <a:off x="752050" y="4223825"/>
              <a:ext cx="23075" cy="82225"/>
            </a:xfrm>
            <a:custGeom>
              <a:avLst/>
              <a:gdLst/>
              <a:ahLst/>
              <a:cxnLst/>
              <a:rect l="l" t="t" r="r" b="b"/>
              <a:pathLst>
                <a:path w="923" h="3289" extrusionOk="0">
                  <a:moveTo>
                    <a:pt x="376" y="0"/>
                  </a:moveTo>
                  <a:cubicBezTo>
                    <a:pt x="179" y="0"/>
                    <a:pt x="1" y="180"/>
                    <a:pt x="55" y="464"/>
                  </a:cubicBezTo>
                  <a:cubicBezTo>
                    <a:pt x="352" y="1331"/>
                    <a:pt x="260" y="2084"/>
                    <a:pt x="260" y="2929"/>
                  </a:cubicBezTo>
                  <a:cubicBezTo>
                    <a:pt x="215" y="3169"/>
                    <a:pt x="357" y="3288"/>
                    <a:pt x="523" y="3288"/>
                  </a:cubicBezTo>
                  <a:cubicBezTo>
                    <a:pt x="688" y="3288"/>
                    <a:pt x="877" y="3169"/>
                    <a:pt x="922" y="2929"/>
                  </a:cubicBezTo>
                  <a:cubicBezTo>
                    <a:pt x="922" y="1993"/>
                    <a:pt x="922" y="1126"/>
                    <a:pt x="740" y="281"/>
                  </a:cubicBezTo>
                  <a:cubicBezTo>
                    <a:pt x="656" y="86"/>
                    <a:pt x="511" y="0"/>
                    <a:pt x="376" y="0"/>
                  </a:cubicBezTo>
                  <a:close/>
                </a:path>
              </a:pathLst>
            </a:custGeom>
            <a:solidFill>
              <a:srgbClr val="2C32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29" name="Google Shape;2329;p33"/>
            <p:cNvSpPr/>
            <p:nvPr/>
          </p:nvSpPr>
          <p:spPr>
            <a:xfrm>
              <a:off x="713525" y="4313825"/>
              <a:ext cx="99075" cy="21825"/>
            </a:xfrm>
            <a:custGeom>
              <a:avLst/>
              <a:gdLst/>
              <a:ahLst/>
              <a:cxnLst/>
              <a:rect l="l" t="t" r="r" b="b"/>
              <a:pathLst>
                <a:path w="3963" h="873" extrusionOk="0">
                  <a:moveTo>
                    <a:pt x="3503" y="1"/>
                  </a:moveTo>
                  <a:cubicBezTo>
                    <a:pt x="3477" y="1"/>
                    <a:pt x="3450" y="5"/>
                    <a:pt x="3422" y="14"/>
                  </a:cubicBezTo>
                  <a:cubicBezTo>
                    <a:pt x="2847" y="178"/>
                    <a:pt x="2239" y="211"/>
                    <a:pt x="1637" y="211"/>
                  </a:cubicBezTo>
                  <a:cubicBezTo>
                    <a:pt x="1236" y="211"/>
                    <a:pt x="838" y="196"/>
                    <a:pt x="455" y="196"/>
                  </a:cubicBezTo>
                  <a:cubicBezTo>
                    <a:pt x="425" y="190"/>
                    <a:pt x="398" y="188"/>
                    <a:pt x="372" y="188"/>
                  </a:cubicBezTo>
                  <a:cubicBezTo>
                    <a:pt x="0" y="188"/>
                    <a:pt x="28" y="773"/>
                    <a:pt x="455" y="858"/>
                  </a:cubicBezTo>
                  <a:cubicBezTo>
                    <a:pt x="875" y="858"/>
                    <a:pt x="1295" y="873"/>
                    <a:pt x="1715" y="873"/>
                  </a:cubicBezTo>
                  <a:cubicBezTo>
                    <a:pt x="2345" y="873"/>
                    <a:pt x="2975" y="840"/>
                    <a:pt x="3605" y="676"/>
                  </a:cubicBezTo>
                  <a:cubicBezTo>
                    <a:pt x="3963" y="591"/>
                    <a:pt x="3815" y="1"/>
                    <a:pt x="3503" y="1"/>
                  </a:cubicBezTo>
                  <a:close/>
                </a:path>
              </a:pathLst>
            </a:custGeom>
            <a:solidFill>
              <a:srgbClr val="2C32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30" name="Google Shape;2330;p33"/>
            <p:cNvSpPr/>
            <p:nvPr/>
          </p:nvSpPr>
          <p:spPr>
            <a:xfrm>
              <a:off x="398700" y="4361125"/>
              <a:ext cx="40025" cy="74400"/>
            </a:xfrm>
            <a:custGeom>
              <a:avLst/>
              <a:gdLst/>
              <a:ahLst/>
              <a:cxnLst/>
              <a:rect l="l" t="t" r="r" b="b"/>
              <a:pathLst>
                <a:path w="1601" h="2976" extrusionOk="0">
                  <a:moveTo>
                    <a:pt x="421" y="1"/>
                  </a:moveTo>
                  <a:cubicBezTo>
                    <a:pt x="217" y="1"/>
                    <a:pt x="1" y="163"/>
                    <a:pt x="129" y="404"/>
                  </a:cubicBezTo>
                  <a:cubicBezTo>
                    <a:pt x="311" y="1249"/>
                    <a:pt x="608" y="2002"/>
                    <a:pt x="882" y="2778"/>
                  </a:cubicBezTo>
                  <a:cubicBezTo>
                    <a:pt x="916" y="2916"/>
                    <a:pt x="1032" y="2976"/>
                    <a:pt x="1158" y="2976"/>
                  </a:cubicBezTo>
                  <a:cubicBezTo>
                    <a:pt x="1366" y="2976"/>
                    <a:pt x="1601" y="2814"/>
                    <a:pt x="1544" y="2573"/>
                  </a:cubicBezTo>
                  <a:cubicBezTo>
                    <a:pt x="1270" y="1819"/>
                    <a:pt x="973" y="1066"/>
                    <a:pt x="699" y="199"/>
                  </a:cubicBezTo>
                  <a:cubicBezTo>
                    <a:pt x="665" y="61"/>
                    <a:pt x="545" y="1"/>
                    <a:pt x="421" y="1"/>
                  </a:cubicBezTo>
                  <a:close/>
                </a:path>
              </a:pathLst>
            </a:custGeom>
            <a:solidFill>
              <a:srgbClr val="2C32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31" name="Google Shape;2331;p33"/>
            <p:cNvSpPr/>
            <p:nvPr/>
          </p:nvSpPr>
          <p:spPr>
            <a:xfrm>
              <a:off x="359875" y="4444575"/>
              <a:ext cx="105075" cy="31300"/>
            </a:xfrm>
            <a:custGeom>
              <a:avLst/>
              <a:gdLst/>
              <a:ahLst/>
              <a:cxnLst/>
              <a:rect l="l" t="t" r="r" b="b"/>
              <a:pathLst>
                <a:path w="4203" h="1252" extrusionOk="0">
                  <a:moveTo>
                    <a:pt x="3750" y="1"/>
                  </a:moveTo>
                  <a:cubicBezTo>
                    <a:pt x="3723" y="1"/>
                    <a:pt x="3696" y="4"/>
                    <a:pt x="3667" y="11"/>
                  </a:cubicBezTo>
                  <a:cubicBezTo>
                    <a:pt x="2526" y="193"/>
                    <a:pt x="1476" y="376"/>
                    <a:pt x="449" y="581"/>
                  </a:cubicBezTo>
                  <a:cubicBezTo>
                    <a:pt x="0" y="667"/>
                    <a:pt x="132" y="1252"/>
                    <a:pt x="543" y="1252"/>
                  </a:cubicBezTo>
                  <a:cubicBezTo>
                    <a:pt x="571" y="1252"/>
                    <a:pt x="601" y="1249"/>
                    <a:pt x="632" y="1243"/>
                  </a:cubicBezTo>
                  <a:cubicBezTo>
                    <a:pt x="1682" y="1061"/>
                    <a:pt x="2732" y="855"/>
                    <a:pt x="3759" y="581"/>
                  </a:cubicBezTo>
                  <a:cubicBezTo>
                    <a:pt x="4203" y="497"/>
                    <a:pt x="4079" y="1"/>
                    <a:pt x="3750" y="1"/>
                  </a:cubicBezTo>
                  <a:close/>
                </a:path>
              </a:pathLst>
            </a:custGeom>
            <a:solidFill>
              <a:srgbClr val="2C32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32" name="Google Shape;2332;p33"/>
            <p:cNvSpPr/>
            <p:nvPr/>
          </p:nvSpPr>
          <p:spPr>
            <a:xfrm>
              <a:off x="470200" y="4411550"/>
              <a:ext cx="37475" cy="72450"/>
            </a:xfrm>
            <a:custGeom>
              <a:avLst/>
              <a:gdLst/>
              <a:ahLst/>
              <a:cxnLst/>
              <a:rect l="l" t="t" r="r" b="b"/>
              <a:pathLst>
                <a:path w="1499" h="2898" extrusionOk="0">
                  <a:moveTo>
                    <a:pt x="385" y="1"/>
                  </a:moveTo>
                  <a:cubicBezTo>
                    <a:pt x="191" y="1"/>
                    <a:pt x="0" y="181"/>
                    <a:pt x="122" y="464"/>
                  </a:cubicBezTo>
                  <a:cubicBezTo>
                    <a:pt x="304" y="1126"/>
                    <a:pt x="487" y="1902"/>
                    <a:pt x="784" y="2656"/>
                  </a:cubicBezTo>
                  <a:cubicBezTo>
                    <a:pt x="822" y="2819"/>
                    <a:pt x="962" y="2898"/>
                    <a:pt x="1104" y="2898"/>
                  </a:cubicBezTo>
                  <a:cubicBezTo>
                    <a:pt x="1299" y="2898"/>
                    <a:pt x="1498" y="2750"/>
                    <a:pt x="1446" y="2473"/>
                  </a:cubicBezTo>
                  <a:cubicBezTo>
                    <a:pt x="1172" y="1697"/>
                    <a:pt x="966" y="1035"/>
                    <a:pt x="692" y="282"/>
                  </a:cubicBezTo>
                  <a:cubicBezTo>
                    <a:pt x="655" y="86"/>
                    <a:pt x="519" y="1"/>
                    <a:pt x="385" y="1"/>
                  </a:cubicBezTo>
                  <a:close/>
                </a:path>
              </a:pathLst>
            </a:custGeom>
            <a:solidFill>
              <a:srgbClr val="2C32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33" name="Google Shape;2333;p33"/>
            <p:cNvSpPr/>
            <p:nvPr/>
          </p:nvSpPr>
          <p:spPr>
            <a:xfrm>
              <a:off x="447900" y="4491975"/>
              <a:ext cx="93625" cy="33650"/>
            </a:xfrm>
            <a:custGeom>
              <a:avLst/>
              <a:gdLst/>
              <a:ahLst/>
              <a:cxnLst/>
              <a:rect l="l" t="t" r="r" b="b"/>
              <a:pathLst>
                <a:path w="3745" h="1346" extrusionOk="0">
                  <a:moveTo>
                    <a:pt x="3180" y="1"/>
                  </a:moveTo>
                  <a:cubicBezTo>
                    <a:pt x="3151" y="1"/>
                    <a:pt x="3122" y="3"/>
                    <a:pt x="3091" y="9"/>
                  </a:cubicBezTo>
                  <a:cubicBezTo>
                    <a:pt x="2246" y="192"/>
                    <a:pt x="1288" y="489"/>
                    <a:pt x="443" y="671"/>
                  </a:cubicBezTo>
                  <a:cubicBezTo>
                    <a:pt x="0" y="755"/>
                    <a:pt x="122" y="1346"/>
                    <a:pt x="521" y="1346"/>
                  </a:cubicBezTo>
                  <a:cubicBezTo>
                    <a:pt x="554" y="1346"/>
                    <a:pt x="589" y="1342"/>
                    <a:pt x="626" y="1333"/>
                  </a:cubicBezTo>
                  <a:cubicBezTo>
                    <a:pt x="1493" y="1150"/>
                    <a:pt x="2429" y="877"/>
                    <a:pt x="3296" y="671"/>
                  </a:cubicBezTo>
                  <a:cubicBezTo>
                    <a:pt x="3745" y="586"/>
                    <a:pt x="3594" y="1"/>
                    <a:pt x="3180" y="1"/>
                  </a:cubicBezTo>
                  <a:close/>
                </a:path>
              </a:pathLst>
            </a:custGeom>
            <a:solidFill>
              <a:srgbClr val="2C32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34" name="Google Shape;2334;p33"/>
            <p:cNvSpPr/>
            <p:nvPr/>
          </p:nvSpPr>
          <p:spPr>
            <a:xfrm>
              <a:off x="847350" y="4494875"/>
              <a:ext cx="23075" cy="75950"/>
            </a:xfrm>
            <a:custGeom>
              <a:avLst/>
              <a:gdLst/>
              <a:ahLst/>
              <a:cxnLst/>
              <a:rect l="l" t="t" r="r" b="b"/>
              <a:pathLst>
                <a:path w="923" h="3038" extrusionOk="0">
                  <a:moveTo>
                    <a:pt x="410" y="0"/>
                  </a:moveTo>
                  <a:cubicBezTo>
                    <a:pt x="211" y="0"/>
                    <a:pt x="1" y="180"/>
                    <a:pt x="55" y="464"/>
                  </a:cubicBezTo>
                  <a:cubicBezTo>
                    <a:pt x="146" y="1217"/>
                    <a:pt x="146" y="1993"/>
                    <a:pt x="237" y="2746"/>
                  </a:cubicBezTo>
                  <a:cubicBezTo>
                    <a:pt x="237" y="2940"/>
                    <a:pt x="409" y="3037"/>
                    <a:pt x="580" y="3037"/>
                  </a:cubicBezTo>
                  <a:cubicBezTo>
                    <a:pt x="751" y="3037"/>
                    <a:pt x="922" y="2940"/>
                    <a:pt x="922" y="2746"/>
                  </a:cubicBezTo>
                  <a:cubicBezTo>
                    <a:pt x="808" y="1902"/>
                    <a:pt x="808" y="1034"/>
                    <a:pt x="717" y="281"/>
                  </a:cubicBezTo>
                  <a:cubicBezTo>
                    <a:pt x="679" y="86"/>
                    <a:pt x="547" y="0"/>
                    <a:pt x="410" y="0"/>
                  </a:cubicBezTo>
                  <a:close/>
                </a:path>
              </a:pathLst>
            </a:custGeom>
            <a:solidFill>
              <a:srgbClr val="2C32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35" name="Google Shape;2335;p33"/>
            <p:cNvSpPr/>
            <p:nvPr/>
          </p:nvSpPr>
          <p:spPr>
            <a:xfrm>
              <a:off x="830975" y="4579850"/>
              <a:ext cx="88325" cy="27275"/>
            </a:xfrm>
            <a:custGeom>
              <a:avLst/>
              <a:gdLst/>
              <a:ahLst/>
              <a:cxnLst/>
              <a:rect l="l" t="t" r="r" b="b"/>
              <a:pathLst>
                <a:path w="3533" h="1091" extrusionOk="0">
                  <a:moveTo>
                    <a:pt x="2990" y="1"/>
                  </a:moveTo>
                  <a:cubicBezTo>
                    <a:pt x="2961" y="1"/>
                    <a:pt x="2932" y="3"/>
                    <a:pt x="2901" y="9"/>
                  </a:cubicBezTo>
                  <a:cubicBezTo>
                    <a:pt x="2034" y="215"/>
                    <a:pt x="1189" y="215"/>
                    <a:pt x="322" y="489"/>
                  </a:cubicBezTo>
                  <a:cubicBezTo>
                    <a:pt x="0" y="569"/>
                    <a:pt x="103" y="1091"/>
                    <a:pt x="397" y="1091"/>
                  </a:cubicBezTo>
                  <a:cubicBezTo>
                    <a:pt x="437" y="1091"/>
                    <a:pt x="481" y="1081"/>
                    <a:pt x="527" y="1059"/>
                  </a:cubicBezTo>
                  <a:cubicBezTo>
                    <a:pt x="1372" y="877"/>
                    <a:pt x="2239" y="877"/>
                    <a:pt x="3084" y="671"/>
                  </a:cubicBezTo>
                  <a:cubicBezTo>
                    <a:pt x="3532" y="586"/>
                    <a:pt x="3401" y="1"/>
                    <a:pt x="2990" y="1"/>
                  </a:cubicBezTo>
                  <a:close/>
                </a:path>
              </a:pathLst>
            </a:custGeom>
            <a:solidFill>
              <a:srgbClr val="2C32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36" name="Google Shape;2336;p33"/>
            <p:cNvSpPr/>
            <p:nvPr/>
          </p:nvSpPr>
          <p:spPr>
            <a:xfrm>
              <a:off x="781950" y="4565950"/>
              <a:ext cx="23100" cy="78875"/>
            </a:xfrm>
            <a:custGeom>
              <a:avLst/>
              <a:gdLst/>
              <a:ahLst/>
              <a:cxnLst/>
              <a:rect l="l" t="t" r="r" b="b"/>
              <a:pathLst>
                <a:path w="924" h="3155" extrusionOk="0">
                  <a:moveTo>
                    <a:pt x="445" y="0"/>
                  </a:moveTo>
                  <a:cubicBezTo>
                    <a:pt x="280" y="0"/>
                    <a:pt x="114" y="97"/>
                    <a:pt x="114" y="291"/>
                  </a:cubicBezTo>
                  <a:cubicBezTo>
                    <a:pt x="114" y="1227"/>
                    <a:pt x="0" y="2095"/>
                    <a:pt x="206" y="2939"/>
                  </a:cubicBezTo>
                  <a:cubicBezTo>
                    <a:pt x="241" y="3090"/>
                    <a:pt x="363" y="3154"/>
                    <a:pt x="493" y="3154"/>
                  </a:cubicBezTo>
                  <a:cubicBezTo>
                    <a:pt x="697" y="3154"/>
                    <a:pt x="923" y="2994"/>
                    <a:pt x="868" y="2757"/>
                  </a:cubicBezTo>
                  <a:cubicBezTo>
                    <a:pt x="685" y="2003"/>
                    <a:pt x="776" y="1136"/>
                    <a:pt x="776" y="291"/>
                  </a:cubicBezTo>
                  <a:cubicBezTo>
                    <a:pt x="776" y="97"/>
                    <a:pt x="611" y="0"/>
                    <a:pt x="445" y="0"/>
                  </a:cubicBezTo>
                  <a:close/>
                </a:path>
              </a:pathLst>
            </a:custGeom>
            <a:solidFill>
              <a:srgbClr val="2C32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37" name="Google Shape;2337;p33"/>
            <p:cNvSpPr/>
            <p:nvPr/>
          </p:nvSpPr>
          <p:spPr>
            <a:xfrm>
              <a:off x="766025" y="4653675"/>
              <a:ext cx="73000" cy="24225"/>
            </a:xfrm>
            <a:custGeom>
              <a:avLst/>
              <a:gdLst/>
              <a:ahLst/>
              <a:cxnLst/>
              <a:rect l="l" t="t" r="r" b="b"/>
              <a:pathLst>
                <a:path w="2920" h="969" extrusionOk="0">
                  <a:moveTo>
                    <a:pt x="2555" y="1"/>
                  </a:moveTo>
                  <a:cubicBezTo>
                    <a:pt x="1779" y="1"/>
                    <a:pt x="1025" y="206"/>
                    <a:pt x="363" y="297"/>
                  </a:cubicBezTo>
                  <a:cubicBezTo>
                    <a:pt x="0" y="383"/>
                    <a:pt x="57" y="968"/>
                    <a:pt x="458" y="968"/>
                  </a:cubicBezTo>
                  <a:cubicBezTo>
                    <a:pt x="486" y="968"/>
                    <a:pt x="515" y="965"/>
                    <a:pt x="546" y="959"/>
                  </a:cubicBezTo>
                  <a:cubicBezTo>
                    <a:pt x="1208" y="868"/>
                    <a:pt x="1893" y="686"/>
                    <a:pt x="2555" y="686"/>
                  </a:cubicBezTo>
                  <a:cubicBezTo>
                    <a:pt x="2920" y="686"/>
                    <a:pt x="2920" y="1"/>
                    <a:pt x="2555" y="1"/>
                  </a:cubicBezTo>
                  <a:close/>
                </a:path>
              </a:pathLst>
            </a:custGeom>
            <a:solidFill>
              <a:srgbClr val="2C32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38" name="Google Shape;2338;p33"/>
            <p:cNvSpPr/>
            <p:nvPr/>
          </p:nvSpPr>
          <p:spPr>
            <a:xfrm>
              <a:off x="501475" y="4818825"/>
              <a:ext cx="55425" cy="52475"/>
            </a:xfrm>
            <a:custGeom>
              <a:avLst/>
              <a:gdLst/>
              <a:ahLst/>
              <a:cxnLst/>
              <a:rect l="l" t="t" r="r" b="b"/>
              <a:pathLst>
                <a:path w="2217" h="2099" extrusionOk="0">
                  <a:moveTo>
                    <a:pt x="479" y="0"/>
                  </a:moveTo>
                  <a:cubicBezTo>
                    <a:pt x="231" y="0"/>
                    <a:pt x="0" y="264"/>
                    <a:pt x="195" y="539"/>
                  </a:cubicBezTo>
                  <a:cubicBezTo>
                    <a:pt x="583" y="1018"/>
                    <a:pt x="1062" y="1498"/>
                    <a:pt x="1518" y="1954"/>
                  </a:cubicBezTo>
                  <a:cubicBezTo>
                    <a:pt x="1596" y="2056"/>
                    <a:pt x="1687" y="2098"/>
                    <a:pt x="1773" y="2098"/>
                  </a:cubicBezTo>
                  <a:cubicBezTo>
                    <a:pt x="2014" y="2098"/>
                    <a:pt x="2217" y="1767"/>
                    <a:pt x="1998" y="1498"/>
                  </a:cubicBezTo>
                  <a:cubicBezTo>
                    <a:pt x="1518" y="1110"/>
                    <a:pt x="1153" y="630"/>
                    <a:pt x="765" y="151"/>
                  </a:cubicBezTo>
                  <a:cubicBezTo>
                    <a:pt x="686" y="45"/>
                    <a:pt x="581" y="0"/>
                    <a:pt x="479" y="0"/>
                  </a:cubicBezTo>
                  <a:close/>
                </a:path>
              </a:pathLst>
            </a:custGeom>
            <a:solidFill>
              <a:srgbClr val="2C32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39" name="Google Shape;2339;p33"/>
            <p:cNvSpPr/>
            <p:nvPr/>
          </p:nvSpPr>
          <p:spPr>
            <a:xfrm>
              <a:off x="512325" y="4868650"/>
              <a:ext cx="80275" cy="54925"/>
            </a:xfrm>
            <a:custGeom>
              <a:avLst/>
              <a:gdLst/>
              <a:ahLst/>
              <a:cxnLst/>
              <a:rect l="l" t="t" r="r" b="b"/>
              <a:pathLst>
                <a:path w="3211" h="2197" extrusionOk="0">
                  <a:moveTo>
                    <a:pt x="2724" y="0"/>
                  </a:moveTo>
                  <a:cubicBezTo>
                    <a:pt x="2660" y="0"/>
                    <a:pt x="2592" y="22"/>
                    <a:pt x="2522" y="75"/>
                  </a:cubicBezTo>
                  <a:cubicBezTo>
                    <a:pt x="1769" y="532"/>
                    <a:pt x="1199" y="1102"/>
                    <a:pt x="331" y="1582"/>
                  </a:cubicBezTo>
                  <a:cubicBezTo>
                    <a:pt x="1" y="1757"/>
                    <a:pt x="233" y="2196"/>
                    <a:pt x="549" y="2196"/>
                  </a:cubicBezTo>
                  <a:cubicBezTo>
                    <a:pt x="604" y="2196"/>
                    <a:pt x="662" y="2183"/>
                    <a:pt x="719" y="2152"/>
                  </a:cubicBezTo>
                  <a:cubicBezTo>
                    <a:pt x="1473" y="1787"/>
                    <a:pt x="2134" y="1102"/>
                    <a:pt x="2911" y="646"/>
                  </a:cubicBezTo>
                  <a:cubicBezTo>
                    <a:pt x="3211" y="477"/>
                    <a:pt x="3017" y="0"/>
                    <a:pt x="2724" y="0"/>
                  </a:cubicBezTo>
                  <a:close/>
                </a:path>
              </a:pathLst>
            </a:custGeom>
            <a:solidFill>
              <a:srgbClr val="2C32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40" name="Google Shape;2340;p33"/>
            <p:cNvSpPr/>
            <p:nvPr/>
          </p:nvSpPr>
          <p:spPr>
            <a:xfrm>
              <a:off x="587350" y="4832575"/>
              <a:ext cx="45425" cy="50125"/>
            </a:xfrm>
            <a:custGeom>
              <a:avLst/>
              <a:gdLst/>
              <a:ahLst/>
              <a:cxnLst/>
              <a:rect l="l" t="t" r="r" b="b"/>
              <a:pathLst>
                <a:path w="1817" h="2005" extrusionOk="0">
                  <a:moveTo>
                    <a:pt x="426" y="0"/>
                  </a:moveTo>
                  <a:cubicBezTo>
                    <a:pt x="195" y="0"/>
                    <a:pt x="0" y="209"/>
                    <a:pt x="183" y="468"/>
                  </a:cubicBezTo>
                  <a:cubicBezTo>
                    <a:pt x="480" y="948"/>
                    <a:pt x="754" y="1404"/>
                    <a:pt x="1051" y="1884"/>
                  </a:cubicBezTo>
                  <a:cubicBezTo>
                    <a:pt x="1129" y="1968"/>
                    <a:pt x="1232" y="2005"/>
                    <a:pt x="1332" y="2005"/>
                  </a:cubicBezTo>
                  <a:cubicBezTo>
                    <a:pt x="1582" y="2005"/>
                    <a:pt x="1817" y="1779"/>
                    <a:pt x="1621" y="1518"/>
                  </a:cubicBezTo>
                  <a:cubicBezTo>
                    <a:pt x="1325" y="1039"/>
                    <a:pt x="1051" y="651"/>
                    <a:pt x="754" y="172"/>
                  </a:cubicBezTo>
                  <a:cubicBezTo>
                    <a:pt x="663" y="51"/>
                    <a:pt x="541" y="0"/>
                    <a:pt x="426" y="0"/>
                  </a:cubicBezTo>
                  <a:close/>
                </a:path>
              </a:pathLst>
            </a:custGeom>
            <a:solidFill>
              <a:srgbClr val="2C32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41" name="Google Shape;2341;p33"/>
            <p:cNvSpPr/>
            <p:nvPr/>
          </p:nvSpPr>
          <p:spPr>
            <a:xfrm>
              <a:off x="605375" y="4872750"/>
              <a:ext cx="56375" cy="47275"/>
            </a:xfrm>
            <a:custGeom>
              <a:avLst/>
              <a:gdLst/>
              <a:ahLst/>
              <a:cxnLst/>
              <a:rect l="l" t="t" r="r" b="b"/>
              <a:pathLst>
                <a:path w="2255" h="1891" extrusionOk="0">
                  <a:moveTo>
                    <a:pt x="1764" y="1"/>
                  </a:moveTo>
                  <a:cubicBezTo>
                    <a:pt x="1694" y="1"/>
                    <a:pt x="1623" y="28"/>
                    <a:pt x="1562" y="94"/>
                  </a:cubicBezTo>
                  <a:cubicBezTo>
                    <a:pt x="1083" y="482"/>
                    <a:pt x="695" y="938"/>
                    <a:pt x="216" y="1327"/>
                  </a:cubicBezTo>
                  <a:cubicBezTo>
                    <a:pt x="1" y="1559"/>
                    <a:pt x="249" y="1890"/>
                    <a:pt x="498" y="1890"/>
                  </a:cubicBezTo>
                  <a:cubicBezTo>
                    <a:pt x="567" y="1890"/>
                    <a:pt x="636" y="1865"/>
                    <a:pt x="695" y="1806"/>
                  </a:cubicBezTo>
                  <a:cubicBezTo>
                    <a:pt x="1174" y="1418"/>
                    <a:pt x="1562" y="938"/>
                    <a:pt x="2042" y="573"/>
                  </a:cubicBezTo>
                  <a:cubicBezTo>
                    <a:pt x="2255" y="342"/>
                    <a:pt x="2012" y="1"/>
                    <a:pt x="1764" y="1"/>
                  </a:cubicBezTo>
                  <a:close/>
                </a:path>
              </a:pathLst>
            </a:custGeom>
            <a:solidFill>
              <a:srgbClr val="2C32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342" name="Google Shape;2342;p33"/>
          <p:cNvGrpSpPr/>
          <p:nvPr/>
        </p:nvGrpSpPr>
        <p:grpSpPr>
          <a:xfrm rot="913800" flipH="1">
            <a:off x="8269527" y="1608038"/>
            <a:ext cx="963871" cy="1023072"/>
            <a:chOff x="171400" y="1580200"/>
            <a:chExt cx="963850" cy="1023050"/>
          </a:xfrm>
        </p:grpSpPr>
        <p:sp>
          <p:nvSpPr>
            <p:cNvPr id="2343" name="Google Shape;2343;p33"/>
            <p:cNvSpPr/>
            <p:nvPr/>
          </p:nvSpPr>
          <p:spPr>
            <a:xfrm>
              <a:off x="344850" y="1580200"/>
              <a:ext cx="597325" cy="450650"/>
            </a:xfrm>
            <a:custGeom>
              <a:avLst/>
              <a:gdLst/>
              <a:ahLst/>
              <a:cxnLst/>
              <a:rect l="l" t="t" r="r" b="b"/>
              <a:pathLst>
                <a:path w="23893" h="18026" extrusionOk="0">
                  <a:moveTo>
                    <a:pt x="11667" y="1"/>
                  </a:moveTo>
                  <a:cubicBezTo>
                    <a:pt x="7673" y="1"/>
                    <a:pt x="2916" y="1459"/>
                    <a:pt x="1712" y="6319"/>
                  </a:cubicBezTo>
                  <a:cubicBezTo>
                    <a:pt x="0" y="12505"/>
                    <a:pt x="3127" y="17070"/>
                    <a:pt x="9130" y="17823"/>
                  </a:cubicBezTo>
                  <a:cubicBezTo>
                    <a:pt x="10088" y="17954"/>
                    <a:pt x="11105" y="18026"/>
                    <a:pt x="12138" y="18026"/>
                  </a:cubicBezTo>
                  <a:cubicBezTo>
                    <a:pt x="17776" y="18026"/>
                    <a:pt x="23892" y="15875"/>
                    <a:pt x="23487" y="9355"/>
                  </a:cubicBezTo>
                  <a:cubicBezTo>
                    <a:pt x="23193" y="4653"/>
                    <a:pt x="20303" y="41"/>
                    <a:pt x="13042" y="41"/>
                  </a:cubicBezTo>
                  <a:cubicBezTo>
                    <a:pt x="12971" y="41"/>
                    <a:pt x="12900" y="41"/>
                    <a:pt x="12828" y="42"/>
                  </a:cubicBezTo>
                  <a:cubicBezTo>
                    <a:pt x="12451" y="15"/>
                    <a:pt x="12063" y="1"/>
                    <a:pt x="11667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44" name="Google Shape;2344;p33"/>
            <p:cNvSpPr/>
            <p:nvPr/>
          </p:nvSpPr>
          <p:spPr>
            <a:xfrm>
              <a:off x="282650" y="2022875"/>
              <a:ext cx="784625" cy="580375"/>
            </a:xfrm>
            <a:custGeom>
              <a:avLst/>
              <a:gdLst/>
              <a:ahLst/>
              <a:cxnLst/>
              <a:rect l="l" t="t" r="r" b="b"/>
              <a:pathLst>
                <a:path w="31385" h="23215" extrusionOk="0">
                  <a:moveTo>
                    <a:pt x="15065" y="0"/>
                  </a:moveTo>
                  <a:cubicBezTo>
                    <a:pt x="13684" y="0"/>
                    <a:pt x="12163" y="42"/>
                    <a:pt x="10477" y="116"/>
                  </a:cubicBezTo>
                  <a:cubicBezTo>
                    <a:pt x="10249" y="103"/>
                    <a:pt x="10024" y="96"/>
                    <a:pt x="9803" y="96"/>
                  </a:cubicBezTo>
                  <a:cubicBezTo>
                    <a:pt x="3391" y="96"/>
                    <a:pt x="0" y="5445"/>
                    <a:pt x="0" y="11049"/>
                  </a:cubicBezTo>
                  <a:cubicBezTo>
                    <a:pt x="114" y="20362"/>
                    <a:pt x="6756" y="23215"/>
                    <a:pt x="15407" y="23215"/>
                  </a:cubicBezTo>
                  <a:cubicBezTo>
                    <a:pt x="23693" y="23215"/>
                    <a:pt x="29216" y="20362"/>
                    <a:pt x="30449" y="14655"/>
                  </a:cubicBezTo>
                  <a:cubicBezTo>
                    <a:pt x="31385" y="10866"/>
                    <a:pt x="30244" y="6005"/>
                    <a:pt x="27117" y="3243"/>
                  </a:cubicBezTo>
                  <a:cubicBezTo>
                    <a:pt x="24340" y="781"/>
                    <a:pt x="20992" y="0"/>
                    <a:pt x="15065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45" name="Google Shape;2345;p33"/>
            <p:cNvSpPr/>
            <p:nvPr/>
          </p:nvSpPr>
          <p:spPr>
            <a:xfrm>
              <a:off x="304825" y="1930225"/>
              <a:ext cx="684275" cy="176350"/>
            </a:xfrm>
            <a:custGeom>
              <a:avLst/>
              <a:gdLst/>
              <a:ahLst/>
              <a:cxnLst/>
              <a:rect l="l" t="t" r="r" b="b"/>
              <a:pathLst>
                <a:path w="27371" h="7054" extrusionOk="0">
                  <a:moveTo>
                    <a:pt x="24577" y="1"/>
                  </a:moveTo>
                  <a:cubicBezTo>
                    <a:pt x="24125" y="1"/>
                    <a:pt x="23654" y="108"/>
                    <a:pt x="23194" y="307"/>
                  </a:cubicBezTo>
                  <a:cubicBezTo>
                    <a:pt x="20483" y="1453"/>
                    <a:pt x="17284" y="1955"/>
                    <a:pt x="14057" y="1955"/>
                  </a:cubicBezTo>
                  <a:cubicBezTo>
                    <a:pt x="10599" y="1955"/>
                    <a:pt x="7109" y="1378"/>
                    <a:pt x="4157" y="398"/>
                  </a:cubicBezTo>
                  <a:cubicBezTo>
                    <a:pt x="3843" y="283"/>
                    <a:pt x="3546" y="231"/>
                    <a:pt x="3271" y="231"/>
                  </a:cubicBezTo>
                  <a:cubicBezTo>
                    <a:pt x="805" y="231"/>
                    <a:pt x="1" y="4407"/>
                    <a:pt x="2834" y="5351"/>
                  </a:cubicBezTo>
                  <a:cubicBezTo>
                    <a:pt x="6169" y="6463"/>
                    <a:pt x="9885" y="7054"/>
                    <a:pt x="13606" y="7054"/>
                  </a:cubicBezTo>
                  <a:cubicBezTo>
                    <a:pt x="17830" y="7054"/>
                    <a:pt x="22061" y="6292"/>
                    <a:pt x="25750" y="4666"/>
                  </a:cubicBezTo>
                  <a:cubicBezTo>
                    <a:pt x="27074" y="4210"/>
                    <a:pt x="27371" y="2293"/>
                    <a:pt x="26709" y="1243"/>
                  </a:cubicBezTo>
                  <a:cubicBezTo>
                    <a:pt x="26203" y="379"/>
                    <a:pt x="25424" y="1"/>
                    <a:pt x="24577" y="1"/>
                  </a:cubicBezTo>
                  <a:close/>
                </a:path>
              </a:pathLst>
            </a:custGeom>
            <a:solidFill>
              <a:srgbClr val="F8BD5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46" name="Google Shape;2346;p33"/>
            <p:cNvSpPr/>
            <p:nvPr/>
          </p:nvSpPr>
          <p:spPr>
            <a:xfrm>
              <a:off x="425300" y="1972225"/>
              <a:ext cx="230875" cy="532600"/>
            </a:xfrm>
            <a:custGeom>
              <a:avLst/>
              <a:gdLst/>
              <a:ahLst/>
              <a:cxnLst/>
              <a:rect l="l" t="t" r="r" b="b"/>
              <a:pathLst>
                <a:path w="9235" h="21304" extrusionOk="0">
                  <a:moveTo>
                    <a:pt x="5621" y="0"/>
                  </a:moveTo>
                  <a:cubicBezTo>
                    <a:pt x="4820" y="0"/>
                    <a:pt x="4005" y="347"/>
                    <a:pt x="3424" y="1183"/>
                  </a:cubicBezTo>
                  <a:cubicBezTo>
                    <a:pt x="0" y="6228"/>
                    <a:pt x="1621" y="13166"/>
                    <a:pt x="1918" y="18873"/>
                  </a:cubicBezTo>
                  <a:cubicBezTo>
                    <a:pt x="2009" y="20493"/>
                    <a:pt x="3339" y="21304"/>
                    <a:pt x="4623" y="21304"/>
                  </a:cubicBezTo>
                  <a:cubicBezTo>
                    <a:pt x="5906" y="21304"/>
                    <a:pt x="7145" y="20493"/>
                    <a:pt x="7053" y="18873"/>
                  </a:cubicBezTo>
                  <a:cubicBezTo>
                    <a:pt x="6757" y="14216"/>
                    <a:pt x="5136" y="7848"/>
                    <a:pt x="7898" y="3762"/>
                  </a:cubicBezTo>
                  <a:cubicBezTo>
                    <a:pt x="9235" y="1837"/>
                    <a:pt x="7465" y="0"/>
                    <a:pt x="5621" y="0"/>
                  </a:cubicBezTo>
                  <a:close/>
                </a:path>
              </a:pathLst>
            </a:custGeom>
            <a:solidFill>
              <a:srgbClr val="F8BD5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47" name="Google Shape;2347;p33"/>
            <p:cNvSpPr/>
            <p:nvPr/>
          </p:nvSpPr>
          <p:spPr>
            <a:xfrm>
              <a:off x="939675" y="1957025"/>
              <a:ext cx="195575" cy="203800"/>
            </a:xfrm>
            <a:custGeom>
              <a:avLst/>
              <a:gdLst/>
              <a:ahLst/>
              <a:cxnLst/>
              <a:rect l="l" t="t" r="r" b="b"/>
              <a:pathLst>
                <a:path w="7823" h="8152" extrusionOk="0">
                  <a:moveTo>
                    <a:pt x="6881" y="0"/>
                  </a:moveTo>
                  <a:cubicBezTo>
                    <a:pt x="6687" y="0"/>
                    <a:pt x="6493" y="83"/>
                    <a:pt x="6359" y="285"/>
                  </a:cubicBezTo>
                  <a:cubicBezTo>
                    <a:pt x="4533" y="2750"/>
                    <a:pt x="2639" y="5032"/>
                    <a:pt x="448" y="7018"/>
                  </a:cubicBezTo>
                  <a:cubicBezTo>
                    <a:pt x="0" y="7466"/>
                    <a:pt x="437" y="8152"/>
                    <a:pt x="966" y="8152"/>
                  </a:cubicBezTo>
                  <a:cubicBezTo>
                    <a:pt x="1111" y="8152"/>
                    <a:pt x="1263" y="8100"/>
                    <a:pt x="1406" y="7977"/>
                  </a:cubicBezTo>
                  <a:cubicBezTo>
                    <a:pt x="3689" y="5877"/>
                    <a:pt x="5583" y="3412"/>
                    <a:pt x="7501" y="947"/>
                  </a:cubicBezTo>
                  <a:cubicBezTo>
                    <a:pt x="7823" y="479"/>
                    <a:pt x="7349" y="0"/>
                    <a:pt x="6881" y="0"/>
                  </a:cubicBezTo>
                  <a:close/>
                </a:path>
              </a:pathLst>
            </a:custGeom>
            <a:solidFill>
              <a:srgbClr val="2C32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48" name="Google Shape;2348;p33"/>
            <p:cNvSpPr/>
            <p:nvPr/>
          </p:nvSpPr>
          <p:spPr>
            <a:xfrm>
              <a:off x="1015250" y="1947000"/>
              <a:ext cx="46325" cy="112725"/>
            </a:xfrm>
            <a:custGeom>
              <a:avLst/>
              <a:gdLst/>
              <a:ahLst/>
              <a:cxnLst/>
              <a:rect l="l" t="t" r="r" b="b"/>
              <a:pathLst>
                <a:path w="1853" h="4509" extrusionOk="0">
                  <a:moveTo>
                    <a:pt x="656" y="0"/>
                  </a:moveTo>
                  <a:cubicBezTo>
                    <a:pt x="331" y="0"/>
                    <a:pt x="0" y="389"/>
                    <a:pt x="186" y="777"/>
                  </a:cubicBezTo>
                  <a:cubicBezTo>
                    <a:pt x="666" y="1713"/>
                    <a:pt x="666" y="2968"/>
                    <a:pt x="848" y="3995"/>
                  </a:cubicBezTo>
                  <a:cubicBezTo>
                    <a:pt x="848" y="4338"/>
                    <a:pt x="1111" y="4509"/>
                    <a:pt x="1362" y="4509"/>
                  </a:cubicBezTo>
                  <a:cubicBezTo>
                    <a:pt x="1613" y="4509"/>
                    <a:pt x="1853" y="4338"/>
                    <a:pt x="1807" y="3995"/>
                  </a:cubicBezTo>
                  <a:cubicBezTo>
                    <a:pt x="1716" y="2763"/>
                    <a:pt x="1624" y="1439"/>
                    <a:pt x="1054" y="298"/>
                  </a:cubicBezTo>
                  <a:cubicBezTo>
                    <a:pt x="959" y="86"/>
                    <a:pt x="808" y="0"/>
                    <a:pt x="656" y="0"/>
                  </a:cubicBezTo>
                  <a:close/>
                </a:path>
              </a:pathLst>
            </a:custGeom>
            <a:solidFill>
              <a:srgbClr val="2C32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49" name="Google Shape;2349;p33"/>
            <p:cNvSpPr/>
            <p:nvPr/>
          </p:nvSpPr>
          <p:spPr>
            <a:xfrm>
              <a:off x="1015325" y="2068550"/>
              <a:ext cx="118725" cy="26275"/>
            </a:xfrm>
            <a:custGeom>
              <a:avLst/>
              <a:gdLst/>
              <a:ahLst/>
              <a:cxnLst/>
              <a:rect l="l" t="t" r="r" b="b"/>
              <a:pathLst>
                <a:path w="4749" h="1051" extrusionOk="0">
                  <a:moveTo>
                    <a:pt x="663" y="1"/>
                  </a:moveTo>
                  <a:cubicBezTo>
                    <a:pt x="1" y="92"/>
                    <a:pt x="1" y="1051"/>
                    <a:pt x="663" y="1051"/>
                  </a:cubicBezTo>
                  <a:lnTo>
                    <a:pt x="4087" y="1051"/>
                  </a:lnTo>
                  <a:cubicBezTo>
                    <a:pt x="4748" y="1051"/>
                    <a:pt x="4748" y="1"/>
                    <a:pt x="4087" y="1"/>
                  </a:cubicBezTo>
                  <a:close/>
                </a:path>
              </a:pathLst>
            </a:custGeom>
            <a:solidFill>
              <a:srgbClr val="2C32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50" name="Google Shape;2350;p33"/>
            <p:cNvSpPr/>
            <p:nvPr/>
          </p:nvSpPr>
          <p:spPr>
            <a:xfrm>
              <a:off x="176525" y="2010450"/>
              <a:ext cx="216975" cy="199475"/>
            </a:xfrm>
            <a:custGeom>
              <a:avLst/>
              <a:gdLst/>
              <a:ahLst/>
              <a:cxnLst/>
              <a:rect l="l" t="t" r="r" b="b"/>
              <a:pathLst>
                <a:path w="8679" h="7979" extrusionOk="0">
                  <a:moveTo>
                    <a:pt x="865" y="0"/>
                  </a:moveTo>
                  <a:cubicBezTo>
                    <a:pt x="401" y="0"/>
                    <a:pt x="0" y="658"/>
                    <a:pt x="365" y="1092"/>
                  </a:cubicBezTo>
                  <a:cubicBezTo>
                    <a:pt x="2442" y="3557"/>
                    <a:pt x="4724" y="5840"/>
                    <a:pt x="7212" y="7848"/>
                  </a:cubicBezTo>
                  <a:cubicBezTo>
                    <a:pt x="7344" y="7939"/>
                    <a:pt x="7487" y="7979"/>
                    <a:pt x="7626" y="7979"/>
                  </a:cubicBezTo>
                  <a:cubicBezTo>
                    <a:pt x="8184" y="7979"/>
                    <a:pt x="8678" y="7347"/>
                    <a:pt x="8148" y="6890"/>
                  </a:cubicBezTo>
                  <a:cubicBezTo>
                    <a:pt x="5683" y="4881"/>
                    <a:pt x="3401" y="2599"/>
                    <a:pt x="1301" y="225"/>
                  </a:cubicBezTo>
                  <a:cubicBezTo>
                    <a:pt x="1164" y="66"/>
                    <a:pt x="1011" y="0"/>
                    <a:pt x="865" y="0"/>
                  </a:cubicBezTo>
                  <a:close/>
                </a:path>
              </a:pathLst>
            </a:custGeom>
            <a:solidFill>
              <a:srgbClr val="2C32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51" name="Google Shape;2351;p33"/>
            <p:cNvSpPr/>
            <p:nvPr/>
          </p:nvSpPr>
          <p:spPr>
            <a:xfrm>
              <a:off x="256950" y="2006100"/>
              <a:ext cx="34550" cy="107975"/>
            </a:xfrm>
            <a:custGeom>
              <a:avLst/>
              <a:gdLst/>
              <a:ahLst/>
              <a:cxnLst/>
              <a:rect l="l" t="t" r="r" b="b"/>
              <a:pathLst>
                <a:path w="1382" h="4319" extrusionOk="0">
                  <a:moveTo>
                    <a:pt x="738" y="0"/>
                  </a:moveTo>
                  <a:cubicBezTo>
                    <a:pt x="559" y="0"/>
                    <a:pt x="401" y="92"/>
                    <a:pt x="366" y="307"/>
                  </a:cubicBezTo>
                  <a:cubicBezTo>
                    <a:pt x="184" y="1449"/>
                    <a:pt x="184" y="2681"/>
                    <a:pt x="1" y="3823"/>
                  </a:cubicBezTo>
                  <a:cubicBezTo>
                    <a:pt x="1" y="4154"/>
                    <a:pt x="258" y="4319"/>
                    <a:pt x="515" y="4319"/>
                  </a:cubicBezTo>
                  <a:cubicBezTo>
                    <a:pt x="771" y="4319"/>
                    <a:pt x="1028" y="4154"/>
                    <a:pt x="1028" y="3823"/>
                  </a:cubicBezTo>
                  <a:cubicBezTo>
                    <a:pt x="1142" y="2773"/>
                    <a:pt x="1142" y="1631"/>
                    <a:pt x="1325" y="604"/>
                  </a:cubicBezTo>
                  <a:cubicBezTo>
                    <a:pt x="1382" y="249"/>
                    <a:pt x="1032" y="0"/>
                    <a:pt x="738" y="0"/>
                  </a:cubicBezTo>
                  <a:close/>
                </a:path>
              </a:pathLst>
            </a:custGeom>
            <a:solidFill>
              <a:srgbClr val="2C32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52" name="Google Shape;2352;p33"/>
            <p:cNvSpPr/>
            <p:nvPr/>
          </p:nvSpPr>
          <p:spPr>
            <a:xfrm>
              <a:off x="171400" y="2108925"/>
              <a:ext cx="132950" cy="30975"/>
            </a:xfrm>
            <a:custGeom>
              <a:avLst/>
              <a:gdLst/>
              <a:ahLst/>
              <a:cxnLst/>
              <a:rect l="l" t="t" r="r" b="b"/>
              <a:pathLst>
                <a:path w="5318" h="1239" extrusionOk="0">
                  <a:moveTo>
                    <a:pt x="500" y="1"/>
                  </a:moveTo>
                  <a:cubicBezTo>
                    <a:pt x="0" y="1"/>
                    <a:pt x="23" y="947"/>
                    <a:pt x="570" y="1056"/>
                  </a:cubicBezTo>
                  <a:cubicBezTo>
                    <a:pt x="1985" y="1239"/>
                    <a:pt x="3309" y="1239"/>
                    <a:pt x="4656" y="1239"/>
                  </a:cubicBezTo>
                  <a:cubicBezTo>
                    <a:pt x="5317" y="1239"/>
                    <a:pt x="5317" y="280"/>
                    <a:pt x="4656" y="280"/>
                  </a:cubicBezTo>
                  <a:cubicBezTo>
                    <a:pt x="3309" y="280"/>
                    <a:pt x="1985" y="189"/>
                    <a:pt x="570" y="6"/>
                  </a:cubicBezTo>
                  <a:cubicBezTo>
                    <a:pt x="546" y="2"/>
                    <a:pt x="522" y="1"/>
                    <a:pt x="500" y="1"/>
                  </a:cubicBezTo>
                  <a:close/>
                </a:path>
              </a:pathLst>
            </a:custGeom>
            <a:solidFill>
              <a:srgbClr val="2C32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53" name="Google Shape;2353;p33"/>
            <p:cNvSpPr/>
            <p:nvPr/>
          </p:nvSpPr>
          <p:spPr>
            <a:xfrm>
              <a:off x="791650" y="1783800"/>
              <a:ext cx="237975" cy="94775"/>
            </a:xfrm>
            <a:custGeom>
              <a:avLst/>
              <a:gdLst/>
              <a:ahLst/>
              <a:cxnLst/>
              <a:rect l="l" t="t" r="r" b="b"/>
              <a:pathLst>
                <a:path w="9519" h="3791" extrusionOk="0">
                  <a:moveTo>
                    <a:pt x="5179" y="1"/>
                  </a:moveTo>
                  <a:cubicBezTo>
                    <a:pt x="3738" y="1"/>
                    <a:pt x="2283" y="69"/>
                    <a:pt x="754" y="161"/>
                  </a:cubicBezTo>
                  <a:cubicBezTo>
                    <a:pt x="0" y="731"/>
                    <a:pt x="0" y="1964"/>
                    <a:pt x="388" y="2923"/>
                  </a:cubicBezTo>
                  <a:cubicBezTo>
                    <a:pt x="712" y="3569"/>
                    <a:pt x="1035" y="3791"/>
                    <a:pt x="1462" y="3791"/>
                  </a:cubicBezTo>
                  <a:cubicBezTo>
                    <a:pt x="1789" y="3791"/>
                    <a:pt x="2176" y="3661"/>
                    <a:pt x="2671" y="3493"/>
                  </a:cubicBezTo>
                  <a:cubicBezTo>
                    <a:pt x="4953" y="2649"/>
                    <a:pt x="7327" y="1599"/>
                    <a:pt x="9518" y="252"/>
                  </a:cubicBezTo>
                  <a:cubicBezTo>
                    <a:pt x="8046" y="69"/>
                    <a:pt x="6620" y="1"/>
                    <a:pt x="5179" y="1"/>
                  </a:cubicBezTo>
                  <a:close/>
                </a:path>
              </a:pathLst>
            </a:custGeom>
            <a:solidFill>
              <a:srgbClr val="2C32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54" name="Google Shape;2354;p33"/>
            <p:cNvSpPr/>
            <p:nvPr/>
          </p:nvSpPr>
          <p:spPr>
            <a:xfrm>
              <a:off x="800175" y="1707250"/>
              <a:ext cx="79375" cy="54425"/>
            </a:xfrm>
            <a:custGeom>
              <a:avLst/>
              <a:gdLst/>
              <a:ahLst/>
              <a:cxnLst/>
              <a:rect l="l" t="t" r="r" b="b"/>
              <a:pathLst>
                <a:path w="3175" h="2177" extrusionOk="0">
                  <a:moveTo>
                    <a:pt x="1445" y="0"/>
                  </a:moveTo>
                  <a:cubicBezTo>
                    <a:pt x="0" y="0"/>
                    <a:pt x="165" y="2177"/>
                    <a:pt x="1563" y="2177"/>
                  </a:cubicBezTo>
                  <a:cubicBezTo>
                    <a:pt x="1597" y="2177"/>
                    <a:pt x="1632" y="2175"/>
                    <a:pt x="1668" y="2173"/>
                  </a:cubicBezTo>
                  <a:cubicBezTo>
                    <a:pt x="2900" y="2173"/>
                    <a:pt x="3174" y="4"/>
                    <a:pt x="1554" y="4"/>
                  </a:cubicBezTo>
                  <a:cubicBezTo>
                    <a:pt x="1517" y="2"/>
                    <a:pt x="1480" y="0"/>
                    <a:pt x="1445" y="0"/>
                  </a:cubicBezTo>
                  <a:close/>
                </a:path>
              </a:pathLst>
            </a:custGeom>
            <a:solidFill>
              <a:srgbClr val="2C32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55" name="Google Shape;2355;p33"/>
            <p:cNvSpPr/>
            <p:nvPr/>
          </p:nvSpPr>
          <p:spPr>
            <a:xfrm>
              <a:off x="657175" y="1750050"/>
              <a:ext cx="77425" cy="57250"/>
            </a:xfrm>
            <a:custGeom>
              <a:avLst/>
              <a:gdLst/>
              <a:ahLst/>
              <a:cxnLst/>
              <a:rect l="l" t="t" r="r" b="b"/>
              <a:pathLst>
                <a:path w="3097" h="2290" extrusionOk="0">
                  <a:moveTo>
                    <a:pt x="1377" y="0"/>
                  </a:moveTo>
                  <a:cubicBezTo>
                    <a:pt x="0" y="0"/>
                    <a:pt x="93" y="2289"/>
                    <a:pt x="1595" y="2289"/>
                  </a:cubicBezTo>
                  <a:cubicBezTo>
                    <a:pt x="1624" y="2289"/>
                    <a:pt x="1652" y="2288"/>
                    <a:pt x="1682" y="2287"/>
                  </a:cubicBezTo>
                  <a:cubicBezTo>
                    <a:pt x="2914" y="2173"/>
                    <a:pt x="3097" y="4"/>
                    <a:pt x="1476" y="4"/>
                  </a:cubicBezTo>
                  <a:cubicBezTo>
                    <a:pt x="1442" y="2"/>
                    <a:pt x="1409" y="0"/>
                    <a:pt x="1377" y="0"/>
                  </a:cubicBezTo>
                  <a:close/>
                </a:path>
              </a:pathLst>
            </a:custGeom>
            <a:solidFill>
              <a:srgbClr val="2C32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56" name="Google Shape;2356;p33"/>
            <p:cNvSpPr/>
            <p:nvPr/>
          </p:nvSpPr>
          <p:spPr>
            <a:xfrm>
              <a:off x="653550" y="1861025"/>
              <a:ext cx="142675" cy="59575"/>
            </a:xfrm>
            <a:custGeom>
              <a:avLst/>
              <a:gdLst/>
              <a:ahLst/>
              <a:cxnLst/>
              <a:rect l="l" t="t" r="r" b="b"/>
              <a:pathLst>
                <a:path w="5707" h="2383" extrusionOk="0">
                  <a:moveTo>
                    <a:pt x="657" y="1"/>
                  </a:moveTo>
                  <a:cubicBezTo>
                    <a:pt x="318" y="1"/>
                    <a:pt x="1" y="404"/>
                    <a:pt x="297" y="701"/>
                  </a:cubicBezTo>
                  <a:cubicBezTo>
                    <a:pt x="1373" y="1851"/>
                    <a:pt x="2705" y="2383"/>
                    <a:pt x="4194" y="2383"/>
                  </a:cubicBezTo>
                  <a:cubicBezTo>
                    <a:pt x="4538" y="2383"/>
                    <a:pt x="4891" y="2354"/>
                    <a:pt x="5250" y="2299"/>
                  </a:cubicBezTo>
                  <a:cubicBezTo>
                    <a:pt x="5707" y="2207"/>
                    <a:pt x="5524" y="1454"/>
                    <a:pt x="4954" y="1454"/>
                  </a:cubicBezTo>
                  <a:cubicBezTo>
                    <a:pt x="4619" y="1511"/>
                    <a:pt x="4296" y="1540"/>
                    <a:pt x="3987" y="1540"/>
                  </a:cubicBezTo>
                  <a:cubicBezTo>
                    <a:pt x="2798" y="1540"/>
                    <a:pt x="1792" y="1108"/>
                    <a:pt x="959" y="130"/>
                  </a:cubicBezTo>
                  <a:cubicBezTo>
                    <a:pt x="868" y="39"/>
                    <a:pt x="761" y="1"/>
                    <a:pt x="657" y="1"/>
                  </a:cubicBezTo>
                  <a:close/>
                </a:path>
              </a:pathLst>
            </a:custGeom>
            <a:solidFill>
              <a:srgbClr val="2C32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57" name="Google Shape;2357;p33"/>
            <p:cNvSpPr/>
            <p:nvPr/>
          </p:nvSpPr>
          <p:spPr>
            <a:xfrm>
              <a:off x="772275" y="2130000"/>
              <a:ext cx="112400" cy="79125"/>
            </a:xfrm>
            <a:custGeom>
              <a:avLst/>
              <a:gdLst/>
              <a:ahLst/>
              <a:cxnLst/>
              <a:rect l="l" t="t" r="r" b="b"/>
              <a:pathLst>
                <a:path w="4496" h="3165" extrusionOk="0">
                  <a:moveTo>
                    <a:pt x="2045" y="1"/>
                  </a:moveTo>
                  <a:cubicBezTo>
                    <a:pt x="0" y="1"/>
                    <a:pt x="245" y="3165"/>
                    <a:pt x="2233" y="3165"/>
                  </a:cubicBezTo>
                  <a:cubicBezTo>
                    <a:pt x="2286" y="3165"/>
                    <a:pt x="2340" y="3162"/>
                    <a:pt x="2396" y="3158"/>
                  </a:cubicBezTo>
                  <a:cubicBezTo>
                    <a:pt x="4199" y="3066"/>
                    <a:pt x="4496" y="8"/>
                    <a:pt x="2213" y="8"/>
                  </a:cubicBezTo>
                  <a:cubicBezTo>
                    <a:pt x="2155" y="3"/>
                    <a:pt x="2099" y="1"/>
                    <a:pt x="2045" y="1"/>
                  </a:cubicBezTo>
                  <a:close/>
                </a:path>
              </a:pathLst>
            </a:custGeom>
            <a:solidFill>
              <a:srgbClr val="FE32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58" name="Google Shape;2358;p33"/>
            <p:cNvSpPr/>
            <p:nvPr/>
          </p:nvSpPr>
          <p:spPr>
            <a:xfrm>
              <a:off x="811650" y="2239575"/>
              <a:ext cx="112975" cy="78450"/>
            </a:xfrm>
            <a:custGeom>
              <a:avLst/>
              <a:gdLst/>
              <a:ahLst/>
              <a:cxnLst/>
              <a:rect l="l" t="t" r="r" b="b"/>
              <a:pathLst>
                <a:path w="4519" h="3138" extrusionOk="0">
                  <a:moveTo>
                    <a:pt x="2063" y="0"/>
                  </a:moveTo>
                  <a:cubicBezTo>
                    <a:pt x="1" y="0"/>
                    <a:pt x="210" y="3137"/>
                    <a:pt x="2331" y="3137"/>
                  </a:cubicBezTo>
                  <a:cubicBezTo>
                    <a:pt x="2367" y="3137"/>
                    <a:pt x="2404" y="3136"/>
                    <a:pt x="2441" y="3134"/>
                  </a:cubicBezTo>
                  <a:cubicBezTo>
                    <a:pt x="4153" y="3043"/>
                    <a:pt x="4519" y="7"/>
                    <a:pt x="2236" y="7"/>
                  </a:cubicBezTo>
                  <a:cubicBezTo>
                    <a:pt x="2177" y="3"/>
                    <a:pt x="2119" y="0"/>
                    <a:pt x="2063" y="0"/>
                  </a:cubicBezTo>
                  <a:close/>
                </a:path>
              </a:pathLst>
            </a:custGeom>
            <a:solidFill>
              <a:srgbClr val="FE32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59" name="Google Shape;2359;p33"/>
            <p:cNvSpPr/>
            <p:nvPr/>
          </p:nvSpPr>
          <p:spPr>
            <a:xfrm>
              <a:off x="828500" y="2358400"/>
              <a:ext cx="113250" cy="81125"/>
            </a:xfrm>
            <a:custGeom>
              <a:avLst/>
              <a:gdLst/>
              <a:ahLst/>
              <a:cxnLst/>
              <a:rect l="l" t="t" r="r" b="b"/>
              <a:pathLst>
                <a:path w="4530" h="3245" extrusionOk="0">
                  <a:moveTo>
                    <a:pt x="2158" y="0"/>
                  </a:moveTo>
                  <a:cubicBezTo>
                    <a:pt x="1" y="0"/>
                    <a:pt x="260" y="3245"/>
                    <a:pt x="2344" y="3245"/>
                  </a:cubicBezTo>
                  <a:cubicBezTo>
                    <a:pt x="2372" y="3245"/>
                    <a:pt x="2401" y="3244"/>
                    <a:pt x="2429" y="3243"/>
                  </a:cubicBezTo>
                  <a:cubicBezTo>
                    <a:pt x="4233" y="3061"/>
                    <a:pt x="4529" y="2"/>
                    <a:pt x="2247" y="2"/>
                  </a:cubicBezTo>
                  <a:cubicBezTo>
                    <a:pt x="2217" y="1"/>
                    <a:pt x="2187" y="0"/>
                    <a:pt x="2158" y="0"/>
                  </a:cubicBezTo>
                  <a:close/>
                </a:path>
              </a:pathLst>
            </a:custGeom>
            <a:solidFill>
              <a:srgbClr val="FE32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360" name="Google Shape;2360;p33"/>
          <p:cNvGrpSpPr/>
          <p:nvPr/>
        </p:nvGrpSpPr>
        <p:grpSpPr>
          <a:xfrm flipH="1">
            <a:off x="6065813" y="4292225"/>
            <a:ext cx="865125" cy="776487"/>
            <a:chOff x="1606225" y="4149350"/>
            <a:chExt cx="865125" cy="776487"/>
          </a:xfrm>
        </p:grpSpPr>
        <p:sp>
          <p:nvSpPr>
            <p:cNvPr id="2361" name="Google Shape;2361;p33"/>
            <p:cNvSpPr/>
            <p:nvPr/>
          </p:nvSpPr>
          <p:spPr>
            <a:xfrm>
              <a:off x="2226225" y="4149350"/>
              <a:ext cx="245125" cy="188875"/>
            </a:xfrm>
            <a:custGeom>
              <a:avLst/>
              <a:gdLst/>
              <a:ahLst/>
              <a:cxnLst/>
              <a:rect l="l" t="t" r="r" b="b"/>
              <a:pathLst>
                <a:path w="9805" h="7555" extrusionOk="0">
                  <a:moveTo>
                    <a:pt x="6628" y="833"/>
                  </a:moveTo>
                  <a:cubicBezTo>
                    <a:pt x="6706" y="833"/>
                    <a:pt x="6783" y="841"/>
                    <a:pt x="6860" y="858"/>
                  </a:cubicBezTo>
                  <a:cubicBezTo>
                    <a:pt x="8571" y="1246"/>
                    <a:pt x="4668" y="4465"/>
                    <a:pt x="4394" y="4670"/>
                  </a:cubicBezTo>
                  <a:cubicBezTo>
                    <a:pt x="3380" y="5421"/>
                    <a:pt x="2293" y="6027"/>
                    <a:pt x="1182" y="6618"/>
                  </a:cubicBezTo>
                  <a:lnTo>
                    <a:pt x="1182" y="6618"/>
                  </a:lnTo>
                  <a:cubicBezTo>
                    <a:pt x="1836" y="5690"/>
                    <a:pt x="2502" y="4712"/>
                    <a:pt x="3253" y="3803"/>
                  </a:cubicBezTo>
                  <a:cubicBezTo>
                    <a:pt x="3877" y="3007"/>
                    <a:pt x="5352" y="833"/>
                    <a:pt x="6628" y="833"/>
                  </a:cubicBezTo>
                  <a:close/>
                  <a:moveTo>
                    <a:pt x="6603" y="0"/>
                  </a:moveTo>
                  <a:cubicBezTo>
                    <a:pt x="4439" y="0"/>
                    <a:pt x="942" y="5593"/>
                    <a:pt x="195" y="6656"/>
                  </a:cubicBezTo>
                  <a:cubicBezTo>
                    <a:pt x="0" y="6931"/>
                    <a:pt x="277" y="7195"/>
                    <a:pt x="560" y="7195"/>
                  </a:cubicBezTo>
                  <a:cubicBezTo>
                    <a:pt x="560" y="7195"/>
                    <a:pt x="561" y="7195"/>
                    <a:pt x="561" y="7195"/>
                  </a:cubicBezTo>
                  <a:lnTo>
                    <a:pt x="561" y="7195"/>
                  </a:lnTo>
                  <a:cubicBezTo>
                    <a:pt x="592" y="7379"/>
                    <a:pt x="765" y="7555"/>
                    <a:pt x="988" y="7555"/>
                  </a:cubicBezTo>
                  <a:cubicBezTo>
                    <a:pt x="1041" y="7555"/>
                    <a:pt x="1096" y="7545"/>
                    <a:pt x="1153" y="7523"/>
                  </a:cubicBezTo>
                  <a:cubicBezTo>
                    <a:pt x="2865" y="6656"/>
                    <a:pt x="9804" y="3141"/>
                    <a:pt x="7522" y="470"/>
                  </a:cubicBezTo>
                  <a:cubicBezTo>
                    <a:pt x="7260" y="143"/>
                    <a:pt x="6949" y="0"/>
                    <a:pt x="6603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62" name="Google Shape;2362;p33"/>
            <p:cNvSpPr/>
            <p:nvPr/>
          </p:nvSpPr>
          <p:spPr>
            <a:xfrm>
              <a:off x="2086125" y="4277500"/>
              <a:ext cx="207175" cy="199750"/>
            </a:xfrm>
            <a:custGeom>
              <a:avLst/>
              <a:gdLst/>
              <a:ahLst/>
              <a:cxnLst/>
              <a:rect l="l" t="t" r="r" b="b"/>
              <a:pathLst>
                <a:path w="8287" h="7990" extrusionOk="0">
                  <a:moveTo>
                    <a:pt x="4201" y="1"/>
                  </a:moveTo>
                  <a:cubicBezTo>
                    <a:pt x="2672" y="1051"/>
                    <a:pt x="1622" y="2397"/>
                    <a:pt x="1" y="3995"/>
                  </a:cubicBezTo>
                  <a:lnTo>
                    <a:pt x="4201" y="7989"/>
                  </a:lnTo>
                  <a:cubicBezTo>
                    <a:pt x="4863" y="7419"/>
                    <a:pt x="7328" y="4954"/>
                    <a:pt x="8287" y="3995"/>
                  </a:cubicBezTo>
                  <a:cubicBezTo>
                    <a:pt x="6940" y="1256"/>
                    <a:pt x="4201" y="1"/>
                    <a:pt x="4201" y="1"/>
                  </a:cubicBezTo>
                  <a:close/>
                </a:path>
              </a:pathLst>
            </a:custGeom>
            <a:solidFill>
              <a:srgbClr val="2C32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63" name="Google Shape;2363;p33"/>
            <p:cNvSpPr/>
            <p:nvPr/>
          </p:nvSpPr>
          <p:spPr>
            <a:xfrm>
              <a:off x="1606225" y="4296575"/>
              <a:ext cx="713325" cy="624450"/>
            </a:xfrm>
            <a:custGeom>
              <a:avLst/>
              <a:gdLst/>
              <a:ahLst/>
              <a:cxnLst/>
              <a:rect l="l" t="t" r="r" b="b"/>
              <a:pathLst>
                <a:path w="28533" h="24978" extrusionOk="0">
                  <a:moveTo>
                    <a:pt x="13304" y="1"/>
                  </a:moveTo>
                  <a:cubicBezTo>
                    <a:pt x="10919" y="1"/>
                    <a:pt x="8520" y="863"/>
                    <a:pt x="6369" y="2776"/>
                  </a:cubicBezTo>
                  <a:cubicBezTo>
                    <a:pt x="1" y="8573"/>
                    <a:pt x="366" y="15124"/>
                    <a:pt x="6643" y="21036"/>
                  </a:cubicBezTo>
                  <a:cubicBezTo>
                    <a:pt x="9388" y="23529"/>
                    <a:pt x="12687" y="24977"/>
                    <a:pt x="15918" y="24977"/>
                  </a:cubicBezTo>
                  <a:cubicBezTo>
                    <a:pt x="18840" y="24977"/>
                    <a:pt x="21707" y="23793"/>
                    <a:pt x="24059" y="21127"/>
                  </a:cubicBezTo>
                  <a:cubicBezTo>
                    <a:pt x="28533" y="15786"/>
                    <a:pt x="28533" y="9509"/>
                    <a:pt x="22438" y="4487"/>
                  </a:cubicBezTo>
                  <a:cubicBezTo>
                    <a:pt x="19891" y="1662"/>
                    <a:pt x="16612" y="1"/>
                    <a:pt x="13304" y="1"/>
                  </a:cubicBezTo>
                  <a:close/>
                </a:path>
              </a:pathLst>
            </a:custGeom>
            <a:solidFill>
              <a:srgbClr val="FE32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64" name="Google Shape;2364;p33"/>
            <p:cNvSpPr/>
            <p:nvPr/>
          </p:nvSpPr>
          <p:spPr>
            <a:xfrm>
              <a:off x="1750250" y="4366826"/>
              <a:ext cx="475996" cy="443285"/>
            </a:xfrm>
            <a:custGeom>
              <a:avLst/>
              <a:gdLst/>
              <a:ahLst/>
              <a:cxnLst/>
              <a:rect l="l" t="t" r="r" b="b"/>
              <a:pathLst>
                <a:path w="22235" h="20707" extrusionOk="0">
                  <a:moveTo>
                    <a:pt x="1107" y="1"/>
                  </a:moveTo>
                  <a:cubicBezTo>
                    <a:pt x="550" y="1"/>
                    <a:pt x="0" y="566"/>
                    <a:pt x="405" y="1165"/>
                  </a:cubicBezTo>
                  <a:cubicBezTo>
                    <a:pt x="5906" y="8880"/>
                    <a:pt x="13324" y="14860"/>
                    <a:pt x="20857" y="20567"/>
                  </a:cubicBezTo>
                  <a:cubicBezTo>
                    <a:pt x="20986" y="20664"/>
                    <a:pt x="21114" y="20706"/>
                    <a:pt x="21236" y="20706"/>
                  </a:cubicBezTo>
                  <a:cubicBezTo>
                    <a:pt x="21824" y="20706"/>
                    <a:pt x="22234" y="19716"/>
                    <a:pt x="21610" y="19243"/>
                  </a:cubicBezTo>
                  <a:cubicBezTo>
                    <a:pt x="14283" y="13719"/>
                    <a:pt x="7162" y="7830"/>
                    <a:pt x="1729" y="321"/>
                  </a:cubicBezTo>
                  <a:cubicBezTo>
                    <a:pt x="1563" y="95"/>
                    <a:pt x="1334" y="1"/>
                    <a:pt x="1107" y="1"/>
                  </a:cubicBezTo>
                  <a:close/>
                </a:path>
              </a:pathLst>
            </a:custGeom>
            <a:solidFill>
              <a:srgbClr val="2C32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65" name="Google Shape;2365;p33"/>
            <p:cNvSpPr/>
            <p:nvPr/>
          </p:nvSpPr>
          <p:spPr>
            <a:xfrm>
              <a:off x="1798551" y="4325060"/>
              <a:ext cx="458891" cy="428571"/>
            </a:xfrm>
            <a:custGeom>
              <a:avLst/>
              <a:gdLst/>
              <a:ahLst/>
              <a:cxnLst/>
              <a:rect l="l" t="t" r="r" b="b"/>
              <a:pathLst>
                <a:path w="21946" h="20496" extrusionOk="0">
                  <a:moveTo>
                    <a:pt x="813" y="0"/>
                  </a:moveTo>
                  <a:cubicBezTo>
                    <a:pt x="366" y="0"/>
                    <a:pt x="1" y="579"/>
                    <a:pt x="367" y="945"/>
                  </a:cubicBezTo>
                  <a:cubicBezTo>
                    <a:pt x="1120" y="1789"/>
                    <a:pt x="2261" y="1903"/>
                    <a:pt x="3220" y="2177"/>
                  </a:cubicBezTo>
                  <a:cubicBezTo>
                    <a:pt x="5114" y="2748"/>
                    <a:pt x="3608" y="5418"/>
                    <a:pt x="4841" y="6468"/>
                  </a:cubicBezTo>
                  <a:cubicBezTo>
                    <a:pt x="5890" y="7313"/>
                    <a:pt x="7214" y="7039"/>
                    <a:pt x="8447" y="7610"/>
                  </a:cubicBezTo>
                  <a:cubicBezTo>
                    <a:pt x="9406" y="7975"/>
                    <a:pt x="8926" y="10349"/>
                    <a:pt x="9588" y="11216"/>
                  </a:cubicBezTo>
                  <a:cubicBezTo>
                    <a:pt x="10364" y="12060"/>
                    <a:pt x="11391" y="12060"/>
                    <a:pt x="12441" y="12060"/>
                  </a:cubicBezTo>
                  <a:cubicBezTo>
                    <a:pt x="14815" y="12175"/>
                    <a:pt x="13788" y="14457"/>
                    <a:pt x="15021" y="15781"/>
                  </a:cubicBezTo>
                  <a:cubicBezTo>
                    <a:pt x="15612" y="16452"/>
                    <a:pt x="16393" y="16553"/>
                    <a:pt x="17239" y="16553"/>
                  </a:cubicBezTo>
                  <a:cubicBezTo>
                    <a:pt x="17602" y="16553"/>
                    <a:pt x="17976" y="16534"/>
                    <a:pt x="18353" y="16534"/>
                  </a:cubicBezTo>
                  <a:cubicBezTo>
                    <a:pt x="19860" y="16534"/>
                    <a:pt x="19860" y="19387"/>
                    <a:pt x="20727" y="20346"/>
                  </a:cubicBezTo>
                  <a:cubicBezTo>
                    <a:pt x="20852" y="20451"/>
                    <a:pt x="20985" y="20496"/>
                    <a:pt x="21113" y="20496"/>
                  </a:cubicBezTo>
                  <a:cubicBezTo>
                    <a:pt x="21568" y="20496"/>
                    <a:pt x="21946" y="19925"/>
                    <a:pt x="21571" y="19479"/>
                  </a:cubicBezTo>
                  <a:cubicBezTo>
                    <a:pt x="20727" y="18634"/>
                    <a:pt x="21001" y="17014"/>
                    <a:pt x="20156" y="16169"/>
                  </a:cubicBezTo>
                  <a:cubicBezTo>
                    <a:pt x="19528" y="15475"/>
                    <a:pt x="18709" y="15379"/>
                    <a:pt x="17836" y="15379"/>
                  </a:cubicBezTo>
                  <a:cubicBezTo>
                    <a:pt x="17504" y="15379"/>
                    <a:pt x="17164" y="15393"/>
                    <a:pt x="16824" y="15393"/>
                  </a:cubicBezTo>
                  <a:cubicBezTo>
                    <a:pt x="15112" y="15302"/>
                    <a:pt x="15591" y="12745"/>
                    <a:pt x="14724" y="11787"/>
                  </a:cubicBezTo>
                  <a:cubicBezTo>
                    <a:pt x="13879" y="10737"/>
                    <a:pt x="12441" y="11033"/>
                    <a:pt x="11117" y="10828"/>
                  </a:cubicBezTo>
                  <a:cubicBezTo>
                    <a:pt x="9976" y="10645"/>
                    <a:pt x="10159" y="7792"/>
                    <a:pt x="9497" y="7039"/>
                  </a:cubicBezTo>
                  <a:cubicBezTo>
                    <a:pt x="8835" y="6080"/>
                    <a:pt x="7397" y="6172"/>
                    <a:pt x="6461" y="5989"/>
                  </a:cubicBezTo>
                  <a:cubicBezTo>
                    <a:pt x="4544" y="5692"/>
                    <a:pt x="5890" y="2839"/>
                    <a:pt x="4841" y="1789"/>
                  </a:cubicBezTo>
                  <a:cubicBezTo>
                    <a:pt x="3791" y="853"/>
                    <a:pt x="2170" y="1127"/>
                    <a:pt x="1234" y="191"/>
                  </a:cubicBezTo>
                  <a:cubicBezTo>
                    <a:pt x="1099" y="56"/>
                    <a:pt x="952" y="0"/>
                    <a:pt x="813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66" name="Google Shape;2366;p33"/>
            <p:cNvSpPr/>
            <p:nvPr/>
          </p:nvSpPr>
          <p:spPr>
            <a:xfrm>
              <a:off x="1677651" y="4446475"/>
              <a:ext cx="476019" cy="443240"/>
            </a:xfrm>
            <a:custGeom>
              <a:avLst/>
              <a:gdLst/>
              <a:ahLst/>
              <a:cxnLst/>
              <a:rect l="l" t="t" r="r" b="b"/>
              <a:pathLst>
                <a:path w="22015" h="20499" extrusionOk="0">
                  <a:moveTo>
                    <a:pt x="884" y="1"/>
                  </a:moveTo>
                  <a:cubicBezTo>
                    <a:pt x="411" y="1"/>
                    <a:pt x="0" y="554"/>
                    <a:pt x="444" y="998"/>
                  </a:cubicBezTo>
                  <a:cubicBezTo>
                    <a:pt x="1197" y="1774"/>
                    <a:pt x="2247" y="1956"/>
                    <a:pt x="3297" y="2253"/>
                  </a:cubicBezTo>
                  <a:cubicBezTo>
                    <a:pt x="5191" y="2709"/>
                    <a:pt x="3662" y="5471"/>
                    <a:pt x="4895" y="6521"/>
                  </a:cubicBezTo>
                  <a:cubicBezTo>
                    <a:pt x="5945" y="7389"/>
                    <a:pt x="7291" y="7092"/>
                    <a:pt x="8524" y="7571"/>
                  </a:cubicBezTo>
                  <a:cubicBezTo>
                    <a:pt x="9460" y="8051"/>
                    <a:pt x="9003" y="10333"/>
                    <a:pt x="9665" y="11178"/>
                  </a:cubicBezTo>
                  <a:cubicBezTo>
                    <a:pt x="10418" y="12045"/>
                    <a:pt x="11468" y="12045"/>
                    <a:pt x="12518" y="12136"/>
                  </a:cubicBezTo>
                  <a:cubicBezTo>
                    <a:pt x="14892" y="12228"/>
                    <a:pt x="13842" y="14510"/>
                    <a:pt x="14984" y="15743"/>
                  </a:cubicBezTo>
                  <a:cubicBezTo>
                    <a:pt x="15942" y="16701"/>
                    <a:pt x="17175" y="16519"/>
                    <a:pt x="18316" y="16610"/>
                  </a:cubicBezTo>
                  <a:cubicBezTo>
                    <a:pt x="19937" y="16610"/>
                    <a:pt x="19937" y="19463"/>
                    <a:pt x="20781" y="20308"/>
                  </a:cubicBezTo>
                  <a:cubicBezTo>
                    <a:pt x="20916" y="20443"/>
                    <a:pt x="21063" y="20499"/>
                    <a:pt x="21202" y="20499"/>
                  </a:cubicBezTo>
                  <a:cubicBezTo>
                    <a:pt x="21649" y="20499"/>
                    <a:pt x="22014" y="19920"/>
                    <a:pt x="21649" y="19554"/>
                  </a:cubicBezTo>
                  <a:cubicBezTo>
                    <a:pt x="20781" y="18596"/>
                    <a:pt x="21078" y="17089"/>
                    <a:pt x="20211" y="16131"/>
                  </a:cubicBezTo>
                  <a:cubicBezTo>
                    <a:pt x="19366" y="15263"/>
                    <a:pt x="18133" y="15469"/>
                    <a:pt x="16878" y="15377"/>
                  </a:cubicBezTo>
                  <a:cubicBezTo>
                    <a:pt x="15166" y="15377"/>
                    <a:pt x="15645" y="12707"/>
                    <a:pt x="14801" y="11840"/>
                  </a:cubicBezTo>
                  <a:cubicBezTo>
                    <a:pt x="13934" y="10812"/>
                    <a:pt x="12518" y="10995"/>
                    <a:pt x="11172" y="10812"/>
                  </a:cubicBezTo>
                  <a:cubicBezTo>
                    <a:pt x="10030" y="10607"/>
                    <a:pt x="10236" y="7845"/>
                    <a:pt x="9574" y="7001"/>
                  </a:cubicBezTo>
                  <a:cubicBezTo>
                    <a:pt x="8889" y="6133"/>
                    <a:pt x="7474" y="6133"/>
                    <a:pt x="6515" y="6042"/>
                  </a:cubicBezTo>
                  <a:cubicBezTo>
                    <a:pt x="4621" y="5677"/>
                    <a:pt x="5945" y="2824"/>
                    <a:pt x="4803" y="1865"/>
                  </a:cubicBezTo>
                  <a:cubicBezTo>
                    <a:pt x="3868" y="906"/>
                    <a:pt x="2247" y="1112"/>
                    <a:pt x="1288" y="153"/>
                  </a:cubicBezTo>
                  <a:cubicBezTo>
                    <a:pt x="1161" y="46"/>
                    <a:pt x="1020" y="1"/>
                    <a:pt x="884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67" name="Google Shape;2367;p33"/>
            <p:cNvSpPr/>
            <p:nvPr/>
          </p:nvSpPr>
          <p:spPr>
            <a:xfrm>
              <a:off x="1902898" y="4296575"/>
              <a:ext cx="390366" cy="363504"/>
            </a:xfrm>
            <a:custGeom>
              <a:avLst/>
              <a:gdLst/>
              <a:ahLst/>
              <a:cxnLst/>
              <a:rect l="l" t="t" r="r" b="b"/>
              <a:pathLst>
                <a:path w="21799" h="20299" extrusionOk="0">
                  <a:moveTo>
                    <a:pt x="824" y="0"/>
                  </a:moveTo>
                  <a:cubicBezTo>
                    <a:pt x="391" y="0"/>
                    <a:pt x="1" y="411"/>
                    <a:pt x="329" y="865"/>
                  </a:cubicBezTo>
                  <a:cubicBezTo>
                    <a:pt x="5830" y="8489"/>
                    <a:pt x="13248" y="14469"/>
                    <a:pt x="20667" y="20176"/>
                  </a:cubicBezTo>
                  <a:cubicBezTo>
                    <a:pt x="20790" y="20262"/>
                    <a:pt x="20910" y="20299"/>
                    <a:pt x="21019" y="20299"/>
                  </a:cubicBezTo>
                  <a:cubicBezTo>
                    <a:pt x="21516" y="20299"/>
                    <a:pt x="21799" y="19539"/>
                    <a:pt x="21237" y="19240"/>
                  </a:cubicBezTo>
                  <a:cubicBezTo>
                    <a:pt x="14025" y="13625"/>
                    <a:pt x="6698" y="7713"/>
                    <a:pt x="1379" y="295"/>
                  </a:cubicBezTo>
                  <a:cubicBezTo>
                    <a:pt x="1229" y="87"/>
                    <a:pt x="1022" y="0"/>
                    <a:pt x="824" y="0"/>
                  </a:cubicBezTo>
                  <a:close/>
                </a:path>
              </a:pathLst>
            </a:custGeom>
            <a:solidFill>
              <a:srgbClr val="2C32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68" name="Google Shape;2368;p33"/>
            <p:cNvSpPr/>
            <p:nvPr/>
          </p:nvSpPr>
          <p:spPr>
            <a:xfrm>
              <a:off x="1657350" y="4496625"/>
              <a:ext cx="428748" cy="413835"/>
            </a:xfrm>
            <a:custGeom>
              <a:avLst/>
              <a:gdLst/>
              <a:ahLst/>
              <a:cxnLst/>
              <a:rect l="l" t="t" r="r" b="b"/>
              <a:pathLst>
                <a:path w="21822" h="20291" extrusionOk="0">
                  <a:moveTo>
                    <a:pt x="823" y="0"/>
                  </a:moveTo>
                  <a:cubicBezTo>
                    <a:pt x="391" y="0"/>
                    <a:pt x="0" y="411"/>
                    <a:pt x="329" y="865"/>
                  </a:cubicBezTo>
                  <a:cubicBezTo>
                    <a:pt x="5853" y="8466"/>
                    <a:pt x="13271" y="14469"/>
                    <a:pt x="20689" y="20175"/>
                  </a:cubicBezTo>
                  <a:cubicBezTo>
                    <a:pt x="20806" y="20256"/>
                    <a:pt x="20919" y="20290"/>
                    <a:pt x="21025" y="20290"/>
                  </a:cubicBezTo>
                  <a:cubicBezTo>
                    <a:pt x="21517" y="20290"/>
                    <a:pt x="21821" y="19536"/>
                    <a:pt x="21351" y="19217"/>
                  </a:cubicBezTo>
                  <a:cubicBezTo>
                    <a:pt x="14024" y="13602"/>
                    <a:pt x="6811" y="7713"/>
                    <a:pt x="1379" y="295"/>
                  </a:cubicBezTo>
                  <a:cubicBezTo>
                    <a:pt x="1228" y="87"/>
                    <a:pt x="1021" y="0"/>
                    <a:pt x="823" y="0"/>
                  </a:cubicBezTo>
                  <a:close/>
                </a:path>
              </a:pathLst>
            </a:custGeom>
            <a:solidFill>
              <a:srgbClr val="2C32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69" name="Google Shape;2369;p33"/>
            <p:cNvSpPr/>
            <p:nvPr/>
          </p:nvSpPr>
          <p:spPr>
            <a:xfrm>
              <a:off x="1952935" y="4289849"/>
              <a:ext cx="340325" cy="318825"/>
            </a:xfrm>
            <a:custGeom>
              <a:avLst/>
              <a:gdLst/>
              <a:ahLst/>
              <a:cxnLst/>
              <a:rect l="l" t="t" r="r" b="b"/>
              <a:pathLst>
                <a:path w="21257" h="19911" extrusionOk="0">
                  <a:moveTo>
                    <a:pt x="558" y="0"/>
                  </a:moveTo>
                  <a:cubicBezTo>
                    <a:pt x="280" y="0"/>
                    <a:pt x="1" y="269"/>
                    <a:pt x="210" y="527"/>
                  </a:cubicBezTo>
                  <a:cubicBezTo>
                    <a:pt x="5734" y="8242"/>
                    <a:pt x="13038" y="14131"/>
                    <a:pt x="20570" y="19837"/>
                  </a:cubicBezTo>
                  <a:cubicBezTo>
                    <a:pt x="20633" y="19888"/>
                    <a:pt x="20697" y="19910"/>
                    <a:pt x="20757" y="19910"/>
                  </a:cubicBezTo>
                  <a:cubicBezTo>
                    <a:pt x="21046" y="19910"/>
                    <a:pt x="21256" y="19402"/>
                    <a:pt x="20935" y="19175"/>
                  </a:cubicBezTo>
                  <a:cubicBezTo>
                    <a:pt x="13608" y="13560"/>
                    <a:pt x="6396" y="7671"/>
                    <a:pt x="872" y="162"/>
                  </a:cubicBezTo>
                  <a:cubicBezTo>
                    <a:pt x="791" y="47"/>
                    <a:pt x="675" y="0"/>
                    <a:pt x="558" y="0"/>
                  </a:cubicBezTo>
                  <a:close/>
                </a:path>
              </a:pathLst>
            </a:custGeom>
            <a:solidFill>
              <a:srgbClr val="F8BD5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70" name="Google Shape;2370;p33"/>
            <p:cNvSpPr/>
            <p:nvPr/>
          </p:nvSpPr>
          <p:spPr>
            <a:xfrm>
              <a:off x="1659225" y="4562325"/>
              <a:ext cx="382236" cy="363512"/>
            </a:xfrm>
            <a:custGeom>
              <a:avLst/>
              <a:gdLst/>
              <a:ahLst/>
              <a:cxnLst/>
              <a:rect l="l" t="t" r="r" b="b"/>
              <a:pathLst>
                <a:path w="21256" h="19913" extrusionOk="0">
                  <a:moveTo>
                    <a:pt x="549" y="1"/>
                  </a:moveTo>
                  <a:cubicBezTo>
                    <a:pt x="269" y="1"/>
                    <a:pt x="1" y="269"/>
                    <a:pt x="210" y="527"/>
                  </a:cubicBezTo>
                  <a:cubicBezTo>
                    <a:pt x="5711" y="8242"/>
                    <a:pt x="13038" y="14131"/>
                    <a:pt x="20548" y="19837"/>
                  </a:cubicBezTo>
                  <a:cubicBezTo>
                    <a:pt x="20616" y="19890"/>
                    <a:pt x="20684" y="19912"/>
                    <a:pt x="20748" y="19912"/>
                  </a:cubicBezTo>
                  <a:cubicBezTo>
                    <a:pt x="21048" y="19912"/>
                    <a:pt x="21255" y="19420"/>
                    <a:pt x="20936" y="19175"/>
                  </a:cubicBezTo>
                  <a:cubicBezTo>
                    <a:pt x="13609" y="13560"/>
                    <a:pt x="6282" y="7671"/>
                    <a:pt x="872" y="162"/>
                  </a:cubicBezTo>
                  <a:cubicBezTo>
                    <a:pt x="785" y="48"/>
                    <a:pt x="666" y="1"/>
                    <a:pt x="549" y="1"/>
                  </a:cubicBezTo>
                  <a:close/>
                </a:path>
              </a:pathLst>
            </a:custGeom>
            <a:solidFill>
              <a:srgbClr val="F8BD5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71" name="Google Shape;2371;p33"/>
            <p:cNvSpPr/>
            <p:nvPr/>
          </p:nvSpPr>
          <p:spPr>
            <a:xfrm>
              <a:off x="2033725" y="4727325"/>
              <a:ext cx="50225" cy="39975"/>
            </a:xfrm>
            <a:custGeom>
              <a:avLst/>
              <a:gdLst/>
              <a:ahLst/>
              <a:cxnLst/>
              <a:rect l="l" t="t" r="r" b="b"/>
              <a:pathLst>
                <a:path w="2009" h="1599" extrusionOk="0">
                  <a:moveTo>
                    <a:pt x="1050" y="1"/>
                  </a:moveTo>
                  <a:cubicBezTo>
                    <a:pt x="0" y="1"/>
                    <a:pt x="0" y="1599"/>
                    <a:pt x="1050" y="1599"/>
                  </a:cubicBezTo>
                  <a:cubicBezTo>
                    <a:pt x="2009" y="1599"/>
                    <a:pt x="2009" y="1"/>
                    <a:pt x="1050" y="1"/>
                  </a:cubicBezTo>
                  <a:close/>
                </a:path>
              </a:pathLst>
            </a:custGeom>
            <a:solidFill>
              <a:srgbClr val="F8BD5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72" name="Google Shape;2372;p33"/>
            <p:cNvSpPr/>
            <p:nvPr/>
          </p:nvSpPr>
          <p:spPr>
            <a:xfrm>
              <a:off x="1912675" y="4627300"/>
              <a:ext cx="50225" cy="40550"/>
            </a:xfrm>
            <a:custGeom>
              <a:avLst/>
              <a:gdLst/>
              <a:ahLst/>
              <a:cxnLst/>
              <a:rect l="l" t="t" r="r" b="b"/>
              <a:pathLst>
                <a:path w="2009" h="1622" extrusionOk="0">
                  <a:moveTo>
                    <a:pt x="1050" y="0"/>
                  </a:moveTo>
                  <a:cubicBezTo>
                    <a:pt x="0" y="0"/>
                    <a:pt x="0" y="1621"/>
                    <a:pt x="1050" y="1621"/>
                  </a:cubicBezTo>
                  <a:cubicBezTo>
                    <a:pt x="2009" y="1621"/>
                    <a:pt x="2009" y="0"/>
                    <a:pt x="1050" y="0"/>
                  </a:cubicBezTo>
                  <a:close/>
                </a:path>
              </a:pathLst>
            </a:custGeom>
            <a:solidFill>
              <a:srgbClr val="F8BD5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73" name="Google Shape;2373;p33"/>
            <p:cNvSpPr/>
            <p:nvPr/>
          </p:nvSpPr>
          <p:spPr>
            <a:xfrm>
              <a:off x="1798550" y="4520213"/>
              <a:ext cx="52525" cy="38250"/>
            </a:xfrm>
            <a:custGeom>
              <a:avLst/>
              <a:gdLst/>
              <a:ahLst/>
              <a:cxnLst/>
              <a:rect l="l" t="t" r="r" b="b"/>
              <a:pathLst>
                <a:path w="2101" h="1530" extrusionOk="0">
                  <a:moveTo>
                    <a:pt x="1051" y="0"/>
                  </a:moveTo>
                  <a:cubicBezTo>
                    <a:pt x="1" y="0"/>
                    <a:pt x="1" y="1529"/>
                    <a:pt x="1051" y="1529"/>
                  </a:cubicBezTo>
                  <a:cubicBezTo>
                    <a:pt x="2101" y="1529"/>
                    <a:pt x="2101" y="0"/>
                    <a:pt x="1051" y="0"/>
                  </a:cubicBezTo>
                  <a:close/>
                </a:path>
              </a:pathLst>
            </a:custGeom>
            <a:solidFill>
              <a:srgbClr val="F8BD5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74" name="Google Shape;2374;p33"/>
            <p:cNvSpPr/>
            <p:nvPr/>
          </p:nvSpPr>
          <p:spPr>
            <a:xfrm>
              <a:off x="2150175" y="4689156"/>
              <a:ext cx="50250" cy="40550"/>
            </a:xfrm>
            <a:custGeom>
              <a:avLst/>
              <a:gdLst/>
              <a:ahLst/>
              <a:cxnLst/>
              <a:rect l="l" t="t" r="r" b="b"/>
              <a:pathLst>
                <a:path w="2010" h="1622" extrusionOk="0">
                  <a:moveTo>
                    <a:pt x="1051" y="1"/>
                  </a:moveTo>
                  <a:cubicBezTo>
                    <a:pt x="1" y="1"/>
                    <a:pt x="1" y="1621"/>
                    <a:pt x="1051" y="1621"/>
                  </a:cubicBezTo>
                  <a:cubicBezTo>
                    <a:pt x="2009" y="1621"/>
                    <a:pt x="2009" y="1"/>
                    <a:pt x="1051" y="1"/>
                  </a:cubicBezTo>
                  <a:close/>
                </a:path>
              </a:pathLst>
            </a:custGeom>
            <a:solidFill>
              <a:srgbClr val="F8BD5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75" name="Google Shape;2375;p33"/>
            <p:cNvSpPr/>
            <p:nvPr/>
          </p:nvSpPr>
          <p:spPr>
            <a:xfrm>
              <a:off x="2033994" y="4596356"/>
              <a:ext cx="49675" cy="38250"/>
            </a:xfrm>
            <a:custGeom>
              <a:avLst/>
              <a:gdLst/>
              <a:ahLst/>
              <a:cxnLst/>
              <a:rect l="l" t="t" r="r" b="b"/>
              <a:pathLst>
                <a:path w="1987" h="1530" extrusionOk="0">
                  <a:moveTo>
                    <a:pt x="1051" y="0"/>
                  </a:moveTo>
                  <a:cubicBezTo>
                    <a:pt x="1" y="0"/>
                    <a:pt x="1" y="1529"/>
                    <a:pt x="1051" y="1529"/>
                  </a:cubicBezTo>
                  <a:cubicBezTo>
                    <a:pt x="1987" y="1529"/>
                    <a:pt x="1987" y="0"/>
                    <a:pt x="1051" y="0"/>
                  </a:cubicBezTo>
                  <a:close/>
                </a:path>
              </a:pathLst>
            </a:custGeom>
            <a:solidFill>
              <a:srgbClr val="F8BD5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76" name="Google Shape;2376;p33"/>
            <p:cNvSpPr/>
            <p:nvPr/>
          </p:nvSpPr>
          <p:spPr>
            <a:xfrm>
              <a:off x="1920075" y="4496625"/>
              <a:ext cx="49675" cy="40550"/>
            </a:xfrm>
            <a:custGeom>
              <a:avLst/>
              <a:gdLst/>
              <a:ahLst/>
              <a:cxnLst/>
              <a:rect l="l" t="t" r="r" b="b"/>
              <a:pathLst>
                <a:path w="1987" h="1622" extrusionOk="0">
                  <a:moveTo>
                    <a:pt x="1028" y="1"/>
                  </a:moveTo>
                  <a:cubicBezTo>
                    <a:pt x="1" y="1"/>
                    <a:pt x="1" y="1621"/>
                    <a:pt x="1028" y="1621"/>
                  </a:cubicBezTo>
                  <a:cubicBezTo>
                    <a:pt x="1987" y="1621"/>
                    <a:pt x="1987" y="1"/>
                    <a:pt x="1028" y="1"/>
                  </a:cubicBezTo>
                  <a:close/>
                </a:path>
              </a:pathLst>
            </a:custGeom>
            <a:solidFill>
              <a:srgbClr val="F8BD5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77" name="Google Shape;2377;p33"/>
            <p:cNvSpPr/>
            <p:nvPr/>
          </p:nvSpPr>
          <p:spPr>
            <a:xfrm>
              <a:off x="1827313" y="4385025"/>
              <a:ext cx="50225" cy="40550"/>
            </a:xfrm>
            <a:custGeom>
              <a:avLst/>
              <a:gdLst/>
              <a:ahLst/>
              <a:cxnLst/>
              <a:rect l="l" t="t" r="r" b="b"/>
              <a:pathLst>
                <a:path w="2009" h="1622" extrusionOk="0">
                  <a:moveTo>
                    <a:pt x="1050" y="0"/>
                  </a:moveTo>
                  <a:cubicBezTo>
                    <a:pt x="0" y="0"/>
                    <a:pt x="0" y="1621"/>
                    <a:pt x="1050" y="1621"/>
                  </a:cubicBezTo>
                  <a:cubicBezTo>
                    <a:pt x="2009" y="1621"/>
                    <a:pt x="2009" y="0"/>
                    <a:pt x="1050" y="0"/>
                  </a:cubicBezTo>
                  <a:close/>
                </a:path>
              </a:pathLst>
            </a:custGeom>
            <a:solidFill>
              <a:srgbClr val="F8BD5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378" name="Google Shape;2378;p33"/>
          <p:cNvSpPr/>
          <p:nvPr/>
        </p:nvSpPr>
        <p:spPr>
          <a:xfrm flipH="1">
            <a:off x="-46075" y="233325"/>
            <a:ext cx="240250" cy="261375"/>
          </a:xfrm>
          <a:custGeom>
            <a:avLst/>
            <a:gdLst/>
            <a:ahLst/>
            <a:cxnLst/>
            <a:rect l="l" t="t" r="r" b="b"/>
            <a:pathLst>
              <a:path w="9610" h="10455" extrusionOk="0">
                <a:moveTo>
                  <a:pt x="4862" y="0"/>
                </a:moveTo>
                <a:lnTo>
                  <a:pt x="3384" y="4054"/>
                </a:lnTo>
                <a:lnTo>
                  <a:pt x="3384" y="4054"/>
                </a:lnTo>
                <a:lnTo>
                  <a:pt x="0" y="4086"/>
                </a:lnTo>
                <a:lnTo>
                  <a:pt x="2628" y="6127"/>
                </a:lnTo>
                <a:lnTo>
                  <a:pt x="1050" y="10454"/>
                </a:lnTo>
                <a:lnTo>
                  <a:pt x="4676" y="7718"/>
                </a:lnTo>
                <a:lnTo>
                  <a:pt x="8080" y="10363"/>
                </a:lnTo>
                <a:lnTo>
                  <a:pt x="6768" y="6139"/>
                </a:lnTo>
                <a:lnTo>
                  <a:pt x="9609" y="3995"/>
                </a:lnTo>
                <a:lnTo>
                  <a:pt x="6113" y="4028"/>
                </a:lnTo>
                <a:lnTo>
                  <a:pt x="6113" y="4028"/>
                </a:lnTo>
                <a:lnTo>
                  <a:pt x="4862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79" name="Google Shape;2379;p33"/>
          <p:cNvSpPr/>
          <p:nvPr/>
        </p:nvSpPr>
        <p:spPr>
          <a:xfrm flipH="1">
            <a:off x="217550" y="1469300"/>
            <a:ext cx="171225" cy="187775"/>
          </a:xfrm>
          <a:custGeom>
            <a:avLst/>
            <a:gdLst/>
            <a:ahLst/>
            <a:cxnLst/>
            <a:rect l="l" t="t" r="r" b="b"/>
            <a:pathLst>
              <a:path w="6849" h="7511" extrusionOk="0">
                <a:moveTo>
                  <a:pt x="3516" y="1"/>
                </a:moveTo>
                <a:lnTo>
                  <a:pt x="2433" y="2945"/>
                </a:lnTo>
                <a:lnTo>
                  <a:pt x="1" y="2945"/>
                </a:lnTo>
                <a:lnTo>
                  <a:pt x="1887" y="4430"/>
                </a:lnTo>
                <a:lnTo>
                  <a:pt x="754" y="7510"/>
                </a:lnTo>
                <a:lnTo>
                  <a:pt x="3339" y="5574"/>
                </a:lnTo>
                <a:lnTo>
                  <a:pt x="5798" y="7510"/>
                </a:lnTo>
                <a:lnTo>
                  <a:pt x="4863" y="4432"/>
                </a:lnTo>
                <a:lnTo>
                  <a:pt x="6848" y="2945"/>
                </a:lnTo>
                <a:lnTo>
                  <a:pt x="4411" y="2945"/>
                </a:lnTo>
                <a:lnTo>
                  <a:pt x="3516" y="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80" name="Google Shape;2380;p33"/>
          <p:cNvSpPr/>
          <p:nvPr/>
        </p:nvSpPr>
        <p:spPr>
          <a:xfrm flipH="1">
            <a:off x="1475800" y="1075000"/>
            <a:ext cx="123275" cy="94750"/>
          </a:xfrm>
          <a:custGeom>
            <a:avLst/>
            <a:gdLst/>
            <a:ahLst/>
            <a:cxnLst/>
            <a:rect l="l" t="t" r="r" b="b"/>
            <a:pathLst>
              <a:path w="4931" h="3790" extrusionOk="0">
                <a:moveTo>
                  <a:pt x="2465" y="0"/>
                </a:moveTo>
                <a:cubicBezTo>
                  <a:pt x="0" y="0"/>
                  <a:pt x="0" y="3789"/>
                  <a:pt x="2465" y="3789"/>
                </a:cubicBezTo>
                <a:cubicBezTo>
                  <a:pt x="4930" y="3789"/>
                  <a:pt x="4930" y="0"/>
                  <a:pt x="2465" y="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81" name="Google Shape;2381;p33"/>
          <p:cNvSpPr/>
          <p:nvPr/>
        </p:nvSpPr>
        <p:spPr>
          <a:xfrm flipH="1">
            <a:off x="669500" y="2163750"/>
            <a:ext cx="61650" cy="47400"/>
          </a:xfrm>
          <a:custGeom>
            <a:avLst/>
            <a:gdLst/>
            <a:ahLst/>
            <a:cxnLst/>
            <a:rect l="l" t="t" r="r" b="b"/>
            <a:pathLst>
              <a:path w="2466" h="1896" extrusionOk="0">
                <a:moveTo>
                  <a:pt x="1233" y="1"/>
                </a:moveTo>
                <a:cubicBezTo>
                  <a:pt x="0" y="1"/>
                  <a:pt x="0" y="1895"/>
                  <a:pt x="1233" y="1895"/>
                </a:cubicBezTo>
                <a:cubicBezTo>
                  <a:pt x="2466" y="1895"/>
                  <a:pt x="2466" y="1"/>
                  <a:pt x="1233" y="1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82" name="Google Shape;2382;p33"/>
          <p:cNvSpPr/>
          <p:nvPr/>
        </p:nvSpPr>
        <p:spPr>
          <a:xfrm flipH="1">
            <a:off x="897750" y="176250"/>
            <a:ext cx="61650" cy="47400"/>
          </a:xfrm>
          <a:custGeom>
            <a:avLst/>
            <a:gdLst/>
            <a:ahLst/>
            <a:cxnLst/>
            <a:rect l="l" t="t" r="r" b="b"/>
            <a:pathLst>
              <a:path w="2466" h="1896" extrusionOk="0">
                <a:moveTo>
                  <a:pt x="1233" y="1"/>
                </a:moveTo>
                <a:cubicBezTo>
                  <a:pt x="0" y="1"/>
                  <a:pt x="0" y="1895"/>
                  <a:pt x="1233" y="1895"/>
                </a:cubicBezTo>
                <a:cubicBezTo>
                  <a:pt x="2465" y="1895"/>
                  <a:pt x="2465" y="1"/>
                  <a:pt x="1233" y="1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383" name="Google Shape;2383;p33"/>
          <p:cNvGrpSpPr/>
          <p:nvPr/>
        </p:nvGrpSpPr>
        <p:grpSpPr>
          <a:xfrm flipH="1">
            <a:off x="1383000" y="78600"/>
            <a:ext cx="708750" cy="698750"/>
            <a:chOff x="6836325" y="30975"/>
            <a:chExt cx="708750" cy="698750"/>
          </a:xfrm>
        </p:grpSpPr>
        <p:sp>
          <p:nvSpPr>
            <p:cNvPr id="2384" name="Google Shape;2384;p33"/>
            <p:cNvSpPr/>
            <p:nvPr/>
          </p:nvSpPr>
          <p:spPr>
            <a:xfrm>
              <a:off x="7171275" y="30975"/>
              <a:ext cx="45675" cy="698750"/>
            </a:xfrm>
            <a:custGeom>
              <a:avLst/>
              <a:gdLst/>
              <a:ahLst/>
              <a:cxnLst/>
              <a:rect l="l" t="t" r="r" b="b"/>
              <a:pathLst>
                <a:path w="1827" h="27950" extrusionOk="0">
                  <a:moveTo>
                    <a:pt x="571" y="0"/>
                  </a:moveTo>
                  <a:cubicBezTo>
                    <a:pt x="286" y="0"/>
                    <a:pt x="1" y="189"/>
                    <a:pt x="1" y="565"/>
                  </a:cubicBezTo>
                  <a:cubicBezTo>
                    <a:pt x="571" y="9513"/>
                    <a:pt x="206" y="18437"/>
                    <a:pt x="206" y="27385"/>
                  </a:cubicBezTo>
                  <a:cubicBezTo>
                    <a:pt x="206" y="27762"/>
                    <a:pt x="514" y="27950"/>
                    <a:pt x="822" y="27950"/>
                  </a:cubicBezTo>
                  <a:cubicBezTo>
                    <a:pt x="1131" y="27950"/>
                    <a:pt x="1439" y="27762"/>
                    <a:pt x="1439" y="27385"/>
                  </a:cubicBezTo>
                  <a:cubicBezTo>
                    <a:pt x="1439" y="18437"/>
                    <a:pt x="1827" y="9513"/>
                    <a:pt x="1142" y="565"/>
                  </a:cubicBezTo>
                  <a:cubicBezTo>
                    <a:pt x="1142" y="189"/>
                    <a:pt x="857" y="0"/>
                    <a:pt x="571" y="0"/>
                  </a:cubicBezTo>
                  <a:close/>
                </a:path>
              </a:pathLst>
            </a:custGeom>
            <a:solidFill>
              <a:srgbClr val="9AE5C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85" name="Google Shape;2385;p33"/>
            <p:cNvSpPr/>
            <p:nvPr/>
          </p:nvSpPr>
          <p:spPr>
            <a:xfrm>
              <a:off x="6836325" y="360625"/>
              <a:ext cx="708750" cy="38850"/>
            </a:xfrm>
            <a:custGeom>
              <a:avLst/>
              <a:gdLst/>
              <a:ahLst/>
              <a:cxnLst/>
              <a:rect l="l" t="t" r="r" b="b"/>
              <a:pathLst>
                <a:path w="28350" h="1554" extrusionOk="0">
                  <a:moveTo>
                    <a:pt x="12525" y="1"/>
                  </a:moveTo>
                  <a:cubicBezTo>
                    <a:pt x="8602" y="1"/>
                    <a:pt x="4678" y="71"/>
                    <a:pt x="754" y="321"/>
                  </a:cubicBezTo>
                  <a:cubicBezTo>
                    <a:pt x="0" y="413"/>
                    <a:pt x="0" y="1554"/>
                    <a:pt x="754" y="1554"/>
                  </a:cubicBezTo>
                  <a:cubicBezTo>
                    <a:pt x="5319" y="1263"/>
                    <a:pt x="9884" y="1191"/>
                    <a:pt x="14446" y="1191"/>
                  </a:cubicBezTo>
                  <a:cubicBezTo>
                    <a:pt x="18825" y="1191"/>
                    <a:pt x="23202" y="1257"/>
                    <a:pt x="27573" y="1257"/>
                  </a:cubicBezTo>
                  <a:cubicBezTo>
                    <a:pt x="28349" y="1257"/>
                    <a:pt x="28349" y="116"/>
                    <a:pt x="27573" y="116"/>
                  </a:cubicBezTo>
                  <a:cubicBezTo>
                    <a:pt x="22563" y="116"/>
                    <a:pt x="17545" y="1"/>
                    <a:pt x="12525" y="1"/>
                  </a:cubicBezTo>
                  <a:close/>
                </a:path>
              </a:pathLst>
            </a:custGeom>
            <a:solidFill>
              <a:srgbClr val="9AE5C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86" name="Google Shape;2386;p33"/>
            <p:cNvSpPr/>
            <p:nvPr/>
          </p:nvSpPr>
          <p:spPr>
            <a:xfrm>
              <a:off x="6929050" y="131750"/>
              <a:ext cx="520375" cy="499725"/>
            </a:xfrm>
            <a:custGeom>
              <a:avLst/>
              <a:gdLst/>
              <a:ahLst/>
              <a:cxnLst/>
              <a:rect l="l" t="t" r="r" b="b"/>
              <a:pathLst>
                <a:path w="20815" h="19989" extrusionOk="0">
                  <a:moveTo>
                    <a:pt x="862" y="0"/>
                  </a:moveTo>
                  <a:cubicBezTo>
                    <a:pt x="398" y="0"/>
                    <a:pt x="1" y="560"/>
                    <a:pt x="377" y="1008"/>
                  </a:cubicBezTo>
                  <a:cubicBezTo>
                    <a:pt x="7133" y="6897"/>
                    <a:pt x="13228" y="13471"/>
                    <a:pt x="19596" y="19839"/>
                  </a:cubicBezTo>
                  <a:cubicBezTo>
                    <a:pt x="19701" y="19944"/>
                    <a:pt x="19823" y="19989"/>
                    <a:pt x="19945" y="19989"/>
                  </a:cubicBezTo>
                  <a:cubicBezTo>
                    <a:pt x="20381" y="19989"/>
                    <a:pt x="20815" y="19417"/>
                    <a:pt x="20440" y="18972"/>
                  </a:cubicBezTo>
                  <a:cubicBezTo>
                    <a:pt x="14072" y="12603"/>
                    <a:pt x="7978" y="6052"/>
                    <a:pt x="1244" y="141"/>
                  </a:cubicBezTo>
                  <a:cubicBezTo>
                    <a:pt x="1121" y="42"/>
                    <a:pt x="989" y="0"/>
                    <a:pt x="862" y="0"/>
                  </a:cubicBezTo>
                  <a:close/>
                </a:path>
              </a:pathLst>
            </a:custGeom>
            <a:solidFill>
              <a:srgbClr val="9AE5C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87" name="Google Shape;2387;p33"/>
            <p:cNvSpPr/>
            <p:nvPr/>
          </p:nvSpPr>
          <p:spPr>
            <a:xfrm>
              <a:off x="6936900" y="126950"/>
              <a:ext cx="510250" cy="508150"/>
            </a:xfrm>
            <a:custGeom>
              <a:avLst/>
              <a:gdLst/>
              <a:ahLst/>
              <a:cxnLst/>
              <a:rect l="l" t="t" r="r" b="b"/>
              <a:pathLst>
                <a:path w="20410" h="20326" extrusionOk="0">
                  <a:moveTo>
                    <a:pt x="19576" y="0"/>
                  </a:moveTo>
                  <a:cubicBezTo>
                    <a:pt x="19449" y="0"/>
                    <a:pt x="19315" y="45"/>
                    <a:pt x="19191" y="150"/>
                  </a:cubicBezTo>
                  <a:cubicBezTo>
                    <a:pt x="12800" y="6518"/>
                    <a:pt x="6249" y="12613"/>
                    <a:pt x="360" y="19369"/>
                  </a:cubicBezTo>
                  <a:cubicBezTo>
                    <a:pt x="1" y="19796"/>
                    <a:pt x="333" y="20326"/>
                    <a:pt x="723" y="20326"/>
                  </a:cubicBezTo>
                  <a:cubicBezTo>
                    <a:pt x="855" y="20326"/>
                    <a:pt x="992" y="20266"/>
                    <a:pt x="1113" y="20122"/>
                  </a:cubicBezTo>
                  <a:cubicBezTo>
                    <a:pt x="7093" y="13366"/>
                    <a:pt x="13667" y="7294"/>
                    <a:pt x="20035" y="1017"/>
                  </a:cubicBezTo>
                  <a:cubicBezTo>
                    <a:pt x="20410" y="572"/>
                    <a:pt x="20032" y="0"/>
                    <a:pt x="19576" y="0"/>
                  </a:cubicBezTo>
                  <a:close/>
                </a:path>
              </a:pathLst>
            </a:custGeom>
            <a:solidFill>
              <a:srgbClr val="9AE5C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88" name="Google Shape;2388;p33"/>
            <p:cNvSpPr/>
            <p:nvPr/>
          </p:nvSpPr>
          <p:spPr>
            <a:xfrm>
              <a:off x="7091050" y="69225"/>
              <a:ext cx="119975" cy="100950"/>
            </a:xfrm>
            <a:custGeom>
              <a:avLst/>
              <a:gdLst/>
              <a:ahLst/>
              <a:cxnLst/>
              <a:rect l="l" t="t" r="r" b="b"/>
              <a:pathLst>
                <a:path w="4799" h="4038" extrusionOk="0">
                  <a:moveTo>
                    <a:pt x="842" y="1"/>
                  </a:moveTo>
                  <a:cubicBezTo>
                    <a:pt x="326" y="1"/>
                    <a:pt x="0" y="806"/>
                    <a:pt x="562" y="1135"/>
                  </a:cubicBezTo>
                  <a:cubicBezTo>
                    <a:pt x="1795" y="1797"/>
                    <a:pt x="2639" y="2938"/>
                    <a:pt x="3598" y="3897"/>
                  </a:cubicBezTo>
                  <a:cubicBezTo>
                    <a:pt x="3701" y="3995"/>
                    <a:pt x="3821" y="4038"/>
                    <a:pt x="3940" y="4038"/>
                  </a:cubicBezTo>
                  <a:cubicBezTo>
                    <a:pt x="4375" y="4038"/>
                    <a:pt x="4799" y="3477"/>
                    <a:pt x="4351" y="3030"/>
                  </a:cubicBezTo>
                  <a:cubicBezTo>
                    <a:pt x="3415" y="1980"/>
                    <a:pt x="2456" y="747"/>
                    <a:pt x="1133" y="85"/>
                  </a:cubicBezTo>
                  <a:cubicBezTo>
                    <a:pt x="1032" y="26"/>
                    <a:pt x="934" y="1"/>
                    <a:pt x="842" y="1"/>
                  </a:cubicBezTo>
                  <a:close/>
                </a:path>
              </a:pathLst>
            </a:custGeom>
            <a:solidFill>
              <a:srgbClr val="9AE5C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89" name="Google Shape;2389;p33"/>
            <p:cNvSpPr/>
            <p:nvPr/>
          </p:nvSpPr>
          <p:spPr>
            <a:xfrm>
              <a:off x="7169300" y="69225"/>
              <a:ext cx="121050" cy="100950"/>
            </a:xfrm>
            <a:custGeom>
              <a:avLst/>
              <a:gdLst/>
              <a:ahLst/>
              <a:cxnLst/>
              <a:rect l="l" t="t" r="r" b="b"/>
              <a:pathLst>
                <a:path w="4842" h="4038" extrusionOk="0">
                  <a:moveTo>
                    <a:pt x="4000" y="1"/>
                  </a:moveTo>
                  <a:cubicBezTo>
                    <a:pt x="3908" y="1"/>
                    <a:pt x="3809" y="26"/>
                    <a:pt x="3709" y="85"/>
                  </a:cubicBezTo>
                  <a:cubicBezTo>
                    <a:pt x="2362" y="747"/>
                    <a:pt x="1426" y="1980"/>
                    <a:pt x="376" y="3030"/>
                  </a:cubicBezTo>
                  <a:cubicBezTo>
                    <a:pt x="0" y="3477"/>
                    <a:pt x="383" y="4038"/>
                    <a:pt x="841" y="4038"/>
                  </a:cubicBezTo>
                  <a:cubicBezTo>
                    <a:pt x="967" y="4038"/>
                    <a:pt x="1098" y="3995"/>
                    <a:pt x="1221" y="3897"/>
                  </a:cubicBezTo>
                  <a:cubicBezTo>
                    <a:pt x="2180" y="2938"/>
                    <a:pt x="3047" y="1797"/>
                    <a:pt x="4280" y="1135"/>
                  </a:cubicBezTo>
                  <a:cubicBezTo>
                    <a:pt x="4841" y="806"/>
                    <a:pt x="4516" y="1"/>
                    <a:pt x="4000" y="1"/>
                  </a:cubicBezTo>
                  <a:close/>
                </a:path>
              </a:pathLst>
            </a:custGeom>
            <a:solidFill>
              <a:srgbClr val="9AE5C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90" name="Google Shape;2390;p33"/>
            <p:cNvSpPr/>
            <p:nvPr/>
          </p:nvSpPr>
          <p:spPr>
            <a:xfrm>
              <a:off x="7090700" y="589875"/>
              <a:ext cx="120050" cy="100900"/>
            </a:xfrm>
            <a:custGeom>
              <a:avLst/>
              <a:gdLst/>
              <a:ahLst/>
              <a:cxnLst/>
              <a:rect l="l" t="t" r="r" b="b"/>
              <a:pathLst>
                <a:path w="4802" h="4036" extrusionOk="0">
                  <a:moveTo>
                    <a:pt x="3986" y="0"/>
                  </a:moveTo>
                  <a:cubicBezTo>
                    <a:pt x="3857" y="0"/>
                    <a:pt x="3724" y="56"/>
                    <a:pt x="3612" y="190"/>
                  </a:cubicBezTo>
                  <a:cubicBezTo>
                    <a:pt x="2653" y="1126"/>
                    <a:pt x="1809" y="2267"/>
                    <a:pt x="576" y="2929"/>
                  </a:cubicBezTo>
                  <a:cubicBezTo>
                    <a:pt x="0" y="3266"/>
                    <a:pt x="357" y="4035"/>
                    <a:pt x="895" y="4035"/>
                  </a:cubicBezTo>
                  <a:cubicBezTo>
                    <a:pt x="975" y="4035"/>
                    <a:pt x="1060" y="4018"/>
                    <a:pt x="1147" y="3979"/>
                  </a:cubicBezTo>
                  <a:cubicBezTo>
                    <a:pt x="2470" y="3226"/>
                    <a:pt x="3429" y="2085"/>
                    <a:pt x="4365" y="1035"/>
                  </a:cubicBezTo>
                  <a:cubicBezTo>
                    <a:pt x="4802" y="598"/>
                    <a:pt x="4409" y="0"/>
                    <a:pt x="3986" y="0"/>
                  </a:cubicBezTo>
                  <a:close/>
                </a:path>
              </a:pathLst>
            </a:custGeom>
            <a:solidFill>
              <a:srgbClr val="9AE5C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91" name="Google Shape;2391;p33"/>
            <p:cNvSpPr/>
            <p:nvPr/>
          </p:nvSpPr>
          <p:spPr>
            <a:xfrm>
              <a:off x="7169525" y="589875"/>
              <a:ext cx="121175" cy="100900"/>
            </a:xfrm>
            <a:custGeom>
              <a:avLst/>
              <a:gdLst/>
              <a:ahLst/>
              <a:cxnLst/>
              <a:rect l="l" t="t" r="r" b="b"/>
              <a:pathLst>
                <a:path w="4847" h="4036" extrusionOk="0">
                  <a:moveTo>
                    <a:pt x="799" y="0"/>
                  </a:moveTo>
                  <a:cubicBezTo>
                    <a:pt x="356" y="0"/>
                    <a:pt x="0" y="598"/>
                    <a:pt x="367" y="1035"/>
                  </a:cubicBezTo>
                  <a:cubicBezTo>
                    <a:pt x="1417" y="2085"/>
                    <a:pt x="2353" y="3226"/>
                    <a:pt x="3700" y="3979"/>
                  </a:cubicBezTo>
                  <a:cubicBezTo>
                    <a:pt x="3786" y="4018"/>
                    <a:pt x="3871" y="4035"/>
                    <a:pt x="3952" y="4035"/>
                  </a:cubicBezTo>
                  <a:cubicBezTo>
                    <a:pt x="4490" y="4035"/>
                    <a:pt x="4846" y="3266"/>
                    <a:pt x="4271" y="2929"/>
                  </a:cubicBezTo>
                  <a:cubicBezTo>
                    <a:pt x="3038" y="2267"/>
                    <a:pt x="2171" y="1126"/>
                    <a:pt x="1212" y="190"/>
                  </a:cubicBezTo>
                  <a:cubicBezTo>
                    <a:pt x="1078" y="56"/>
                    <a:pt x="934" y="0"/>
                    <a:pt x="799" y="0"/>
                  </a:cubicBezTo>
                  <a:close/>
                </a:path>
              </a:pathLst>
            </a:custGeom>
            <a:solidFill>
              <a:srgbClr val="9AE5C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92" name="Google Shape;2392;p33"/>
            <p:cNvSpPr/>
            <p:nvPr/>
          </p:nvSpPr>
          <p:spPr>
            <a:xfrm>
              <a:off x="6874750" y="364825"/>
              <a:ext cx="111275" cy="108775"/>
            </a:xfrm>
            <a:custGeom>
              <a:avLst/>
              <a:gdLst/>
              <a:ahLst/>
              <a:cxnLst/>
              <a:rect l="l" t="t" r="r" b="b"/>
              <a:pathLst>
                <a:path w="4451" h="4351" extrusionOk="0">
                  <a:moveTo>
                    <a:pt x="3607" y="1"/>
                  </a:moveTo>
                  <a:cubicBezTo>
                    <a:pt x="3476" y="1"/>
                    <a:pt x="3338" y="46"/>
                    <a:pt x="3211" y="153"/>
                  </a:cubicBezTo>
                  <a:cubicBezTo>
                    <a:pt x="2161" y="1203"/>
                    <a:pt x="928" y="2139"/>
                    <a:pt x="266" y="3486"/>
                  </a:cubicBezTo>
                  <a:cubicBezTo>
                    <a:pt x="0" y="3940"/>
                    <a:pt x="411" y="4351"/>
                    <a:pt x="820" y="4351"/>
                  </a:cubicBezTo>
                  <a:cubicBezTo>
                    <a:pt x="1007" y="4351"/>
                    <a:pt x="1195" y="4264"/>
                    <a:pt x="1316" y="4056"/>
                  </a:cubicBezTo>
                  <a:cubicBezTo>
                    <a:pt x="1887" y="2801"/>
                    <a:pt x="3120" y="1956"/>
                    <a:pt x="4078" y="998"/>
                  </a:cubicBezTo>
                  <a:cubicBezTo>
                    <a:pt x="4451" y="554"/>
                    <a:pt x="4065" y="1"/>
                    <a:pt x="3607" y="1"/>
                  </a:cubicBezTo>
                  <a:close/>
                </a:path>
              </a:pathLst>
            </a:custGeom>
            <a:solidFill>
              <a:srgbClr val="9AE5C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93" name="Google Shape;2393;p33"/>
            <p:cNvSpPr/>
            <p:nvPr/>
          </p:nvSpPr>
          <p:spPr>
            <a:xfrm>
              <a:off x="6874800" y="287300"/>
              <a:ext cx="111400" cy="108325"/>
            </a:xfrm>
            <a:custGeom>
              <a:avLst/>
              <a:gdLst/>
              <a:ahLst/>
              <a:cxnLst/>
              <a:rect l="l" t="t" r="r" b="b"/>
              <a:pathLst>
                <a:path w="4456" h="4333" extrusionOk="0">
                  <a:moveTo>
                    <a:pt x="809" y="1"/>
                  </a:moveTo>
                  <a:cubicBezTo>
                    <a:pt x="403" y="1"/>
                    <a:pt x="0" y="414"/>
                    <a:pt x="264" y="880"/>
                  </a:cubicBezTo>
                  <a:cubicBezTo>
                    <a:pt x="926" y="2204"/>
                    <a:pt x="2159" y="3163"/>
                    <a:pt x="3209" y="4190"/>
                  </a:cubicBezTo>
                  <a:cubicBezTo>
                    <a:pt x="3328" y="4290"/>
                    <a:pt x="3456" y="4333"/>
                    <a:pt x="3580" y="4333"/>
                  </a:cubicBezTo>
                  <a:cubicBezTo>
                    <a:pt x="4049" y="4333"/>
                    <a:pt x="4456" y="3725"/>
                    <a:pt x="4076" y="3346"/>
                  </a:cubicBezTo>
                  <a:cubicBezTo>
                    <a:pt x="3118" y="2387"/>
                    <a:pt x="1885" y="1542"/>
                    <a:pt x="1314" y="310"/>
                  </a:cubicBezTo>
                  <a:cubicBezTo>
                    <a:pt x="1191" y="91"/>
                    <a:pt x="1000" y="1"/>
                    <a:pt x="809" y="1"/>
                  </a:cubicBezTo>
                  <a:close/>
                </a:path>
              </a:pathLst>
            </a:custGeom>
            <a:solidFill>
              <a:srgbClr val="9AE5C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94" name="Google Shape;2394;p33"/>
            <p:cNvSpPr/>
            <p:nvPr/>
          </p:nvSpPr>
          <p:spPr>
            <a:xfrm>
              <a:off x="7393575" y="364825"/>
              <a:ext cx="110925" cy="108775"/>
            </a:xfrm>
            <a:custGeom>
              <a:avLst/>
              <a:gdLst/>
              <a:ahLst/>
              <a:cxnLst/>
              <a:rect l="l" t="t" r="r" b="b"/>
              <a:pathLst>
                <a:path w="4437" h="4351" extrusionOk="0">
                  <a:moveTo>
                    <a:pt x="885" y="1"/>
                  </a:moveTo>
                  <a:cubicBezTo>
                    <a:pt x="412" y="1"/>
                    <a:pt x="1" y="554"/>
                    <a:pt x="444" y="998"/>
                  </a:cubicBezTo>
                  <a:cubicBezTo>
                    <a:pt x="1380" y="1956"/>
                    <a:pt x="2521" y="2801"/>
                    <a:pt x="3206" y="4056"/>
                  </a:cubicBezTo>
                  <a:cubicBezTo>
                    <a:pt x="3321" y="4264"/>
                    <a:pt x="3494" y="4351"/>
                    <a:pt x="3669" y="4351"/>
                  </a:cubicBezTo>
                  <a:cubicBezTo>
                    <a:pt x="4050" y="4351"/>
                    <a:pt x="4437" y="3940"/>
                    <a:pt x="4233" y="3486"/>
                  </a:cubicBezTo>
                  <a:cubicBezTo>
                    <a:pt x="3480" y="2139"/>
                    <a:pt x="2339" y="1203"/>
                    <a:pt x="1289" y="153"/>
                  </a:cubicBezTo>
                  <a:cubicBezTo>
                    <a:pt x="1162" y="46"/>
                    <a:pt x="1021" y="1"/>
                    <a:pt x="885" y="1"/>
                  </a:cubicBezTo>
                  <a:close/>
                </a:path>
              </a:pathLst>
            </a:custGeom>
            <a:solidFill>
              <a:srgbClr val="9AE5C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95" name="Google Shape;2395;p33"/>
            <p:cNvSpPr/>
            <p:nvPr/>
          </p:nvSpPr>
          <p:spPr>
            <a:xfrm>
              <a:off x="7393375" y="287300"/>
              <a:ext cx="111100" cy="108325"/>
            </a:xfrm>
            <a:custGeom>
              <a:avLst/>
              <a:gdLst/>
              <a:ahLst/>
              <a:cxnLst/>
              <a:rect l="l" t="t" r="r" b="b"/>
              <a:pathLst>
                <a:path w="4444" h="4333" extrusionOk="0">
                  <a:moveTo>
                    <a:pt x="3685" y="1"/>
                  </a:moveTo>
                  <a:cubicBezTo>
                    <a:pt x="3508" y="1"/>
                    <a:pt x="3331" y="91"/>
                    <a:pt x="3214" y="310"/>
                  </a:cubicBezTo>
                  <a:cubicBezTo>
                    <a:pt x="2529" y="1542"/>
                    <a:pt x="1388" y="2387"/>
                    <a:pt x="452" y="3346"/>
                  </a:cubicBezTo>
                  <a:cubicBezTo>
                    <a:pt x="1" y="3725"/>
                    <a:pt x="435" y="4333"/>
                    <a:pt x="919" y="4333"/>
                  </a:cubicBezTo>
                  <a:cubicBezTo>
                    <a:pt x="1046" y="4333"/>
                    <a:pt x="1178" y="4290"/>
                    <a:pt x="1297" y="4190"/>
                  </a:cubicBezTo>
                  <a:cubicBezTo>
                    <a:pt x="2347" y="3163"/>
                    <a:pt x="3488" y="2204"/>
                    <a:pt x="4241" y="880"/>
                  </a:cubicBezTo>
                  <a:cubicBezTo>
                    <a:pt x="4443" y="414"/>
                    <a:pt x="4063" y="1"/>
                    <a:pt x="3685" y="1"/>
                  </a:cubicBezTo>
                  <a:close/>
                </a:path>
              </a:pathLst>
            </a:custGeom>
            <a:solidFill>
              <a:srgbClr val="9AE5C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96" name="Google Shape;2396;p33"/>
            <p:cNvSpPr/>
            <p:nvPr/>
          </p:nvSpPr>
          <p:spPr>
            <a:xfrm>
              <a:off x="6904575" y="205500"/>
              <a:ext cx="145750" cy="35300"/>
            </a:xfrm>
            <a:custGeom>
              <a:avLst/>
              <a:gdLst/>
              <a:ahLst/>
              <a:cxnLst/>
              <a:rect l="l" t="t" r="r" b="b"/>
              <a:pathLst>
                <a:path w="5830" h="1412" extrusionOk="0">
                  <a:moveTo>
                    <a:pt x="2944" y="1"/>
                  </a:moveTo>
                  <a:cubicBezTo>
                    <a:pt x="2182" y="1"/>
                    <a:pt x="1423" y="49"/>
                    <a:pt x="694" y="249"/>
                  </a:cubicBezTo>
                  <a:cubicBezTo>
                    <a:pt x="0" y="502"/>
                    <a:pt x="255" y="1412"/>
                    <a:pt x="817" y="1412"/>
                  </a:cubicBezTo>
                  <a:cubicBezTo>
                    <a:pt x="865" y="1412"/>
                    <a:pt x="916" y="1405"/>
                    <a:pt x="968" y="1391"/>
                  </a:cubicBezTo>
                  <a:cubicBezTo>
                    <a:pt x="1662" y="1191"/>
                    <a:pt x="2374" y="1142"/>
                    <a:pt x="3085" y="1142"/>
                  </a:cubicBezTo>
                  <a:cubicBezTo>
                    <a:pt x="3755" y="1142"/>
                    <a:pt x="4424" y="1185"/>
                    <a:pt x="5077" y="1185"/>
                  </a:cubicBezTo>
                  <a:cubicBezTo>
                    <a:pt x="5830" y="1185"/>
                    <a:pt x="5830" y="44"/>
                    <a:pt x="5077" y="44"/>
                  </a:cubicBezTo>
                  <a:cubicBezTo>
                    <a:pt x="4379" y="44"/>
                    <a:pt x="3661" y="1"/>
                    <a:pt x="2944" y="1"/>
                  </a:cubicBezTo>
                  <a:close/>
                </a:path>
              </a:pathLst>
            </a:custGeom>
            <a:solidFill>
              <a:srgbClr val="9AE5C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97" name="Google Shape;2397;p33"/>
            <p:cNvSpPr/>
            <p:nvPr/>
          </p:nvSpPr>
          <p:spPr>
            <a:xfrm>
              <a:off x="7012075" y="101125"/>
              <a:ext cx="41025" cy="134300"/>
            </a:xfrm>
            <a:custGeom>
              <a:avLst/>
              <a:gdLst/>
              <a:ahLst/>
              <a:cxnLst/>
              <a:rect l="l" t="t" r="r" b="b"/>
              <a:pathLst>
                <a:path w="1641" h="5372" extrusionOk="0">
                  <a:moveTo>
                    <a:pt x="908" y="0"/>
                  </a:moveTo>
                  <a:cubicBezTo>
                    <a:pt x="679" y="0"/>
                    <a:pt x="460" y="126"/>
                    <a:pt x="388" y="430"/>
                  </a:cubicBezTo>
                  <a:cubicBezTo>
                    <a:pt x="0" y="1845"/>
                    <a:pt x="206" y="3374"/>
                    <a:pt x="206" y="4789"/>
                  </a:cubicBezTo>
                  <a:cubicBezTo>
                    <a:pt x="206" y="5178"/>
                    <a:pt x="491" y="5372"/>
                    <a:pt x="777" y="5372"/>
                  </a:cubicBezTo>
                  <a:cubicBezTo>
                    <a:pt x="1062" y="5372"/>
                    <a:pt x="1347" y="5178"/>
                    <a:pt x="1347" y="4789"/>
                  </a:cubicBezTo>
                  <a:cubicBezTo>
                    <a:pt x="1347" y="3466"/>
                    <a:pt x="1142" y="2050"/>
                    <a:pt x="1530" y="704"/>
                  </a:cubicBezTo>
                  <a:cubicBezTo>
                    <a:pt x="1641" y="301"/>
                    <a:pt x="1263" y="0"/>
                    <a:pt x="908" y="0"/>
                  </a:cubicBezTo>
                  <a:close/>
                </a:path>
              </a:pathLst>
            </a:custGeom>
            <a:solidFill>
              <a:srgbClr val="9AE5C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98" name="Google Shape;2398;p33"/>
            <p:cNvSpPr/>
            <p:nvPr/>
          </p:nvSpPr>
          <p:spPr>
            <a:xfrm>
              <a:off x="7326600" y="525275"/>
              <a:ext cx="42150" cy="133325"/>
            </a:xfrm>
            <a:custGeom>
              <a:avLst/>
              <a:gdLst/>
              <a:ahLst/>
              <a:cxnLst/>
              <a:rect l="l" t="t" r="r" b="b"/>
              <a:pathLst>
                <a:path w="1686" h="5333" extrusionOk="0">
                  <a:moveTo>
                    <a:pt x="932" y="1"/>
                  </a:moveTo>
                  <a:cubicBezTo>
                    <a:pt x="647" y="1"/>
                    <a:pt x="361" y="195"/>
                    <a:pt x="361" y="583"/>
                  </a:cubicBezTo>
                  <a:cubicBezTo>
                    <a:pt x="361" y="1907"/>
                    <a:pt x="544" y="3345"/>
                    <a:pt x="179" y="4669"/>
                  </a:cubicBezTo>
                  <a:cubicBezTo>
                    <a:pt x="0" y="5067"/>
                    <a:pt x="342" y="5332"/>
                    <a:pt x="682" y="5332"/>
                  </a:cubicBezTo>
                  <a:cubicBezTo>
                    <a:pt x="908" y="5332"/>
                    <a:pt x="1133" y="5215"/>
                    <a:pt x="1206" y="4942"/>
                  </a:cubicBezTo>
                  <a:cubicBezTo>
                    <a:pt x="1685" y="3527"/>
                    <a:pt x="1503" y="1998"/>
                    <a:pt x="1503" y="583"/>
                  </a:cubicBezTo>
                  <a:cubicBezTo>
                    <a:pt x="1503" y="195"/>
                    <a:pt x="1217" y="1"/>
                    <a:pt x="932" y="1"/>
                  </a:cubicBezTo>
                  <a:close/>
                </a:path>
              </a:pathLst>
            </a:custGeom>
            <a:solidFill>
              <a:srgbClr val="9AE5C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99" name="Google Shape;2399;p33"/>
            <p:cNvSpPr/>
            <p:nvPr/>
          </p:nvSpPr>
          <p:spPr>
            <a:xfrm>
              <a:off x="7331050" y="519375"/>
              <a:ext cx="143225" cy="35825"/>
            </a:xfrm>
            <a:custGeom>
              <a:avLst/>
              <a:gdLst/>
              <a:ahLst/>
              <a:cxnLst/>
              <a:rect l="l" t="t" r="r" b="b"/>
              <a:pathLst>
                <a:path w="5729" h="1433" extrusionOk="0">
                  <a:moveTo>
                    <a:pt x="5037" y="1"/>
                  </a:moveTo>
                  <a:cubicBezTo>
                    <a:pt x="4976" y="1"/>
                    <a:pt x="4910" y="14"/>
                    <a:pt x="4840" y="43"/>
                  </a:cubicBezTo>
                  <a:cubicBezTo>
                    <a:pt x="4158" y="243"/>
                    <a:pt x="3446" y="291"/>
                    <a:pt x="2722" y="291"/>
                  </a:cubicBezTo>
                  <a:cubicBezTo>
                    <a:pt x="2040" y="291"/>
                    <a:pt x="1349" y="248"/>
                    <a:pt x="663" y="248"/>
                  </a:cubicBezTo>
                  <a:cubicBezTo>
                    <a:pt x="1" y="248"/>
                    <a:pt x="1" y="1389"/>
                    <a:pt x="663" y="1389"/>
                  </a:cubicBezTo>
                  <a:cubicBezTo>
                    <a:pt x="1393" y="1389"/>
                    <a:pt x="2129" y="1432"/>
                    <a:pt x="2857" y="1432"/>
                  </a:cubicBezTo>
                  <a:cubicBezTo>
                    <a:pt x="3631" y="1432"/>
                    <a:pt x="4396" y="1384"/>
                    <a:pt x="5137" y="1184"/>
                  </a:cubicBezTo>
                  <a:cubicBezTo>
                    <a:pt x="5728" y="939"/>
                    <a:pt x="5554" y="1"/>
                    <a:pt x="5037" y="1"/>
                  </a:cubicBezTo>
                  <a:close/>
                </a:path>
              </a:pathLst>
            </a:custGeom>
            <a:solidFill>
              <a:srgbClr val="9AE5C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00" name="Google Shape;2400;p33"/>
            <p:cNvSpPr/>
            <p:nvPr/>
          </p:nvSpPr>
          <p:spPr>
            <a:xfrm>
              <a:off x="7012075" y="525275"/>
              <a:ext cx="41000" cy="133325"/>
            </a:xfrm>
            <a:custGeom>
              <a:avLst/>
              <a:gdLst/>
              <a:ahLst/>
              <a:cxnLst/>
              <a:rect l="l" t="t" r="r" b="b"/>
              <a:pathLst>
                <a:path w="1640" h="5333" extrusionOk="0">
                  <a:moveTo>
                    <a:pt x="777" y="1"/>
                  </a:moveTo>
                  <a:cubicBezTo>
                    <a:pt x="491" y="1"/>
                    <a:pt x="206" y="195"/>
                    <a:pt x="206" y="583"/>
                  </a:cubicBezTo>
                  <a:cubicBezTo>
                    <a:pt x="206" y="1998"/>
                    <a:pt x="0" y="3527"/>
                    <a:pt x="388" y="4942"/>
                  </a:cubicBezTo>
                  <a:cubicBezTo>
                    <a:pt x="461" y="5215"/>
                    <a:pt x="687" y="5332"/>
                    <a:pt x="920" y="5332"/>
                  </a:cubicBezTo>
                  <a:cubicBezTo>
                    <a:pt x="1271" y="5332"/>
                    <a:pt x="1640" y="5067"/>
                    <a:pt x="1530" y="4669"/>
                  </a:cubicBezTo>
                  <a:cubicBezTo>
                    <a:pt x="1142" y="3345"/>
                    <a:pt x="1347" y="1907"/>
                    <a:pt x="1347" y="583"/>
                  </a:cubicBezTo>
                  <a:cubicBezTo>
                    <a:pt x="1347" y="195"/>
                    <a:pt x="1062" y="1"/>
                    <a:pt x="777" y="1"/>
                  </a:cubicBezTo>
                  <a:close/>
                </a:path>
              </a:pathLst>
            </a:custGeom>
            <a:solidFill>
              <a:srgbClr val="9AE5C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01" name="Google Shape;2401;p33"/>
            <p:cNvSpPr/>
            <p:nvPr/>
          </p:nvSpPr>
          <p:spPr>
            <a:xfrm>
              <a:off x="6905075" y="519375"/>
              <a:ext cx="145250" cy="35825"/>
            </a:xfrm>
            <a:custGeom>
              <a:avLst/>
              <a:gdLst/>
              <a:ahLst/>
              <a:cxnLst/>
              <a:rect l="l" t="t" r="r" b="b"/>
              <a:pathLst>
                <a:path w="5810" h="1433" extrusionOk="0">
                  <a:moveTo>
                    <a:pt x="749" y="1"/>
                  </a:moveTo>
                  <a:cubicBezTo>
                    <a:pt x="221" y="1"/>
                    <a:pt x="1" y="939"/>
                    <a:pt x="674" y="1184"/>
                  </a:cubicBezTo>
                  <a:cubicBezTo>
                    <a:pt x="1403" y="1384"/>
                    <a:pt x="2162" y="1432"/>
                    <a:pt x="2924" y="1432"/>
                  </a:cubicBezTo>
                  <a:cubicBezTo>
                    <a:pt x="3641" y="1432"/>
                    <a:pt x="4359" y="1389"/>
                    <a:pt x="5057" y="1389"/>
                  </a:cubicBezTo>
                  <a:cubicBezTo>
                    <a:pt x="5810" y="1389"/>
                    <a:pt x="5810" y="248"/>
                    <a:pt x="5057" y="248"/>
                  </a:cubicBezTo>
                  <a:cubicBezTo>
                    <a:pt x="4404" y="248"/>
                    <a:pt x="3735" y="291"/>
                    <a:pt x="3065" y="291"/>
                  </a:cubicBezTo>
                  <a:cubicBezTo>
                    <a:pt x="2354" y="291"/>
                    <a:pt x="1642" y="243"/>
                    <a:pt x="948" y="43"/>
                  </a:cubicBezTo>
                  <a:cubicBezTo>
                    <a:pt x="878" y="14"/>
                    <a:pt x="811" y="1"/>
                    <a:pt x="749" y="1"/>
                  </a:cubicBezTo>
                  <a:close/>
                </a:path>
              </a:pathLst>
            </a:custGeom>
            <a:solidFill>
              <a:srgbClr val="9AE5C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02" name="Google Shape;2402;p33"/>
            <p:cNvSpPr/>
            <p:nvPr/>
          </p:nvSpPr>
          <p:spPr>
            <a:xfrm>
              <a:off x="7331050" y="205500"/>
              <a:ext cx="143675" cy="35300"/>
            </a:xfrm>
            <a:custGeom>
              <a:avLst/>
              <a:gdLst/>
              <a:ahLst/>
              <a:cxnLst/>
              <a:rect l="l" t="t" r="r" b="b"/>
              <a:pathLst>
                <a:path w="5747" h="1412" extrusionOk="0">
                  <a:moveTo>
                    <a:pt x="2857" y="1"/>
                  </a:moveTo>
                  <a:cubicBezTo>
                    <a:pt x="2129" y="1"/>
                    <a:pt x="1393" y="44"/>
                    <a:pt x="663" y="44"/>
                  </a:cubicBezTo>
                  <a:cubicBezTo>
                    <a:pt x="1" y="44"/>
                    <a:pt x="1" y="1185"/>
                    <a:pt x="663" y="1185"/>
                  </a:cubicBezTo>
                  <a:cubicBezTo>
                    <a:pt x="1349" y="1185"/>
                    <a:pt x="2040" y="1142"/>
                    <a:pt x="2722" y="1142"/>
                  </a:cubicBezTo>
                  <a:cubicBezTo>
                    <a:pt x="3446" y="1142"/>
                    <a:pt x="4158" y="1191"/>
                    <a:pt x="4840" y="1391"/>
                  </a:cubicBezTo>
                  <a:cubicBezTo>
                    <a:pt x="4892" y="1405"/>
                    <a:pt x="4942" y="1412"/>
                    <a:pt x="4990" y="1412"/>
                  </a:cubicBezTo>
                  <a:cubicBezTo>
                    <a:pt x="5543" y="1412"/>
                    <a:pt x="5746" y="502"/>
                    <a:pt x="5137" y="249"/>
                  </a:cubicBezTo>
                  <a:cubicBezTo>
                    <a:pt x="4396" y="49"/>
                    <a:pt x="3631" y="1"/>
                    <a:pt x="2857" y="1"/>
                  </a:cubicBezTo>
                  <a:close/>
                </a:path>
              </a:pathLst>
            </a:custGeom>
            <a:solidFill>
              <a:srgbClr val="9AE5C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03" name="Google Shape;2403;p33"/>
            <p:cNvSpPr/>
            <p:nvPr/>
          </p:nvSpPr>
          <p:spPr>
            <a:xfrm>
              <a:off x="7326550" y="101125"/>
              <a:ext cx="42200" cy="134300"/>
            </a:xfrm>
            <a:custGeom>
              <a:avLst/>
              <a:gdLst/>
              <a:ahLst/>
              <a:cxnLst/>
              <a:rect l="l" t="t" r="r" b="b"/>
              <a:pathLst>
                <a:path w="1688" h="5372" extrusionOk="0">
                  <a:moveTo>
                    <a:pt x="695" y="0"/>
                  </a:moveTo>
                  <a:cubicBezTo>
                    <a:pt x="351" y="0"/>
                    <a:pt x="0" y="301"/>
                    <a:pt x="181" y="704"/>
                  </a:cubicBezTo>
                  <a:cubicBezTo>
                    <a:pt x="546" y="2050"/>
                    <a:pt x="363" y="3466"/>
                    <a:pt x="363" y="4789"/>
                  </a:cubicBezTo>
                  <a:cubicBezTo>
                    <a:pt x="363" y="5178"/>
                    <a:pt x="649" y="5372"/>
                    <a:pt x="934" y="5372"/>
                  </a:cubicBezTo>
                  <a:cubicBezTo>
                    <a:pt x="1219" y="5372"/>
                    <a:pt x="1505" y="5178"/>
                    <a:pt x="1505" y="4789"/>
                  </a:cubicBezTo>
                  <a:cubicBezTo>
                    <a:pt x="1505" y="3374"/>
                    <a:pt x="1687" y="1845"/>
                    <a:pt x="1208" y="430"/>
                  </a:cubicBezTo>
                  <a:cubicBezTo>
                    <a:pt x="1136" y="126"/>
                    <a:pt x="917" y="0"/>
                    <a:pt x="695" y="0"/>
                  </a:cubicBezTo>
                  <a:close/>
                </a:path>
              </a:pathLst>
            </a:custGeom>
            <a:solidFill>
              <a:srgbClr val="9AE5C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404" name="Google Shape;2404;p33"/>
          <p:cNvSpPr/>
          <p:nvPr/>
        </p:nvSpPr>
        <p:spPr>
          <a:xfrm flipH="1">
            <a:off x="1247775" y="1293350"/>
            <a:ext cx="67225" cy="58950"/>
          </a:xfrm>
          <a:custGeom>
            <a:avLst/>
            <a:gdLst/>
            <a:ahLst/>
            <a:cxnLst/>
            <a:rect l="l" t="t" r="r" b="b"/>
            <a:pathLst>
              <a:path w="2689" h="2358" extrusionOk="0">
                <a:moveTo>
                  <a:pt x="1343" y="1"/>
                </a:moveTo>
                <a:cubicBezTo>
                  <a:pt x="867" y="1"/>
                  <a:pt x="394" y="249"/>
                  <a:pt x="232" y="762"/>
                </a:cubicBezTo>
                <a:cubicBezTo>
                  <a:pt x="0" y="1731"/>
                  <a:pt x="765" y="2357"/>
                  <a:pt x="1475" y="2357"/>
                </a:cubicBezTo>
                <a:cubicBezTo>
                  <a:pt x="1952" y="2357"/>
                  <a:pt x="2405" y="2075"/>
                  <a:pt x="2515" y="1424"/>
                </a:cubicBezTo>
                <a:cubicBezTo>
                  <a:pt x="2688" y="490"/>
                  <a:pt x="2013" y="1"/>
                  <a:pt x="1343" y="1"/>
                </a:cubicBezTo>
                <a:close/>
              </a:path>
            </a:pathLst>
          </a:custGeom>
          <a:solidFill>
            <a:srgbClr val="FE323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405" name="Google Shape;2405;p33"/>
          <p:cNvGrpSpPr/>
          <p:nvPr/>
        </p:nvGrpSpPr>
        <p:grpSpPr>
          <a:xfrm flipH="1">
            <a:off x="173925" y="201925"/>
            <a:ext cx="1154200" cy="1393900"/>
            <a:chOff x="7333250" y="135250"/>
            <a:chExt cx="1154200" cy="1393900"/>
          </a:xfrm>
        </p:grpSpPr>
        <p:sp>
          <p:nvSpPr>
            <p:cNvPr id="2406" name="Google Shape;2406;p33"/>
            <p:cNvSpPr/>
            <p:nvPr/>
          </p:nvSpPr>
          <p:spPr>
            <a:xfrm>
              <a:off x="7395700" y="545100"/>
              <a:ext cx="644675" cy="940000"/>
            </a:xfrm>
            <a:custGeom>
              <a:avLst/>
              <a:gdLst/>
              <a:ahLst/>
              <a:cxnLst/>
              <a:rect l="l" t="t" r="r" b="b"/>
              <a:pathLst>
                <a:path w="25787" h="37600" extrusionOk="0">
                  <a:moveTo>
                    <a:pt x="25148" y="1"/>
                  </a:moveTo>
                  <a:cubicBezTo>
                    <a:pt x="24817" y="1"/>
                    <a:pt x="24463" y="212"/>
                    <a:pt x="24417" y="634"/>
                  </a:cubicBezTo>
                  <a:cubicBezTo>
                    <a:pt x="22523" y="15471"/>
                    <a:pt x="12434" y="27933"/>
                    <a:pt x="542" y="36310"/>
                  </a:cubicBezTo>
                  <a:cubicBezTo>
                    <a:pt x="0" y="36703"/>
                    <a:pt x="345" y="37599"/>
                    <a:pt x="851" y="37599"/>
                  </a:cubicBezTo>
                  <a:cubicBezTo>
                    <a:pt x="963" y="37599"/>
                    <a:pt x="1084" y="37555"/>
                    <a:pt x="1204" y="37451"/>
                  </a:cubicBezTo>
                  <a:cubicBezTo>
                    <a:pt x="13484" y="28801"/>
                    <a:pt x="23847" y="15950"/>
                    <a:pt x="25741" y="634"/>
                  </a:cubicBezTo>
                  <a:cubicBezTo>
                    <a:pt x="25787" y="212"/>
                    <a:pt x="25479" y="1"/>
                    <a:pt x="25148" y="1"/>
                  </a:cubicBezTo>
                  <a:close/>
                </a:path>
              </a:pathLst>
            </a:custGeom>
            <a:solidFill>
              <a:srgbClr val="2C32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07" name="Google Shape;2407;p33"/>
            <p:cNvSpPr/>
            <p:nvPr/>
          </p:nvSpPr>
          <p:spPr>
            <a:xfrm>
              <a:off x="7913100" y="135250"/>
              <a:ext cx="337850" cy="449700"/>
            </a:xfrm>
            <a:custGeom>
              <a:avLst/>
              <a:gdLst/>
              <a:ahLst/>
              <a:cxnLst/>
              <a:rect l="l" t="t" r="r" b="b"/>
              <a:pathLst>
                <a:path w="13514" h="17988" extrusionOk="0">
                  <a:moveTo>
                    <a:pt x="6004" y="1"/>
                  </a:moveTo>
                  <a:cubicBezTo>
                    <a:pt x="1" y="1"/>
                    <a:pt x="2009" y="14175"/>
                    <a:pt x="4292" y="17987"/>
                  </a:cubicBezTo>
                  <a:cubicBezTo>
                    <a:pt x="6757" y="15704"/>
                    <a:pt x="13513" y="1"/>
                    <a:pt x="6004" y="1"/>
                  </a:cubicBezTo>
                  <a:close/>
                </a:path>
              </a:pathLst>
            </a:custGeom>
            <a:solidFill>
              <a:srgbClr val="F8BD5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08" name="Google Shape;2408;p33"/>
            <p:cNvSpPr/>
            <p:nvPr/>
          </p:nvSpPr>
          <p:spPr>
            <a:xfrm>
              <a:off x="7979875" y="522900"/>
              <a:ext cx="507575" cy="248725"/>
            </a:xfrm>
            <a:custGeom>
              <a:avLst/>
              <a:gdLst/>
              <a:ahLst/>
              <a:cxnLst/>
              <a:rect l="l" t="t" r="r" b="b"/>
              <a:pathLst>
                <a:path w="20303" h="9949" extrusionOk="0">
                  <a:moveTo>
                    <a:pt x="14060" y="1"/>
                  </a:moveTo>
                  <a:cubicBezTo>
                    <a:pt x="9372" y="1"/>
                    <a:pt x="1165" y="7662"/>
                    <a:pt x="0" y="9899"/>
                  </a:cubicBezTo>
                  <a:cubicBezTo>
                    <a:pt x="316" y="9931"/>
                    <a:pt x="722" y="9948"/>
                    <a:pt x="1199" y="9948"/>
                  </a:cubicBezTo>
                  <a:cubicBezTo>
                    <a:pt x="6460" y="9948"/>
                    <a:pt x="20303" y="7878"/>
                    <a:pt x="16640" y="1431"/>
                  </a:cubicBezTo>
                  <a:cubicBezTo>
                    <a:pt x="16064" y="421"/>
                    <a:pt x="15158" y="1"/>
                    <a:pt x="14060" y="1"/>
                  </a:cubicBezTo>
                  <a:close/>
                </a:path>
              </a:pathLst>
            </a:custGeom>
            <a:solidFill>
              <a:srgbClr val="F8BD5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09" name="Google Shape;2409;p33"/>
            <p:cNvSpPr/>
            <p:nvPr/>
          </p:nvSpPr>
          <p:spPr>
            <a:xfrm>
              <a:off x="7454325" y="580600"/>
              <a:ext cx="416000" cy="389525"/>
            </a:xfrm>
            <a:custGeom>
              <a:avLst/>
              <a:gdLst/>
              <a:ahLst/>
              <a:cxnLst/>
              <a:rect l="l" t="t" r="r" b="b"/>
              <a:pathLst>
                <a:path w="16640" h="15581" extrusionOk="0">
                  <a:moveTo>
                    <a:pt x="9779" y="1"/>
                  </a:moveTo>
                  <a:cubicBezTo>
                    <a:pt x="9391" y="1"/>
                    <a:pt x="8985" y="85"/>
                    <a:pt x="8560" y="264"/>
                  </a:cubicBezTo>
                  <a:cubicBezTo>
                    <a:pt x="0" y="3871"/>
                    <a:pt x="14563" y="14051"/>
                    <a:pt x="16640" y="15580"/>
                  </a:cubicBezTo>
                  <a:cubicBezTo>
                    <a:pt x="16555" y="12500"/>
                    <a:pt x="14521" y="1"/>
                    <a:pt x="9779" y="1"/>
                  </a:cubicBezTo>
                  <a:close/>
                </a:path>
              </a:pathLst>
            </a:custGeom>
            <a:solidFill>
              <a:srgbClr val="F8BD5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10" name="Google Shape;2410;p33"/>
            <p:cNvSpPr/>
            <p:nvPr/>
          </p:nvSpPr>
          <p:spPr>
            <a:xfrm>
              <a:off x="7796700" y="971900"/>
              <a:ext cx="486050" cy="195150"/>
            </a:xfrm>
            <a:custGeom>
              <a:avLst/>
              <a:gdLst/>
              <a:ahLst/>
              <a:cxnLst/>
              <a:rect l="l" t="t" r="r" b="b"/>
              <a:pathLst>
                <a:path w="19442" h="7806" extrusionOk="0">
                  <a:moveTo>
                    <a:pt x="14452" y="0"/>
                  </a:moveTo>
                  <a:cubicBezTo>
                    <a:pt x="9912" y="0"/>
                    <a:pt x="2599" y="3618"/>
                    <a:pt x="0" y="5726"/>
                  </a:cubicBezTo>
                  <a:cubicBezTo>
                    <a:pt x="1144" y="6274"/>
                    <a:pt x="6799" y="7805"/>
                    <a:pt x="11537" y="7805"/>
                  </a:cubicBezTo>
                  <a:cubicBezTo>
                    <a:pt x="15873" y="7805"/>
                    <a:pt x="19441" y="6522"/>
                    <a:pt x="18078" y="2028"/>
                  </a:cubicBezTo>
                  <a:cubicBezTo>
                    <a:pt x="17618" y="569"/>
                    <a:pt x="16253" y="0"/>
                    <a:pt x="14452" y="0"/>
                  </a:cubicBezTo>
                  <a:close/>
                </a:path>
              </a:pathLst>
            </a:custGeom>
            <a:solidFill>
              <a:srgbClr val="F8BD5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11" name="Google Shape;2411;p33"/>
            <p:cNvSpPr/>
            <p:nvPr/>
          </p:nvSpPr>
          <p:spPr>
            <a:xfrm>
              <a:off x="7385275" y="862300"/>
              <a:ext cx="295425" cy="395400"/>
            </a:xfrm>
            <a:custGeom>
              <a:avLst/>
              <a:gdLst/>
              <a:ahLst/>
              <a:cxnLst/>
              <a:rect l="l" t="t" r="r" b="b"/>
              <a:pathLst>
                <a:path w="11817" h="15816" extrusionOk="0">
                  <a:moveTo>
                    <a:pt x="6682" y="1"/>
                  </a:moveTo>
                  <a:cubicBezTo>
                    <a:pt x="6186" y="1"/>
                    <a:pt x="5641" y="129"/>
                    <a:pt x="5045" y="409"/>
                  </a:cubicBezTo>
                  <a:cubicBezTo>
                    <a:pt x="0" y="2874"/>
                    <a:pt x="8765" y="13922"/>
                    <a:pt x="11048" y="15816"/>
                  </a:cubicBezTo>
                  <a:cubicBezTo>
                    <a:pt x="11817" y="13301"/>
                    <a:pt x="11734" y="1"/>
                    <a:pt x="6682" y="1"/>
                  </a:cubicBezTo>
                  <a:close/>
                </a:path>
              </a:pathLst>
            </a:custGeom>
            <a:solidFill>
              <a:srgbClr val="F8BD5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12" name="Google Shape;2412;p33"/>
            <p:cNvSpPr/>
            <p:nvPr/>
          </p:nvSpPr>
          <p:spPr>
            <a:xfrm>
              <a:off x="7556450" y="1361025"/>
              <a:ext cx="413000" cy="168125"/>
            </a:xfrm>
            <a:custGeom>
              <a:avLst/>
              <a:gdLst/>
              <a:ahLst/>
              <a:cxnLst/>
              <a:rect l="l" t="t" r="r" b="b"/>
              <a:pathLst>
                <a:path w="16520" h="6725" extrusionOk="0">
                  <a:moveTo>
                    <a:pt x="3760" y="1"/>
                  </a:moveTo>
                  <a:cubicBezTo>
                    <a:pt x="2111" y="1"/>
                    <a:pt x="724" y="154"/>
                    <a:pt x="1" y="432"/>
                  </a:cubicBezTo>
                  <a:cubicBezTo>
                    <a:pt x="2384" y="2729"/>
                    <a:pt x="8347" y="6724"/>
                    <a:pt x="12018" y="6724"/>
                  </a:cubicBezTo>
                  <a:cubicBezTo>
                    <a:pt x="13200" y="6724"/>
                    <a:pt x="14143" y="6311"/>
                    <a:pt x="14655" y="5294"/>
                  </a:cubicBezTo>
                  <a:cubicBezTo>
                    <a:pt x="16519" y="1479"/>
                    <a:pt x="8878" y="1"/>
                    <a:pt x="3760" y="1"/>
                  </a:cubicBezTo>
                  <a:close/>
                </a:path>
              </a:pathLst>
            </a:custGeom>
            <a:solidFill>
              <a:srgbClr val="F8BD5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13" name="Google Shape;2413;p33"/>
            <p:cNvSpPr/>
            <p:nvPr/>
          </p:nvSpPr>
          <p:spPr>
            <a:xfrm>
              <a:off x="7818275" y="454675"/>
              <a:ext cx="187300" cy="257150"/>
            </a:xfrm>
            <a:custGeom>
              <a:avLst/>
              <a:gdLst/>
              <a:ahLst/>
              <a:cxnLst/>
              <a:rect l="l" t="t" r="r" b="b"/>
              <a:pathLst>
                <a:path w="7492" h="10286" extrusionOk="0">
                  <a:moveTo>
                    <a:pt x="659" y="0"/>
                  </a:moveTo>
                  <a:cubicBezTo>
                    <a:pt x="334" y="0"/>
                    <a:pt x="0" y="347"/>
                    <a:pt x="187" y="736"/>
                  </a:cubicBezTo>
                  <a:cubicBezTo>
                    <a:pt x="2082" y="3977"/>
                    <a:pt x="4570" y="6831"/>
                    <a:pt x="6373" y="10049"/>
                  </a:cubicBezTo>
                  <a:cubicBezTo>
                    <a:pt x="6487" y="10216"/>
                    <a:pt x="6639" y="10285"/>
                    <a:pt x="6789" y="10285"/>
                  </a:cubicBezTo>
                  <a:cubicBezTo>
                    <a:pt x="7150" y="10285"/>
                    <a:pt x="7492" y="9882"/>
                    <a:pt x="7217" y="9478"/>
                  </a:cubicBezTo>
                  <a:cubicBezTo>
                    <a:pt x="5414" y="6260"/>
                    <a:pt x="3040" y="3407"/>
                    <a:pt x="1055" y="257"/>
                  </a:cubicBezTo>
                  <a:cubicBezTo>
                    <a:pt x="960" y="76"/>
                    <a:pt x="811" y="0"/>
                    <a:pt x="659" y="0"/>
                  </a:cubicBezTo>
                  <a:close/>
                </a:path>
              </a:pathLst>
            </a:custGeom>
            <a:solidFill>
              <a:srgbClr val="2C32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14" name="Google Shape;2414;p33"/>
            <p:cNvSpPr/>
            <p:nvPr/>
          </p:nvSpPr>
          <p:spPr>
            <a:xfrm>
              <a:off x="7913125" y="858250"/>
              <a:ext cx="278475" cy="54950"/>
            </a:xfrm>
            <a:custGeom>
              <a:avLst/>
              <a:gdLst/>
              <a:ahLst/>
              <a:cxnLst/>
              <a:rect l="l" t="t" r="r" b="b"/>
              <a:pathLst>
                <a:path w="11139" h="2198" extrusionOk="0">
                  <a:moveTo>
                    <a:pt x="10476" y="0"/>
                  </a:moveTo>
                  <a:cubicBezTo>
                    <a:pt x="7144" y="92"/>
                    <a:pt x="3903" y="868"/>
                    <a:pt x="570" y="1233"/>
                  </a:cubicBezTo>
                  <a:cubicBezTo>
                    <a:pt x="26" y="1320"/>
                    <a:pt x="1" y="2198"/>
                    <a:pt x="496" y="2198"/>
                  </a:cubicBezTo>
                  <a:cubicBezTo>
                    <a:pt x="520" y="2198"/>
                    <a:pt x="544" y="2196"/>
                    <a:pt x="570" y="2192"/>
                  </a:cubicBezTo>
                  <a:cubicBezTo>
                    <a:pt x="3903" y="1895"/>
                    <a:pt x="7144" y="1142"/>
                    <a:pt x="10476" y="1050"/>
                  </a:cubicBezTo>
                  <a:cubicBezTo>
                    <a:pt x="11138" y="1050"/>
                    <a:pt x="11138" y="0"/>
                    <a:pt x="10476" y="0"/>
                  </a:cubicBezTo>
                  <a:close/>
                </a:path>
              </a:pathLst>
            </a:custGeom>
            <a:solidFill>
              <a:srgbClr val="2C32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15" name="Google Shape;2415;p33"/>
            <p:cNvSpPr/>
            <p:nvPr/>
          </p:nvSpPr>
          <p:spPr>
            <a:xfrm>
              <a:off x="7678050" y="1222100"/>
              <a:ext cx="305175" cy="86400"/>
            </a:xfrm>
            <a:custGeom>
              <a:avLst/>
              <a:gdLst/>
              <a:ahLst/>
              <a:cxnLst/>
              <a:rect l="l" t="t" r="r" b="b"/>
              <a:pathLst>
                <a:path w="12207" h="3456" extrusionOk="0">
                  <a:moveTo>
                    <a:pt x="564" y="0"/>
                  </a:moveTo>
                  <a:cubicBezTo>
                    <a:pt x="0" y="0"/>
                    <a:pt x="33" y="949"/>
                    <a:pt x="661" y="1036"/>
                  </a:cubicBezTo>
                  <a:cubicBezTo>
                    <a:pt x="4267" y="1424"/>
                    <a:pt x="7896" y="2291"/>
                    <a:pt x="11411" y="3433"/>
                  </a:cubicBezTo>
                  <a:cubicBezTo>
                    <a:pt x="11460" y="3448"/>
                    <a:pt x="11507" y="3456"/>
                    <a:pt x="11552" y="3456"/>
                  </a:cubicBezTo>
                  <a:cubicBezTo>
                    <a:pt x="12023" y="3456"/>
                    <a:pt x="12207" y="2641"/>
                    <a:pt x="11685" y="2474"/>
                  </a:cubicBezTo>
                  <a:cubicBezTo>
                    <a:pt x="8079" y="1241"/>
                    <a:pt x="4381" y="465"/>
                    <a:pt x="661" y="9"/>
                  </a:cubicBezTo>
                  <a:cubicBezTo>
                    <a:pt x="626" y="3"/>
                    <a:pt x="594" y="0"/>
                    <a:pt x="564" y="0"/>
                  </a:cubicBezTo>
                  <a:close/>
                </a:path>
              </a:pathLst>
            </a:custGeom>
            <a:solidFill>
              <a:srgbClr val="2C32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16" name="Google Shape;2416;p33"/>
            <p:cNvSpPr/>
            <p:nvPr/>
          </p:nvSpPr>
          <p:spPr>
            <a:xfrm>
              <a:off x="7390350" y="1144425"/>
              <a:ext cx="127950" cy="261350"/>
            </a:xfrm>
            <a:custGeom>
              <a:avLst/>
              <a:gdLst/>
              <a:ahLst/>
              <a:cxnLst/>
              <a:rect l="l" t="t" r="r" b="b"/>
              <a:pathLst>
                <a:path w="5118" h="10454" extrusionOk="0">
                  <a:moveTo>
                    <a:pt x="647" y="0"/>
                  </a:moveTo>
                  <a:cubicBezTo>
                    <a:pt x="325" y="0"/>
                    <a:pt x="0" y="334"/>
                    <a:pt x="185" y="719"/>
                  </a:cubicBezTo>
                  <a:cubicBezTo>
                    <a:pt x="1509" y="3869"/>
                    <a:pt x="2765" y="6996"/>
                    <a:pt x="3997" y="10146"/>
                  </a:cubicBezTo>
                  <a:cubicBezTo>
                    <a:pt x="4101" y="10362"/>
                    <a:pt x="4302" y="10453"/>
                    <a:pt x="4496" y="10453"/>
                  </a:cubicBezTo>
                  <a:cubicBezTo>
                    <a:pt x="4816" y="10453"/>
                    <a:pt x="5118" y="10204"/>
                    <a:pt x="4933" y="9849"/>
                  </a:cubicBezTo>
                  <a:cubicBezTo>
                    <a:pt x="3700" y="6631"/>
                    <a:pt x="2376" y="3390"/>
                    <a:pt x="1053" y="263"/>
                  </a:cubicBezTo>
                  <a:cubicBezTo>
                    <a:pt x="956" y="77"/>
                    <a:pt x="802" y="0"/>
                    <a:pt x="647" y="0"/>
                  </a:cubicBezTo>
                  <a:close/>
                </a:path>
              </a:pathLst>
            </a:custGeom>
            <a:solidFill>
              <a:srgbClr val="2C32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17" name="Google Shape;2417;p33"/>
            <p:cNvSpPr/>
            <p:nvPr/>
          </p:nvSpPr>
          <p:spPr>
            <a:xfrm>
              <a:off x="7909175" y="1252200"/>
              <a:ext cx="144775" cy="104475"/>
            </a:xfrm>
            <a:custGeom>
              <a:avLst/>
              <a:gdLst/>
              <a:ahLst/>
              <a:cxnLst/>
              <a:rect l="l" t="t" r="r" b="b"/>
              <a:pathLst>
                <a:path w="5791" h="4179" extrusionOk="0">
                  <a:moveTo>
                    <a:pt x="2939" y="0"/>
                  </a:moveTo>
                  <a:cubicBezTo>
                    <a:pt x="1437" y="0"/>
                    <a:pt x="1" y="2006"/>
                    <a:pt x="1413" y="3552"/>
                  </a:cubicBezTo>
                  <a:cubicBezTo>
                    <a:pt x="1798" y="3990"/>
                    <a:pt x="2303" y="4179"/>
                    <a:pt x="2810" y="4179"/>
                  </a:cubicBezTo>
                  <a:cubicBezTo>
                    <a:pt x="4288" y="4179"/>
                    <a:pt x="5791" y="2581"/>
                    <a:pt x="4449" y="882"/>
                  </a:cubicBezTo>
                  <a:cubicBezTo>
                    <a:pt x="4022" y="257"/>
                    <a:pt x="3476" y="0"/>
                    <a:pt x="2939" y="0"/>
                  </a:cubicBezTo>
                  <a:close/>
                </a:path>
              </a:pathLst>
            </a:custGeom>
            <a:solidFill>
              <a:srgbClr val="FE32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18" name="Google Shape;2418;p33"/>
            <p:cNvSpPr/>
            <p:nvPr/>
          </p:nvSpPr>
          <p:spPr>
            <a:xfrm>
              <a:off x="7752450" y="407875"/>
              <a:ext cx="144725" cy="103875"/>
            </a:xfrm>
            <a:custGeom>
              <a:avLst/>
              <a:gdLst/>
              <a:ahLst/>
              <a:cxnLst/>
              <a:rect l="l" t="t" r="r" b="b"/>
              <a:pathLst>
                <a:path w="5789" h="4155" extrusionOk="0">
                  <a:moveTo>
                    <a:pt x="2907" y="1"/>
                  </a:moveTo>
                  <a:cubicBezTo>
                    <a:pt x="1414" y="1"/>
                    <a:pt x="0" y="1961"/>
                    <a:pt x="1405" y="3567"/>
                  </a:cubicBezTo>
                  <a:cubicBezTo>
                    <a:pt x="1786" y="3977"/>
                    <a:pt x="2283" y="4154"/>
                    <a:pt x="2785" y="4154"/>
                  </a:cubicBezTo>
                  <a:cubicBezTo>
                    <a:pt x="4268" y="4154"/>
                    <a:pt x="5788" y="2602"/>
                    <a:pt x="4441" y="896"/>
                  </a:cubicBezTo>
                  <a:cubicBezTo>
                    <a:pt x="4008" y="262"/>
                    <a:pt x="3452" y="1"/>
                    <a:pt x="2907" y="1"/>
                  </a:cubicBezTo>
                  <a:close/>
                </a:path>
              </a:pathLst>
            </a:custGeom>
            <a:solidFill>
              <a:srgbClr val="FE32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19" name="Google Shape;2419;p33"/>
            <p:cNvSpPr/>
            <p:nvPr/>
          </p:nvSpPr>
          <p:spPr>
            <a:xfrm>
              <a:off x="8120150" y="817375"/>
              <a:ext cx="143750" cy="104000"/>
            </a:xfrm>
            <a:custGeom>
              <a:avLst/>
              <a:gdLst/>
              <a:ahLst/>
              <a:cxnLst/>
              <a:rect l="l" t="t" r="r" b="b"/>
              <a:pathLst>
                <a:path w="5750" h="4160" extrusionOk="0">
                  <a:moveTo>
                    <a:pt x="2926" y="0"/>
                  </a:moveTo>
                  <a:cubicBezTo>
                    <a:pt x="1408" y="0"/>
                    <a:pt x="0" y="2000"/>
                    <a:pt x="1328" y="3530"/>
                  </a:cubicBezTo>
                  <a:cubicBezTo>
                    <a:pt x="1721" y="3970"/>
                    <a:pt x="2234" y="4160"/>
                    <a:pt x="2749" y="4160"/>
                  </a:cubicBezTo>
                  <a:cubicBezTo>
                    <a:pt x="4238" y="4160"/>
                    <a:pt x="5750" y="2578"/>
                    <a:pt x="4478" y="882"/>
                  </a:cubicBezTo>
                  <a:cubicBezTo>
                    <a:pt x="4027" y="256"/>
                    <a:pt x="3469" y="0"/>
                    <a:pt x="2926" y="0"/>
                  </a:cubicBezTo>
                  <a:close/>
                </a:path>
              </a:pathLst>
            </a:custGeom>
            <a:solidFill>
              <a:srgbClr val="FE32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20" name="Google Shape;2420;p33"/>
            <p:cNvSpPr/>
            <p:nvPr/>
          </p:nvSpPr>
          <p:spPr>
            <a:xfrm>
              <a:off x="8068650" y="782025"/>
              <a:ext cx="91750" cy="64575"/>
            </a:xfrm>
            <a:custGeom>
              <a:avLst/>
              <a:gdLst/>
              <a:ahLst/>
              <a:cxnLst/>
              <a:rect l="l" t="t" r="r" b="b"/>
              <a:pathLst>
                <a:path w="3670" h="2583" extrusionOk="0">
                  <a:moveTo>
                    <a:pt x="1663" y="1"/>
                  </a:moveTo>
                  <a:cubicBezTo>
                    <a:pt x="629" y="1"/>
                    <a:pt x="0" y="1521"/>
                    <a:pt x="923" y="2296"/>
                  </a:cubicBezTo>
                  <a:cubicBezTo>
                    <a:pt x="1177" y="2497"/>
                    <a:pt x="1445" y="2583"/>
                    <a:pt x="1702" y="2583"/>
                  </a:cubicBezTo>
                  <a:cubicBezTo>
                    <a:pt x="2785" y="2583"/>
                    <a:pt x="3670" y="1062"/>
                    <a:pt x="2452" y="287"/>
                  </a:cubicBezTo>
                  <a:cubicBezTo>
                    <a:pt x="2177" y="86"/>
                    <a:pt x="1908" y="1"/>
                    <a:pt x="1663" y="1"/>
                  </a:cubicBezTo>
                  <a:close/>
                </a:path>
              </a:pathLst>
            </a:custGeom>
            <a:solidFill>
              <a:srgbClr val="FE32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21" name="Google Shape;2421;p33"/>
            <p:cNvSpPr/>
            <p:nvPr/>
          </p:nvSpPr>
          <p:spPr>
            <a:xfrm>
              <a:off x="7875025" y="460075"/>
              <a:ext cx="92975" cy="63000"/>
            </a:xfrm>
            <a:custGeom>
              <a:avLst/>
              <a:gdLst/>
              <a:ahLst/>
              <a:cxnLst/>
              <a:rect l="l" t="t" r="r" b="b"/>
              <a:pathLst>
                <a:path w="3719" h="2520" extrusionOk="0">
                  <a:moveTo>
                    <a:pt x="1748" y="1"/>
                  </a:moveTo>
                  <a:cubicBezTo>
                    <a:pt x="691" y="1"/>
                    <a:pt x="0" y="1539"/>
                    <a:pt x="862" y="2232"/>
                  </a:cubicBezTo>
                  <a:cubicBezTo>
                    <a:pt x="1138" y="2434"/>
                    <a:pt x="1424" y="2519"/>
                    <a:pt x="1695" y="2519"/>
                  </a:cubicBezTo>
                  <a:cubicBezTo>
                    <a:pt x="2837" y="2519"/>
                    <a:pt x="3718" y="1003"/>
                    <a:pt x="2482" y="246"/>
                  </a:cubicBezTo>
                  <a:cubicBezTo>
                    <a:pt x="2228" y="74"/>
                    <a:pt x="1980" y="1"/>
                    <a:pt x="1748" y="1"/>
                  </a:cubicBezTo>
                  <a:close/>
                </a:path>
              </a:pathLst>
            </a:custGeom>
            <a:solidFill>
              <a:srgbClr val="FE32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22" name="Google Shape;2422;p33"/>
            <p:cNvSpPr/>
            <p:nvPr/>
          </p:nvSpPr>
          <p:spPr>
            <a:xfrm>
              <a:off x="7885075" y="1186550"/>
              <a:ext cx="92150" cy="64075"/>
            </a:xfrm>
            <a:custGeom>
              <a:avLst/>
              <a:gdLst/>
              <a:ahLst/>
              <a:cxnLst/>
              <a:rect l="l" t="t" r="r" b="b"/>
              <a:pathLst>
                <a:path w="3686" h="2563" extrusionOk="0">
                  <a:moveTo>
                    <a:pt x="1638" y="1"/>
                  </a:moveTo>
                  <a:cubicBezTo>
                    <a:pt x="580" y="1"/>
                    <a:pt x="1" y="1502"/>
                    <a:pt x="848" y="2275"/>
                  </a:cubicBezTo>
                  <a:cubicBezTo>
                    <a:pt x="1119" y="2477"/>
                    <a:pt x="1402" y="2562"/>
                    <a:pt x="1670" y="2562"/>
                  </a:cubicBezTo>
                  <a:cubicBezTo>
                    <a:pt x="2801" y="2562"/>
                    <a:pt x="3686" y="1046"/>
                    <a:pt x="2468" y="290"/>
                  </a:cubicBezTo>
                  <a:cubicBezTo>
                    <a:pt x="2173" y="87"/>
                    <a:pt x="1892" y="1"/>
                    <a:pt x="1638" y="1"/>
                  </a:cubicBezTo>
                  <a:close/>
                </a:path>
              </a:pathLst>
            </a:custGeom>
            <a:solidFill>
              <a:srgbClr val="FE32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23" name="Google Shape;2423;p33"/>
            <p:cNvSpPr/>
            <p:nvPr/>
          </p:nvSpPr>
          <p:spPr>
            <a:xfrm>
              <a:off x="7333250" y="1102675"/>
              <a:ext cx="143750" cy="104025"/>
            </a:xfrm>
            <a:custGeom>
              <a:avLst/>
              <a:gdLst/>
              <a:ahLst/>
              <a:cxnLst/>
              <a:rect l="l" t="t" r="r" b="b"/>
              <a:pathLst>
                <a:path w="5750" h="4161" extrusionOk="0">
                  <a:moveTo>
                    <a:pt x="2926" y="1"/>
                  </a:moveTo>
                  <a:cubicBezTo>
                    <a:pt x="1408" y="1"/>
                    <a:pt x="0" y="2001"/>
                    <a:pt x="1328" y="3530"/>
                  </a:cubicBezTo>
                  <a:cubicBezTo>
                    <a:pt x="1721" y="3971"/>
                    <a:pt x="2234" y="4160"/>
                    <a:pt x="2749" y="4160"/>
                  </a:cubicBezTo>
                  <a:cubicBezTo>
                    <a:pt x="4238" y="4160"/>
                    <a:pt x="5750" y="2578"/>
                    <a:pt x="4478" y="883"/>
                  </a:cubicBezTo>
                  <a:cubicBezTo>
                    <a:pt x="4027" y="257"/>
                    <a:pt x="3469" y="1"/>
                    <a:pt x="2926" y="1"/>
                  </a:cubicBezTo>
                  <a:close/>
                </a:path>
              </a:pathLst>
            </a:custGeom>
            <a:solidFill>
              <a:srgbClr val="FE32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24" name="Google Shape;2424;p33"/>
            <p:cNvSpPr/>
            <p:nvPr/>
          </p:nvSpPr>
          <p:spPr>
            <a:xfrm>
              <a:off x="7800525" y="1293825"/>
              <a:ext cx="122200" cy="88725"/>
            </a:xfrm>
            <a:custGeom>
              <a:avLst/>
              <a:gdLst/>
              <a:ahLst/>
              <a:cxnLst/>
              <a:rect l="l" t="t" r="r" b="b"/>
              <a:pathLst>
                <a:path w="4888" h="3549" extrusionOk="0">
                  <a:moveTo>
                    <a:pt x="2496" y="0"/>
                  </a:moveTo>
                  <a:cubicBezTo>
                    <a:pt x="1234" y="0"/>
                    <a:pt x="0" y="1700"/>
                    <a:pt x="1194" y="3029"/>
                  </a:cubicBezTo>
                  <a:cubicBezTo>
                    <a:pt x="1510" y="3391"/>
                    <a:pt x="1932" y="3549"/>
                    <a:pt x="2360" y="3549"/>
                  </a:cubicBezTo>
                  <a:cubicBezTo>
                    <a:pt x="3601" y="3549"/>
                    <a:pt x="4888" y="2223"/>
                    <a:pt x="3750" y="746"/>
                  </a:cubicBezTo>
                  <a:cubicBezTo>
                    <a:pt x="3402" y="217"/>
                    <a:pt x="2947" y="0"/>
                    <a:pt x="2496" y="0"/>
                  </a:cubicBezTo>
                  <a:close/>
                </a:path>
              </a:pathLst>
            </a:custGeom>
            <a:solidFill>
              <a:srgbClr val="FE32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25" name="Google Shape;2425;p33"/>
            <p:cNvSpPr/>
            <p:nvPr/>
          </p:nvSpPr>
          <p:spPr>
            <a:xfrm>
              <a:off x="7762250" y="528275"/>
              <a:ext cx="122175" cy="88825"/>
            </a:xfrm>
            <a:custGeom>
              <a:avLst/>
              <a:gdLst/>
              <a:ahLst/>
              <a:cxnLst/>
              <a:rect l="l" t="t" r="r" b="b"/>
              <a:pathLst>
                <a:path w="4887" h="3553" extrusionOk="0">
                  <a:moveTo>
                    <a:pt x="2462" y="1"/>
                  </a:moveTo>
                  <a:cubicBezTo>
                    <a:pt x="1188" y="1"/>
                    <a:pt x="1" y="1690"/>
                    <a:pt x="1196" y="3019"/>
                  </a:cubicBezTo>
                  <a:cubicBezTo>
                    <a:pt x="1514" y="3391"/>
                    <a:pt x="1941" y="3552"/>
                    <a:pt x="2373" y="3552"/>
                  </a:cubicBezTo>
                  <a:cubicBezTo>
                    <a:pt x="3611" y="3552"/>
                    <a:pt x="4886" y="2226"/>
                    <a:pt x="3752" y="737"/>
                  </a:cubicBezTo>
                  <a:cubicBezTo>
                    <a:pt x="3380" y="215"/>
                    <a:pt x="2916" y="1"/>
                    <a:pt x="2462" y="1"/>
                  </a:cubicBezTo>
                  <a:close/>
                </a:path>
              </a:pathLst>
            </a:custGeom>
            <a:solidFill>
              <a:srgbClr val="FE32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26" name="Google Shape;2426;p33"/>
            <p:cNvSpPr/>
            <p:nvPr/>
          </p:nvSpPr>
          <p:spPr>
            <a:xfrm>
              <a:off x="8057350" y="904000"/>
              <a:ext cx="122400" cy="88475"/>
            </a:xfrm>
            <a:custGeom>
              <a:avLst/>
              <a:gdLst/>
              <a:ahLst/>
              <a:cxnLst/>
              <a:rect l="l" t="t" r="r" b="b"/>
              <a:pathLst>
                <a:path w="4896" h="3539" extrusionOk="0">
                  <a:moveTo>
                    <a:pt x="2449" y="0"/>
                  </a:moveTo>
                  <a:cubicBezTo>
                    <a:pt x="1179" y="0"/>
                    <a:pt x="0" y="1689"/>
                    <a:pt x="1192" y="3032"/>
                  </a:cubicBezTo>
                  <a:cubicBezTo>
                    <a:pt x="1501" y="3386"/>
                    <a:pt x="1911" y="3539"/>
                    <a:pt x="2328" y="3539"/>
                  </a:cubicBezTo>
                  <a:cubicBezTo>
                    <a:pt x="3579" y="3539"/>
                    <a:pt x="4895" y="2170"/>
                    <a:pt x="3749" y="750"/>
                  </a:cubicBezTo>
                  <a:cubicBezTo>
                    <a:pt x="3375" y="218"/>
                    <a:pt x="2906" y="0"/>
                    <a:pt x="2449" y="0"/>
                  </a:cubicBezTo>
                  <a:close/>
                </a:path>
              </a:pathLst>
            </a:custGeom>
            <a:solidFill>
              <a:srgbClr val="FE32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27" name="Google Shape;2427;p33"/>
            <p:cNvSpPr/>
            <p:nvPr/>
          </p:nvSpPr>
          <p:spPr>
            <a:xfrm>
              <a:off x="7441800" y="1161675"/>
              <a:ext cx="121950" cy="87950"/>
            </a:xfrm>
            <a:custGeom>
              <a:avLst/>
              <a:gdLst/>
              <a:ahLst/>
              <a:cxnLst/>
              <a:rect l="l" t="t" r="r" b="b"/>
              <a:pathLst>
                <a:path w="4878" h="3518" extrusionOk="0">
                  <a:moveTo>
                    <a:pt x="2392" y="0"/>
                  </a:moveTo>
                  <a:cubicBezTo>
                    <a:pt x="1134" y="0"/>
                    <a:pt x="0" y="1668"/>
                    <a:pt x="1163" y="2996"/>
                  </a:cubicBezTo>
                  <a:cubicBezTo>
                    <a:pt x="1486" y="3361"/>
                    <a:pt x="1915" y="3518"/>
                    <a:pt x="2348" y="3518"/>
                  </a:cubicBezTo>
                  <a:cubicBezTo>
                    <a:pt x="3597" y="3518"/>
                    <a:pt x="4878" y="2212"/>
                    <a:pt x="3742" y="805"/>
                  </a:cubicBezTo>
                  <a:cubicBezTo>
                    <a:pt x="3351" y="234"/>
                    <a:pt x="2863" y="0"/>
                    <a:pt x="2392" y="0"/>
                  </a:cubicBezTo>
                  <a:close/>
                </a:path>
              </a:pathLst>
            </a:custGeom>
            <a:solidFill>
              <a:srgbClr val="FE32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28" name="Google Shape;2428;p33"/>
            <p:cNvSpPr/>
            <p:nvPr/>
          </p:nvSpPr>
          <p:spPr>
            <a:xfrm>
              <a:off x="7666825" y="670950"/>
              <a:ext cx="222825" cy="317575"/>
            </a:xfrm>
            <a:custGeom>
              <a:avLst/>
              <a:gdLst/>
              <a:ahLst/>
              <a:cxnLst/>
              <a:rect l="l" t="t" r="r" b="b"/>
              <a:pathLst>
                <a:path w="8913" h="12703" extrusionOk="0">
                  <a:moveTo>
                    <a:pt x="655" y="0"/>
                  </a:moveTo>
                  <a:cubicBezTo>
                    <a:pt x="309" y="0"/>
                    <a:pt x="0" y="347"/>
                    <a:pt x="265" y="736"/>
                  </a:cubicBezTo>
                  <a:cubicBezTo>
                    <a:pt x="2730" y="4639"/>
                    <a:pt x="5583" y="8360"/>
                    <a:pt x="7866" y="12445"/>
                  </a:cubicBezTo>
                  <a:cubicBezTo>
                    <a:pt x="7953" y="12627"/>
                    <a:pt x="8100" y="12702"/>
                    <a:pt x="8250" y="12702"/>
                  </a:cubicBezTo>
                  <a:cubicBezTo>
                    <a:pt x="8574" y="12702"/>
                    <a:pt x="8913" y="12355"/>
                    <a:pt x="8710" y="11966"/>
                  </a:cubicBezTo>
                  <a:cubicBezTo>
                    <a:pt x="6428" y="7880"/>
                    <a:pt x="3575" y="4160"/>
                    <a:pt x="1110" y="257"/>
                  </a:cubicBezTo>
                  <a:cubicBezTo>
                    <a:pt x="986" y="75"/>
                    <a:pt x="817" y="0"/>
                    <a:pt x="655" y="0"/>
                  </a:cubicBezTo>
                  <a:close/>
                </a:path>
              </a:pathLst>
            </a:custGeom>
            <a:solidFill>
              <a:srgbClr val="2C32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29" name="Google Shape;2429;p33"/>
            <p:cNvSpPr/>
            <p:nvPr/>
          </p:nvSpPr>
          <p:spPr>
            <a:xfrm>
              <a:off x="7535875" y="942725"/>
              <a:ext cx="139125" cy="328075"/>
            </a:xfrm>
            <a:custGeom>
              <a:avLst/>
              <a:gdLst/>
              <a:ahLst/>
              <a:cxnLst/>
              <a:rect l="l" t="t" r="r" b="b"/>
              <a:pathLst>
                <a:path w="5565" h="13123" extrusionOk="0">
                  <a:moveTo>
                    <a:pt x="611" y="1"/>
                  </a:moveTo>
                  <a:cubicBezTo>
                    <a:pt x="300" y="1"/>
                    <a:pt x="0" y="225"/>
                    <a:pt x="162" y="616"/>
                  </a:cubicBezTo>
                  <a:cubicBezTo>
                    <a:pt x="1600" y="4610"/>
                    <a:pt x="3015" y="8696"/>
                    <a:pt x="4453" y="12782"/>
                  </a:cubicBezTo>
                  <a:cubicBezTo>
                    <a:pt x="4528" y="13015"/>
                    <a:pt x="4748" y="13122"/>
                    <a:pt x="4961" y="13122"/>
                  </a:cubicBezTo>
                  <a:cubicBezTo>
                    <a:pt x="5269" y="13122"/>
                    <a:pt x="5564" y="12899"/>
                    <a:pt x="5389" y="12508"/>
                  </a:cubicBezTo>
                  <a:cubicBezTo>
                    <a:pt x="3974" y="8422"/>
                    <a:pt x="2650" y="4336"/>
                    <a:pt x="1121" y="342"/>
                  </a:cubicBezTo>
                  <a:cubicBezTo>
                    <a:pt x="1046" y="108"/>
                    <a:pt x="826" y="1"/>
                    <a:pt x="611" y="1"/>
                  </a:cubicBezTo>
                  <a:close/>
                </a:path>
              </a:pathLst>
            </a:custGeom>
            <a:solidFill>
              <a:srgbClr val="2C32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30" name="Google Shape;2430;p33"/>
            <p:cNvSpPr/>
            <p:nvPr/>
          </p:nvSpPr>
          <p:spPr>
            <a:xfrm>
              <a:off x="7529300" y="1359300"/>
              <a:ext cx="325850" cy="102925"/>
            </a:xfrm>
            <a:custGeom>
              <a:avLst/>
              <a:gdLst/>
              <a:ahLst/>
              <a:cxnLst/>
              <a:rect l="l" t="t" r="r" b="b"/>
              <a:pathLst>
                <a:path w="13034" h="4117" extrusionOk="0">
                  <a:moveTo>
                    <a:pt x="682" y="0"/>
                  </a:moveTo>
                  <a:cubicBezTo>
                    <a:pt x="201" y="0"/>
                    <a:pt x="0" y="896"/>
                    <a:pt x="630" y="980"/>
                  </a:cubicBezTo>
                  <a:cubicBezTo>
                    <a:pt x="4511" y="1939"/>
                    <a:pt x="8231" y="3263"/>
                    <a:pt x="12134" y="4107"/>
                  </a:cubicBezTo>
                  <a:cubicBezTo>
                    <a:pt x="12171" y="4114"/>
                    <a:pt x="12207" y="4117"/>
                    <a:pt x="12241" y="4117"/>
                  </a:cubicBezTo>
                  <a:cubicBezTo>
                    <a:pt x="12824" y="4117"/>
                    <a:pt x="13033" y="3253"/>
                    <a:pt x="12408" y="3080"/>
                  </a:cubicBezTo>
                  <a:cubicBezTo>
                    <a:pt x="8505" y="2304"/>
                    <a:pt x="4716" y="889"/>
                    <a:pt x="813" y="22"/>
                  </a:cubicBezTo>
                  <a:cubicBezTo>
                    <a:pt x="767" y="7"/>
                    <a:pt x="724" y="0"/>
                    <a:pt x="682" y="0"/>
                  </a:cubicBezTo>
                  <a:close/>
                </a:path>
              </a:pathLst>
            </a:custGeom>
            <a:solidFill>
              <a:srgbClr val="2C32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31" name="Google Shape;2431;p33"/>
            <p:cNvSpPr/>
            <p:nvPr/>
          </p:nvSpPr>
          <p:spPr>
            <a:xfrm>
              <a:off x="7780175" y="1051125"/>
              <a:ext cx="361200" cy="73775"/>
            </a:xfrm>
            <a:custGeom>
              <a:avLst/>
              <a:gdLst/>
              <a:ahLst/>
              <a:cxnLst/>
              <a:rect l="l" t="t" r="r" b="b"/>
              <a:pathLst>
                <a:path w="14448" h="2951" extrusionOk="0">
                  <a:moveTo>
                    <a:pt x="13786" y="0"/>
                  </a:moveTo>
                  <a:cubicBezTo>
                    <a:pt x="9312" y="183"/>
                    <a:pt x="5044" y="1415"/>
                    <a:pt x="661" y="1895"/>
                  </a:cubicBezTo>
                  <a:cubicBezTo>
                    <a:pt x="27" y="1982"/>
                    <a:pt x="0" y="2950"/>
                    <a:pt x="582" y="2950"/>
                  </a:cubicBezTo>
                  <a:cubicBezTo>
                    <a:pt x="607" y="2950"/>
                    <a:pt x="634" y="2949"/>
                    <a:pt x="661" y="2945"/>
                  </a:cubicBezTo>
                  <a:cubicBezTo>
                    <a:pt x="5044" y="2465"/>
                    <a:pt x="9312" y="1233"/>
                    <a:pt x="13786" y="1027"/>
                  </a:cubicBezTo>
                  <a:cubicBezTo>
                    <a:pt x="14448" y="1027"/>
                    <a:pt x="14448" y="0"/>
                    <a:pt x="13786" y="0"/>
                  </a:cubicBezTo>
                  <a:close/>
                </a:path>
              </a:pathLst>
            </a:custGeom>
            <a:solidFill>
              <a:srgbClr val="2C32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32" name="Google Shape;2432;p33"/>
            <p:cNvSpPr/>
            <p:nvPr/>
          </p:nvSpPr>
          <p:spPr>
            <a:xfrm>
              <a:off x="7958175" y="614375"/>
              <a:ext cx="357275" cy="167800"/>
            </a:xfrm>
            <a:custGeom>
              <a:avLst/>
              <a:gdLst/>
              <a:ahLst/>
              <a:cxnLst/>
              <a:rect l="l" t="t" r="r" b="b"/>
              <a:pathLst>
                <a:path w="14291" h="6712" extrusionOk="0">
                  <a:moveTo>
                    <a:pt x="13470" y="1"/>
                  </a:moveTo>
                  <a:cubicBezTo>
                    <a:pt x="13395" y="1"/>
                    <a:pt x="13317" y="17"/>
                    <a:pt x="13240" y="55"/>
                  </a:cubicBezTo>
                  <a:cubicBezTo>
                    <a:pt x="9040" y="2063"/>
                    <a:pt x="4680" y="3570"/>
                    <a:pt x="480" y="5761"/>
                  </a:cubicBezTo>
                  <a:cubicBezTo>
                    <a:pt x="0" y="6010"/>
                    <a:pt x="327" y="6712"/>
                    <a:pt x="783" y="6712"/>
                  </a:cubicBezTo>
                  <a:cubicBezTo>
                    <a:pt x="869" y="6712"/>
                    <a:pt x="960" y="6686"/>
                    <a:pt x="1051" y="6628"/>
                  </a:cubicBezTo>
                  <a:cubicBezTo>
                    <a:pt x="5159" y="4437"/>
                    <a:pt x="9519" y="2908"/>
                    <a:pt x="13719" y="922"/>
                  </a:cubicBezTo>
                  <a:cubicBezTo>
                    <a:pt x="14291" y="666"/>
                    <a:pt x="13943" y="1"/>
                    <a:pt x="13470" y="1"/>
                  </a:cubicBezTo>
                  <a:close/>
                </a:path>
              </a:pathLst>
            </a:custGeom>
            <a:solidFill>
              <a:srgbClr val="2C32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33" name="Google Shape;2433;p33"/>
            <p:cNvSpPr/>
            <p:nvPr/>
          </p:nvSpPr>
          <p:spPr>
            <a:xfrm>
              <a:off x="7997350" y="234125"/>
              <a:ext cx="70425" cy="406700"/>
            </a:xfrm>
            <a:custGeom>
              <a:avLst/>
              <a:gdLst/>
              <a:ahLst/>
              <a:cxnLst/>
              <a:rect l="l" t="t" r="r" b="b"/>
              <a:pathLst>
                <a:path w="2817" h="16268" extrusionOk="0">
                  <a:moveTo>
                    <a:pt x="2291" y="0"/>
                  </a:moveTo>
                  <a:cubicBezTo>
                    <a:pt x="2029" y="0"/>
                    <a:pt x="1766" y="143"/>
                    <a:pt x="1766" y="428"/>
                  </a:cubicBezTo>
                  <a:cubicBezTo>
                    <a:pt x="1766" y="5564"/>
                    <a:pt x="1013" y="10608"/>
                    <a:pt x="54" y="15653"/>
                  </a:cubicBezTo>
                  <a:cubicBezTo>
                    <a:pt x="0" y="16044"/>
                    <a:pt x="313" y="16267"/>
                    <a:pt x="597" y="16267"/>
                  </a:cubicBezTo>
                  <a:cubicBezTo>
                    <a:pt x="793" y="16267"/>
                    <a:pt x="976" y="16160"/>
                    <a:pt x="1013" y="15927"/>
                  </a:cubicBezTo>
                  <a:cubicBezTo>
                    <a:pt x="1972" y="10791"/>
                    <a:pt x="2816" y="5655"/>
                    <a:pt x="2816" y="428"/>
                  </a:cubicBezTo>
                  <a:cubicBezTo>
                    <a:pt x="2816" y="143"/>
                    <a:pt x="2554" y="0"/>
                    <a:pt x="2291" y="0"/>
                  </a:cubicBezTo>
                  <a:close/>
                </a:path>
              </a:pathLst>
            </a:custGeom>
            <a:solidFill>
              <a:srgbClr val="2C32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34" name="Google Shape;2434;p33"/>
            <p:cNvSpPr/>
            <p:nvPr/>
          </p:nvSpPr>
          <p:spPr>
            <a:xfrm>
              <a:off x="8045675" y="278425"/>
              <a:ext cx="68375" cy="77475"/>
            </a:xfrm>
            <a:custGeom>
              <a:avLst/>
              <a:gdLst/>
              <a:ahLst/>
              <a:cxnLst/>
              <a:rect l="l" t="t" r="r" b="b"/>
              <a:pathLst>
                <a:path w="2735" h="3099" extrusionOk="0">
                  <a:moveTo>
                    <a:pt x="2239" y="1"/>
                  </a:moveTo>
                  <a:cubicBezTo>
                    <a:pt x="2166" y="1"/>
                    <a:pt x="2091" y="28"/>
                    <a:pt x="2025" y="94"/>
                  </a:cubicBezTo>
                  <a:cubicBezTo>
                    <a:pt x="1271" y="847"/>
                    <a:pt x="701" y="1692"/>
                    <a:pt x="130" y="2559"/>
                  </a:cubicBezTo>
                  <a:cubicBezTo>
                    <a:pt x="1" y="2834"/>
                    <a:pt x="250" y="3098"/>
                    <a:pt x="471" y="3098"/>
                  </a:cubicBezTo>
                  <a:cubicBezTo>
                    <a:pt x="562" y="3098"/>
                    <a:pt x="648" y="3054"/>
                    <a:pt x="701" y="2947"/>
                  </a:cubicBezTo>
                  <a:cubicBezTo>
                    <a:pt x="1271" y="2080"/>
                    <a:pt x="1842" y="1327"/>
                    <a:pt x="2504" y="551"/>
                  </a:cubicBezTo>
                  <a:cubicBezTo>
                    <a:pt x="2735" y="338"/>
                    <a:pt x="2496" y="1"/>
                    <a:pt x="2239" y="1"/>
                  </a:cubicBezTo>
                  <a:close/>
                </a:path>
              </a:pathLst>
            </a:custGeom>
            <a:solidFill>
              <a:srgbClr val="2C32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35" name="Google Shape;2435;p33"/>
            <p:cNvSpPr/>
            <p:nvPr/>
          </p:nvSpPr>
          <p:spPr>
            <a:xfrm>
              <a:off x="7986575" y="325800"/>
              <a:ext cx="64650" cy="68550"/>
            </a:xfrm>
            <a:custGeom>
              <a:avLst/>
              <a:gdLst/>
              <a:ahLst/>
              <a:cxnLst/>
              <a:rect l="l" t="t" r="r" b="b"/>
              <a:pathLst>
                <a:path w="2586" h="2742" extrusionOk="0">
                  <a:moveTo>
                    <a:pt x="521" y="0"/>
                  </a:moveTo>
                  <a:cubicBezTo>
                    <a:pt x="224" y="0"/>
                    <a:pt x="1" y="342"/>
                    <a:pt x="303" y="573"/>
                  </a:cubicBezTo>
                  <a:cubicBezTo>
                    <a:pt x="873" y="1144"/>
                    <a:pt x="1353" y="1897"/>
                    <a:pt x="1832" y="2559"/>
                  </a:cubicBezTo>
                  <a:cubicBezTo>
                    <a:pt x="1893" y="2688"/>
                    <a:pt x="2007" y="2741"/>
                    <a:pt x="2122" y="2741"/>
                  </a:cubicBezTo>
                  <a:cubicBezTo>
                    <a:pt x="2352" y="2741"/>
                    <a:pt x="2585" y="2528"/>
                    <a:pt x="2403" y="2285"/>
                  </a:cubicBezTo>
                  <a:cubicBezTo>
                    <a:pt x="1923" y="1509"/>
                    <a:pt x="1444" y="664"/>
                    <a:pt x="782" y="94"/>
                  </a:cubicBezTo>
                  <a:cubicBezTo>
                    <a:pt x="696" y="28"/>
                    <a:pt x="606" y="0"/>
                    <a:pt x="521" y="0"/>
                  </a:cubicBezTo>
                  <a:close/>
                </a:path>
              </a:pathLst>
            </a:custGeom>
            <a:solidFill>
              <a:srgbClr val="2C32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36" name="Google Shape;2436;p33"/>
            <p:cNvSpPr/>
            <p:nvPr/>
          </p:nvSpPr>
          <p:spPr>
            <a:xfrm>
              <a:off x="8033750" y="382175"/>
              <a:ext cx="72600" cy="80750"/>
            </a:xfrm>
            <a:custGeom>
              <a:avLst/>
              <a:gdLst/>
              <a:ahLst/>
              <a:cxnLst/>
              <a:rect l="l" t="t" r="r" b="b"/>
              <a:pathLst>
                <a:path w="2904" h="3230" extrusionOk="0">
                  <a:moveTo>
                    <a:pt x="2416" y="0"/>
                  </a:moveTo>
                  <a:cubicBezTo>
                    <a:pt x="2316" y="0"/>
                    <a:pt x="2214" y="37"/>
                    <a:pt x="2136" y="121"/>
                  </a:cubicBezTo>
                  <a:cubicBezTo>
                    <a:pt x="1452" y="1080"/>
                    <a:pt x="698" y="1833"/>
                    <a:pt x="128" y="2792"/>
                  </a:cubicBezTo>
                  <a:cubicBezTo>
                    <a:pt x="0" y="2983"/>
                    <a:pt x="239" y="3229"/>
                    <a:pt x="458" y="3229"/>
                  </a:cubicBezTo>
                  <a:cubicBezTo>
                    <a:pt x="552" y="3229"/>
                    <a:pt x="643" y="3183"/>
                    <a:pt x="698" y="3066"/>
                  </a:cubicBezTo>
                  <a:cubicBezTo>
                    <a:pt x="1269" y="2107"/>
                    <a:pt x="2022" y="1354"/>
                    <a:pt x="2707" y="509"/>
                  </a:cubicBezTo>
                  <a:cubicBezTo>
                    <a:pt x="2903" y="231"/>
                    <a:pt x="2666" y="0"/>
                    <a:pt x="2416" y="0"/>
                  </a:cubicBezTo>
                  <a:close/>
                </a:path>
              </a:pathLst>
            </a:custGeom>
            <a:solidFill>
              <a:srgbClr val="2C32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37" name="Google Shape;2437;p33"/>
            <p:cNvSpPr/>
            <p:nvPr/>
          </p:nvSpPr>
          <p:spPr>
            <a:xfrm>
              <a:off x="7986025" y="428175"/>
              <a:ext cx="56650" cy="70900"/>
            </a:xfrm>
            <a:custGeom>
              <a:avLst/>
              <a:gdLst/>
              <a:ahLst/>
              <a:cxnLst/>
              <a:rect l="l" t="t" r="r" b="b"/>
              <a:pathLst>
                <a:path w="2266" h="2836" extrusionOk="0">
                  <a:moveTo>
                    <a:pt x="505" y="0"/>
                  </a:moveTo>
                  <a:cubicBezTo>
                    <a:pt x="245" y="0"/>
                    <a:pt x="1" y="331"/>
                    <a:pt x="234" y="564"/>
                  </a:cubicBezTo>
                  <a:cubicBezTo>
                    <a:pt x="804" y="1134"/>
                    <a:pt x="1192" y="1888"/>
                    <a:pt x="1466" y="2664"/>
                  </a:cubicBezTo>
                  <a:cubicBezTo>
                    <a:pt x="1526" y="2784"/>
                    <a:pt x="1642" y="2835"/>
                    <a:pt x="1762" y="2835"/>
                  </a:cubicBezTo>
                  <a:cubicBezTo>
                    <a:pt x="2004" y="2835"/>
                    <a:pt x="2266" y="2627"/>
                    <a:pt x="2128" y="2367"/>
                  </a:cubicBezTo>
                  <a:cubicBezTo>
                    <a:pt x="1649" y="1522"/>
                    <a:pt x="1375" y="746"/>
                    <a:pt x="713" y="84"/>
                  </a:cubicBezTo>
                  <a:cubicBezTo>
                    <a:pt x="649" y="25"/>
                    <a:pt x="576" y="0"/>
                    <a:pt x="505" y="0"/>
                  </a:cubicBezTo>
                  <a:close/>
                </a:path>
              </a:pathLst>
            </a:custGeom>
            <a:solidFill>
              <a:srgbClr val="2C32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38" name="Google Shape;2438;p33"/>
            <p:cNvSpPr/>
            <p:nvPr/>
          </p:nvSpPr>
          <p:spPr>
            <a:xfrm>
              <a:off x="8191300" y="583175"/>
              <a:ext cx="60600" cy="83975"/>
            </a:xfrm>
            <a:custGeom>
              <a:avLst/>
              <a:gdLst/>
              <a:ahLst/>
              <a:cxnLst/>
              <a:rect l="l" t="t" r="r" b="b"/>
              <a:pathLst>
                <a:path w="2424" h="3359" extrusionOk="0">
                  <a:moveTo>
                    <a:pt x="1955" y="1"/>
                  </a:moveTo>
                  <a:cubicBezTo>
                    <a:pt x="1864" y="1"/>
                    <a:pt x="1777" y="48"/>
                    <a:pt x="1723" y="161"/>
                  </a:cubicBezTo>
                  <a:cubicBezTo>
                    <a:pt x="1244" y="1120"/>
                    <a:pt x="765" y="1965"/>
                    <a:pt x="194" y="2832"/>
                  </a:cubicBezTo>
                  <a:cubicBezTo>
                    <a:pt x="1" y="3089"/>
                    <a:pt x="228" y="3358"/>
                    <a:pt x="474" y="3358"/>
                  </a:cubicBezTo>
                  <a:cubicBezTo>
                    <a:pt x="577" y="3358"/>
                    <a:pt x="684" y="3311"/>
                    <a:pt x="765" y="3197"/>
                  </a:cubicBezTo>
                  <a:cubicBezTo>
                    <a:pt x="1335" y="2353"/>
                    <a:pt x="1815" y="1394"/>
                    <a:pt x="2294" y="549"/>
                  </a:cubicBezTo>
                  <a:cubicBezTo>
                    <a:pt x="2423" y="275"/>
                    <a:pt x="2176" y="1"/>
                    <a:pt x="1955" y="1"/>
                  </a:cubicBezTo>
                  <a:close/>
                </a:path>
              </a:pathLst>
            </a:custGeom>
            <a:solidFill>
              <a:srgbClr val="2C32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39" name="Google Shape;2439;p33"/>
            <p:cNvSpPr/>
            <p:nvPr/>
          </p:nvSpPr>
          <p:spPr>
            <a:xfrm>
              <a:off x="8173975" y="671900"/>
              <a:ext cx="79900" cy="47875"/>
            </a:xfrm>
            <a:custGeom>
              <a:avLst/>
              <a:gdLst/>
              <a:ahLst/>
              <a:cxnLst/>
              <a:rect l="l" t="t" r="r" b="b"/>
              <a:pathLst>
                <a:path w="3196" h="1915" extrusionOk="0">
                  <a:moveTo>
                    <a:pt x="550" y="1"/>
                  </a:moveTo>
                  <a:cubicBezTo>
                    <a:pt x="231" y="1"/>
                    <a:pt x="0" y="449"/>
                    <a:pt x="316" y="607"/>
                  </a:cubicBezTo>
                  <a:cubicBezTo>
                    <a:pt x="1092" y="995"/>
                    <a:pt x="1846" y="1360"/>
                    <a:pt x="2508" y="1839"/>
                  </a:cubicBezTo>
                  <a:cubicBezTo>
                    <a:pt x="2577" y="1892"/>
                    <a:pt x="2645" y="1915"/>
                    <a:pt x="2709" y="1915"/>
                  </a:cubicBezTo>
                  <a:cubicBezTo>
                    <a:pt x="3003" y="1915"/>
                    <a:pt x="3196" y="1437"/>
                    <a:pt x="2896" y="1269"/>
                  </a:cubicBezTo>
                  <a:cubicBezTo>
                    <a:pt x="2234" y="789"/>
                    <a:pt x="1366" y="424"/>
                    <a:pt x="704" y="36"/>
                  </a:cubicBezTo>
                  <a:cubicBezTo>
                    <a:pt x="652" y="11"/>
                    <a:pt x="600" y="1"/>
                    <a:pt x="550" y="1"/>
                  </a:cubicBezTo>
                  <a:close/>
                </a:path>
              </a:pathLst>
            </a:custGeom>
            <a:solidFill>
              <a:srgbClr val="2C32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40" name="Google Shape;2440;p33"/>
            <p:cNvSpPr/>
            <p:nvPr/>
          </p:nvSpPr>
          <p:spPr>
            <a:xfrm>
              <a:off x="8093675" y="625925"/>
              <a:ext cx="70300" cy="83025"/>
            </a:xfrm>
            <a:custGeom>
              <a:avLst/>
              <a:gdLst/>
              <a:ahLst/>
              <a:cxnLst/>
              <a:rect l="l" t="t" r="r" b="b"/>
              <a:pathLst>
                <a:path w="2812" h="3321" extrusionOk="0">
                  <a:moveTo>
                    <a:pt x="2352" y="0"/>
                  </a:moveTo>
                  <a:cubicBezTo>
                    <a:pt x="2258" y="0"/>
                    <a:pt x="2168" y="47"/>
                    <a:pt x="2113" y="163"/>
                  </a:cubicBezTo>
                  <a:cubicBezTo>
                    <a:pt x="1451" y="1031"/>
                    <a:pt x="881" y="1966"/>
                    <a:pt x="196" y="2834"/>
                  </a:cubicBezTo>
                  <a:cubicBezTo>
                    <a:pt x="0" y="3094"/>
                    <a:pt x="235" y="3320"/>
                    <a:pt x="485" y="3320"/>
                  </a:cubicBezTo>
                  <a:cubicBezTo>
                    <a:pt x="585" y="3320"/>
                    <a:pt x="688" y="3284"/>
                    <a:pt x="766" y="3199"/>
                  </a:cubicBezTo>
                  <a:cubicBezTo>
                    <a:pt x="1451" y="2263"/>
                    <a:pt x="2022" y="1396"/>
                    <a:pt x="2684" y="460"/>
                  </a:cubicBezTo>
                  <a:cubicBezTo>
                    <a:pt x="2812" y="252"/>
                    <a:pt x="2571" y="0"/>
                    <a:pt x="2352" y="0"/>
                  </a:cubicBezTo>
                  <a:close/>
                </a:path>
              </a:pathLst>
            </a:custGeom>
            <a:solidFill>
              <a:srgbClr val="2C32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41" name="Google Shape;2441;p33"/>
            <p:cNvSpPr/>
            <p:nvPr/>
          </p:nvSpPr>
          <p:spPr>
            <a:xfrm>
              <a:off x="8078875" y="707650"/>
              <a:ext cx="74975" cy="40850"/>
            </a:xfrm>
            <a:custGeom>
              <a:avLst/>
              <a:gdLst/>
              <a:ahLst/>
              <a:cxnLst/>
              <a:rect l="l" t="t" r="r" b="b"/>
              <a:pathLst>
                <a:path w="2999" h="1634" extrusionOk="0">
                  <a:moveTo>
                    <a:pt x="535" y="0"/>
                  </a:moveTo>
                  <a:cubicBezTo>
                    <a:pt x="233" y="0"/>
                    <a:pt x="1" y="440"/>
                    <a:pt x="331" y="615"/>
                  </a:cubicBezTo>
                  <a:cubicBezTo>
                    <a:pt x="993" y="889"/>
                    <a:pt x="1655" y="1277"/>
                    <a:pt x="2317" y="1551"/>
                  </a:cubicBezTo>
                  <a:cubicBezTo>
                    <a:pt x="2393" y="1609"/>
                    <a:pt x="2469" y="1634"/>
                    <a:pt x="2538" y="1634"/>
                  </a:cubicBezTo>
                  <a:cubicBezTo>
                    <a:pt x="2820" y="1634"/>
                    <a:pt x="2999" y="1218"/>
                    <a:pt x="2705" y="980"/>
                  </a:cubicBezTo>
                  <a:cubicBezTo>
                    <a:pt x="2043" y="615"/>
                    <a:pt x="1358" y="318"/>
                    <a:pt x="697" y="44"/>
                  </a:cubicBezTo>
                  <a:cubicBezTo>
                    <a:pt x="642" y="14"/>
                    <a:pt x="588" y="0"/>
                    <a:pt x="535" y="0"/>
                  </a:cubicBezTo>
                  <a:close/>
                </a:path>
              </a:pathLst>
            </a:custGeom>
            <a:solidFill>
              <a:srgbClr val="2C32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42" name="Google Shape;2442;p33"/>
            <p:cNvSpPr/>
            <p:nvPr/>
          </p:nvSpPr>
          <p:spPr>
            <a:xfrm>
              <a:off x="7714325" y="673600"/>
              <a:ext cx="42575" cy="72800"/>
            </a:xfrm>
            <a:custGeom>
              <a:avLst/>
              <a:gdLst/>
              <a:ahLst/>
              <a:cxnLst/>
              <a:rect l="l" t="t" r="r" b="b"/>
              <a:pathLst>
                <a:path w="1703" h="2912" extrusionOk="0">
                  <a:moveTo>
                    <a:pt x="1222" y="0"/>
                  </a:moveTo>
                  <a:cubicBezTo>
                    <a:pt x="1117" y="0"/>
                    <a:pt x="1008" y="44"/>
                    <a:pt x="921" y="151"/>
                  </a:cubicBezTo>
                  <a:cubicBezTo>
                    <a:pt x="533" y="835"/>
                    <a:pt x="442" y="1680"/>
                    <a:pt x="77" y="2433"/>
                  </a:cubicBezTo>
                  <a:cubicBezTo>
                    <a:pt x="1" y="2693"/>
                    <a:pt x="231" y="2912"/>
                    <a:pt x="426" y="2912"/>
                  </a:cubicBezTo>
                  <a:cubicBezTo>
                    <a:pt x="522" y="2912"/>
                    <a:pt x="610" y="2858"/>
                    <a:pt x="648" y="2730"/>
                  </a:cubicBezTo>
                  <a:cubicBezTo>
                    <a:pt x="1013" y="2068"/>
                    <a:pt x="1104" y="1201"/>
                    <a:pt x="1492" y="539"/>
                  </a:cubicBezTo>
                  <a:cubicBezTo>
                    <a:pt x="1702" y="264"/>
                    <a:pt x="1477" y="0"/>
                    <a:pt x="1222" y="0"/>
                  </a:cubicBezTo>
                  <a:close/>
                </a:path>
              </a:pathLst>
            </a:custGeom>
            <a:solidFill>
              <a:srgbClr val="2C32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43" name="Google Shape;2443;p33"/>
            <p:cNvSpPr/>
            <p:nvPr/>
          </p:nvSpPr>
          <p:spPr>
            <a:xfrm>
              <a:off x="7663150" y="746875"/>
              <a:ext cx="87725" cy="35725"/>
            </a:xfrm>
            <a:custGeom>
              <a:avLst/>
              <a:gdLst/>
              <a:ahLst/>
              <a:cxnLst/>
              <a:rect l="l" t="t" r="r" b="b"/>
              <a:pathLst>
                <a:path w="3509" h="1429" extrusionOk="0">
                  <a:moveTo>
                    <a:pt x="477" y="0"/>
                  </a:moveTo>
                  <a:cubicBezTo>
                    <a:pt x="188" y="0"/>
                    <a:pt x="0" y="420"/>
                    <a:pt x="298" y="643"/>
                  </a:cubicBezTo>
                  <a:cubicBezTo>
                    <a:pt x="1165" y="1032"/>
                    <a:pt x="2010" y="1123"/>
                    <a:pt x="2877" y="1420"/>
                  </a:cubicBezTo>
                  <a:cubicBezTo>
                    <a:pt x="2908" y="1425"/>
                    <a:pt x="2937" y="1428"/>
                    <a:pt x="2966" y="1428"/>
                  </a:cubicBezTo>
                  <a:cubicBezTo>
                    <a:pt x="3377" y="1428"/>
                    <a:pt x="3508" y="843"/>
                    <a:pt x="3060" y="758"/>
                  </a:cubicBezTo>
                  <a:cubicBezTo>
                    <a:pt x="2306" y="461"/>
                    <a:pt x="1439" y="461"/>
                    <a:pt x="686" y="73"/>
                  </a:cubicBezTo>
                  <a:cubicBezTo>
                    <a:pt x="614" y="22"/>
                    <a:pt x="543" y="0"/>
                    <a:pt x="477" y="0"/>
                  </a:cubicBezTo>
                  <a:close/>
                </a:path>
              </a:pathLst>
            </a:custGeom>
            <a:solidFill>
              <a:srgbClr val="2C32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44" name="Google Shape;2444;p33"/>
            <p:cNvSpPr/>
            <p:nvPr/>
          </p:nvSpPr>
          <p:spPr>
            <a:xfrm>
              <a:off x="7760900" y="749200"/>
              <a:ext cx="50850" cy="75575"/>
            </a:xfrm>
            <a:custGeom>
              <a:avLst/>
              <a:gdLst/>
              <a:ahLst/>
              <a:cxnLst/>
              <a:rect l="l" t="t" r="r" b="b"/>
              <a:pathLst>
                <a:path w="2034" h="3023" extrusionOk="0">
                  <a:moveTo>
                    <a:pt x="1553" y="0"/>
                  </a:moveTo>
                  <a:cubicBezTo>
                    <a:pt x="1481" y="0"/>
                    <a:pt x="1407" y="28"/>
                    <a:pt x="1341" y="94"/>
                  </a:cubicBezTo>
                  <a:cubicBezTo>
                    <a:pt x="679" y="847"/>
                    <a:pt x="382" y="1692"/>
                    <a:pt x="108" y="2559"/>
                  </a:cubicBezTo>
                  <a:cubicBezTo>
                    <a:pt x="0" y="2843"/>
                    <a:pt x="188" y="3023"/>
                    <a:pt x="397" y="3023"/>
                  </a:cubicBezTo>
                  <a:cubicBezTo>
                    <a:pt x="542" y="3023"/>
                    <a:pt x="696" y="2937"/>
                    <a:pt x="770" y="2742"/>
                  </a:cubicBezTo>
                  <a:cubicBezTo>
                    <a:pt x="1067" y="1988"/>
                    <a:pt x="1250" y="1235"/>
                    <a:pt x="1820" y="550"/>
                  </a:cubicBezTo>
                  <a:cubicBezTo>
                    <a:pt x="2033" y="338"/>
                    <a:pt x="1805" y="0"/>
                    <a:pt x="1553" y="0"/>
                  </a:cubicBezTo>
                  <a:close/>
                </a:path>
              </a:pathLst>
            </a:custGeom>
            <a:solidFill>
              <a:srgbClr val="2C32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45" name="Google Shape;2445;p33"/>
            <p:cNvSpPr/>
            <p:nvPr/>
          </p:nvSpPr>
          <p:spPr>
            <a:xfrm>
              <a:off x="7717675" y="817975"/>
              <a:ext cx="92200" cy="48500"/>
            </a:xfrm>
            <a:custGeom>
              <a:avLst/>
              <a:gdLst/>
              <a:ahLst/>
              <a:cxnLst/>
              <a:rect l="l" t="t" r="r" b="b"/>
              <a:pathLst>
                <a:path w="3688" h="1940" extrusionOk="0">
                  <a:moveTo>
                    <a:pt x="496" y="0"/>
                  </a:moveTo>
                  <a:cubicBezTo>
                    <a:pt x="240" y="0"/>
                    <a:pt x="0" y="345"/>
                    <a:pt x="217" y="561"/>
                  </a:cubicBezTo>
                  <a:cubicBezTo>
                    <a:pt x="1084" y="1223"/>
                    <a:pt x="2111" y="1611"/>
                    <a:pt x="3161" y="1908"/>
                  </a:cubicBezTo>
                  <a:cubicBezTo>
                    <a:pt x="3208" y="1930"/>
                    <a:pt x="3252" y="1940"/>
                    <a:pt x="3292" y="1940"/>
                  </a:cubicBezTo>
                  <a:cubicBezTo>
                    <a:pt x="3585" y="1940"/>
                    <a:pt x="3688" y="1418"/>
                    <a:pt x="3367" y="1337"/>
                  </a:cubicBezTo>
                  <a:cubicBezTo>
                    <a:pt x="2408" y="949"/>
                    <a:pt x="1449" y="653"/>
                    <a:pt x="696" y="82"/>
                  </a:cubicBezTo>
                  <a:cubicBezTo>
                    <a:pt x="634" y="25"/>
                    <a:pt x="565" y="0"/>
                    <a:pt x="496" y="0"/>
                  </a:cubicBezTo>
                  <a:close/>
                </a:path>
              </a:pathLst>
            </a:custGeom>
            <a:solidFill>
              <a:srgbClr val="2C32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46" name="Google Shape;2446;p33"/>
            <p:cNvSpPr/>
            <p:nvPr/>
          </p:nvSpPr>
          <p:spPr>
            <a:xfrm>
              <a:off x="8021900" y="1010550"/>
              <a:ext cx="63625" cy="64050"/>
            </a:xfrm>
            <a:custGeom>
              <a:avLst/>
              <a:gdLst/>
              <a:ahLst/>
              <a:cxnLst/>
              <a:rect l="l" t="t" r="r" b="b"/>
              <a:pathLst>
                <a:path w="2545" h="2562" extrusionOk="0">
                  <a:moveTo>
                    <a:pt x="2048" y="1"/>
                  </a:moveTo>
                  <a:cubicBezTo>
                    <a:pt x="1975" y="1"/>
                    <a:pt x="1900" y="28"/>
                    <a:pt x="1834" y="94"/>
                  </a:cubicBezTo>
                  <a:cubicBezTo>
                    <a:pt x="1264" y="756"/>
                    <a:pt x="693" y="1327"/>
                    <a:pt x="214" y="1988"/>
                  </a:cubicBezTo>
                  <a:cubicBezTo>
                    <a:pt x="0" y="2219"/>
                    <a:pt x="244" y="2561"/>
                    <a:pt x="491" y="2561"/>
                  </a:cubicBezTo>
                  <a:cubicBezTo>
                    <a:pt x="562" y="2561"/>
                    <a:pt x="632" y="2534"/>
                    <a:pt x="693" y="2468"/>
                  </a:cubicBezTo>
                  <a:cubicBezTo>
                    <a:pt x="1172" y="1806"/>
                    <a:pt x="1743" y="1235"/>
                    <a:pt x="2314" y="573"/>
                  </a:cubicBezTo>
                  <a:cubicBezTo>
                    <a:pt x="2545" y="342"/>
                    <a:pt x="2305" y="1"/>
                    <a:pt x="2048" y="1"/>
                  </a:cubicBezTo>
                  <a:close/>
                </a:path>
              </a:pathLst>
            </a:custGeom>
            <a:solidFill>
              <a:srgbClr val="2C32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47" name="Google Shape;2447;p33"/>
            <p:cNvSpPr/>
            <p:nvPr/>
          </p:nvSpPr>
          <p:spPr>
            <a:xfrm>
              <a:off x="7988975" y="1070425"/>
              <a:ext cx="91275" cy="63250"/>
            </a:xfrm>
            <a:custGeom>
              <a:avLst/>
              <a:gdLst/>
              <a:ahLst/>
              <a:cxnLst/>
              <a:rect l="l" t="t" r="r" b="b"/>
              <a:pathLst>
                <a:path w="3651" h="2530" extrusionOk="0">
                  <a:moveTo>
                    <a:pt x="477" y="0"/>
                  </a:moveTo>
                  <a:cubicBezTo>
                    <a:pt x="188" y="0"/>
                    <a:pt x="1" y="420"/>
                    <a:pt x="298" y="643"/>
                  </a:cubicBezTo>
                  <a:cubicBezTo>
                    <a:pt x="1257" y="1214"/>
                    <a:pt x="2101" y="1785"/>
                    <a:pt x="3060" y="2447"/>
                  </a:cubicBezTo>
                  <a:cubicBezTo>
                    <a:pt x="3118" y="2505"/>
                    <a:pt x="3179" y="2530"/>
                    <a:pt x="3237" y="2530"/>
                  </a:cubicBezTo>
                  <a:cubicBezTo>
                    <a:pt x="3472" y="2530"/>
                    <a:pt x="3650" y="2114"/>
                    <a:pt x="3357" y="1876"/>
                  </a:cubicBezTo>
                  <a:cubicBezTo>
                    <a:pt x="2489" y="1214"/>
                    <a:pt x="1531" y="643"/>
                    <a:pt x="686" y="73"/>
                  </a:cubicBezTo>
                  <a:cubicBezTo>
                    <a:pt x="614" y="22"/>
                    <a:pt x="543" y="0"/>
                    <a:pt x="477" y="0"/>
                  </a:cubicBezTo>
                  <a:close/>
                </a:path>
              </a:pathLst>
            </a:custGeom>
            <a:solidFill>
              <a:srgbClr val="2C32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48" name="Google Shape;2448;p33"/>
            <p:cNvSpPr/>
            <p:nvPr/>
          </p:nvSpPr>
          <p:spPr>
            <a:xfrm>
              <a:off x="7939000" y="1030700"/>
              <a:ext cx="60675" cy="61700"/>
            </a:xfrm>
            <a:custGeom>
              <a:avLst/>
              <a:gdLst/>
              <a:ahLst/>
              <a:cxnLst/>
              <a:rect l="l" t="t" r="r" b="b"/>
              <a:pathLst>
                <a:path w="2427" h="2468" extrusionOk="0">
                  <a:moveTo>
                    <a:pt x="1976" y="0"/>
                  </a:moveTo>
                  <a:cubicBezTo>
                    <a:pt x="1891" y="0"/>
                    <a:pt x="1803" y="38"/>
                    <a:pt x="1726" y="132"/>
                  </a:cubicBezTo>
                  <a:cubicBezTo>
                    <a:pt x="1247" y="703"/>
                    <a:pt x="677" y="1274"/>
                    <a:pt x="220" y="1844"/>
                  </a:cubicBezTo>
                  <a:cubicBezTo>
                    <a:pt x="1" y="2131"/>
                    <a:pt x="205" y="2467"/>
                    <a:pt x="437" y="2467"/>
                  </a:cubicBezTo>
                  <a:cubicBezTo>
                    <a:pt x="519" y="2467"/>
                    <a:pt x="605" y="2425"/>
                    <a:pt x="677" y="2324"/>
                  </a:cubicBezTo>
                  <a:cubicBezTo>
                    <a:pt x="1156" y="1753"/>
                    <a:pt x="1726" y="1182"/>
                    <a:pt x="2206" y="521"/>
                  </a:cubicBezTo>
                  <a:cubicBezTo>
                    <a:pt x="2426" y="317"/>
                    <a:pt x="2219" y="0"/>
                    <a:pt x="1976" y="0"/>
                  </a:cubicBezTo>
                  <a:close/>
                </a:path>
              </a:pathLst>
            </a:custGeom>
            <a:solidFill>
              <a:srgbClr val="2C32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49" name="Google Shape;2449;p33"/>
            <p:cNvSpPr/>
            <p:nvPr/>
          </p:nvSpPr>
          <p:spPr>
            <a:xfrm>
              <a:off x="7900475" y="1084850"/>
              <a:ext cx="80475" cy="59625"/>
            </a:xfrm>
            <a:custGeom>
              <a:avLst/>
              <a:gdLst/>
              <a:ahLst/>
              <a:cxnLst/>
              <a:rect l="l" t="t" r="r" b="b"/>
              <a:pathLst>
                <a:path w="3219" h="2385" extrusionOk="0">
                  <a:moveTo>
                    <a:pt x="520" y="1"/>
                  </a:moveTo>
                  <a:cubicBezTo>
                    <a:pt x="215" y="1"/>
                    <a:pt x="0" y="485"/>
                    <a:pt x="323" y="637"/>
                  </a:cubicBezTo>
                  <a:cubicBezTo>
                    <a:pt x="1076" y="1208"/>
                    <a:pt x="1852" y="1778"/>
                    <a:pt x="2606" y="2349"/>
                  </a:cubicBezTo>
                  <a:cubicBezTo>
                    <a:pt x="2646" y="2374"/>
                    <a:pt x="2687" y="2385"/>
                    <a:pt x="2728" y="2385"/>
                  </a:cubicBezTo>
                  <a:cubicBezTo>
                    <a:pt x="2988" y="2385"/>
                    <a:pt x="3218" y="1936"/>
                    <a:pt x="2902" y="1778"/>
                  </a:cubicBezTo>
                  <a:cubicBezTo>
                    <a:pt x="2126" y="1208"/>
                    <a:pt x="1464" y="637"/>
                    <a:pt x="711" y="66"/>
                  </a:cubicBezTo>
                  <a:cubicBezTo>
                    <a:pt x="646" y="21"/>
                    <a:pt x="581" y="1"/>
                    <a:pt x="520" y="1"/>
                  </a:cubicBezTo>
                  <a:close/>
                </a:path>
              </a:pathLst>
            </a:custGeom>
            <a:solidFill>
              <a:srgbClr val="2C32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50" name="Google Shape;2450;p33"/>
            <p:cNvSpPr/>
            <p:nvPr/>
          </p:nvSpPr>
          <p:spPr>
            <a:xfrm>
              <a:off x="7569950" y="963725"/>
              <a:ext cx="49625" cy="69750"/>
            </a:xfrm>
            <a:custGeom>
              <a:avLst/>
              <a:gdLst/>
              <a:ahLst/>
              <a:cxnLst/>
              <a:rect l="l" t="t" r="r" b="b"/>
              <a:pathLst>
                <a:path w="1985" h="2790" extrusionOk="0">
                  <a:moveTo>
                    <a:pt x="1527" y="0"/>
                  </a:moveTo>
                  <a:cubicBezTo>
                    <a:pt x="1433" y="0"/>
                    <a:pt x="1342" y="46"/>
                    <a:pt x="1287" y="164"/>
                  </a:cubicBezTo>
                  <a:cubicBezTo>
                    <a:pt x="808" y="826"/>
                    <a:pt x="602" y="1579"/>
                    <a:pt x="146" y="2241"/>
                  </a:cubicBezTo>
                  <a:cubicBezTo>
                    <a:pt x="0" y="2515"/>
                    <a:pt x="243" y="2790"/>
                    <a:pt x="503" y="2790"/>
                  </a:cubicBezTo>
                  <a:cubicBezTo>
                    <a:pt x="610" y="2790"/>
                    <a:pt x="721" y="2743"/>
                    <a:pt x="808" y="2629"/>
                  </a:cubicBezTo>
                  <a:cubicBezTo>
                    <a:pt x="1173" y="1876"/>
                    <a:pt x="1378" y="1100"/>
                    <a:pt x="1857" y="438"/>
                  </a:cubicBezTo>
                  <a:cubicBezTo>
                    <a:pt x="1985" y="247"/>
                    <a:pt x="1746" y="0"/>
                    <a:pt x="1527" y="0"/>
                  </a:cubicBezTo>
                  <a:close/>
                </a:path>
              </a:pathLst>
            </a:custGeom>
            <a:solidFill>
              <a:srgbClr val="2C32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51" name="Google Shape;2451;p33"/>
            <p:cNvSpPr/>
            <p:nvPr/>
          </p:nvSpPr>
          <p:spPr>
            <a:xfrm>
              <a:off x="7518300" y="1022800"/>
              <a:ext cx="79475" cy="51800"/>
            </a:xfrm>
            <a:custGeom>
              <a:avLst/>
              <a:gdLst/>
              <a:ahLst/>
              <a:cxnLst/>
              <a:rect l="l" t="t" r="r" b="b"/>
              <a:pathLst>
                <a:path w="3179" h="2072" extrusionOk="0">
                  <a:moveTo>
                    <a:pt x="462" y="0"/>
                  </a:moveTo>
                  <a:cubicBezTo>
                    <a:pt x="179" y="0"/>
                    <a:pt x="1" y="415"/>
                    <a:pt x="294" y="654"/>
                  </a:cubicBezTo>
                  <a:cubicBezTo>
                    <a:pt x="956" y="1133"/>
                    <a:pt x="1824" y="1407"/>
                    <a:pt x="2485" y="1978"/>
                  </a:cubicBezTo>
                  <a:cubicBezTo>
                    <a:pt x="2551" y="2044"/>
                    <a:pt x="2625" y="2071"/>
                    <a:pt x="2696" y="2071"/>
                  </a:cubicBezTo>
                  <a:cubicBezTo>
                    <a:pt x="2949" y="2071"/>
                    <a:pt x="3178" y="1729"/>
                    <a:pt x="2965" y="1498"/>
                  </a:cubicBezTo>
                  <a:cubicBezTo>
                    <a:pt x="2212" y="928"/>
                    <a:pt x="1344" y="563"/>
                    <a:pt x="682" y="83"/>
                  </a:cubicBezTo>
                  <a:cubicBezTo>
                    <a:pt x="606" y="25"/>
                    <a:pt x="531" y="0"/>
                    <a:pt x="462" y="0"/>
                  </a:cubicBezTo>
                  <a:close/>
                </a:path>
              </a:pathLst>
            </a:custGeom>
            <a:solidFill>
              <a:srgbClr val="2C32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52" name="Google Shape;2452;p33"/>
            <p:cNvSpPr/>
            <p:nvPr/>
          </p:nvSpPr>
          <p:spPr>
            <a:xfrm>
              <a:off x="7601475" y="1052750"/>
              <a:ext cx="48575" cy="73550"/>
            </a:xfrm>
            <a:custGeom>
              <a:avLst/>
              <a:gdLst/>
              <a:ahLst/>
              <a:cxnLst/>
              <a:rect l="l" t="t" r="r" b="b"/>
              <a:pathLst>
                <a:path w="1943" h="2942" extrusionOk="0">
                  <a:moveTo>
                    <a:pt x="1510" y="0"/>
                  </a:moveTo>
                  <a:cubicBezTo>
                    <a:pt x="1375" y="0"/>
                    <a:pt x="1236" y="62"/>
                    <a:pt x="1167" y="209"/>
                  </a:cubicBezTo>
                  <a:cubicBezTo>
                    <a:pt x="870" y="962"/>
                    <a:pt x="688" y="1738"/>
                    <a:pt x="208" y="2492"/>
                  </a:cubicBezTo>
                  <a:cubicBezTo>
                    <a:pt x="0" y="2700"/>
                    <a:pt x="219" y="2941"/>
                    <a:pt x="470" y="2941"/>
                  </a:cubicBezTo>
                  <a:cubicBezTo>
                    <a:pt x="577" y="2941"/>
                    <a:pt x="690" y="2898"/>
                    <a:pt x="779" y="2788"/>
                  </a:cubicBezTo>
                  <a:cubicBezTo>
                    <a:pt x="1258" y="2104"/>
                    <a:pt x="1532" y="1259"/>
                    <a:pt x="1829" y="392"/>
                  </a:cubicBezTo>
                  <a:cubicBezTo>
                    <a:pt x="1942" y="165"/>
                    <a:pt x="1731" y="0"/>
                    <a:pt x="1510" y="0"/>
                  </a:cubicBezTo>
                  <a:close/>
                </a:path>
              </a:pathLst>
            </a:custGeom>
            <a:solidFill>
              <a:srgbClr val="2C32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53" name="Google Shape;2453;p33"/>
            <p:cNvSpPr/>
            <p:nvPr/>
          </p:nvSpPr>
          <p:spPr>
            <a:xfrm>
              <a:off x="7560675" y="1121350"/>
              <a:ext cx="68075" cy="43150"/>
            </a:xfrm>
            <a:custGeom>
              <a:avLst/>
              <a:gdLst/>
              <a:ahLst/>
              <a:cxnLst/>
              <a:rect l="l" t="t" r="r" b="b"/>
              <a:pathLst>
                <a:path w="2723" h="1726" extrusionOk="0">
                  <a:moveTo>
                    <a:pt x="530" y="0"/>
                  </a:moveTo>
                  <a:cubicBezTo>
                    <a:pt x="219" y="0"/>
                    <a:pt x="0" y="440"/>
                    <a:pt x="311" y="615"/>
                  </a:cubicBezTo>
                  <a:cubicBezTo>
                    <a:pt x="973" y="889"/>
                    <a:pt x="1544" y="1277"/>
                    <a:pt x="2114" y="1642"/>
                  </a:cubicBezTo>
                  <a:cubicBezTo>
                    <a:pt x="2191" y="1700"/>
                    <a:pt x="2263" y="1725"/>
                    <a:pt x="2328" y="1725"/>
                  </a:cubicBezTo>
                  <a:cubicBezTo>
                    <a:pt x="2593" y="1725"/>
                    <a:pt x="2723" y="1310"/>
                    <a:pt x="2411" y="1072"/>
                  </a:cubicBezTo>
                  <a:cubicBezTo>
                    <a:pt x="1840" y="706"/>
                    <a:pt x="1270" y="318"/>
                    <a:pt x="699" y="44"/>
                  </a:cubicBezTo>
                  <a:cubicBezTo>
                    <a:pt x="642" y="14"/>
                    <a:pt x="584" y="0"/>
                    <a:pt x="530" y="0"/>
                  </a:cubicBezTo>
                  <a:close/>
                </a:path>
              </a:pathLst>
            </a:custGeom>
            <a:solidFill>
              <a:srgbClr val="2C32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54" name="Google Shape;2454;p33"/>
            <p:cNvSpPr/>
            <p:nvPr/>
          </p:nvSpPr>
          <p:spPr>
            <a:xfrm>
              <a:off x="7748225" y="1393900"/>
              <a:ext cx="66175" cy="38225"/>
            </a:xfrm>
            <a:custGeom>
              <a:avLst/>
              <a:gdLst/>
              <a:ahLst/>
              <a:cxnLst/>
              <a:rect l="l" t="t" r="r" b="b"/>
              <a:pathLst>
                <a:path w="2647" h="1529" extrusionOk="0">
                  <a:moveTo>
                    <a:pt x="2142" y="0"/>
                  </a:moveTo>
                  <a:cubicBezTo>
                    <a:pt x="2078" y="0"/>
                    <a:pt x="2008" y="23"/>
                    <a:pt x="1939" y="76"/>
                  </a:cubicBezTo>
                  <a:cubicBezTo>
                    <a:pt x="1460" y="350"/>
                    <a:pt x="889" y="646"/>
                    <a:pt x="319" y="829"/>
                  </a:cubicBezTo>
                  <a:cubicBezTo>
                    <a:pt x="0" y="988"/>
                    <a:pt x="98" y="1529"/>
                    <a:pt x="386" y="1529"/>
                  </a:cubicBezTo>
                  <a:cubicBezTo>
                    <a:pt x="428" y="1529"/>
                    <a:pt x="474" y="1517"/>
                    <a:pt x="524" y="1491"/>
                  </a:cubicBezTo>
                  <a:cubicBezTo>
                    <a:pt x="1095" y="1217"/>
                    <a:pt x="1757" y="920"/>
                    <a:pt x="2327" y="646"/>
                  </a:cubicBezTo>
                  <a:cubicBezTo>
                    <a:pt x="2646" y="478"/>
                    <a:pt x="2441" y="0"/>
                    <a:pt x="2142" y="0"/>
                  </a:cubicBezTo>
                  <a:close/>
                </a:path>
              </a:pathLst>
            </a:custGeom>
            <a:solidFill>
              <a:srgbClr val="2C32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55" name="Google Shape;2455;p33"/>
            <p:cNvSpPr/>
            <p:nvPr/>
          </p:nvSpPr>
          <p:spPr>
            <a:xfrm>
              <a:off x="7708450" y="1414125"/>
              <a:ext cx="57950" cy="73150"/>
            </a:xfrm>
            <a:custGeom>
              <a:avLst/>
              <a:gdLst/>
              <a:ahLst/>
              <a:cxnLst/>
              <a:rect l="l" t="t" r="r" b="b"/>
              <a:pathLst>
                <a:path w="2318" h="2926" extrusionOk="0">
                  <a:moveTo>
                    <a:pt x="492" y="0"/>
                  </a:moveTo>
                  <a:cubicBezTo>
                    <a:pt x="240" y="0"/>
                    <a:pt x="1" y="220"/>
                    <a:pt x="198" y="499"/>
                  </a:cubicBezTo>
                  <a:cubicBezTo>
                    <a:pt x="768" y="1253"/>
                    <a:pt x="1065" y="2120"/>
                    <a:pt x="1727" y="2782"/>
                  </a:cubicBezTo>
                  <a:cubicBezTo>
                    <a:pt x="1775" y="2883"/>
                    <a:pt x="1843" y="2925"/>
                    <a:pt x="1912" y="2925"/>
                  </a:cubicBezTo>
                  <a:cubicBezTo>
                    <a:pt x="2109" y="2925"/>
                    <a:pt x="2317" y="2589"/>
                    <a:pt x="2115" y="2302"/>
                  </a:cubicBezTo>
                  <a:cubicBezTo>
                    <a:pt x="1636" y="1641"/>
                    <a:pt x="1248" y="887"/>
                    <a:pt x="768" y="111"/>
                  </a:cubicBezTo>
                  <a:cubicBezTo>
                    <a:pt x="691" y="34"/>
                    <a:pt x="591" y="0"/>
                    <a:pt x="492" y="0"/>
                  </a:cubicBezTo>
                  <a:close/>
                </a:path>
              </a:pathLst>
            </a:custGeom>
            <a:solidFill>
              <a:srgbClr val="2C32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56" name="Google Shape;2456;p33"/>
            <p:cNvSpPr/>
            <p:nvPr/>
          </p:nvSpPr>
          <p:spPr>
            <a:xfrm>
              <a:off x="7671900" y="1373200"/>
              <a:ext cx="57625" cy="40050"/>
            </a:xfrm>
            <a:custGeom>
              <a:avLst/>
              <a:gdLst/>
              <a:ahLst/>
              <a:cxnLst/>
              <a:rect l="l" t="t" r="r" b="b"/>
              <a:pathLst>
                <a:path w="2305" h="1602" extrusionOk="0">
                  <a:moveTo>
                    <a:pt x="1811" y="1"/>
                  </a:moveTo>
                  <a:cubicBezTo>
                    <a:pt x="1763" y="1"/>
                    <a:pt x="1712" y="12"/>
                    <a:pt x="1660" y="36"/>
                  </a:cubicBezTo>
                  <a:cubicBezTo>
                    <a:pt x="1203" y="333"/>
                    <a:pt x="815" y="698"/>
                    <a:pt x="336" y="995"/>
                  </a:cubicBezTo>
                  <a:cubicBezTo>
                    <a:pt x="0" y="1153"/>
                    <a:pt x="177" y="1601"/>
                    <a:pt x="482" y="1601"/>
                  </a:cubicBezTo>
                  <a:cubicBezTo>
                    <a:pt x="530" y="1601"/>
                    <a:pt x="580" y="1590"/>
                    <a:pt x="633" y="1566"/>
                  </a:cubicBezTo>
                  <a:cubicBezTo>
                    <a:pt x="1089" y="1269"/>
                    <a:pt x="1568" y="995"/>
                    <a:pt x="2048" y="607"/>
                  </a:cubicBezTo>
                  <a:cubicBezTo>
                    <a:pt x="2304" y="449"/>
                    <a:pt x="2117" y="1"/>
                    <a:pt x="1811" y="1"/>
                  </a:cubicBezTo>
                  <a:close/>
                </a:path>
              </a:pathLst>
            </a:custGeom>
            <a:solidFill>
              <a:srgbClr val="2C32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57" name="Google Shape;2457;p33"/>
            <p:cNvSpPr/>
            <p:nvPr/>
          </p:nvSpPr>
          <p:spPr>
            <a:xfrm>
              <a:off x="7643775" y="1391225"/>
              <a:ext cx="39575" cy="57525"/>
            </a:xfrm>
            <a:custGeom>
              <a:avLst/>
              <a:gdLst/>
              <a:ahLst/>
              <a:cxnLst/>
              <a:rect l="l" t="t" r="r" b="b"/>
              <a:pathLst>
                <a:path w="1583" h="2301" extrusionOk="0">
                  <a:moveTo>
                    <a:pt x="423" y="0"/>
                  </a:moveTo>
                  <a:cubicBezTo>
                    <a:pt x="208" y="0"/>
                    <a:pt x="0" y="213"/>
                    <a:pt x="137" y="457"/>
                  </a:cubicBezTo>
                  <a:cubicBezTo>
                    <a:pt x="411" y="1027"/>
                    <a:pt x="616" y="1598"/>
                    <a:pt x="890" y="2077"/>
                  </a:cubicBezTo>
                  <a:cubicBezTo>
                    <a:pt x="951" y="2237"/>
                    <a:pt x="1055" y="2300"/>
                    <a:pt x="1160" y="2300"/>
                  </a:cubicBezTo>
                  <a:cubicBezTo>
                    <a:pt x="1370" y="2300"/>
                    <a:pt x="1583" y="2047"/>
                    <a:pt x="1461" y="1803"/>
                  </a:cubicBezTo>
                  <a:cubicBezTo>
                    <a:pt x="1187" y="1233"/>
                    <a:pt x="982" y="662"/>
                    <a:pt x="708" y="183"/>
                  </a:cubicBezTo>
                  <a:cubicBezTo>
                    <a:pt x="639" y="53"/>
                    <a:pt x="530" y="0"/>
                    <a:pt x="423" y="0"/>
                  </a:cubicBezTo>
                  <a:close/>
                </a:path>
              </a:pathLst>
            </a:custGeom>
            <a:solidFill>
              <a:srgbClr val="2C32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458" name="Google Shape;2458;p33"/>
          <p:cNvGrpSpPr/>
          <p:nvPr/>
        </p:nvGrpSpPr>
        <p:grpSpPr>
          <a:xfrm flipH="1">
            <a:off x="61325" y="1821375"/>
            <a:ext cx="949000" cy="632300"/>
            <a:chOff x="8108250" y="1754700"/>
            <a:chExt cx="949000" cy="632300"/>
          </a:xfrm>
        </p:grpSpPr>
        <p:sp>
          <p:nvSpPr>
            <p:cNvPr id="2459" name="Google Shape;2459;p33"/>
            <p:cNvSpPr/>
            <p:nvPr/>
          </p:nvSpPr>
          <p:spPr>
            <a:xfrm>
              <a:off x="8108250" y="1754700"/>
              <a:ext cx="458825" cy="420600"/>
            </a:xfrm>
            <a:custGeom>
              <a:avLst/>
              <a:gdLst/>
              <a:ahLst/>
              <a:cxnLst/>
              <a:rect l="l" t="t" r="r" b="b"/>
              <a:pathLst>
                <a:path w="18353" h="16824" extrusionOk="0">
                  <a:moveTo>
                    <a:pt x="8286" y="1"/>
                  </a:moveTo>
                  <a:lnTo>
                    <a:pt x="8286" y="1"/>
                  </a:lnTo>
                  <a:cubicBezTo>
                    <a:pt x="7148" y="814"/>
                    <a:pt x="5777" y="1153"/>
                    <a:pt x="4430" y="1153"/>
                  </a:cubicBezTo>
                  <a:cubicBezTo>
                    <a:pt x="2941" y="1153"/>
                    <a:pt x="1479" y="739"/>
                    <a:pt x="389" y="92"/>
                  </a:cubicBezTo>
                  <a:lnTo>
                    <a:pt x="389" y="92"/>
                  </a:lnTo>
                  <a:cubicBezTo>
                    <a:pt x="1895" y="1621"/>
                    <a:pt x="1439" y="5525"/>
                    <a:pt x="1" y="7122"/>
                  </a:cubicBezTo>
                  <a:cubicBezTo>
                    <a:pt x="3151" y="7236"/>
                    <a:pt x="4863" y="9702"/>
                    <a:pt x="3813" y="13125"/>
                  </a:cubicBezTo>
                  <a:cubicBezTo>
                    <a:pt x="4174" y="13038"/>
                    <a:pt x="4547" y="12995"/>
                    <a:pt x="4919" y="12995"/>
                  </a:cubicBezTo>
                  <a:cubicBezTo>
                    <a:pt x="6994" y="12995"/>
                    <a:pt x="9068" y="14327"/>
                    <a:pt x="9222" y="16823"/>
                  </a:cubicBezTo>
                  <a:cubicBezTo>
                    <a:pt x="10200" y="16415"/>
                    <a:pt x="11547" y="16174"/>
                    <a:pt x="12984" y="16174"/>
                  </a:cubicBezTo>
                  <a:cubicBezTo>
                    <a:pt x="14195" y="16174"/>
                    <a:pt x="15471" y="16345"/>
                    <a:pt x="16641" y="16732"/>
                  </a:cubicBezTo>
                  <a:cubicBezTo>
                    <a:pt x="15499" y="14084"/>
                    <a:pt x="15887" y="11231"/>
                    <a:pt x="18352" y="9884"/>
                  </a:cubicBezTo>
                  <a:cubicBezTo>
                    <a:pt x="15020" y="9040"/>
                    <a:pt x="14358" y="6186"/>
                    <a:pt x="14837" y="3242"/>
                  </a:cubicBezTo>
                  <a:lnTo>
                    <a:pt x="14837" y="3242"/>
                  </a:lnTo>
                  <a:cubicBezTo>
                    <a:pt x="14215" y="3551"/>
                    <a:pt x="13529" y="3688"/>
                    <a:pt x="12843" y="3688"/>
                  </a:cubicBezTo>
                  <a:cubicBezTo>
                    <a:pt x="10383" y="3688"/>
                    <a:pt x="7912" y="1928"/>
                    <a:pt x="8286" y="1"/>
                  </a:cubicBezTo>
                  <a:close/>
                </a:path>
              </a:pathLst>
            </a:custGeom>
            <a:solidFill>
              <a:srgbClr val="2C32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60" name="Google Shape;2460;p33"/>
            <p:cNvSpPr/>
            <p:nvPr/>
          </p:nvSpPr>
          <p:spPr>
            <a:xfrm>
              <a:off x="8229325" y="1852700"/>
              <a:ext cx="320800" cy="325275"/>
            </a:xfrm>
            <a:custGeom>
              <a:avLst/>
              <a:gdLst/>
              <a:ahLst/>
              <a:cxnLst/>
              <a:rect l="l" t="t" r="r" b="b"/>
              <a:pathLst>
                <a:path w="12832" h="13011" extrusionOk="0">
                  <a:moveTo>
                    <a:pt x="650" y="0"/>
                  </a:moveTo>
                  <a:cubicBezTo>
                    <a:pt x="319" y="0"/>
                    <a:pt x="1" y="466"/>
                    <a:pt x="294" y="828"/>
                  </a:cubicBezTo>
                  <a:cubicBezTo>
                    <a:pt x="4197" y="4732"/>
                    <a:pt x="8465" y="8338"/>
                    <a:pt x="11706" y="12812"/>
                  </a:cubicBezTo>
                  <a:cubicBezTo>
                    <a:pt x="11820" y="12952"/>
                    <a:pt x="11973" y="13010"/>
                    <a:pt x="12123" y="13010"/>
                  </a:cubicBezTo>
                  <a:cubicBezTo>
                    <a:pt x="12485" y="13010"/>
                    <a:pt x="12832" y="12671"/>
                    <a:pt x="12574" y="12332"/>
                  </a:cubicBezTo>
                  <a:cubicBezTo>
                    <a:pt x="9241" y="7767"/>
                    <a:pt x="4950" y="4161"/>
                    <a:pt x="956" y="167"/>
                  </a:cubicBezTo>
                  <a:cubicBezTo>
                    <a:pt x="866" y="49"/>
                    <a:pt x="758" y="0"/>
                    <a:pt x="650" y="0"/>
                  </a:cubicBezTo>
                  <a:close/>
                </a:path>
              </a:pathLst>
            </a:custGeom>
            <a:solidFill>
              <a:srgbClr val="1F938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61" name="Google Shape;2461;p33"/>
            <p:cNvSpPr/>
            <p:nvPr/>
          </p:nvSpPr>
          <p:spPr>
            <a:xfrm>
              <a:off x="8321100" y="1862125"/>
              <a:ext cx="20000" cy="92175"/>
            </a:xfrm>
            <a:custGeom>
              <a:avLst/>
              <a:gdLst/>
              <a:ahLst/>
              <a:cxnLst/>
              <a:rect l="l" t="t" r="r" b="b"/>
              <a:pathLst>
                <a:path w="800" h="3687" extrusionOk="0">
                  <a:moveTo>
                    <a:pt x="469" y="1"/>
                  </a:moveTo>
                  <a:cubicBezTo>
                    <a:pt x="303" y="1"/>
                    <a:pt x="138" y="120"/>
                    <a:pt x="138" y="360"/>
                  </a:cubicBezTo>
                  <a:cubicBezTo>
                    <a:pt x="138" y="1319"/>
                    <a:pt x="138" y="2369"/>
                    <a:pt x="46" y="3396"/>
                  </a:cubicBezTo>
                  <a:cubicBezTo>
                    <a:pt x="1" y="3590"/>
                    <a:pt x="143" y="3687"/>
                    <a:pt x="297" y="3687"/>
                  </a:cubicBezTo>
                  <a:cubicBezTo>
                    <a:pt x="452" y="3687"/>
                    <a:pt x="617" y="3590"/>
                    <a:pt x="617" y="3396"/>
                  </a:cubicBezTo>
                  <a:cubicBezTo>
                    <a:pt x="800" y="2369"/>
                    <a:pt x="708" y="1319"/>
                    <a:pt x="800" y="360"/>
                  </a:cubicBezTo>
                  <a:cubicBezTo>
                    <a:pt x="800" y="120"/>
                    <a:pt x="634" y="1"/>
                    <a:pt x="469" y="1"/>
                  </a:cubicBezTo>
                  <a:close/>
                </a:path>
              </a:pathLst>
            </a:custGeom>
            <a:solidFill>
              <a:srgbClr val="1F938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62" name="Google Shape;2462;p33"/>
            <p:cNvSpPr/>
            <p:nvPr/>
          </p:nvSpPr>
          <p:spPr>
            <a:xfrm>
              <a:off x="8415250" y="1913525"/>
              <a:ext cx="33125" cy="131100"/>
            </a:xfrm>
            <a:custGeom>
              <a:avLst/>
              <a:gdLst/>
              <a:ahLst/>
              <a:cxnLst/>
              <a:rect l="l" t="t" r="r" b="b"/>
              <a:pathLst>
                <a:path w="1325" h="5244" extrusionOk="0">
                  <a:moveTo>
                    <a:pt x="915" y="1"/>
                  </a:moveTo>
                  <a:cubicBezTo>
                    <a:pt x="800" y="1"/>
                    <a:pt x="697" y="61"/>
                    <a:pt x="663" y="199"/>
                  </a:cubicBezTo>
                  <a:cubicBezTo>
                    <a:pt x="366" y="1819"/>
                    <a:pt x="184" y="3349"/>
                    <a:pt x="1" y="4969"/>
                  </a:cubicBezTo>
                  <a:cubicBezTo>
                    <a:pt x="1" y="5152"/>
                    <a:pt x="166" y="5243"/>
                    <a:pt x="332" y="5243"/>
                  </a:cubicBezTo>
                  <a:cubicBezTo>
                    <a:pt x="497" y="5243"/>
                    <a:pt x="663" y="5152"/>
                    <a:pt x="663" y="4969"/>
                  </a:cubicBezTo>
                  <a:cubicBezTo>
                    <a:pt x="845" y="3440"/>
                    <a:pt x="1028" y="1911"/>
                    <a:pt x="1325" y="404"/>
                  </a:cubicBezTo>
                  <a:cubicBezTo>
                    <a:pt x="1325" y="163"/>
                    <a:pt x="1104" y="1"/>
                    <a:pt x="915" y="1"/>
                  </a:cubicBezTo>
                  <a:close/>
                </a:path>
              </a:pathLst>
            </a:custGeom>
            <a:solidFill>
              <a:srgbClr val="1F938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63" name="Google Shape;2463;p33"/>
            <p:cNvSpPr/>
            <p:nvPr/>
          </p:nvSpPr>
          <p:spPr>
            <a:xfrm>
              <a:off x="8230650" y="1944475"/>
              <a:ext cx="136675" cy="41000"/>
            </a:xfrm>
            <a:custGeom>
              <a:avLst/>
              <a:gdLst/>
              <a:ahLst/>
              <a:cxnLst/>
              <a:rect l="l" t="t" r="r" b="b"/>
              <a:pathLst>
                <a:path w="5467" h="1640" extrusionOk="0">
                  <a:moveTo>
                    <a:pt x="455" y="1"/>
                  </a:moveTo>
                  <a:cubicBezTo>
                    <a:pt x="126" y="1"/>
                    <a:pt x="0" y="497"/>
                    <a:pt x="423" y="581"/>
                  </a:cubicBezTo>
                  <a:cubicBezTo>
                    <a:pt x="1952" y="969"/>
                    <a:pt x="3482" y="1449"/>
                    <a:pt x="5102" y="1631"/>
                  </a:cubicBezTo>
                  <a:cubicBezTo>
                    <a:pt x="5126" y="1637"/>
                    <a:pt x="5148" y="1640"/>
                    <a:pt x="5168" y="1640"/>
                  </a:cubicBezTo>
                  <a:cubicBezTo>
                    <a:pt x="5466" y="1640"/>
                    <a:pt x="5444" y="1061"/>
                    <a:pt x="5102" y="1061"/>
                  </a:cubicBezTo>
                  <a:cubicBezTo>
                    <a:pt x="3573" y="878"/>
                    <a:pt x="2044" y="399"/>
                    <a:pt x="537" y="11"/>
                  </a:cubicBezTo>
                  <a:cubicBezTo>
                    <a:pt x="509" y="4"/>
                    <a:pt x="481" y="1"/>
                    <a:pt x="455" y="1"/>
                  </a:cubicBezTo>
                  <a:close/>
                </a:path>
              </a:pathLst>
            </a:custGeom>
            <a:solidFill>
              <a:srgbClr val="1F938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64" name="Google Shape;2464;p33"/>
            <p:cNvSpPr/>
            <p:nvPr/>
          </p:nvSpPr>
          <p:spPr>
            <a:xfrm>
              <a:off x="8315400" y="2044600"/>
              <a:ext cx="151150" cy="40775"/>
            </a:xfrm>
            <a:custGeom>
              <a:avLst/>
              <a:gdLst/>
              <a:ahLst/>
              <a:cxnLst/>
              <a:rect l="l" t="t" r="r" b="b"/>
              <a:pathLst>
                <a:path w="6046" h="1631" extrusionOk="0">
                  <a:moveTo>
                    <a:pt x="571" y="0"/>
                  </a:moveTo>
                  <a:cubicBezTo>
                    <a:pt x="183" y="0"/>
                    <a:pt x="0" y="571"/>
                    <a:pt x="366" y="662"/>
                  </a:cubicBezTo>
                  <a:cubicBezTo>
                    <a:pt x="2078" y="867"/>
                    <a:pt x="3881" y="1233"/>
                    <a:pt x="5593" y="1621"/>
                  </a:cubicBezTo>
                  <a:cubicBezTo>
                    <a:pt x="5621" y="1627"/>
                    <a:pt x="5648" y="1630"/>
                    <a:pt x="5674" y="1630"/>
                  </a:cubicBezTo>
                  <a:cubicBezTo>
                    <a:pt x="5992" y="1630"/>
                    <a:pt x="6045" y="1135"/>
                    <a:pt x="5707" y="1050"/>
                  </a:cubicBezTo>
                  <a:cubicBezTo>
                    <a:pt x="3995" y="571"/>
                    <a:pt x="2283" y="297"/>
                    <a:pt x="571" y="0"/>
                  </a:cubicBezTo>
                  <a:close/>
                </a:path>
              </a:pathLst>
            </a:custGeom>
            <a:solidFill>
              <a:srgbClr val="1F938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65" name="Google Shape;2465;p33"/>
            <p:cNvSpPr/>
            <p:nvPr/>
          </p:nvSpPr>
          <p:spPr>
            <a:xfrm>
              <a:off x="8550500" y="1864275"/>
              <a:ext cx="506750" cy="399450"/>
            </a:xfrm>
            <a:custGeom>
              <a:avLst/>
              <a:gdLst/>
              <a:ahLst/>
              <a:cxnLst/>
              <a:rect l="l" t="t" r="r" b="b"/>
              <a:pathLst>
                <a:path w="20270" h="15978" extrusionOk="0">
                  <a:moveTo>
                    <a:pt x="12646" y="0"/>
                  </a:moveTo>
                  <a:cubicBezTo>
                    <a:pt x="12475" y="1596"/>
                    <a:pt x="10632" y="2605"/>
                    <a:pt x="8666" y="2605"/>
                  </a:cubicBezTo>
                  <a:cubicBezTo>
                    <a:pt x="7482" y="2605"/>
                    <a:pt x="6254" y="2239"/>
                    <a:pt x="5319" y="1415"/>
                  </a:cubicBezTo>
                  <a:cubicBezTo>
                    <a:pt x="5050" y="4309"/>
                    <a:pt x="3656" y="6850"/>
                    <a:pt x="358" y="6850"/>
                  </a:cubicBezTo>
                  <a:cubicBezTo>
                    <a:pt x="300" y="6850"/>
                    <a:pt x="242" y="6849"/>
                    <a:pt x="183" y="6848"/>
                  </a:cubicBezTo>
                  <a:lnTo>
                    <a:pt x="183" y="6848"/>
                  </a:lnTo>
                  <a:cubicBezTo>
                    <a:pt x="2283" y="8834"/>
                    <a:pt x="1804" y="11687"/>
                    <a:pt x="0" y="13878"/>
                  </a:cubicBezTo>
                  <a:cubicBezTo>
                    <a:pt x="125" y="13874"/>
                    <a:pt x="250" y="13872"/>
                    <a:pt x="375" y="13872"/>
                  </a:cubicBezTo>
                  <a:cubicBezTo>
                    <a:pt x="3017" y="13872"/>
                    <a:pt x="5685" y="14779"/>
                    <a:pt x="7145" y="15978"/>
                  </a:cubicBezTo>
                  <a:cubicBezTo>
                    <a:pt x="7833" y="14127"/>
                    <a:pt x="9434" y="13301"/>
                    <a:pt x="11040" y="13301"/>
                  </a:cubicBezTo>
                  <a:cubicBezTo>
                    <a:pt x="11830" y="13301"/>
                    <a:pt x="12622" y="13502"/>
                    <a:pt x="13308" y="13878"/>
                  </a:cubicBezTo>
                  <a:cubicBezTo>
                    <a:pt x="13308" y="10869"/>
                    <a:pt x="14980" y="8965"/>
                    <a:pt x="17379" y="8965"/>
                  </a:cubicBezTo>
                  <a:cubicBezTo>
                    <a:pt x="17783" y="8965"/>
                    <a:pt x="18208" y="9019"/>
                    <a:pt x="18649" y="9130"/>
                  </a:cubicBezTo>
                  <a:cubicBezTo>
                    <a:pt x="17690" y="7213"/>
                    <a:pt x="18261" y="3310"/>
                    <a:pt x="20269" y="2283"/>
                  </a:cubicBezTo>
                  <a:lnTo>
                    <a:pt x="20269" y="2283"/>
                  </a:lnTo>
                  <a:cubicBezTo>
                    <a:pt x="19662" y="2451"/>
                    <a:pt x="18988" y="2539"/>
                    <a:pt x="18291" y="2539"/>
                  </a:cubicBezTo>
                  <a:cubicBezTo>
                    <a:pt x="16240" y="2539"/>
                    <a:pt x="13992" y="1772"/>
                    <a:pt x="12646" y="0"/>
                  </a:cubicBezTo>
                  <a:close/>
                </a:path>
              </a:pathLst>
            </a:custGeom>
            <a:solidFill>
              <a:srgbClr val="2C32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66" name="Google Shape;2466;p33"/>
            <p:cNvSpPr/>
            <p:nvPr/>
          </p:nvSpPr>
          <p:spPr>
            <a:xfrm>
              <a:off x="8546100" y="1982800"/>
              <a:ext cx="393450" cy="233675"/>
            </a:xfrm>
            <a:custGeom>
              <a:avLst/>
              <a:gdLst/>
              <a:ahLst/>
              <a:cxnLst/>
              <a:rect l="l" t="t" r="r" b="b"/>
              <a:pathLst>
                <a:path w="15738" h="9347" extrusionOk="0">
                  <a:moveTo>
                    <a:pt x="15019" y="0"/>
                  </a:moveTo>
                  <a:cubicBezTo>
                    <a:pt x="14988" y="0"/>
                    <a:pt x="14955" y="2"/>
                    <a:pt x="14922" y="7"/>
                  </a:cubicBezTo>
                  <a:cubicBezTo>
                    <a:pt x="9603" y="1719"/>
                    <a:pt x="4742" y="5143"/>
                    <a:pt x="359" y="8566"/>
                  </a:cubicBezTo>
                  <a:cubicBezTo>
                    <a:pt x="0" y="8872"/>
                    <a:pt x="333" y="9346"/>
                    <a:pt x="725" y="9346"/>
                  </a:cubicBezTo>
                  <a:cubicBezTo>
                    <a:pt x="831" y="9346"/>
                    <a:pt x="942" y="9311"/>
                    <a:pt x="1044" y="9228"/>
                  </a:cubicBezTo>
                  <a:cubicBezTo>
                    <a:pt x="5312" y="5896"/>
                    <a:pt x="9969" y="2563"/>
                    <a:pt x="15196" y="966"/>
                  </a:cubicBezTo>
                  <a:cubicBezTo>
                    <a:pt x="15737" y="771"/>
                    <a:pt x="15600" y="0"/>
                    <a:pt x="15019" y="0"/>
                  </a:cubicBezTo>
                  <a:close/>
                </a:path>
              </a:pathLst>
            </a:custGeom>
            <a:solidFill>
              <a:srgbClr val="1F938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67" name="Google Shape;2467;p33"/>
            <p:cNvSpPr/>
            <p:nvPr/>
          </p:nvSpPr>
          <p:spPr>
            <a:xfrm>
              <a:off x="8804225" y="1954425"/>
              <a:ext cx="36175" cy="87625"/>
            </a:xfrm>
            <a:custGeom>
              <a:avLst/>
              <a:gdLst/>
              <a:ahLst/>
              <a:cxnLst/>
              <a:rect l="l" t="t" r="r" b="b"/>
              <a:pathLst>
                <a:path w="1447" h="3505" extrusionOk="0">
                  <a:moveTo>
                    <a:pt x="1161" y="1"/>
                  </a:moveTo>
                  <a:cubicBezTo>
                    <a:pt x="1019" y="1"/>
                    <a:pt x="876" y="92"/>
                    <a:pt x="876" y="275"/>
                  </a:cubicBezTo>
                  <a:cubicBezTo>
                    <a:pt x="785" y="1233"/>
                    <a:pt x="511" y="2192"/>
                    <a:pt x="123" y="3036"/>
                  </a:cubicBezTo>
                  <a:cubicBezTo>
                    <a:pt x="1" y="3296"/>
                    <a:pt x="216" y="3505"/>
                    <a:pt x="426" y="3505"/>
                  </a:cubicBezTo>
                  <a:cubicBezTo>
                    <a:pt x="530" y="3505"/>
                    <a:pt x="633" y="3454"/>
                    <a:pt x="694" y="3333"/>
                  </a:cubicBezTo>
                  <a:cubicBezTo>
                    <a:pt x="1173" y="2374"/>
                    <a:pt x="1447" y="1325"/>
                    <a:pt x="1447" y="275"/>
                  </a:cubicBezTo>
                  <a:cubicBezTo>
                    <a:pt x="1447" y="92"/>
                    <a:pt x="1304" y="1"/>
                    <a:pt x="1161" y="1"/>
                  </a:cubicBezTo>
                  <a:close/>
                </a:path>
              </a:pathLst>
            </a:custGeom>
            <a:solidFill>
              <a:srgbClr val="1F938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68" name="Google Shape;2468;p33"/>
            <p:cNvSpPr/>
            <p:nvPr/>
          </p:nvSpPr>
          <p:spPr>
            <a:xfrm>
              <a:off x="8689475" y="1980025"/>
              <a:ext cx="47925" cy="129325"/>
            </a:xfrm>
            <a:custGeom>
              <a:avLst/>
              <a:gdLst/>
              <a:ahLst/>
              <a:cxnLst/>
              <a:rect l="l" t="t" r="r" b="b"/>
              <a:pathLst>
                <a:path w="1917" h="5173" extrusionOk="0">
                  <a:moveTo>
                    <a:pt x="1476" y="0"/>
                  </a:moveTo>
                  <a:cubicBezTo>
                    <a:pt x="1349" y="0"/>
                    <a:pt x="1232" y="62"/>
                    <a:pt x="1198" y="209"/>
                  </a:cubicBezTo>
                  <a:cubicBezTo>
                    <a:pt x="810" y="1738"/>
                    <a:pt x="445" y="3245"/>
                    <a:pt x="57" y="4774"/>
                  </a:cubicBezTo>
                  <a:cubicBezTo>
                    <a:pt x="1" y="5012"/>
                    <a:pt x="227" y="5172"/>
                    <a:pt x="432" y="5172"/>
                  </a:cubicBezTo>
                  <a:cubicBezTo>
                    <a:pt x="562" y="5172"/>
                    <a:pt x="683" y="5108"/>
                    <a:pt x="718" y="4957"/>
                  </a:cubicBezTo>
                  <a:cubicBezTo>
                    <a:pt x="1106" y="3450"/>
                    <a:pt x="1472" y="1921"/>
                    <a:pt x="1860" y="392"/>
                  </a:cubicBezTo>
                  <a:cubicBezTo>
                    <a:pt x="1916" y="165"/>
                    <a:pt x="1683" y="0"/>
                    <a:pt x="1476" y="0"/>
                  </a:cubicBezTo>
                  <a:close/>
                </a:path>
              </a:pathLst>
            </a:custGeom>
            <a:solidFill>
              <a:srgbClr val="1F938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69" name="Google Shape;2469;p33"/>
            <p:cNvSpPr/>
            <p:nvPr/>
          </p:nvSpPr>
          <p:spPr>
            <a:xfrm>
              <a:off x="8752500" y="2058850"/>
              <a:ext cx="135125" cy="36225"/>
            </a:xfrm>
            <a:custGeom>
              <a:avLst/>
              <a:gdLst/>
              <a:ahLst/>
              <a:cxnLst/>
              <a:rect l="l" t="t" r="r" b="b"/>
              <a:pathLst>
                <a:path w="5405" h="1449" extrusionOk="0">
                  <a:moveTo>
                    <a:pt x="480" y="1"/>
                  </a:moveTo>
                  <a:cubicBezTo>
                    <a:pt x="1" y="1"/>
                    <a:pt x="1" y="663"/>
                    <a:pt x="480" y="663"/>
                  </a:cubicBezTo>
                  <a:cubicBezTo>
                    <a:pt x="2009" y="663"/>
                    <a:pt x="3424" y="1142"/>
                    <a:pt x="4862" y="1439"/>
                  </a:cubicBezTo>
                  <a:cubicBezTo>
                    <a:pt x="4889" y="1445"/>
                    <a:pt x="4915" y="1449"/>
                    <a:pt x="4940" y="1449"/>
                  </a:cubicBezTo>
                  <a:cubicBezTo>
                    <a:pt x="5255" y="1449"/>
                    <a:pt x="5405" y="953"/>
                    <a:pt x="5045" y="868"/>
                  </a:cubicBezTo>
                  <a:cubicBezTo>
                    <a:pt x="3516" y="571"/>
                    <a:pt x="2009" y="1"/>
                    <a:pt x="480" y="1"/>
                  </a:cubicBezTo>
                  <a:close/>
                </a:path>
              </a:pathLst>
            </a:custGeom>
            <a:solidFill>
              <a:srgbClr val="1F938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70" name="Google Shape;2470;p33"/>
            <p:cNvSpPr/>
            <p:nvPr/>
          </p:nvSpPr>
          <p:spPr>
            <a:xfrm>
              <a:off x="8660750" y="2120725"/>
              <a:ext cx="141275" cy="43400"/>
            </a:xfrm>
            <a:custGeom>
              <a:avLst/>
              <a:gdLst/>
              <a:ahLst/>
              <a:cxnLst/>
              <a:rect l="l" t="t" r="r" b="b"/>
              <a:pathLst>
                <a:path w="5651" h="1736" extrusionOk="0">
                  <a:moveTo>
                    <a:pt x="368" y="1"/>
                  </a:moveTo>
                  <a:cubicBezTo>
                    <a:pt x="53" y="1"/>
                    <a:pt x="1" y="591"/>
                    <a:pt x="338" y="676"/>
                  </a:cubicBezTo>
                  <a:cubicBezTo>
                    <a:pt x="1959" y="1041"/>
                    <a:pt x="3579" y="1337"/>
                    <a:pt x="5200" y="1726"/>
                  </a:cubicBezTo>
                  <a:cubicBezTo>
                    <a:pt x="5229" y="1732"/>
                    <a:pt x="5255" y="1735"/>
                    <a:pt x="5281" y="1735"/>
                  </a:cubicBezTo>
                  <a:cubicBezTo>
                    <a:pt x="5599" y="1735"/>
                    <a:pt x="5651" y="1239"/>
                    <a:pt x="5291" y="1155"/>
                  </a:cubicBezTo>
                  <a:cubicBezTo>
                    <a:pt x="3671" y="767"/>
                    <a:pt x="2050" y="470"/>
                    <a:pt x="452" y="14"/>
                  </a:cubicBezTo>
                  <a:cubicBezTo>
                    <a:pt x="423" y="5"/>
                    <a:pt x="395" y="1"/>
                    <a:pt x="368" y="1"/>
                  </a:cubicBezTo>
                  <a:close/>
                </a:path>
              </a:pathLst>
            </a:custGeom>
            <a:solidFill>
              <a:srgbClr val="1F938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71" name="Google Shape;2471;p33"/>
            <p:cNvSpPr/>
            <p:nvPr/>
          </p:nvSpPr>
          <p:spPr>
            <a:xfrm>
              <a:off x="8415250" y="2103400"/>
              <a:ext cx="222025" cy="157525"/>
            </a:xfrm>
            <a:custGeom>
              <a:avLst/>
              <a:gdLst/>
              <a:ahLst/>
              <a:cxnLst/>
              <a:rect l="l" t="t" r="r" b="b"/>
              <a:pathLst>
                <a:path w="8881" h="6301" extrusionOk="0">
                  <a:moveTo>
                    <a:pt x="4871" y="0"/>
                  </a:moveTo>
                  <a:cubicBezTo>
                    <a:pt x="4736" y="0"/>
                    <a:pt x="4596" y="7"/>
                    <a:pt x="4452" y="22"/>
                  </a:cubicBezTo>
                  <a:cubicBezTo>
                    <a:pt x="1" y="227"/>
                    <a:pt x="845" y="6299"/>
                    <a:pt x="4452" y="6299"/>
                  </a:cubicBezTo>
                  <a:cubicBezTo>
                    <a:pt x="4488" y="6300"/>
                    <a:pt x="4524" y="6300"/>
                    <a:pt x="4560" y="6300"/>
                  </a:cubicBezTo>
                  <a:cubicBezTo>
                    <a:pt x="8696" y="6300"/>
                    <a:pt x="8881" y="0"/>
                    <a:pt x="4871" y="0"/>
                  </a:cubicBezTo>
                  <a:close/>
                </a:path>
              </a:pathLst>
            </a:custGeom>
            <a:solidFill>
              <a:srgbClr val="FE32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72" name="Google Shape;2472;p33"/>
            <p:cNvSpPr/>
            <p:nvPr/>
          </p:nvSpPr>
          <p:spPr>
            <a:xfrm>
              <a:off x="8334225" y="2234650"/>
              <a:ext cx="166325" cy="116975"/>
            </a:xfrm>
            <a:custGeom>
              <a:avLst/>
              <a:gdLst/>
              <a:ahLst/>
              <a:cxnLst/>
              <a:rect l="l" t="t" r="r" b="b"/>
              <a:pathLst>
                <a:path w="6653" h="4679" extrusionOk="0">
                  <a:moveTo>
                    <a:pt x="3689" y="0"/>
                  </a:moveTo>
                  <a:cubicBezTo>
                    <a:pt x="3575" y="0"/>
                    <a:pt x="3457" y="7"/>
                    <a:pt x="3333" y="22"/>
                  </a:cubicBezTo>
                  <a:cubicBezTo>
                    <a:pt x="1" y="113"/>
                    <a:pt x="663" y="4678"/>
                    <a:pt x="3333" y="4678"/>
                  </a:cubicBezTo>
                  <a:cubicBezTo>
                    <a:pt x="6432" y="4678"/>
                    <a:pt x="6653" y="0"/>
                    <a:pt x="3689" y="0"/>
                  </a:cubicBezTo>
                  <a:close/>
                </a:path>
              </a:pathLst>
            </a:custGeom>
            <a:solidFill>
              <a:srgbClr val="FE32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73" name="Google Shape;2473;p33"/>
            <p:cNvSpPr/>
            <p:nvPr/>
          </p:nvSpPr>
          <p:spPr>
            <a:xfrm>
              <a:off x="8500850" y="2267750"/>
              <a:ext cx="168100" cy="119250"/>
            </a:xfrm>
            <a:custGeom>
              <a:avLst/>
              <a:gdLst/>
              <a:ahLst/>
              <a:cxnLst/>
              <a:rect l="l" t="t" r="r" b="b"/>
              <a:pathLst>
                <a:path w="6724" h="4770" extrusionOk="0">
                  <a:moveTo>
                    <a:pt x="3772" y="1"/>
                  </a:moveTo>
                  <a:cubicBezTo>
                    <a:pt x="3661" y="1"/>
                    <a:pt x="3545" y="7"/>
                    <a:pt x="3424" y="22"/>
                  </a:cubicBezTo>
                  <a:cubicBezTo>
                    <a:pt x="1" y="204"/>
                    <a:pt x="663" y="4678"/>
                    <a:pt x="3310" y="4769"/>
                  </a:cubicBezTo>
                  <a:cubicBezTo>
                    <a:pt x="6522" y="4769"/>
                    <a:pt x="6723" y="1"/>
                    <a:pt x="3772" y="1"/>
                  </a:cubicBezTo>
                  <a:close/>
                </a:path>
              </a:pathLst>
            </a:custGeom>
            <a:solidFill>
              <a:srgbClr val="FE32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474" name="Google Shape;2474;p33"/>
          <p:cNvGrpSpPr/>
          <p:nvPr/>
        </p:nvGrpSpPr>
        <p:grpSpPr>
          <a:xfrm flipH="1">
            <a:off x="121200" y="2564925"/>
            <a:ext cx="717875" cy="906750"/>
            <a:chOff x="8831950" y="486075"/>
            <a:chExt cx="717875" cy="906750"/>
          </a:xfrm>
        </p:grpSpPr>
        <p:sp>
          <p:nvSpPr>
            <p:cNvPr id="2475" name="Google Shape;2475;p33"/>
            <p:cNvSpPr/>
            <p:nvPr/>
          </p:nvSpPr>
          <p:spPr>
            <a:xfrm>
              <a:off x="9295750" y="486075"/>
              <a:ext cx="158775" cy="242175"/>
            </a:xfrm>
            <a:custGeom>
              <a:avLst/>
              <a:gdLst/>
              <a:ahLst/>
              <a:cxnLst/>
              <a:rect l="l" t="t" r="r" b="b"/>
              <a:pathLst>
                <a:path w="6351" h="9687" extrusionOk="0">
                  <a:moveTo>
                    <a:pt x="3049" y="676"/>
                  </a:moveTo>
                  <a:cubicBezTo>
                    <a:pt x="4210" y="676"/>
                    <a:pt x="2826" y="4641"/>
                    <a:pt x="2653" y="5095"/>
                  </a:cubicBezTo>
                  <a:cubicBezTo>
                    <a:pt x="2218" y="6297"/>
                    <a:pt x="1632" y="7518"/>
                    <a:pt x="1033" y="8723"/>
                  </a:cubicBezTo>
                  <a:lnTo>
                    <a:pt x="1033" y="8723"/>
                  </a:lnTo>
                  <a:cubicBezTo>
                    <a:pt x="1034" y="7613"/>
                    <a:pt x="1051" y="6500"/>
                    <a:pt x="1215" y="5369"/>
                  </a:cubicBezTo>
                  <a:cubicBezTo>
                    <a:pt x="1329" y="4137"/>
                    <a:pt x="1420" y="1283"/>
                    <a:pt x="2836" y="713"/>
                  </a:cubicBezTo>
                  <a:cubicBezTo>
                    <a:pt x="2915" y="688"/>
                    <a:pt x="2986" y="676"/>
                    <a:pt x="3049" y="676"/>
                  </a:cubicBezTo>
                  <a:close/>
                  <a:moveTo>
                    <a:pt x="2963" y="0"/>
                  </a:moveTo>
                  <a:cubicBezTo>
                    <a:pt x="1" y="0"/>
                    <a:pt x="192" y="7281"/>
                    <a:pt x="279" y="9090"/>
                  </a:cubicBezTo>
                  <a:cubicBezTo>
                    <a:pt x="279" y="9329"/>
                    <a:pt x="490" y="9449"/>
                    <a:pt x="690" y="9449"/>
                  </a:cubicBezTo>
                  <a:cubicBezTo>
                    <a:pt x="743" y="9449"/>
                    <a:pt x="796" y="9441"/>
                    <a:pt x="844" y="9423"/>
                  </a:cubicBezTo>
                  <a:lnTo>
                    <a:pt x="844" y="9423"/>
                  </a:lnTo>
                  <a:cubicBezTo>
                    <a:pt x="911" y="9581"/>
                    <a:pt x="1073" y="9687"/>
                    <a:pt x="1225" y="9687"/>
                  </a:cubicBezTo>
                  <a:cubicBezTo>
                    <a:pt x="1342" y="9687"/>
                    <a:pt x="1453" y="9625"/>
                    <a:pt x="1512" y="9478"/>
                  </a:cubicBezTo>
                  <a:cubicBezTo>
                    <a:pt x="2174" y="8131"/>
                    <a:pt x="6351" y="622"/>
                    <a:pt x="3406" y="51"/>
                  </a:cubicBezTo>
                  <a:cubicBezTo>
                    <a:pt x="3251" y="17"/>
                    <a:pt x="3104" y="0"/>
                    <a:pt x="2963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76" name="Google Shape;2476;p33"/>
            <p:cNvSpPr/>
            <p:nvPr/>
          </p:nvSpPr>
          <p:spPr>
            <a:xfrm>
              <a:off x="9207425" y="699050"/>
              <a:ext cx="175775" cy="180900"/>
            </a:xfrm>
            <a:custGeom>
              <a:avLst/>
              <a:gdLst/>
              <a:ahLst/>
              <a:cxnLst/>
              <a:rect l="l" t="t" r="r" b="b"/>
              <a:pathLst>
                <a:path w="7031" h="7236" extrusionOk="0">
                  <a:moveTo>
                    <a:pt x="1621" y="0"/>
                  </a:moveTo>
                  <a:cubicBezTo>
                    <a:pt x="1233" y="1324"/>
                    <a:pt x="297" y="4474"/>
                    <a:pt x="0" y="5410"/>
                  </a:cubicBezTo>
                  <a:lnTo>
                    <a:pt x="5615" y="7236"/>
                  </a:lnTo>
                  <a:cubicBezTo>
                    <a:pt x="6186" y="5044"/>
                    <a:pt x="6574" y="3812"/>
                    <a:pt x="7031" y="1529"/>
                  </a:cubicBezTo>
                  <a:cubicBezTo>
                    <a:pt x="7031" y="1529"/>
                    <a:pt x="4565" y="274"/>
                    <a:pt x="1621" y="0"/>
                  </a:cubicBezTo>
                  <a:close/>
                </a:path>
              </a:pathLst>
            </a:custGeom>
            <a:solidFill>
              <a:srgbClr val="2C32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77" name="Google Shape;2477;p33"/>
            <p:cNvSpPr/>
            <p:nvPr/>
          </p:nvSpPr>
          <p:spPr>
            <a:xfrm>
              <a:off x="8831950" y="795325"/>
              <a:ext cx="717875" cy="597500"/>
            </a:xfrm>
            <a:custGeom>
              <a:avLst/>
              <a:gdLst/>
              <a:ahLst/>
              <a:cxnLst/>
              <a:rect l="l" t="t" r="r" b="b"/>
              <a:pathLst>
                <a:path w="28715" h="23900" extrusionOk="0">
                  <a:moveTo>
                    <a:pt x="12533" y="0"/>
                  </a:moveTo>
                  <a:cubicBezTo>
                    <a:pt x="7927" y="0"/>
                    <a:pt x="4475" y="2910"/>
                    <a:pt x="2648" y="7653"/>
                  </a:cubicBezTo>
                  <a:cubicBezTo>
                    <a:pt x="0" y="14683"/>
                    <a:pt x="4360" y="20595"/>
                    <a:pt x="11025" y="22877"/>
                  </a:cubicBezTo>
                  <a:cubicBezTo>
                    <a:pt x="13020" y="23559"/>
                    <a:pt x="14889" y="23899"/>
                    <a:pt x="16603" y="23899"/>
                  </a:cubicBezTo>
                  <a:cubicBezTo>
                    <a:pt x="21830" y="23899"/>
                    <a:pt x="25621" y="20740"/>
                    <a:pt x="27185" y="14501"/>
                  </a:cubicBezTo>
                  <a:cubicBezTo>
                    <a:pt x="28715" y="7744"/>
                    <a:pt x="24332" y="2609"/>
                    <a:pt x="17964" y="1193"/>
                  </a:cubicBezTo>
                  <a:cubicBezTo>
                    <a:pt x="16017" y="381"/>
                    <a:pt x="14200" y="0"/>
                    <a:pt x="12533" y="0"/>
                  </a:cubicBezTo>
                  <a:close/>
                </a:path>
              </a:pathLst>
            </a:custGeom>
            <a:solidFill>
              <a:srgbClr val="F8BD5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78" name="Google Shape;2478;p33"/>
            <p:cNvSpPr/>
            <p:nvPr/>
          </p:nvSpPr>
          <p:spPr>
            <a:xfrm>
              <a:off x="8901025" y="953550"/>
              <a:ext cx="617946" cy="239327"/>
            </a:xfrm>
            <a:custGeom>
              <a:avLst/>
              <a:gdLst/>
              <a:ahLst/>
              <a:cxnLst/>
              <a:rect l="l" t="t" r="r" b="b"/>
              <a:pathLst>
                <a:path w="26627" h="10860" extrusionOk="0">
                  <a:moveTo>
                    <a:pt x="740" y="1"/>
                  </a:moveTo>
                  <a:cubicBezTo>
                    <a:pt x="302" y="1"/>
                    <a:pt x="0" y="779"/>
                    <a:pt x="469" y="1173"/>
                  </a:cubicBezTo>
                  <a:cubicBezTo>
                    <a:pt x="1428" y="1835"/>
                    <a:pt x="1314" y="3456"/>
                    <a:pt x="2364" y="4118"/>
                  </a:cubicBezTo>
                  <a:cubicBezTo>
                    <a:pt x="2754" y="4363"/>
                    <a:pt x="3156" y="4452"/>
                    <a:pt x="3567" y="4452"/>
                  </a:cubicBezTo>
                  <a:cubicBezTo>
                    <a:pt x="4261" y="4452"/>
                    <a:pt x="4979" y="4198"/>
                    <a:pt x="5696" y="4026"/>
                  </a:cubicBezTo>
                  <a:cubicBezTo>
                    <a:pt x="5793" y="4000"/>
                    <a:pt x="5886" y="3988"/>
                    <a:pt x="5976" y="3988"/>
                  </a:cubicBezTo>
                  <a:cubicBezTo>
                    <a:pt x="7225" y="3988"/>
                    <a:pt x="7873" y="6353"/>
                    <a:pt x="8937" y="6971"/>
                  </a:cubicBezTo>
                  <a:cubicBezTo>
                    <a:pt x="9134" y="7091"/>
                    <a:pt x="9346" y="7139"/>
                    <a:pt x="9567" y="7139"/>
                  </a:cubicBezTo>
                  <a:cubicBezTo>
                    <a:pt x="10444" y="7139"/>
                    <a:pt x="11472" y="6383"/>
                    <a:pt x="12336" y="6383"/>
                  </a:cubicBezTo>
                  <a:cubicBezTo>
                    <a:pt x="12616" y="6383"/>
                    <a:pt x="12879" y="6462"/>
                    <a:pt x="13114" y="6674"/>
                  </a:cubicBezTo>
                  <a:cubicBezTo>
                    <a:pt x="14073" y="7450"/>
                    <a:pt x="14256" y="8591"/>
                    <a:pt x="15306" y="9162"/>
                  </a:cubicBezTo>
                  <a:cubicBezTo>
                    <a:pt x="15525" y="9254"/>
                    <a:pt x="15752" y="9293"/>
                    <a:pt x="15981" y="9293"/>
                  </a:cubicBezTo>
                  <a:cubicBezTo>
                    <a:pt x="16943" y="9293"/>
                    <a:pt x="17955" y="8608"/>
                    <a:pt x="18729" y="8295"/>
                  </a:cubicBezTo>
                  <a:cubicBezTo>
                    <a:pt x="18801" y="8270"/>
                    <a:pt x="18875" y="8258"/>
                    <a:pt x="18949" y="8258"/>
                  </a:cubicBezTo>
                  <a:cubicBezTo>
                    <a:pt x="19960" y="8258"/>
                    <a:pt x="21175" y="10421"/>
                    <a:pt x="22153" y="10783"/>
                  </a:cubicBezTo>
                  <a:cubicBezTo>
                    <a:pt x="22308" y="10836"/>
                    <a:pt x="22461" y="10860"/>
                    <a:pt x="22612" y="10860"/>
                  </a:cubicBezTo>
                  <a:cubicBezTo>
                    <a:pt x="23746" y="10860"/>
                    <a:pt x="24763" y="9516"/>
                    <a:pt x="25851" y="9436"/>
                  </a:cubicBezTo>
                  <a:cubicBezTo>
                    <a:pt x="26627" y="9436"/>
                    <a:pt x="26627" y="8295"/>
                    <a:pt x="25851" y="8295"/>
                  </a:cubicBezTo>
                  <a:cubicBezTo>
                    <a:pt x="24946" y="8367"/>
                    <a:pt x="23567" y="9531"/>
                    <a:pt x="22511" y="9531"/>
                  </a:cubicBezTo>
                  <a:cubicBezTo>
                    <a:pt x="22236" y="9531"/>
                    <a:pt x="21982" y="9452"/>
                    <a:pt x="21765" y="9253"/>
                  </a:cubicBezTo>
                  <a:cubicBezTo>
                    <a:pt x="21012" y="8500"/>
                    <a:pt x="20624" y="7541"/>
                    <a:pt x="19483" y="7153"/>
                  </a:cubicBezTo>
                  <a:cubicBezTo>
                    <a:pt x="19334" y="7095"/>
                    <a:pt x="19172" y="7070"/>
                    <a:pt x="19002" y="7070"/>
                  </a:cubicBezTo>
                  <a:cubicBezTo>
                    <a:pt x="18104" y="7070"/>
                    <a:pt x="16974" y="7771"/>
                    <a:pt x="16264" y="8021"/>
                  </a:cubicBezTo>
                  <a:cubicBezTo>
                    <a:pt x="16201" y="8045"/>
                    <a:pt x="16136" y="8056"/>
                    <a:pt x="16071" y="8056"/>
                  </a:cubicBezTo>
                  <a:cubicBezTo>
                    <a:pt x="15156" y="8056"/>
                    <a:pt x="14107" y="5798"/>
                    <a:pt x="13297" y="5350"/>
                  </a:cubicBezTo>
                  <a:cubicBezTo>
                    <a:pt x="13061" y="5229"/>
                    <a:pt x="12807" y="5181"/>
                    <a:pt x="12544" y="5181"/>
                  </a:cubicBezTo>
                  <a:cubicBezTo>
                    <a:pt x="11763" y="5181"/>
                    <a:pt x="10910" y="5607"/>
                    <a:pt x="10261" y="5829"/>
                  </a:cubicBezTo>
                  <a:cubicBezTo>
                    <a:pt x="10137" y="5869"/>
                    <a:pt x="10018" y="5887"/>
                    <a:pt x="9904" y="5887"/>
                  </a:cubicBezTo>
                  <a:cubicBezTo>
                    <a:pt x="8621" y="5887"/>
                    <a:pt x="7984" y="3584"/>
                    <a:pt x="7020" y="2976"/>
                  </a:cubicBezTo>
                  <a:cubicBezTo>
                    <a:pt x="6775" y="2811"/>
                    <a:pt x="6490" y="2749"/>
                    <a:pt x="6188" y="2749"/>
                  </a:cubicBezTo>
                  <a:cubicBezTo>
                    <a:pt x="5446" y="2749"/>
                    <a:pt x="4600" y="3121"/>
                    <a:pt x="3984" y="3250"/>
                  </a:cubicBezTo>
                  <a:cubicBezTo>
                    <a:pt x="3895" y="3275"/>
                    <a:pt x="3809" y="3286"/>
                    <a:pt x="3726" y="3286"/>
                  </a:cubicBezTo>
                  <a:cubicBezTo>
                    <a:pt x="2495" y="3286"/>
                    <a:pt x="1938" y="743"/>
                    <a:pt x="1040" y="123"/>
                  </a:cubicBezTo>
                  <a:cubicBezTo>
                    <a:pt x="938" y="38"/>
                    <a:pt x="836" y="1"/>
                    <a:pt x="740" y="1"/>
                  </a:cubicBezTo>
                  <a:close/>
                </a:path>
              </a:pathLst>
            </a:custGeom>
            <a:solidFill>
              <a:srgbClr val="2C32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79" name="Google Shape;2479;p33"/>
            <p:cNvSpPr/>
            <p:nvPr/>
          </p:nvSpPr>
          <p:spPr>
            <a:xfrm>
              <a:off x="8924400" y="886474"/>
              <a:ext cx="601405" cy="216564"/>
            </a:xfrm>
            <a:custGeom>
              <a:avLst/>
              <a:gdLst/>
              <a:ahLst/>
              <a:cxnLst/>
              <a:rect l="l" t="t" r="r" b="b"/>
              <a:pathLst>
                <a:path w="27654" h="9908" extrusionOk="0">
                  <a:moveTo>
                    <a:pt x="1145" y="1"/>
                  </a:moveTo>
                  <a:cubicBezTo>
                    <a:pt x="453" y="1"/>
                    <a:pt x="0" y="1111"/>
                    <a:pt x="746" y="1444"/>
                  </a:cubicBezTo>
                  <a:cubicBezTo>
                    <a:pt x="8735" y="5713"/>
                    <a:pt x="17660" y="8863"/>
                    <a:pt x="26607" y="9890"/>
                  </a:cubicBezTo>
                  <a:cubicBezTo>
                    <a:pt x="26670" y="9902"/>
                    <a:pt x="26728" y="9908"/>
                    <a:pt x="26784" y="9908"/>
                  </a:cubicBezTo>
                  <a:cubicBezTo>
                    <a:pt x="27653" y="9908"/>
                    <a:pt x="27595" y="8469"/>
                    <a:pt x="26607" y="8383"/>
                  </a:cubicBezTo>
                  <a:cubicBezTo>
                    <a:pt x="17956" y="7333"/>
                    <a:pt x="9306" y="4183"/>
                    <a:pt x="1499" y="98"/>
                  </a:cubicBezTo>
                  <a:cubicBezTo>
                    <a:pt x="1378" y="30"/>
                    <a:pt x="1258" y="1"/>
                    <a:pt x="1145" y="1"/>
                  </a:cubicBezTo>
                  <a:close/>
                </a:path>
              </a:pathLst>
            </a:custGeom>
            <a:solidFill>
              <a:srgbClr val="FE32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80" name="Google Shape;2480;p33"/>
            <p:cNvSpPr/>
            <p:nvPr/>
          </p:nvSpPr>
          <p:spPr>
            <a:xfrm>
              <a:off x="8861475" y="1042225"/>
              <a:ext cx="624430" cy="216578"/>
            </a:xfrm>
            <a:custGeom>
              <a:avLst/>
              <a:gdLst/>
              <a:ahLst/>
              <a:cxnLst/>
              <a:rect l="l" t="t" r="r" b="b"/>
              <a:pathLst>
                <a:path w="27648" h="9877" extrusionOk="0">
                  <a:moveTo>
                    <a:pt x="1199" y="0"/>
                  </a:moveTo>
                  <a:cubicBezTo>
                    <a:pt x="485" y="0"/>
                    <a:pt x="1" y="1066"/>
                    <a:pt x="740" y="1485"/>
                  </a:cubicBezTo>
                  <a:cubicBezTo>
                    <a:pt x="8729" y="5685"/>
                    <a:pt x="17676" y="8812"/>
                    <a:pt x="26624" y="9862"/>
                  </a:cubicBezTo>
                  <a:cubicBezTo>
                    <a:pt x="26678" y="9872"/>
                    <a:pt x="26730" y="9877"/>
                    <a:pt x="26779" y="9877"/>
                  </a:cubicBezTo>
                  <a:cubicBezTo>
                    <a:pt x="27648" y="9877"/>
                    <a:pt x="27596" y="8419"/>
                    <a:pt x="26624" y="8333"/>
                  </a:cubicBezTo>
                  <a:cubicBezTo>
                    <a:pt x="17950" y="7283"/>
                    <a:pt x="9299" y="4156"/>
                    <a:pt x="1516" y="70"/>
                  </a:cubicBezTo>
                  <a:cubicBezTo>
                    <a:pt x="1407" y="22"/>
                    <a:pt x="1301" y="0"/>
                    <a:pt x="1199" y="0"/>
                  </a:cubicBezTo>
                  <a:close/>
                </a:path>
              </a:pathLst>
            </a:custGeom>
            <a:solidFill>
              <a:srgbClr val="FE32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81" name="Google Shape;2481;p33"/>
            <p:cNvSpPr/>
            <p:nvPr/>
          </p:nvSpPr>
          <p:spPr>
            <a:xfrm>
              <a:off x="8977325" y="853124"/>
              <a:ext cx="548464" cy="190061"/>
            </a:xfrm>
            <a:custGeom>
              <a:avLst/>
              <a:gdLst/>
              <a:ahLst/>
              <a:cxnLst/>
              <a:rect l="l" t="t" r="r" b="b"/>
              <a:pathLst>
                <a:path w="26998" h="9509" extrusionOk="0">
                  <a:moveTo>
                    <a:pt x="859" y="0"/>
                  </a:moveTo>
                  <a:cubicBezTo>
                    <a:pt x="336" y="0"/>
                    <a:pt x="0" y="814"/>
                    <a:pt x="567" y="1126"/>
                  </a:cubicBezTo>
                  <a:cubicBezTo>
                    <a:pt x="8464" y="5326"/>
                    <a:pt x="17298" y="8453"/>
                    <a:pt x="26336" y="9503"/>
                  </a:cubicBezTo>
                  <a:cubicBezTo>
                    <a:pt x="26362" y="9507"/>
                    <a:pt x="26386" y="9508"/>
                    <a:pt x="26410" y="9508"/>
                  </a:cubicBezTo>
                  <a:cubicBezTo>
                    <a:pt x="26997" y="9508"/>
                    <a:pt x="26973" y="8450"/>
                    <a:pt x="26336" y="8362"/>
                  </a:cubicBezTo>
                  <a:cubicBezTo>
                    <a:pt x="17503" y="7312"/>
                    <a:pt x="8852" y="4185"/>
                    <a:pt x="1137" y="76"/>
                  </a:cubicBezTo>
                  <a:cubicBezTo>
                    <a:pt x="1042" y="24"/>
                    <a:pt x="948" y="0"/>
                    <a:pt x="859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82" name="Google Shape;2482;p33"/>
            <p:cNvSpPr/>
            <p:nvPr/>
          </p:nvSpPr>
          <p:spPr>
            <a:xfrm>
              <a:off x="9013025" y="820025"/>
              <a:ext cx="472876" cy="159597"/>
            </a:xfrm>
            <a:custGeom>
              <a:avLst/>
              <a:gdLst/>
              <a:ahLst/>
              <a:cxnLst/>
              <a:rect l="l" t="t" r="r" b="b"/>
              <a:pathLst>
                <a:path w="26581" h="9163" extrusionOk="0">
                  <a:moveTo>
                    <a:pt x="670" y="1"/>
                  </a:moveTo>
                  <a:cubicBezTo>
                    <a:pt x="322" y="1"/>
                    <a:pt x="1" y="534"/>
                    <a:pt x="423" y="694"/>
                  </a:cubicBezTo>
                  <a:cubicBezTo>
                    <a:pt x="8412" y="4894"/>
                    <a:pt x="17154" y="8021"/>
                    <a:pt x="26102" y="9163"/>
                  </a:cubicBezTo>
                  <a:cubicBezTo>
                    <a:pt x="26581" y="9163"/>
                    <a:pt x="26581" y="8409"/>
                    <a:pt x="26102" y="8318"/>
                  </a:cubicBezTo>
                  <a:cubicBezTo>
                    <a:pt x="17359" y="7268"/>
                    <a:pt x="8594" y="4118"/>
                    <a:pt x="811" y="33"/>
                  </a:cubicBezTo>
                  <a:cubicBezTo>
                    <a:pt x="765" y="11"/>
                    <a:pt x="717" y="1"/>
                    <a:pt x="670" y="1"/>
                  </a:cubicBezTo>
                  <a:close/>
                </a:path>
              </a:pathLst>
            </a:custGeom>
            <a:solidFill>
              <a:srgbClr val="2C32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83" name="Google Shape;2483;p33"/>
            <p:cNvSpPr/>
            <p:nvPr/>
          </p:nvSpPr>
          <p:spPr>
            <a:xfrm>
              <a:off x="8861475" y="1110300"/>
              <a:ext cx="601383" cy="190048"/>
            </a:xfrm>
            <a:custGeom>
              <a:avLst/>
              <a:gdLst/>
              <a:ahLst/>
              <a:cxnLst/>
              <a:rect l="l" t="t" r="r" b="b"/>
              <a:pathLst>
                <a:path w="27126" h="9573" extrusionOk="0">
                  <a:moveTo>
                    <a:pt x="910" y="0"/>
                  </a:moveTo>
                  <a:cubicBezTo>
                    <a:pt x="366" y="0"/>
                    <a:pt x="1" y="760"/>
                    <a:pt x="580" y="1100"/>
                  </a:cubicBezTo>
                  <a:cubicBezTo>
                    <a:pt x="8569" y="5277"/>
                    <a:pt x="17425" y="8427"/>
                    <a:pt x="26350" y="9568"/>
                  </a:cubicBezTo>
                  <a:cubicBezTo>
                    <a:pt x="26378" y="9571"/>
                    <a:pt x="26404" y="9573"/>
                    <a:pt x="26430" y="9573"/>
                  </a:cubicBezTo>
                  <a:cubicBezTo>
                    <a:pt x="27125" y="9573"/>
                    <a:pt x="27098" y="8423"/>
                    <a:pt x="26350" y="8335"/>
                  </a:cubicBezTo>
                  <a:cubicBezTo>
                    <a:pt x="17608" y="7285"/>
                    <a:pt x="8957" y="4135"/>
                    <a:pt x="1151" y="50"/>
                  </a:cubicBezTo>
                  <a:cubicBezTo>
                    <a:pt x="1068" y="16"/>
                    <a:pt x="987" y="0"/>
                    <a:pt x="91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84" name="Google Shape;2484;p33"/>
            <p:cNvSpPr/>
            <p:nvPr/>
          </p:nvSpPr>
          <p:spPr>
            <a:xfrm>
              <a:off x="8884475" y="1176875"/>
              <a:ext cx="536954" cy="154716"/>
            </a:xfrm>
            <a:custGeom>
              <a:avLst/>
              <a:gdLst/>
              <a:ahLst/>
              <a:cxnLst/>
              <a:rect l="l" t="t" r="r" b="b"/>
              <a:pathLst>
                <a:path w="26572" h="9113" extrusionOk="0">
                  <a:moveTo>
                    <a:pt x="562" y="1"/>
                  </a:moveTo>
                  <a:cubicBezTo>
                    <a:pt x="217" y="1"/>
                    <a:pt x="0" y="499"/>
                    <a:pt x="324" y="728"/>
                  </a:cubicBezTo>
                  <a:cubicBezTo>
                    <a:pt x="8313" y="4927"/>
                    <a:pt x="17055" y="8054"/>
                    <a:pt x="26002" y="9104"/>
                  </a:cubicBezTo>
                  <a:cubicBezTo>
                    <a:pt x="26035" y="9110"/>
                    <a:pt x="26066" y="9112"/>
                    <a:pt x="26094" y="9112"/>
                  </a:cubicBezTo>
                  <a:cubicBezTo>
                    <a:pt x="26571" y="9112"/>
                    <a:pt x="26541" y="8437"/>
                    <a:pt x="26002" y="8351"/>
                  </a:cubicBezTo>
                  <a:cubicBezTo>
                    <a:pt x="17238" y="7301"/>
                    <a:pt x="8587" y="4151"/>
                    <a:pt x="781" y="66"/>
                  </a:cubicBezTo>
                  <a:cubicBezTo>
                    <a:pt x="705" y="20"/>
                    <a:pt x="631" y="1"/>
                    <a:pt x="562" y="1"/>
                  </a:cubicBezTo>
                  <a:close/>
                </a:path>
              </a:pathLst>
            </a:custGeom>
            <a:solidFill>
              <a:srgbClr val="2C32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85" name="Google Shape;2485;p33"/>
            <p:cNvSpPr/>
            <p:nvPr/>
          </p:nvSpPr>
          <p:spPr>
            <a:xfrm>
              <a:off x="8943800" y="953550"/>
              <a:ext cx="49650" cy="37675"/>
            </a:xfrm>
            <a:custGeom>
              <a:avLst/>
              <a:gdLst/>
              <a:ahLst/>
              <a:cxnLst/>
              <a:rect l="l" t="t" r="r" b="b"/>
              <a:pathLst>
                <a:path w="1986" h="1507" extrusionOk="0">
                  <a:moveTo>
                    <a:pt x="1027" y="0"/>
                  </a:moveTo>
                  <a:cubicBezTo>
                    <a:pt x="0" y="0"/>
                    <a:pt x="0" y="1507"/>
                    <a:pt x="1027" y="1507"/>
                  </a:cubicBezTo>
                  <a:cubicBezTo>
                    <a:pt x="1986" y="1507"/>
                    <a:pt x="1986" y="0"/>
                    <a:pt x="1027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86" name="Google Shape;2486;p33"/>
            <p:cNvSpPr/>
            <p:nvPr/>
          </p:nvSpPr>
          <p:spPr>
            <a:xfrm>
              <a:off x="9012756" y="1051031"/>
              <a:ext cx="49675" cy="37700"/>
            </a:xfrm>
            <a:custGeom>
              <a:avLst/>
              <a:gdLst/>
              <a:ahLst/>
              <a:cxnLst/>
              <a:rect l="l" t="t" r="r" b="b"/>
              <a:pathLst>
                <a:path w="1987" h="1508" extrusionOk="0">
                  <a:moveTo>
                    <a:pt x="936" y="1"/>
                  </a:moveTo>
                  <a:cubicBezTo>
                    <a:pt x="1" y="1"/>
                    <a:pt x="1" y="1507"/>
                    <a:pt x="936" y="1507"/>
                  </a:cubicBezTo>
                  <a:cubicBezTo>
                    <a:pt x="1986" y="1507"/>
                    <a:pt x="1986" y="1"/>
                    <a:pt x="936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87" name="Google Shape;2487;p33"/>
            <p:cNvSpPr/>
            <p:nvPr/>
          </p:nvSpPr>
          <p:spPr>
            <a:xfrm>
              <a:off x="9100725" y="1019725"/>
              <a:ext cx="49650" cy="38275"/>
            </a:xfrm>
            <a:custGeom>
              <a:avLst/>
              <a:gdLst/>
              <a:ahLst/>
              <a:cxnLst/>
              <a:rect l="l" t="t" r="r" b="b"/>
              <a:pathLst>
                <a:path w="1986" h="1531" extrusionOk="0">
                  <a:moveTo>
                    <a:pt x="936" y="1"/>
                  </a:moveTo>
                  <a:cubicBezTo>
                    <a:pt x="0" y="1"/>
                    <a:pt x="0" y="1530"/>
                    <a:pt x="936" y="1530"/>
                  </a:cubicBezTo>
                  <a:cubicBezTo>
                    <a:pt x="1986" y="1530"/>
                    <a:pt x="1986" y="1"/>
                    <a:pt x="936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88" name="Google Shape;2488;p33"/>
            <p:cNvSpPr/>
            <p:nvPr/>
          </p:nvSpPr>
          <p:spPr>
            <a:xfrm>
              <a:off x="9160050" y="1103050"/>
              <a:ext cx="49675" cy="38250"/>
            </a:xfrm>
            <a:custGeom>
              <a:avLst/>
              <a:gdLst/>
              <a:ahLst/>
              <a:cxnLst/>
              <a:rect l="l" t="t" r="r" b="b"/>
              <a:pathLst>
                <a:path w="1987" h="1530" extrusionOk="0">
                  <a:moveTo>
                    <a:pt x="1051" y="0"/>
                  </a:moveTo>
                  <a:cubicBezTo>
                    <a:pt x="1" y="0"/>
                    <a:pt x="1" y="1530"/>
                    <a:pt x="1051" y="1530"/>
                  </a:cubicBezTo>
                  <a:cubicBezTo>
                    <a:pt x="1987" y="1530"/>
                    <a:pt x="1987" y="0"/>
                    <a:pt x="1051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89" name="Google Shape;2489;p33"/>
            <p:cNvSpPr/>
            <p:nvPr/>
          </p:nvSpPr>
          <p:spPr>
            <a:xfrm>
              <a:off x="9257625" y="1069950"/>
              <a:ext cx="49675" cy="38250"/>
            </a:xfrm>
            <a:custGeom>
              <a:avLst/>
              <a:gdLst/>
              <a:ahLst/>
              <a:cxnLst/>
              <a:rect l="l" t="t" r="r" b="b"/>
              <a:pathLst>
                <a:path w="1987" h="1530" extrusionOk="0">
                  <a:moveTo>
                    <a:pt x="937" y="0"/>
                  </a:moveTo>
                  <a:cubicBezTo>
                    <a:pt x="1" y="0"/>
                    <a:pt x="1" y="1530"/>
                    <a:pt x="937" y="1530"/>
                  </a:cubicBezTo>
                  <a:cubicBezTo>
                    <a:pt x="1987" y="1530"/>
                    <a:pt x="1987" y="0"/>
                    <a:pt x="937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90" name="Google Shape;2490;p33"/>
            <p:cNvSpPr/>
            <p:nvPr/>
          </p:nvSpPr>
          <p:spPr>
            <a:xfrm>
              <a:off x="9321550" y="1150975"/>
              <a:ext cx="50250" cy="39975"/>
            </a:xfrm>
            <a:custGeom>
              <a:avLst/>
              <a:gdLst/>
              <a:ahLst/>
              <a:cxnLst/>
              <a:rect l="l" t="t" r="r" b="b"/>
              <a:pathLst>
                <a:path w="2010" h="1599" extrusionOk="0">
                  <a:moveTo>
                    <a:pt x="1050" y="1"/>
                  </a:moveTo>
                  <a:cubicBezTo>
                    <a:pt x="0" y="1"/>
                    <a:pt x="0" y="1598"/>
                    <a:pt x="1050" y="1598"/>
                  </a:cubicBezTo>
                  <a:cubicBezTo>
                    <a:pt x="2009" y="1598"/>
                    <a:pt x="2009" y="1"/>
                    <a:pt x="1050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91" name="Google Shape;2491;p33"/>
            <p:cNvSpPr/>
            <p:nvPr/>
          </p:nvSpPr>
          <p:spPr>
            <a:xfrm>
              <a:off x="9421400" y="1108175"/>
              <a:ext cx="50250" cy="39975"/>
            </a:xfrm>
            <a:custGeom>
              <a:avLst/>
              <a:gdLst/>
              <a:ahLst/>
              <a:cxnLst/>
              <a:rect l="l" t="t" r="r" b="b"/>
              <a:pathLst>
                <a:path w="2010" h="1599" extrusionOk="0">
                  <a:moveTo>
                    <a:pt x="960" y="1"/>
                  </a:moveTo>
                  <a:cubicBezTo>
                    <a:pt x="1" y="1"/>
                    <a:pt x="1" y="1599"/>
                    <a:pt x="960" y="1599"/>
                  </a:cubicBezTo>
                  <a:cubicBezTo>
                    <a:pt x="2009" y="1599"/>
                    <a:pt x="2009" y="1"/>
                    <a:pt x="960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1">
  <p:cSld name="CUSTOM_19">
    <p:bg>
      <p:bgPr>
        <a:solidFill>
          <a:schemeClr val="accent4"/>
        </a:solidFill>
        <a:effectLst/>
      </p:bgPr>
    </p:bg>
    <p:spTree>
      <p:nvGrpSpPr>
        <p:cNvPr id="1" name="Shape 24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3" name="Google Shape;2493;p34"/>
          <p:cNvSpPr/>
          <p:nvPr/>
        </p:nvSpPr>
        <p:spPr>
          <a:xfrm>
            <a:off x="2243579" y="4926991"/>
            <a:ext cx="101336" cy="99615"/>
          </a:xfrm>
          <a:custGeom>
            <a:avLst/>
            <a:gdLst/>
            <a:ahLst/>
            <a:cxnLst/>
            <a:rect l="l" t="t" r="r" b="b"/>
            <a:pathLst>
              <a:path w="4474" h="4398" extrusionOk="0">
                <a:moveTo>
                  <a:pt x="2659" y="1"/>
                </a:moveTo>
                <a:cubicBezTo>
                  <a:pt x="2608" y="1"/>
                  <a:pt x="2556" y="24"/>
                  <a:pt x="2556" y="69"/>
                </a:cubicBezTo>
                <a:cubicBezTo>
                  <a:pt x="2556" y="640"/>
                  <a:pt x="2465" y="1302"/>
                  <a:pt x="2283" y="1873"/>
                </a:cubicBezTo>
                <a:lnTo>
                  <a:pt x="2191" y="1873"/>
                </a:lnTo>
                <a:cubicBezTo>
                  <a:pt x="2077" y="1690"/>
                  <a:pt x="1986" y="1507"/>
                  <a:pt x="1803" y="1302"/>
                </a:cubicBezTo>
                <a:cubicBezTo>
                  <a:pt x="1895" y="1302"/>
                  <a:pt x="1895" y="1211"/>
                  <a:pt x="1895" y="1119"/>
                </a:cubicBezTo>
                <a:cubicBezTo>
                  <a:pt x="1803" y="1119"/>
                  <a:pt x="1712" y="1119"/>
                  <a:pt x="1712" y="1028"/>
                </a:cubicBezTo>
                <a:cubicBezTo>
                  <a:pt x="1507" y="731"/>
                  <a:pt x="1324" y="549"/>
                  <a:pt x="1141" y="252"/>
                </a:cubicBezTo>
                <a:cubicBezTo>
                  <a:pt x="1141" y="221"/>
                  <a:pt x="1131" y="211"/>
                  <a:pt x="1118" y="211"/>
                </a:cubicBezTo>
                <a:cubicBezTo>
                  <a:pt x="1091" y="211"/>
                  <a:pt x="1050" y="252"/>
                  <a:pt x="1050" y="252"/>
                </a:cubicBezTo>
                <a:cubicBezTo>
                  <a:pt x="1141" y="549"/>
                  <a:pt x="1324" y="731"/>
                  <a:pt x="1415" y="937"/>
                </a:cubicBezTo>
                <a:cubicBezTo>
                  <a:pt x="1233" y="823"/>
                  <a:pt x="1050" y="823"/>
                  <a:pt x="936" y="731"/>
                </a:cubicBezTo>
                <a:cubicBezTo>
                  <a:pt x="753" y="731"/>
                  <a:pt x="753" y="823"/>
                  <a:pt x="845" y="937"/>
                </a:cubicBezTo>
                <a:cubicBezTo>
                  <a:pt x="1141" y="1028"/>
                  <a:pt x="1324" y="1119"/>
                  <a:pt x="1507" y="1211"/>
                </a:cubicBezTo>
                <a:cubicBezTo>
                  <a:pt x="1712" y="1393"/>
                  <a:pt x="1803" y="1599"/>
                  <a:pt x="1895" y="1781"/>
                </a:cubicBezTo>
                <a:cubicBezTo>
                  <a:pt x="1324" y="1599"/>
                  <a:pt x="662" y="1507"/>
                  <a:pt x="91" y="1302"/>
                </a:cubicBezTo>
                <a:cubicBezTo>
                  <a:pt x="0" y="1302"/>
                  <a:pt x="0" y="1393"/>
                  <a:pt x="91" y="1507"/>
                </a:cubicBezTo>
                <a:cubicBezTo>
                  <a:pt x="662" y="1690"/>
                  <a:pt x="1324" y="1873"/>
                  <a:pt x="1895" y="2078"/>
                </a:cubicBezTo>
                <a:cubicBezTo>
                  <a:pt x="1507" y="2261"/>
                  <a:pt x="1141" y="2534"/>
                  <a:pt x="845" y="2740"/>
                </a:cubicBezTo>
                <a:lnTo>
                  <a:pt x="662" y="2740"/>
                </a:lnTo>
                <a:cubicBezTo>
                  <a:pt x="571" y="2649"/>
                  <a:pt x="365" y="2534"/>
                  <a:pt x="183" y="2534"/>
                </a:cubicBezTo>
                <a:cubicBezTo>
                  <a:pt x="274" y="2740"/>
                  <a:pt x="479" y="2740"/>
                  <a:pt x="571" y="2831"/>
                </a:cubicBezTo>
                <a:lnTo>
                  <a:pt x="662" y="2831"/>
                </a:lnTo>
                <a:cubicBezTo>
                  <a:pt x="571" y="2922"/>
                  <a:pt x="479" y="2922"/>
                  <a:pt x="479" y="3014"/>
                </a:cubicBezTo>
                <a:cubicBezTo>
                  <a:pt x="380" y="3014"/>
                  <a:pt x="453" y="3237"/>
                  <a:pt x="534" y="3237"/>
                </a:cubicBezTo>
                <a:cubicBezTo>
                  <a:pt x="546" y="3237"/>
                  <a:pt x="558" y="3231"/>
                  <a:pt x="571" y="3219"/>
                </a:cubicBezTo>
                <a:cubicBezTo>
                  <a:pt x="662" y="3219"/>
                  <a:pt x="845" y="3105"/>
                  <a:pt x="936" y="3014"/>
                </a:cubicBezTo>
                <a:lnTo>
                  <a:pt x="1050" y="3014"/>
                </a:lnTo>
                <a:cubicBezTo>
                  <a:pt x="936" y="3219"/>
                  <a:pt x="936" y="3402"/>
                  <a:pt x="845" y="3584"/>
                </a:cubicBezTo>
                <a:cubicBezTo>
                  <a:pt x="845" y="3790"/>
                  <a:pt x="753" y="3881"/>
                  <a:pt x="753" y="4064"/>
                </a:cubicBezTo>
                <a:cubicBezTo>
                  <a:pt x="753" y="4064"/>
                  <a:pt x="794" y="4104"/>
                  <a:pt x="848" y="4104"/>
                </a:cubicBezTo>
                <a:cubicBezTo>
                  <a:pt x="875" y="4104"/>
                  <a:pt x="905" y="4094"/>
                  <a:pt x="936" y="4064"/>
                </a:cubicBezTo>
                <a:cubicBezTo>
                  <a:pt x="936" y="3881"/>
                  <a:pt x="1050" y="3790"/>
                  <a:pt x="1050" y="3584"/>
                </a:cubicBezTo>
                <a:cubicBezTo>
                  <a:pt x="1050" y="3402"/>
                  <a:pt x="1050" y="3219"/>
                  <a:pt x="1141" y="3105"/>
                </a:cubicBezTo>
                <a:lnTo>
                  <a:pt x="1141" y="3014"/>
                </a:lnTo>
                <a:lnTo>
                  <a:pt x="1141" y="2922"/>
                </a:lnTo>
                <a:cubicBezTo>
                  <a:pt x="1507" y="2740"/>
                  <a:pt x="1803" y="2534"/>
                  <a:pt x="2191" y="2352"/>
                </a:cubicBezTo>
                <a:lnTo>
                  <a:pt x="2191" y="2352"/>
                </a:lnTo>
                <a:cubicBezTo>
                  <a:pt x="2077" y="2831"/>
                  <a:pt x="1895" y="3310"/>
                  <a:pt x="1803" y="3790"/>
                </a:cubicBezTo>
                <a:cubicBezTo>
                  <a:pt x="1803" y="3835"/>
                  <a:pt x="1826" y="3858"/>
                  <a:pt x="1849" y="3858"/>
                </a:cubicBezTo>
                <a:cubicBezTo>
                  <a:pt x="1872" y="3858"/>
                  <a:pt x="1895" y="3835"/>
                  <a:pt x="1895" y="3790"/>
                </a:cubicBezTo>
                <a:cubicBezTo>
                  <a:pt x="2077" y="3402"/>
                  <a:pt x="2283" y="3014"/>
                  <a:pt x="2374" y="2649"/>
                </a:cubicBezTo>
                <a:cubicBezTo>
                  <a:pt x="2556" y="2922"/>
                  <a:pt x="2762" y="3219"/>
                  <a:pt x="2944" y="3493"/>
                </a:cubicBezTo>
                <a:cubicBezTo>
                  <a:pt x="2853" y="3790"/>
                  <a:pt x="2762" y="3972"/>
                  <a:pt x="2648" y="4246"/>
                </a:cubicBezTo>
                <a:cubicBezTo>
                  <a:pt x="2648" y="4328"/>
                  <a:pt x="2706" y="4398"/>
                  <a:pt x="2739" y="4398"/>
                </a:cubicBezTo>
                <a:cubicBezTo>
                  <a:pt x="2753" y="4398"/>
                  <a:pt x="2762" y="4387"/>
                  <a:pt x="2762" y="4360"/>
                </a:cubicBezTo>
                <a:cubicBezTo>
                  <a:pt x="2944" y="4155"/>
                  <a:pt x="2944" y="3881"/>
                  <a:pt x="3036" y="3676"/>
                </a:cubicBezTo>
                <a:lnTo>
                  <a:pt x="3036" y="3790"/>
                </a:lnTo>
                <a:cubicBezTo>
                  <a:pt x="3062" y="3816"/>
                  <a:pt x="3097" y="3827"/>
                  <a:pt x="3132" y="3827"/>
                </a:cubicBezTo>
                <a:cubicBezTo>
                  <a:pt x="3218" y="3827"/>
                  <a:pt x="3300" y="3757"/>
                  <a:pt x="3218" y="3676"/>
                </a:cubicBezTo>
                <a:cubicBezTo>
                  <a:pt x="3218" y="3584"/>
                  <a:pt x="3127" y="3493"/>
                  <a:pt x="3127" y="3402"/>
                </a:cubicBezTo>
                <a:lnTo>
                  <a:pt x="3903" y="3402"/>
                </a:lnTo>
                <a:cubicBezTo>
                  <a:pt x="3994" y="3402"/>
                  <a:pt x="3994" y="3310"/>
                  <a:pt x="3903" y="3310"/>
                </a:cubicBezTo>
                <a:cubicBezTo>
                  <a:pt x="3606" y="3219"/>
                  <a:pt x="3333" y="3219"/>
                  <a:pt x="3036" y="3219"/>
                </a:cubicBezTo>
                <a:cubicBezTo>
                  <a:pt x="2853" y="2922"/>
                  <a:pt x="2648" y="2534"/>
                  <a:pt x="2465" y="2261"/>
                </a:cubicBezTo>
                <a:lnTo>
                  <a:pt x="2465" y="2261"/>
                </a:lnTo>
                <a:cubicBezTo>
                  <a:pt x="3036" y="2443"/>
                  <a:pt x="3606" y="2534"/>
                  <a:pt x="4177" y="2740"/>
                </a:cubicBezTo>
                <a:cubicBezTo>
                  <a:pt x="4268" y="2740"/>
                  <a:pt x="4268" y="2534"/>
                  <a:pt x="4177" y="2534"/>
                </a:cubicBezTo>
                <a:cubicBezTo>
                  <a:pt x="3698" y="2352"/>
                  <a:pt x="3127" y="2169"/>
                  <a:pt x="2648" y="1964"/>
                </a:cubicBezTo>
                <a:cubicBezTo>
                  <a:pt x="2944" y="1781"/>
                  <a:pt x="3218" y="1599"/>
                  <a:pt x="3424" y="1393"/>
                </a:cubicBezTo>
                <a:cubicBezTo>
                  <a:pt x="3424" y="1393"/>
                  <a:pt x="3424" y="1507"/>
                  <a:pt x="3515" y="1507"/>
                </a:cubicBezTo>
                <a:cubicBezTo>
                  <a:pt x="3789" y="1599"/>
                  <a:pt x="4086" y="1690"/>
                  <a:pt x="4360" y="1781"/>
                </a:cubicBezTo>
                <a:cubicBezTo>
                  <a:pt x="4474" y="1781"/>
                  <a:pt x="4474" y="1599"/>
                  <a:pt x="4360" y="1599"/>
                </a:cubicBezTo>
                <a:cubicBezTo>
                  <a:pt x="4086" y="1507"/>
                  <a:pt x="3789" y="1393"/>
                  <a:pt x="3515" y="1302"/>
                </a:cubicBezTo>
                <a:cubicBezTo>
                  <a:pt x="3698" y="1119"/>
                  <a:pt x="3994" y="937"/>
                  <a:pt x="4177" y="731"/>
                </a:cubicBezTo>
                <a:cubicBezTo>
                  <a:pt x="4250" y="731"/>
                  <a:pt x="4206" y="614"/>
                  <a:pt x="4139" y="614"/>
                </a:cubicBezTo>
                <a:cubicBezTo>
                  <a:pt x="4122" y="614"/>
                  <a:pt x="4104" y="622"/>
                  <a:pt x="4086" y="640"/>
                </a:cubicBezTo>
                <a:cubicBezTo>
                  <a:pt x="3903" y="731"/>
                  <a:pt x="3698" y="937"/>
                  <a:pt x="3606" y="1028"/>
                </a:cubicBezTo>
                <a:lnTo>
                  <a:pt x="3606" y="731"/>
                </a:lnTo>
                <a:cubicBezTo>
                  <a:pt x="3606" y="549"/>
                  <a:pt x="3606" y="366"/>
                  <a:pt x="3515" y="161"/>
                </a:cubicBezTo>
                <a:cubicBezTo>
                  <a:pt x="3515" y="115"/>
                  <a:pt x="3492" y="92"/>
                  <a:pt x="3469" y="92"/>
                </a:cubicBezTo>
                <a:cubicBezTo>
                  <a:pt x="3447" y="92"/>
                  <a:pt x="3424" y="115"/>
                  <a:pt x="3424" y="161"/>
                </a:cubicBezTo>
                <a:lnTo>
                  <a:pt x="3424" y="731"/>
                </a:lnTo>
                <a:cubicBezTo>
                  <a:pt x="3424" y="823"/>
                  <a:pt x="3333" y="1028"/>
                  <a:pt x="3424" y="1119"/>
                </a:cubicBezTo>
                <a:cubicBezTo>
                  <a:pt x="3127" y="1302"/>
                  <a:pt x="2853" y="1507"/>
                  <a:pt x="2556" y="1690"/>
                </a:cubicBezTo>
                <a:cubicBezTo>
                  <a:pt x="2648" y="1119"/>
                  <a:pt x="2762" y="640"/>
                  <a:pt x="2762" y="69"/>
                </a:cubicBezTo>
                <a:cubicBezTo>
                  <a:pt x="2762" y="24"/>
                  <a:pt x="2711" y="1"/>
                  <a:pt x="2659" y="1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94" name="Google Shape;2494;p34"/>
          <p:cNvSpPr/>
          <p:nvPr/>
        </p:nvSpPr>
        <p:spPr>
          <a:xfrm>
            <a:off x="2280272" y="4928554"/>
            <a:ext cx="6229" cy="23284"/>
          </a:xfrm>
          <a:custGeom>
            <a:avLst/>
            <a:gdLst/>
            <a:ahLst/>
            <a:cxnLst/>
            <a:rect l="l" t="t" r="r" b="b"/>
            <a:pathLst>
              <a:path w="275" h="1028" extrusionOk="0">
                <a:moveTo>
                  <a:pt x="275" y="0"/>
                </a:moveTo>
                <a:cubicBezTo>
                  <a:pt x="92" y="297"/>
                  <a:pt x="1" y="662"/>
                  <a:pt x="183" y="959"/>
                </a:cubicBezTo>
                <a:cubicBezTo>
                  <a:pt x="183" y="1005"/>
                  <a:pt x="206" y="1027"/>
                  <a:pt x="229" y="1027"/>
                </a:cubicBezTo>
                <a:cubicBezTo>
                  <a:pt x="252" y="1027"/>
                  <a:pt x="275" y="1005"/>
                  <a:pt x="275" y="959"/>
                </a:cubicBezTo>
                <a:cubicBezTo>
                  <a:pt x="183" y="662"/>
                  <a:pt x="183" y="297"/>
                  <a:pt x="275" y="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95" name="Google Shape;2495;p34"/>
          <p:cNvSpPr/>
          <p:nvPr/>
        </p:nvSpPr>
        <p:spPr>
          <a:xfrm>
            <a:off x="823106" y="4970185"/>
            <a:ext cx="41653" cy="33613"/>
          </a:xfrm>
          <a:custGeom>
            <a:avLst/>
            <a:gdLst/>
            <a:ahLst/>
            <a:cxnLst/>
            <a:rect l="l" t="t" r="r" b="b"/>
            <a:pathLst>
              <a:path w="1839" h="1484" extrusionOk="0">
                <a:moveTo>
                  <a:pt x="980" y="1"/>
                </a:moveTo>
                <a:cubicBezTo>
                  <a:pt x="719" y="1"/>
                  <a:pt x="480" y="149"/>
                  <a:pt x="424" y="445"/>
                </a:cubicBezTo>
                <a:lnTo>
                  <a:pt x="424" y="536"/>
                </a:lnTo>
                <a:lnTo>
                  <a:pt x="310" y="536"/>
                </a:lnTo>
                <a:cubicBezTo>
                  <a:pt x="310" y="627"/>
                  <a:pt x="218" y="742"/>
                  <a:pt x="218" y="742"/>
                </a:cubicBezTo>
                <a:cubicBezTo>
                  <a:pt x="0" y="1105"/>
                  <a:pt x="318" y="1484"/>
                  <a:pt x="641" y="1484"/>
                </a:cubicBezTo>
                <a:cubicBezTo>
                  <a:pt x="723" y="1484"/>
                  <a:pt x="806" y="1459"/>
                  <a:pt x="880" y="1403"/>
                </a:cubicBezTo>
                <a:cubicBezTo>
                  <a:pt x="880" y="1403"/>
                  <a:pt x="994" y="1403"/>
                  <a:pt x="1086" y="1312"/>
                </a:cubicBezTo>
                <a:lnTo>
                  <a:pt x="1177" y="1312"/>
                </a:lnTo>
                <a:cubicBezTo>
                  <a:pt x="1656" y="1107"/>
                  <a:pt x="1839" y="536"/>
                  <a:pt x="1451" y="171"/>
                </a:cubicBezTo>
                <a:cubicBezTo>
                  <a:pt x="1311" y="57"/>
                  <a:pt x="1142" y="1"/>
                  <a:pt x="980" y="1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496" name="Google Shape;2496;p34"/>
          <p:cNvGrpSpPr/>
          <p:nvPr/>
        </p:nvGrpSpPr>
        <p:grpSpPr>
          <a:xfrm>
            <a:off x="26050" y="190500"/>
            <a:ext cx="9041751" cy="4749025"/>
            <a:chOff x="26050" y="190500"/>
            <a:chExt cx="9041751" cy="4749025"/>
          </a:xfrm>
        </p:grpSpPr>
        <p:sp>
          <p:nvSpPr>
            <p:cNvPr id="2497" name="Google Shape;2497;p34"/>
            <p:cNvSpPr/>
            <p:nvPr/>
          </p:nvSpPr>
          <p:spPr>
            <a:xfrm>
              <a:off x="3470427" y="1291408"/>
              <a:ext cx="296644" cy="296060"/>
            </a:xfrm>
            <a:custGeom>
              <a:avLst/>
              <a:gdLst/>
              <a:ahLst/>
              <a:cxnLst/>
              <a:rect l="l" t="t" r="r" b="b"/>
              <a:pathLst>
                <a:path w="12190" h="12166" extrusionOk="0">
                  <a:moveTo>
                    <a:pt x="6095" y="0"/>
                  </a:moveTo>
                  <a:cubicBezTo>
                    <a:pt x="2762" y="0"/>
                    <a:pt x="1" y="2762"/>
                    <a:pt x="1" y="6072"/>
                  </a:cubicBezTo>
                  <a:cubicBezTo>
                    <a:pt x="1" y="9404"/>
                    <a:pt x="2762" y="12166"/>
                    <a:pt x="6095" y="12166"/>
                  </a:cubicBezTo>
                  <a:cubicBezTo>
                    <a:pt x="9519" y="12166"/>
                    <a:pt x="12189" y="9404"/>
                    <a:pt x="12189" y="6072"/>
                  </a:cubicBezTo>
                  <a:cubicBezTo>
                    <a:pt x="12189" y="2762"/>
                    <a:pt x="9519" y="0"/>
                    <a:pt x="6095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98" name="Google Shape;2498;p34"/>
            <p:cNvSpPr/>
            <p:nvPr/>
          </p:nvSpPr>
          <p:spPr>
            <a:xfrm>
              <a:off x="4535451" y="190500"/>
              <a:ext cx="296060" cy="296084"/>
            </a:xfrm>
            <a:custGeom>
              <a:avLst/>
              <a:gdLst/>
              <a:ahLst/>
              <a:cxnLst/>
              <a:rect l="l" t="t" r="r" b="b"/>
              <a:pathLst>
                <a:path w="12166" h="12167" extrusionOk="0">
                  <a:moveTo>
                    <a:pt x="6072" y="1"/>
                  </a:moveTo>
                  <a:cubicBezTo>
                    <a:pt x="2739" y="1"/>
                    <a:pt x="0" y="2762"/>
                    <a:pt x="0" y="6095"/>
                  </a:cubicBezTo>
                  <a:cubicBezTo>
                    <a:pt x="0" y="9427"/>
                    <a:pt x="2739" y="12166"/>
                    <a:pt x="6072" y="12166"/>
                  </a:cubicBezTo>
                  <a:cubicBezTo>
                    <a:pt x="9495" y="12166"/>
                    <a:pt x="12166" y="9427"/>
                    <a:pt x="12166" y="6095"/>
                  </a:cubicBezTo>
                  <a:cubicBezTo>
                    <a:pt x="12166" y="2762"/>
                    <a:pt x="9495" y="1"/>
                    <a:pt x="6072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99" name="Google Shape;2499;p34"/>
            <p:cNvSpPr/>
            <p:nvPr/>
          </p:nvSpPr>
          <p:spPr>
            <a:xfrm>
              <a:off x="3572631" y="3901925"/>
              <a:ext cx="296084" cy="296084"/>
            </a:xfrm>
            <a:custGeom>
              <a:avLst/>
              <a:gdLst/>
              <a:ahLst/>
              <a:cxnLst/>
              <a:rect l="l" t="t" r="r" b="b"/>
              <a:pathLst>
                <a:path w="12167" h="12167" extrusionOk="0">
                  <a:moveTo>
                    <a:pt x="6072" y="1"/>
                  </a:moveTo>
                  <a:cubicBezTo>
                    <a:pt x="2739" y="1"/>
                    <a:pt x="0" y="2763"/>
                    <a:pt x="0" y="6072"/>
                  </a:cubicBezTo>
                  <a:cubicBezTo>
                    <a:pt x="0" y="9405"/>
                    <a:pt x="2739" y="12167"/>
                    <a:pt x="6072" y="12167"/>
                  </a:cubicBezTo>
                  <a:cubicBezTo>
                    <a:pt x="9496" y="12167"/>
                    <a:pt x="12166" y="9405"/>
                    <a:pt x="12166" y="6072"/>
                  </a:cubicBezTo>
                  <a:cubicBezTo>
                    <a:pt x="12166" y="2763"/>
                    <a:pt x="9496" y="1"/>
                    <a:pt x="6072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00" name="Google Shape;2500;p34"/>
            <p:cNvSpPr/>
            <p:nvPr/>
          </p:nvSpPr>
          <p:spPr>
            <a:xfrm>
              <a:off x="6013995" y="814289"/>
              <a:ext cx="296084" cy="296619"/>
            </a:xfrm>
            <a:custGeom>
              <a:avLst/>
              <a:gdLst/>
              <a:ahLst/>
              <a:cxnLst/>
              <a:rect l="l" t="t" r="r" b="b"/>
              <a:pathLst>
                <a:path w="12167" h="12189" extrusionOk="0">
                  <a:moveTo>
                    <a:pt x="6095" y="0"/>
                  </a:moveTo>
                  <a:cubicBezTo>
                    <a:pt x="2762" y="0"/>
                    <a:pt x="1" y="2762"/>
                    <a:pt x="1" y="6094"/>
                  </a:cubicBezTo>
                  <a:cubicBezTo>
                    <a:pt x="1" y="9427"/>
                    <a:pt x="2762" y="12189"/>
                    <a:pt x="6095" y="12189"/>
                  </a:cubicBezTo>
                  <a:cubicBezTo>
                    <a:pt x="9519" y="12189"/>
                    <a:pt x="12167" y="9427"/>
                    <a:pt x="12167" y="6094"/>
                  </a:cubicBezTo>
                  <a:cubicBezTo>
                    <a:pt x="12167" y="2762"/>
                    <a:pt x="9519" y="0"/>
                    <a:pt x="6095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01" name="Google Shape;2501;p34"/>
            <p:cNvSpPr/>
            <p:nvPr/>
          </p:nvSpPr>
          <p:spPr>
            <a:xfrm>
              <a:off x="5859035" y="4396028"/>
              <a:ext cx="296084" cy="296084"/>
            </a:xfrm>
            <a:custGeom>
              <a:avLst/>
              <a:gdLst/>
              <a:ahLst/>
              <a:cxnLst/>
              <a:rect l="l" t="t" r="r" b="b"/>
              <a:pathLst>
                <a:path w="12167" h="12167" extrusionOk="0">
                  <a:moveTo>
                    <a:pt x="6095" y="0"/>
                  </a:moveTo>
                  <a:cubicBezTo>
                    <a:pt x="2762" y="0"/>
                    <a:pt x="0" y="2762"/>
                    <a:pt x="0" y="6072"/>
                  </a:cubicBezTo>
                  <a:cubicBezTo>
                    <a:pt x="0" y="9404"/>
                    <a:pt x="2762" y="12166"/>
                    <a:pt x="6095" y="12166"/>
                  </a:cubicBezTo>
                  <a:cubicBezTo>
                    <a:pt x="9519" y="12166"/>
                    <a:pt x="12166" y="9404"/>
                    <a:pt x="12166" y="6072"/>
                  </a:cubicBezTo>
                  <a:cubicBezTo>
                    <a:pt x="12166" y="2762"/>
                    <a:pt x="9519" y="0"/>
                    <a:pt x="6095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02" name="Google Shape;2502;p34"/>
            <p:cNvSpPr/>
            <p:nvPr/>
          </p:nvSpPr>
          <p:spPr>
            <a:xfrm>
              <a:off x="4701833" y="4133001"/>
              <a:ext cx="184995" cy="185530"/>
            </a:xfrm>
            <a:custGeom>
              <a:avLst/>
              <a:gdLst/>
              <a:ahLst/>
              <a:cxnLst/>
              <a:rect l="l" t="t" r="r" b="b"/>
              <a:pathLst>
                <a:path w="7602" h="7624" extrusionOk="0">
                  <a:moveTo>
                    <a:pt x="3812" y="0"/>
                  </a:moveTo>
                  <a:cubicBezTo>
                    <a:pt x="1712" y="0"/>
                    <a:pt x="0" y="1712"/>
                    <a:pt x="0" y="3812"/>
                  </a:cubicBezTo>
                  <a:cubicBezTo>
                    <a:pt x="0" y="5912"/>
                    <a:pt x="1712" y="7624"/>
                    <a:pt x="3812" y="7624"/>
                  </a:cubicBezTo>
                  <a:cubicBezTo>
                    <a:pt x="5889" y="7624"/>
                    <a:pt x="7601" y="5912"/>
                    <a:pt x="7601" y="3812"/>
                  </a:cubicBezTo>
                  <a:cubicBezTo>
                    <a:pt x="7601" y="1712"/>
                    <a:pt x="5889" y="0"/>
                    <a:pt x="3812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03" name="Google Shape;2503;p34"/>
            <p:cNvSpPr/>
            <p:nvPr/>
          </p:nvSpPr>
          <p:spPr>
            <a:xfrm>
              <a:off x="6821596" y="688336"/>
              <a:ext cx="160003" cy="151534"/>
            </a:xfrm>
            <a:custGeom>
              <a:avLst/>
              <a:gdLst/>
              <a:ahLst/>
              <a:cxnLst/>
              <a:rect l="l" t="t" r="r" b="b"/>
              <a:pathLst>
                <a:path w="6575" h="6227" extrusionOk="0">
                  <a:moveTo>
                    <a:pt x="3459" y="0"/>
                  </a:moveTo>
                  <a:cubicBezTo>
                    <a:pt x="3424" y="0"/>
                    <a:pt x="3379" y="52"/>
                    <a:pt x="3333" y="155"/>
                  </a:cubicBezTo>
                  <a:lnTo>
                    <a:pt x="3333" y="1478"/>
                  </a:lnTo>
                  <a:cubicBezTo>
                    <a:pt x="3333" y="1570"/>
                    <a:pt x="3242" y="1570"/>
                    <a:pt x="3151" y="1661"/>
                  </a:cubicBezTo>
                  <a:cubicBezTo>
                    <a:pt x="3151" y="1736"/>
                    <a:pt x="3213" y="1889"/>
                    <a:pt x="3286" y="1889"/>
                  </a:cubicBezTo>
                  <a:cubicBezTo>
                    <a:pt x="3301" y="1889"/>
                    <a:pt x="3317" y="1882"/>
                    <a:pt x="3333" y="1866"/>
                  </a:cubicBezTo>
                  <a:lnTo>
                    <a:pt x="3333" y="2802"/>
                  </a:lnTo>
                  <a:lnTo>
                    <a:pt x="3151" y="2802"/>
                  </a:lnTo>
                  <a:cubicBezTo>
                    <a:pt x="2580" y="2232"/>
                    <a:pt x="2101" y="1661"/>
                    <a:pt x="1530" y="908"/>
                  </a:cubicBezTo>
                  <a:cubicBezTo>
                    <a:pt x="1530" y="890"/>
                    <a:pt x="1523" y="883"/>
                    <a:pt x="1513" y="883"/>
                  </a:cubicBezTo>
                  <a:cubicBezTo>
                    <a:pt x="1470" y="883"/>
                    <a:pt x="1365" y="1017"/>
                    <a:pt x="1439" y="1090"/>
                  </a:cubicBezTo>
                  <a:cubicBezTo>
                    <a:pt x="1804" y="1661"/>
                    <a:pt x="2283" y="2232"/>
                    <a:pt x="2762" y="2802"/>
                  </a:cubicBezTo>
                  <a:lnTo>
                    <a:pt x="1439" y="2802"/>
                  </a:lnTo>
                  <a:cubicBezTo>
                    <a:pt x="1347" y="2620"/>
                    <a:pt x="1142" y="2437"/>
                    <a:pt x="1051" y="2232"/>
                  </a:cubicBezTo>
                  <a:cubicBezTo>
                    <a:pt x="868" y="2049"/>
                    <a:pt x="777" y="1866"/>
                    <a:pt x="571" y="1570"/>
                  </a:cubicBezTo>
                  <a:cubicBezTo>
                    <a:pt x="480" y="1570"/>
                    <a:pt x="389" y="1661"/>
                    <a:pt x="480" y="1752"/>
                  </a:cubicBezTo>
                  <a:cubicBezTo>
                    <a:pt x="571" y="1958"/>
                    <a:pt x="663" y="2140"/>
                    <a:pt x="868" y="2437"/>
                  </a:cubicBezTo>
                  <a:cubicBezTo>
                    <a:pt x="959" y="2528"/>
                    <a:pt x="959" y="2620"/>
                    <a:pt x="1051" y="2802"/>
                  </a:cubicBezTo>
                  <a:cubicBezTo>
                    <a:pt x="777" y="2711"/>
                    <a:pt x="480" y="2711"/>
                    <a:pt x="206" y="2711"/>
                  </a:cubicBezTo>
                  <a:cubicBezTo>
                    <a:pt x="1" y="2711"/>
                    <a:pt x="1" y="2894"/>
                    <a:pt x="92" y="2894"/>
                  </a:cubicBezTo>
                  <a:cubicBezTo>
                    <a:pt x="571" y="3008"/>
                    <a:pt x="959" y="3099"/>
                    <a:pt x="1347" y="3099"/>
                  </a:cubicBezTo>
                  <a:cubicBezTo>
                    <a:pt x="1051" y="3373"/>
                    <a:pt x="777" y="3761"/>
                    <a:pt x="480" y="4035"/>
                  </a:cubicBezTo>
                  <a:cubicBezTo>
                    <a:pt x="406" y="4127"/>
                    <a:pt x="452" y="4265"/>
                    <a:pt x="521" y="4265"/>
                  </a:cubicBezTo>
                  <a:cubicBezTo>
                    <a:pt x="537" y="4265"/>
                    <a:pt x="554" y="4258"/>
                    <a:pt x="571" y="4240"/>
                  </a:cubicBezTo>
                  <a:cubicBezTo>
                    <a:pt x="959" y="3944"/>
                    <a:pt x="1142" y="3578"/>
                    <a:pt x="1439" y="3282"/>
                  </a:cubicBezTo>
                  <a:cubicBezTo>
                    <a:pt x="1530" y="3190"/>
                    <a:pt x="1530" y="3190"/>
                    <a:pt x="1439" y="3099"/>
                  </a:cubicBezTo>
                  <a:lnTo>
                    <a:pt x="1439" y="3099"/>
                  </a:lnTo>
                  <a:cubicBezTo>
                    <a:pt x="1918" y="3190"/>
                    <a:pt x="2374" y="3282"/>
                    <a:pt x="2854" y="3282"/>
                  </a:cubicBezTo>
                  <a:cubicBezTo>
                    <a:pt x="2374" y="3852"/>
                    <a:pt x="1918" y="4423"/>
                    <a:pt x="1439" y="5085"/>
                  </a:cubicBezTo>
                  <a:cubicBezTo>
                    <a:pt x="1269" y="5160"/>
                    <a:pt x="1379" y="5313"/>
                    <a:pt x="1474" y="5313"/>
                  </a:cubicBezTo>
                  <a:cubicBezTo>
                    <a:pt x="1494" y="5313"/>
                    <a:pt x="1514" y="5306"/>
                    <a:pt x="1530" y="5290"/>
                  </a:cubicBezTo>
                  <a:cubicBezTo>
                    <a:pt x="2192" y="4720"/>
                    <a:pt x="2762" y="4035"/>
                    <a:pt x="3333" y="3464"/>
                  </a:cubicBezTo>
                  <a:lnTo>
                    <a:pt x="3333" y="4994"/>
                  </a:lnTo>
                  <a:cubicBezTo>
                    <a:pt x="2945" y="5176"/>
                    <a:pt x="2671" y="5473"/>
                    <a:pt x="2283" y="5655"/>
                  </a:cubicBezTo>
                  <a:cubicBezTo>
                    <a:pt x="2192" y="5747"/>
                    <a:pt x="2283" y="5861"/>
                    <a:pt x="2374" y="5861"/>
                  </a:cubicBezTo>
                  <a:lnTo>
                    <a:pt x="3242" y="5290"/>
                  </a:lnTo>
                  <a:lnTo>
                    <a:pt x="3333" y="5382"/>
                  </a:lnTo>
                  <a:lnTo>
                    <a:pt x="3333" y="5655"/>
                  </a:lnTo>
                  <a:cubicBezTo>
                    <a:pt x="3333" y="5758"/>
                    <a:pt x="3407" y="5810"/>
                    <a:pt x="3481" y="5810"/>
                  </a:cubicBezTo>
                  <a:cubicBezTo>
                    <a:pt x="3556" y="5810"/>
                    <a:pt x="3630" y="5758"/>
                    <a:pt x="3630" y="5655"/>
                  </a:cubicBezTo>
                  <a:lnTo>
                    <a:pt x="3630" y="5564"/>
                  </a:lnTo>
                  <a:cubicBezTo>
                    <a:pt x="3812" y="5861"/>
                    <a:pt x="4086" y="6043"/>
                    <a:pt x="4383" y="6226"/>
                  </a:cubicBezTo>
                  <a:cubicBezTo>
                    <a:pt x="4474" y="6226"/>
                    <a:pt x="4566" y="6135"/>
                    <a:pt x="4474" y="6043"/>
                  </a:cubicBezTo>
                  <a:cubicBezTo>
                    <a:pt x="4200" y="5747"/>
                    <a:pt x="3904" y="5564"/>
                    <a:pt x="3630" y="5290"/>
                  </a:cubicBezTo>
                  <a:lnTo>
                    <a:pt x="3630" y="3852"/>
                  </a:lnTo>
                  <a:cubicBezTo>
                    <a:pt x="4086" y="4240"/>
                    <a:pt x="4566" y="4605"/>
                    <a:pt x="5045" y="4994"/>
                  </a:cubicBezTo>
                  <a:cubicBezTo>
                    <a:pt x="5136" y="4994"/>
                    <a:pt x="5228" y="4902"/>
                    <a:pt x="5136" y="4811"/>
                  </a:cubicBezTo>
                  <a:cubicBezTo>
                    <a:pt x="4657" y="4332"/>
                    <a:pt x="4200" y="3852"/>
                    <a:pt x="3721" y="3373"/>
                  </a:cubicBezTo>
                  <a:lnTo>
                    <a:pt x="5433" y="3373"/>
                  </a:lnTo>
                  <a:lnTo>
                    <a:pt x="5433" y="3464"/>
                  </a:lnTo>
                  <a:lnTo>
                    <a:pt x="5524" y="3464"/>
                  </a:lnTo>
                  <a:cubicBezTo>
                    <a:pt x="5616" y="3670"/>
                    <a:pt x="5798" y="3852"/>
                    <a:pt x="5912" y="4035"/>
                  </a:cubicBezTo>
                  <a:cubicBezTo>
                    <a:pt x="6095" y="4240"/>
                    <a:pt x="6278" y="4423"/>
                    <a:pt x="6483" y="4514"/>
                  </a:cubicBezTo>
                  <a:cubicBezTo>
                    <a:pt x="6483" y="4541"/>
                    <a:pt x="6491" y="4552"/>
                    <a:pt x="6502" y="4552"/>
                  </a:cubicBezTo>
                  <a:cubicBezTo>
                    <a:pt x="6529" y="4552"/>
                    <a:pt x="6574" y="4487"/>
                    <a:pt x="6574" y="4423"/>
                  </a:cubicBezTo>
                  <a:cubicBezTo>
                    <a:pt x="6483" y="4240"/>
                    <a:pt x="6278" y="4035"/>
                    <a:pt x="6095" y="3944"/>
                  </a:cubicBezTo>
                  <a:cubicBezTo>
                    <a:pt x="5912" y="3761"/>
                    <a:pt x="5798" y="3578"/>
                    <a:pt x="5616" y="3373"/>
                  </a:cubicBezTo>
                  <a:cubicBezTo>
                    <a:pt x="5798" y="3282"/>
                    <a:pt x="6095" y="3282"/>
                    <a:pt x="6278" y="3282"/>
                  </a:cubicBezTo>
                  <a:cubicBezTo>
                    <a:pt x="6483" y="3190"/>
                    <a:pt x="6369" y="2894"/>
                    <a:pt x="6186" y="2894"/>
                  </a:cubicBezTo>
                  <a:lnTo>
                    <a:pt x="5912" y="2894"/>
                  </a:lnTo>
                  <a:cubicBezTo>
                    <a:pt x="5912" y="2894"/>
                    <a:pt x="5912" y="2802"/>
                    <a:pt x="6004" y="2802"/>
                  </a:cubicBezTo>
                  <a:cubicBezTo>
                    <a:pt x="6095" y="2620"/>
                    <a:pt x="6186" y="2437"/>
                    <a:pt x="6278" y="2232"/>
                  </a:cubicBezTo>
                  <a:cubicBezTo>
                    <a:pt x="6278" y="2140"/>
                    <a:pt x="6186" y="2140"/>
                    <a:pt x="6186" y="2140"/>
                  </a:cubicBezTo>
                  <a:cubicBezTo>
                    <a:pt x="6004" y="2323"/>
                    <a:pt x="5912" y="2528"/>
                    <a:pt x="5707" y="2711"/>
                  </a:cubicBezTo>
                  <a:cubicBezTo>
                    <a:pt x="5707" y="2802"/>
                    <a:pt x="5616" y="2802"/>
                    <a:pt x="5616" y="2894"/>
                  </a:cubicBezTo>
                  <a:cubicBezTo>
                    <a:pt x="5045" y="2894"/>
                    <a:pt x="4383" y="2894"/>
                    <a:pt x="3812" y="2802"/>
                  </a:cubicBezTo>
                  <a:cubicBezTo>
                    <a:pt x="4383" y="2140"/>
                    <a:pt x="4954" y="1478"/>
                    <a:pt x="5616" y="817"/>
                  </a:cubicBezTo>
                  <a:cubicBezTo>
                    <a:pt x="5683" y="665"/>
                    <a:pt x="5601" y="576"/>
                    <a:pt x="5517" y="576"/>
                  </a:cubicBezTo>
                  <a:cubicBezTo>
                    <a:pt x="5487" y="576"/>
                    <a:pt x="5457" y="587"/>
                    <a:pt x="5433" y="611"/>
                  </a:cubicBezTo>
                  <a:cubicBezTo>
                    <a:pt x="4862" y="1296"/>
                    <a:pt x="4292" y="1866"/>
                    <a:pt x="3630" y="2528"/>
                  </a:cubicBezTo>
                  <a:lnTo>
                    <a:pt x="3630" y="1570"/>
                  </a:lnTo>
                  <a:cubicBezTo>
                    <a:pt x="3812" y="1296"/>
                    <a:pt x="3995" y="999"/>
                    <a:pt x="4200" y="725"/>
                  </a:cubicBezTo>
                  <a:cubicBezTo>
                    <a:pt x="4275" y="633"/>
                    <a:pt x="4228" y="495"/>
                    <a:pt x="4148" y="495"/>
                  </a:cubicBezTo>
                  <a:cubicBezTo>
                    <a:pt x="4129" y="495"/>
                    <a:pt x="4108" y="503"/>
                    <a:pt x="4086" y="520"/>
                  </a:cubicBezTo>
                  <a:cubicBezTo>
                    <a:pt x="3904" y="725"/>
                    <a:pt x="3721" y="908"/>
                    <a:pt x="3630" y="1090"/>
                  </a:cubicBezTo>
                  <a:cubicBezTo>
                    <a:pt x="3630" y="817"/>
                    <a:pt x="3630" y="428"/>
                    <a:pt x="3516" y="155"/>
                  </a:cubicBezTo>
                  <a:cubicBezTo>
                    <a:pt x="3516" y="52"/>
                    <a:pt x="3493" y="0"/>
                    <a:pt x="3459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04" name="Google Shape;2504;p34"/>
            <p:cNvSpPr/>
            <p:nvPr/>
          </p:nvSpPr>
          <p:spPr>
            <a:xfrm>
              <a:off x="6877151" y="697753"/>
              <a:ext cx="23337" cy="29786"/>
            </a:xfrm>
            <a:custGeom>
              <a:avLst/>
              <a:gdLst/>
              <a:ahLst/>
              <a:cxnLst/>
              <a:rect l="l" t="t" r="r" b="b"/>
              <a:pathLst>
                <a:path w="959" h="1224" extrusionOk="0">
                  <a:moveTo>
                    <a:pt x="27" y="1"/>
                  </a:moveTo>
                  <a:cubicBezTo>
                    <a:pt x="0" y="1"/>
                    <a:pt x="0" y="41"/>
                    <a:pt x="0" y="41"/>
                  </a:cubicBezTo>
                  <a:cubicBezTo>
                    <a:pt x="388" y="338"/>
                    <a:pt x="662" y="795"/>
                    <a:pt x="868" y="1183"/>
                  </a:cubicBezTo>
                  <a:cubicBezTo>
                    <a:pt x="868" y="1213"/>
                    <a:pt x="878" y="1223"/>
                    <a:pt x="891" y="1223"/>
                  </a:cubicBezTo>
                  <a:cubicBezTo>
                    <a:pt x="918" y="1223"/>
                    <a:pt x="959" y="1183"/>
                    <a:pt x="959" y="1183"/>
                  </a:cubicBezTo>
                  <a:cubicBezTo>
                    <a:pt x="868" y="612"/>
                    <a:pt x="479" y="224"/>
                    <a:pt x="91" y="41"/>
                  </a:cubicBezTo>
                  <a:cubicBezTo>
                    <a:pt x="61" y="11"/>
                    <a:pt x="41" y="1"/>
                    <a:pt x="27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05" name="Google Shape;2505;p34"/>
            <p:cNvSpPr/>
            <p:nvPr/>
          </p:nvSpPr>
          <p:spPr>
            <a:xfrm>
              <a:off x="6291720" y="1404513"/>
              <a:ext cx="221814" cy="193317"/>
            </a:xfrm>
            <a:custGeom>
              <a:avLst/>
              <a:gdLst/>
              <a:ahLst/>
              <a:cxnLst/>
              <a:rect l="l" t="t" r="r" b="b"/>
              <a:pathLst>
                <a:path w="9115" h="7944" extrusionOk="0">
                  <a:moveTo>
                    <a:pt x="3675" y="0"/>
                  </a:moveTo>
                  <a:cubicBezTo>
                    <a:pt x="3594" y="0"/>
                    <a:pt x="3515" y="78"/>
                    <a:pt x="3515" y="191"/>
                  </a:cubicBezTo>
                  <a:cubicBezTo>
                    <a:pt x="3721" y="762"/>
                    <a:pt x="3812" y="1332"/>
                    <a:pt x="3903" y="1903"/>
                  </a:cubicBezTo>
                  <a:cubicBezTo>
                    <a:pt x="3903" y="1994"/>
                    <a:pt x="3812" y="2200"/>
                    <a:pt x="3812" y="2291"/>
                  </a:cubicBezTo>
                  <a:cubicBezTo>
                    <a:pt x="3745" y="2425"/>
                    <a:pt x="3825" y="2509"/>
                    <a:pt x="3909" y="2509"/>
                  </a:cubicBezTo>
                  <a:cubicBezTo>
                    <a:pt x="3939" y="2509"/>
                    <a:pt x="3970" y="2498"/>
                    <a:pt x="3995" y="2474"/>
                  </a:cubicBezTo>
                  <a:cubicBezTo>
                    <a:pt x="4086" y="2862"/>
                    <a:pt x="4177" y="3341"/>
                    <a:pt x="4291" y="3706"/>
                  </a:cubicBezTo>
                  <a:cubicBezTo>
                    <a:pt x="4291" y="3820"/>
                    <a:pt x="4177" y="3820"/>
                    <a:pt x="4086" y="3820"/>
                  </a:cubicBezTo>
                  <a:cubicBezTo>
                    <a:pt x="3241" y="3250"/>
                    <a:pt x="2283" y="2565"/>
                    <a:pt x="1438" y="1812"/>
                  </a:cubicBezTo>
                  <a:cubicBezTo>
                    <a:pt x="1418" y="1795"/>
                    <a:pt x="1395" y="1787"/>
                    <a:pt x="1371" y="1787"/>
                  </a:cubicBezTo>
                  <a:cubicBezTo>
                    <a:pt x="1267" y="1787"/>
                    <a:pt x="1158" y="1940"/>
                    <a:pt x="1233" y="2108"/>
                  </a:cubicBezTo>
                  <a:cubicBezTo>
                    <a:pt x="2009" y="2679"/>
                    <a:pt x="2762" y="3341"/>
                    <a:pt x="3607" y="3912"/>
                  </a:cubicBezTo>
                  <a:cubicBezTo>
                    <a:pt x="2945" y="4003"/>
                    <a:pt x="2374" y="4185"/>
                    <a:pt x="1803" y="4277"/>
                  </a:cubicBezTo>
                  <a:cubicBezTo>
                    <a:pt x="1621" y="4094"/>
                    <a:pt x="1438" y="3912"/>
                    <a:pt x="1142" y="3706"/>
                  </a:cubicBezTo>
                  <a:cubicBezTo>
                    <a:pt x="959" y="3523"/>
                    <a:pt x="662" y="3250"/>
                    <a:pt x="388" y="3044"/>
                  </a:cubicBezTo>
                  <a:cubicBezTo>
                    <a:pt x="362" y="3017"/>
                    <a:pt x="333" y="3006"/>
                    <a:pt x="306" y="3006"/>
                  </a:cubicBezTo>
                  <a:cubicBezTo>
                    <a:pt x="240" y="3006"/>
                    <a:pt x="183" y="3071"/>
                    <a:pt x="183" y="3135"/>
                  </a:cubicBezTo>
                  <a:lnTo>
                    <a:pt x="959" y="3912"/>
                  </a:lnTo>
                  <a:cubicBezTo>
                    <a:pt x="1050" y="4094"/>
                    <a:pt x="1233" y="4185"/>
                    <a:pt x="1324" y="4391"/>
                  </a:cubicBezTo>
                  <a:cubicBezTo>
                    <a:pt x="959" y="4391"/>
                    <a:pt x="571" y="4482"/>
                    <a:pt x="183" y="4573"/>
                  </a:cubicBezTo>
                  <a:cubicBezTo>
                    <a:pt x="0" y="4573"/>
                    <a:pt x="92" y="4847"/>
                    <a:pt x="183" y="4847"/>
                  </a:cubicBezTo>
                  <a:cubicBezTo>
                    <a:pt x="754" y="4756"/>
                    <a:pt x="1233" y="4756"/>
                    <a:pt x="1803" y="4665"/>
                  </a:cubicBezTo>
                  <a:lnTo>
                    <a:pt x="1803" y="4756"/>
                  </a:lnTo>
                  <a:cubicBezTo>
                    <a:pt x="1530" y="5235"/>
                    <a:pt x="1233" y="5715"/>
                    <a:pt x="959" y="6194"/>
                  </a:cubicBezTo>
                  <a:cubicBezTo>
                    <a:pt x="959" y="6323"/>
                    <a:pt x="1050" y="6452"/>
                    <a:pt x="1136" y="6452"/>
                  </a:cubicBezTo>
                  <a:cubicBezTo>
                    <a:pt x="1172" y="6452"/>
                    <a:pt x="1206" y="6430"/>
                    <a:pt x="1233" y="6377"/>
                  </a:cubicBezTo>
                  <a:cubicBezTo>
                    <a:pt x="1530" y="5897"/>
                    <a:pt x="1803" y="5418"/>
                    <a:pt x="2100" y="4847"/>
                  </a:cubicBezTo>
                  <a:cubicBezTo>
                    <a:pt x="2100" y="4847"/>
                    <a:pt x="2100" y="4756"/>
                    <a:pt x="2009" y="4665"/>
                  </a:cubicBezTo>
                  <a:cubicBezTo>
                    <a:pt x="2671" y="4665"/>
                    <a:pt x="3241" y="4573"/>
                    <a:pt x="3903" y="4482"/>
                  </a:cubicBezTo>
                  <a:lnTo>
                    <a:pt x="3903" y="4482"/>
                  </a:lnTo>
                  <a:cubicBezTo>
                    <a:pt x="3424" y="5327"/>
                    <a:pt x="2945" y="6285"/>
                    <a:pt x="2465" y="7244"/>
                  </a:cubicBezTo>
                  <a:cubicBezTo>
                    <a:pt x="2401" y="7373"/>
                    <a:pt x="2530" y="7502"/>
                    <a:pt x="2644" y="7502"/>
                  </a:cubicBezTo>
                  <a:cubicBezTo>
                    <a:pt x="2691" y="7502"/>
                    <a:pt x="2735" y="7480"/>
                    <a:pt x="2762" y="7427"/>
                  </a:cubicBezTo>
                  <a:cubicBezTo>
                    <a:pt x="3424" y="6468"/>
                    <a:pt x="3903" y="5532"/>
                    <a:pt x="4474" y="4573"/>
                  </a:cubicBezTo>
                  <a:cubicBezTo>
                    <a:pt x="4657" y="5235"/>
                    <a:pt x="4748" y="5897"/>
                    <a:pt x="4953" y="6559"/>
                  </a:cubicBezTo>
                  <a:cubicBezTo>
                    <a:pt x="4565" y="6947"/>
                    <a:pt x="4291" y="7335"/>
                    <a:pt x="3903" y="7815"/>
                  </a:cubicBezTo>
                  <a:cubicBezTo>
                    <a:pt x="3839" y="7879"/>
                    <a:pt x="3866" y="7944"/>
                    <a:pt x="3919" y="7944"/>
                  </a:cubicBezTo>
                  <a:cubicBezTo>
                    <a:pt x="3941" y="7944"/>
                    <a:pt x="3968" y="7933"/>
                    <a:pt x="3995" y="7906"/>
                  </a:cubicBezTo>
                  <a:cubicBezTo>
                    <a:pt x="4383" y="7609"/>
                    <a:pt x="4748" y="7244"/>
                    <a:pt x="5045" y="6856"/>
                  </a:cubicBezTo>
                  <a:cubicBezTo>
                    <a:pt x="5045" y="6947"/>
                    <a:pt x="5045" y="6947"/>
                    <a:pt x="5136" y="6947"/>
                  </a:cubicBezTo>
                  <a:lnTo>
                    <a:pt x="5136" y="7039"/>
                  </a:lnTo>
                  <a:cubicBezTo>
                    <a:pt x="5136" y="7130"/>
                    <a:pt x="5227" y="7335"/>
                    <a:pt x="5227" y="7427"/>
                  </a:cubicBezTo>
                  <a:cubicBezTo>
                    <a:pt x="5266" y="7541"/>
                    <a:pt x="5340" y="7592"/>
                    <a:pt x="5413" y="7592"/>
                  </a:cubicBezTo>
                  <a:cubicBezTo>
                    <a:pt x="5515" y="7592"/>
                    <a:pt x="5615" y="7494"/>
                    <a:pt x="5615" y="7335"/>
                  </a:cubicBezTo>
                  <a:cubicBezTo>
                    <a:pt x="5615" y="7335"/>
                    <a:pt x="5615" y="7296"/>
                    <a:pt x="5590" y="7269"/>
                  </a:cubicBezTo>
                  <a:lnTo>
                    <a:pt x="5590" y="7269"/>
                  </a:lnTo>
                  <a:cubicBezTo>
                    <a:pt x="6037" y="7444"/>
                    <a:pt x="6387" y="7619"/>
                    <a:pt x="6757" y="7815"/>
                  </a:cubicBezTo>
                  <a:cubicBezTo>
                    <a:pt x="6848" y="7815"/>
                    <a:pt x="6939" y="7609"/>
                    <a:pt x="6848" y="7518"/>
                  </a:cubicBezTo>
                  <a:cubicBezTo>
                    <a:pt x="6369" y="7244"/>
                    <a:pt x="6003" y="7039"/>
                    <a:pt x="5524" y="6856"/>
                  </a:cubicBezTo>
                  <a:cubicBezTo>
                    <a:pt x="5319" y="6194"/>
                    <a:pt x="5227" y="5532"/>
                    <a:pt x="5045" y="4847"/>
                  </a:cubicBezTo>
                  <a:lnTo>
                    <a:pt x="5045" y="4847"/>
                  </a:lnTo>
                  <a:cubicBezTo>
                    <a:pt x="5707" y="5327"/>
                    <a:pt x="6460" y="5715"/>
                    <a:pt x="7236" y="5989"/>
                  </a:cubicBezTo>
                  <a:cubicBezTo>
                    <a:pt x="7327" y="5989"/>
                    <a:pt x="7510" y="5715"/>
                    <a:pt x="7327" y="5715"/>
                  </a:cubicBezTo>
                  <a:cubicBezTo>
                    <a:pt x="6460" y="5235"/>
                    <a:pt x="5707" y="4756"/>
                    <a:pt x="4953" y="4277"/>
                  </a:cubicBezTo>
                  <a:cubicBezTo>
                    <a:pt x="5707" y="4185"/>
                    <a:pt x="6460" y="4003"/>
                    <a:pt x="7145" y="3706"/>
                  </a:cubicBezTo>
                  <a:cubicBezTo>
                    <a:pt x="7236" y="3820"/>
                    <a:pt x="7236" y="3820"/>
                    <a:pt x="7327" y="3820"/>
                  </a:cubicBezTo>
                  <a:lnTo>
                    <a:pt x="7327" y="3912"/>
                  </a:lnTo>
                  <a:cubicBezTo>
                    <a:pt x="7601" y="4094"/>
                    <a:pt x="7807" y="4277"/>
                    <a:pt x="8080" y="4482"/>
                  </a:cubicBezTo>
                  <a:cubicBezTo>
                    <a:pt x="8377" y="4665"/>
                    <a:pt x="8651" y="4847"/>
                    <a:pt x="8948" y="4961"/>
                  </a:cubicBezTo>
                  <a:cubicBezTo>
                    <a:pt x="8964" y="4977"/>
                    <a:pt x="8980" y="4984"/>
                    <a:pt x="8995" y="4984"/>
                  </a:cubicBezTo>
                  <a:cubicBezTo>
                    <a:pt x="9065" y="4984"/>
                    <a:pt x="9114" y="4831"/>
                    <a:pt x="9039" y="4756"/>
                  </a:cubicBezTo>
                  <a:cubicBezTo>
                    <a:pt x="8857" y="4573"/>
                    <a:pt x="8560" y="4391"/>
                    <a:pt x="8286" y="4277"/>
                  </a:cubicBezTo>
                  <a:cubicBezTo>
                    <a:pt x="7989" y="4094"/>
                    <a:pt x="7715" y="3912"/>
                    <a:pt x="7419" y="3706"/>
                  </a:cubicBezTo>
                  <a:lnTo>
                    <a:pt x="7419" y="3615"/>
                  </a:lnTo>
                  <a:cubicBezTo>
                    <a:pt x="7715" y="3523"/>
                    <a:pt x="7989" y="3432"/>
                    <a:pt x="8286" y="3341"/>
                  </a:cubicBezTo>
                  <a:cubicBezTo>
                    <a:pt x="8449" y="3259"/>
                    <a:pt x="8393" y="2939"/>
                    <a:pt x="8166" y="2939"/>
                  </a:cubicBezTo>
                  <a:cubicBezTo>
                    <a:pt x="8140" y="2939"/>
                    <a:pt x="8111" y="2943"/>
                    <a:pt x="8080" y="2953"/>
                  </a:cubicBezTo>
                  <a:lnTo>
                    <a:pt x="7715" y="2953"/>
                  </a:lnTo>
                  <a:lnTo>
                    <a:pt x="7715" y="2862"/>
                  </a:lnTo>
                  <a:cubicBezTo>
                    <a:pt x="7807" y="2565"/>
                    <a:pt x="7989" y="2291"/>
                    <a:pt x="7989" y="1994"/>
                  </a:cubicBezTo>
                  <a:cubicBezTo>
                    <a:pt x="7989" y="1930"/>
                    <a:pt x="7943" y="1865"/>
                    <a:pt x="7884" y="1865"/>
                  </a:cubicBezTo>
                  <a:cubicBezTo>
                    <a:pt x="7860" y="1865"/>
                    <a:pt x="7833" y="1876"/>
                    <a:pt x="7807" y="1903"/>
                  </a:cubicBezTo>
                  <a:cubicBezTo>
                    <a:pt x="7601" y="2200"/>
                    <a:pt x="7510" y="2565"/>
                    <a:pt x="7419" y="2862"/>
                  </a:cubicBezTo>
                  <a:cubicBezTo>
                    <a:pt x="7419" y="2953"/>
                    <a:pt x="7327" y="2953"/>
                    <a:pt x="7327" y="3044"/>
                  </a:cubicBezTo>
                  <a:cubicBezTo>
                    <a:pt x="6574" y="3250"/>
                    <a:pt x="5707" y="3432"/>
                    <a:pt x="4953" y="3615"/>
                  </a:cubicBezTo>
                  <a:cubicBezTo>
                    <a:pt x="5524" y="2474"/>
                    <a:pt x="6095" y="1424"/>
                    <a:pt x="6665" y="282"/>
                  </a:cubicBezTo>
                  <a:cubicBezTo>
                    <a:pt x="6665" y="219"/>
                    <a:pt x="6568" y="113"/>
                    <a:pt x="6477" y="113"/>
                  </a:cubicBezTo>
                  <a:cubicBezTo>
                    <a:pt x="6436" y="113"/>
                    <a:pt x="6397" y="134"/>
                    <a:pt x="6369" y="191"/>
                  </a:cubicBezTo>
                  <a:cubicBezTo>
                    <a:pt x="5798" y="1150"/>
                    <a:pt x="5227" y="2200"/>
                    <a:pt x="4657" y="3250"/>
                  </a:cubicBezTo>
                  <a:cubicBezTo>
                    <a:pt x="4474" y="2770"/>
                    <a:pt x="4383" y="2382"/>
                    <a:pt x="4291" y="1994"/>
                  </a:cubicBezTo>
                  <a:cubicBezTo>
                    <a:pt x="4474" y="1538"/>
                    <a:pt x="4657" y="1150"/>
                    <a:pt x="4862" y="670"/>
                  </a:cubicBezTo>
                  <a:cubicBezTo>
                    <a:pt x="4862" y="542"/>
                    <a:pt x="4760" y="402"/>
                    <a:pt x="4668" y="402"/>
                  </a:cubicBezTo>
                  <a:cubicBezTo>
                    <a:pt x="4629" y="402"/>
                    <a:pt x="4592" y="427"/>
                    <a:pt x="4565" y="488"/>
                  </a:cubicBezTo>
                  <a:cubicBezTo>
                    <a:pt x="4383" y="762"/>
                    <a:pt x="4291" y="1058"/>
                    <a:pt x="4086" y="1424"/>
                  </a:cubicBezTo>
                  <a:cubicBezTo>
                    <a:pt x="3995" y="967"/>
                    <a:pt x="3903" y="488"/>
                    <a:pt x="3812" y="100"/>
                  </a:cubicBezTo>
                  <a:cubicBezTo>
                    <a:pt x="3777" y="30"/>
                    <a:pt x="3726" y="0"/>
                    <a:pt x="3675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06" name="Google Shape;2506;p34"/>
            <p:cNvSpPr/>
            <p:nvPr/>
          </p:nvSpPr>
          <p:spPr>
            <a:xfrm>
              <a:off x="6345036" y="1425246"/>
              <a:ext cx="41102" cy="33655"/>
            </a:xfrm>
            <a:custGeom>
              <a:avLst/>
              <a:gdLst/>
              <a:ahLst/>
              <a:cxnLst/>
              <a:rect l="l" t="t" r="r" b="b"/>
              <a:pathLst>
                <a:path w="1689" h="1383" extrusionOk="0">
                  <a:moveTo>
                    <a:pt x="92" y="1"/>
                  </a:moveTo>
                  <a:cubicBezTo>
                    <a:pt x="92" y="1"/>
                    <a:pt x="1" y="1"/>
                    <a:pt x="92" y="115"/>
                  </a:cubicBezTo>
                  <a:cubicBezTo>
                    <a:pt x="662" y="389"/>
                    <a:pt x="1050" y="777"/>
                    <a:pt x="1530" y="1348"/>
                  </a:cubicBezTo>
                  <a:cubicBezTo>
                    <a:pt x="1530" y="1372"/>
                    <a:pt x="1542" y="1383"/>
                    <a:pt x="1559" y="1383"/>
                  </a:cubicBezTo>
                  <a:cubicBezTo>
                    <a:pt x="1607" y="1383"/>
                    <a:pt x="1688" y="1294"/>
                    <a:pt x="1621" y="1142"/>
                  </a:cubicBezTo>
                  <a:cubicBezTo>
                    <a:pt x="1324" y="572"/>
                    <a:pt x="662" y="206"/>
                    <a:pt x="92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07" name="Google Shape;2507;p34"/>
            <p:cNvSpPr/>
            <p:nvPr/>
          </p:nvSpPr>
          <p:spPr>
            <a:xfrm>
              <a:off x="665478" y="3452400"/>
              <a:ext cx="173898" cy="152970"/>
            </a:xfrm>
            <a:custGeom>
              <a:avLst/>
              <a:gdLst/>
              <a:ahLst/>
              <a:cxnLst/>
              <a:rect l="l" t="t" r="r" b="b"/>
              <a:pathLst>
                <a:path w="7146" h="6286" extrusionOk="0">
                  <a:moveTo>
                    <a:pt x="2872" y="0"/>
                  </a:moveTo>
                  <a:cubicBezTo>
                    <a:pt x="2821" y="0"/>
                    <a:pt x="2763" y="57"/>
                    <a:pt x="2763" y="122"/>
                  </a:cubicBezTo>
                  <a:cubicBezTo>
                    <a:pt x="2854" y="579"/>
                    <a:pt x="2945" y="1058"/>
                    <a:pt x="3059" y="1537"/>
                  </a:cubicBezTo>
                  <a:cubicBezTo>
                    <a:pt x="3059" y="1629"/>
                    <a:pt x="3059" y="1720"/>
                    <a:pt x="2945" y="1834"/>
                  </a:cubicBezTo>
                  <a:cubicBezTo>
                    <a:pt x="2945" y="1899"/>
                    <a:pt x="3002" y="1963"/>
                    <a:pt x="3068" y="1963"/>
                  </a:cubicBezTo>
                  <a:cubicBezTo>
                    <a:pt x="3095" y="1963"/>
                    <a:pt x="3124" y="1952"/>
                    <a:pt x="3151" y="1925"/>
                  </a:cubicBezTo>
                  <a:cubicBezTo>
                    <a:pt x="3242" y="2291"/>
                    <a:pt x="3333" y="2587"/>
                    <a:pt x="3333" y="2975"/>
                  </a:cubicBezTo>
                  <a:lnTo>
                    <a:pt x="3242" y="2975"/>
                  </a:lnTo>
                  <a:cubicBezTo>
                    <a:pt x="2489" y="2587"/>
                    <a:pt x="1804" y="2017"/>
                    <a:pt x="1142" y="1446"/>
                  </a:cubicBezTo>
                  <a:cubicBezTo>
                    <a:pt x="1125" y="1429"/>
                    <a:pt x="1104" y="1421"/>
                    <a:pt x="1082" y="1421"/>
                  </a:cubicBezTo>
                  <a:cubicBezTo>
                    <a:pt x="991" y="1421"/>
                    <a:pt x="886" y="1555"/>
                    <a:pt x="959" y="1629"/>
                  </a:cubicBezTo>
                  <a:cubicBezTo>
                    <a:pt x="1530" y="2108"/>
                    <a:pt x="2192" y="2679"/>
                    <a:pt x="2763" y="3067"/>
                  </a:cubicBezTo>
                  <a:cubicBezTo>
                    <a:pt x="2375" y="3158"/>
                    <a:pt x="1918" y="3249"/>
                    <a:pt x="1439" y="3341"/>
                  </a:cubicBezTo>
                  <a:cubicBezTo>
                    <a:pt x="1233" y="3249"/>
                    <a:pt x="1051" y="3067"/>
                    <a:pt x="959" y="2975"/>
                  </a:cubicBezTo>
                  <a:cubicBezTo>
                    <a:pt x="663" y="2770"/>
                    <a:pt x="480" y="2587"/>
                    <a:pt x="297" y="2405"/>
                  </a:cubicBezTo>
                  <a:cubicBezTo>
                    <a:pt x="278" y="2380"/>
                    <a:pt x="257" y="2370"/>
                    <a:pt x="237" y="2370"/>
                  </a:cubicBezTo>
                  <a:cubicBezTo>
                    <a:pt x="167" y="2370"/>
                    <a:pt x="117" y="2496"/>
                    <a:pt x="206" y="2496"/>
                  </a:cubicBezTo>
                  <a:cubicBezTo>
                    <a:pt x="389" y="2770"/>
                    <a:pt x="571" y="2975"/>
                    <a:pt x="777" y="3158"/>
                  </a:cubicBezTo>
                  <a:cubicBezTo>
                    <a:pt x="868" y="3249"/>
                    <a:pt x="959" y="3341"/>
                    <a:pt x="1051" y="3432"/>
                  </a:cubicBezTo>
                  <a:cubicBezTo>
                    <a:pt x="777" y="3546"/>
                    <a:pt x="480" y="3546"/>
                    <a:pt x="92" y="3546"/>
                  </a:cubicBezTo>
                  <a:cubicBezTo>
                    <a:pt x="1" y="3637"/>
                    <a:pt x="1" y="3820"/>
                    <a:pt x="206" y="3820"/>
                  </a:cubicBezTo>
                  <a:cubicBezTo>
                    <a:pt x="571" y="3820"/>
                    <a:pt x="959" y="3729"/>
                    <a:pt x="1439" y="3729"/>
                  </a:cubicBezTo>
                  <a:cubicBezTo>
                    <a:pt x="1233" y="4117"/>
                    <a:pt x="959" y="4482"/>
                    <a:pt x="777" y="4870"/>
                  </a:cubicBezTo>
                  <a:cubicBezTo>
                    <a:pt x="693" y="5004"/>
                    <a:pt x="781" y="5088"/>
                    <a:pt x="870" y="5088"/>
                  </a:cubicBezTo>
                  <a:cubicBezTo>
                    <a:pt x="902" y="5088"/>
                    <a:pt x="935" y="5077"/>
                    <a:pt x="959" y="5053"/>
                  </a:cubicBezTo>
                  <a:cubicBezTo>
                    <a:pt x="1233" y="4687"/>
                    <a:pt x="1439" y="4299"/>
                    <a:pt x="1621" y="3820"/>
                  </a:cubicBezTo>
                  <a:cubicBezTo>
                    <a:pt x="1621" y="3820"/>
                    <a:pt x="1621" y="3729"/>
                    <a:pt x="1530" y="3729"/>
                  </a:cubicBezTo>
                  <a:cubicBezTo>
                    <a:pt x="2101" y="3637"/>
                    <a:pt x="2580" y="3637"/>
                    <a:pt x="3059" y="3546"/>
                  </a:cubicBezTo>
                  <a:lnTo>
                    <a:pt x="3059" y="3546"/>
                  </a:lnTo>
                  <a:cubicBezTo>
                    <a:pt x="2671" y="4208"/>
                    <a:pt x="2283" y="4961"/>
                    <a:pt x="2009" y="5714"/>
                  </a:cubicBezTo>
                  <a:cubicBezTo>
                    <a:pt x="1946" y="5794"/>
                    <a:pt x="2015" y="5906"/>
                    <a:pt x="2093" y="5906"/>
                  </a:cubicBezTo>
                  <a:cubicBezTo>
                    <a:pt x="2128" y="5906"/>
                    <a:pt x="2164" y="5884"/>
                    <a:pt x="2192" y="5829"/>
                  </a:cubicBezTo>
                  <a:cubicBezTo>
                    <a:pt x="2671" y="5144"/>
                    <a:pt x="3059" y="4391"/>
                    <a:pt x="3516" y="3546"/>
                  </a:cubicBezTo>
                  <a:lnTo>
                    <a:pt x="3516" y="3637"/>
                  </a:lnTo>
                  <a:cubicBezTo>
                    <a:pt x="3630" y="4117"/>
                    <a:pt x="3813" y="4687"/>
                    <a:pt x="3904" y="5144"/>
                  </a:cubicBezTo>
                  <a:cubicBezTo>
                    <a:pt x="3630" y="5441"/>
                    <a:pt x="3333" y="5829"/>
                    <a:pt x="3059" y="6102"/>
                  </a:cubicBezTo>
                  <a:cubicBezTo>
                    <a:pt x="2945" y="6194"/>
                    <a:pt x="3059" y="6285"/>
                    <a:pt x="3151" y="6285"/>
                  </a:cubicBezTo>
                  <a:cubicBezTo>
                    <a:pt x="3425" y="6011"/>
                    <a:pt x="3721" y="5714"/>
                    <a:pt x="3904" y="5441"/>
                  </a:cubicBezTo>
                  <a:cubicBezTo>
                    <a:pt x="3995" y="5441"/>
                    <a:pt x="3995" y="5532"/>
                    <a:pt x="3995" y="5532"/>
                  </a:cubicBezTo>
                  <a:cubicBezTo>
                    <a:pt x="4086" y="5623"/>
                    <a:pt x="4086" y="5714"/>
                    <a:pt x="4086" y="5829"/>
                  </a:cubicBezTo>
                  <a:cubicBezTo>
                    <a:pt x="4144" y="5920"/>
                    <a:pt x="4218" y="5966"/>
                    <a:pt x="4278" y="5966"/>
                  </a:cubicBezTo>
                  <a:cubicBezTo>
                    <a:pt x="4338" y="5966"/>
                    <a:pt x="4383" y="5920"/>
                    <a:pt x="4383" y="5829"/>
                  </a:cubicBezTo>
                  <a:lnTo>
                    <a:pt x="4383" y="5714"/>
                  </a:lnTo>
                  <a:cubicBezTo>
                    <a:pt x="4657" y="5829"/>
                    <a:pt x="4954" y="6011"/>
                    <a:pt x="5342" y="6102"/>
                  </a:cubicBezTo>
                  <a:cubicBezTo>
                    <a:pt x="5359" y="6120"/>
                    <a:pt x="5377" y="6127"/>
                    <a:pt x="5392" y="6127"/>
                  </a:cubicBezTo>
                  <a:cubicBezTo>
                    <a:pt x="5458" y="6127"/>
                    <a:pt x="5490" y="5994"/>
                    <a:pt x="5342" y="5920"/>
                  </a:cubicBezTo>
                  <a:cubicBezTo>
                    <a:pt x="5045" y="5714"/>
                    <a:pt x="4657" y="5532"/>
                    <a:pt x="4292" y="5441"/>
                  </a:cubicBezTo>
                  <a:cubicBezTo>
                    <a:pt x="4201" y="4870"/>
                    <a:pt x="4086" y="4391"/>
                    <a:pt x="3995" y="3820"/>
                  </a:cubicBezTo>
                  <a:lnTo>
                    <a:pt x="3995" y="3820"/>
                  </a:lnTo>
                  <a:cubicBezTo>
                    <a:pt x="4474" y="4208"/>
                    <a:pt x="5045" y="4482"/>
                    <a:pt x="5616" y="4687"/>
                  </a:cubicBezTo>
                  <a:cubicBezTo>
                    <a:pt x="5648" y="4703"/>
                    <a:pt x="5678" y="4710"/>
                    <a:pt x="5704" y="4710"/>
                  </a:cubicBezTo>
                  <a:cubicBezTo>
                    <a:pt x="5829" y="4710"/>
                    <a:pt x="5877" y="4557"/>
                    <a:pt x="5707" y="4482"/>
                  </a:cubicBezTo>
                  <a:cubicBezTo>
                    <a:pt x="5136" y="4117"/>
                    <a:pt x="4474" y="3820"/>
                    <a:pt x="3904" y="3432"/>
                  </a:cubicBezTo>
                  <a:cubicBezTo>
                    <a:pt x="4474" y="3249"/>
                    <a:pt x="5045" y="3158"/>
                    <a:pt x="5616" y="2975"/>
                  </a:cubicBezTo>
                  <a:cubicBezTo>
                    <a:pt x="5616" y="3067"/>
                    <a:pt x="5707" y="3067"/>
                    <a:pt x="5707" y="3067"/>
                  </a:cubicBezTo>
                  <a:lnTo>
                    <a:pt x="5798" y="3067"/>
                  </a:lnTo>
                  <a:cubicBezTo>
                    <a:pt x="6004" y="3249"/>
                    <a:pt x="6186" y="3341"/>
                    <a:pt x="6369" y="3546"/>
                  </a:cubicBezTo>
                  <a:cubicBezTo>
                    <a:pt x="6574" y="3637"/>
                    <a:pt x="6757" y="3820"/>
                    <a:pt x="7054" y="3911"/>
                  </a:cubicBezTo>
                  <a:cubicBezTo>
                    <a:pt x="7054" y="3911"/>
                    <a:pt x="7145" y="3820"/>
                    <a:pt x="7054" y="3729"/>
                  </a:cubicBezTo>
                  <a:cubicBezTo>
                    <a:pt x="6940" y="3637"/>
                    <a:pt x="6757" y="3546"/>
                    <a:pt x="6574" y="3341"/>
                  </a:cubicBezTo>
                  <a:cubicBezTo>
                    <a:pt x="6278" y="3249"/>
                    <a:pt x="6095" y="3067"/>
                    <a:pt x="5798" y="2975"/>
                  </a:cubicBezTo>
                  <a:lnTo>
                    <a:pt x="5912" y="2861"/>
                  </a:lnTo>
                  <a:cubicBezTo>
                    <a:pt x="6095" y="2861"/>
                    <a:pt x="6278" y="2770"/>
                    <a:pt x="6483" y="2679"/>
                  </a:cubicBezTo>
                  <a:cubicBezTo>
                    <a:pt x="6666" y="2587"/>
                    <a:pt x="6574" y="2291"/>
                    <a:pt x="6369" y="2291"/>
                  </a:cubicBezTo>
                  <a:cubicBezTo>
                    <a:pt x="6278" y="2291"/>
                    <a:pt x="6186" y="2405"/>
                    <a:pt x="6095" y="2405"/>
                  </a:cubicBezTo>
                  <a:lnTo>
                    <a:pt x="6095" y="2291"/>
                  </a:lnTo>
                  <a:cubicBezTo>
                    <a:pt x="6186" y="2017"/>
                    <a:pt x="6278" y="1834"/>
                    <a:pt x="6278" y="1537"/>
                  </a:cubicBezTo>
                  <a:cubicBezTo>
                    <a:pt x="6278" y="1537"/>
                    <a:pt x="6237" y="1497"/>
                    <a:pt x="6210" y="1497"/>
                  </a:cubicBezTo>
                  <a:cubicBezTo>
                    <a:pt x="6197" y="1497"/>
                    <a:pt x="6186" y="1507"/>
                    <a:pt x="6186" y="1537"/>
                  </a:cubicBezTo>
                  <a:cubicBezTo>
                    <a:pt x="6004" y="1720"/>
                    <a:pt x="5912" y="2017"/>
                    <a:pt x="5798" y="2291"/>
                  </a:cubicBezTo>
                  <a:cubicBezTo>
                    <a:pt x="5798" y="2291"/>
                    <a:pt x="5798" y="2405"/>
                    <a:pt x="5707" y="2405"/>
                  </a:cubicBezTo>
                  <a:cubicBezTo>
                    <a:pt x="5136" y="2587"/>
                    <a:pt x="4474" y="2679"/>
                    <a:pt x="3904" y="2861"/>
                  </a:cubicBezTo>
                  <a:cubicBezTo>
                    <a:pt x="4292" y="2017"/>
                    <a:pt x="4771" y="1149"/>
                    <a:pt x="5228" y="305"/>
                  </a:cubicBezTo>
                  <a:cubicBezTo>
                    <a:pt x="5228" y="173"/>
                    <a:pt x="5180" y="77"/>
                    <a:pt x="5119" y="77"/>
                  </a:cubicBezTo>
                  <a:cubicBezTo>
                    <a:pt x="5096" y="77"/>
                    <a:pt x="5070" y="91"/>
                    <a:pt x="5045" y="122"/>
                  </a:cubicBezTo>
                  <a:cubicBezTo>
                    <a:pt x="4566" y="967"/>
                    <a:pt x="4086" y="1720"/>
                    <a:pt x="3630" y="2587"/>
                  </a:cubicBezTo>
                  <a:cubicBezTo>
                    <a:pt x="3516" y="2199"/>
                    <a:pt x="3425" y="1925"/>
                    <a:pt x="3333" y="1537"/>
                  </a:cubicBezTo>
                  <a:cubicBezTo>
                    <a:pt x="3516" y="1264"/>
                    <a:pt x="3630" y="875"/>
                    <a:pt x="3813" y="579"/>
                  </a:cubicBezTo>
                  <a:cubicBezTo>
                    <a:pt x="3813" y="445"/>
                    <a:pt x="3715" y="360"/>
                    <a:pt x="3617" y="360"/>
                  </a:cubicBezTo>
                  <a:cubicBezTo>
                    <a:pt x="3582" y="360"/>
                    <a:pt x="3546" y="372"/>
                    <a:pt x="3516" y="396"/>
                  </a:cubicBezTo>
                  <a:cubicBezTo>
                    <a:pt x="3425" y="693"/>
                    <a:pt x="3333" y="875"/>
                    <a:pt x="3242" y="1149"/>
                  </a:cubicBezTo>
                  <a:cubicBezTo>
                    <a:pt x="3151" y="784"/>
                    <a:pt x="3059" y="396"/>
                    <a:pt x="2945" y="122"/>
                  </a:cubicBezTo>
                  <a:cubicBezTo>
                    <a:pt x="2945" y="33"/>
                    <a:pt x="2911" y="0"/>
                    <a:pt x="2872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08" name="Google Shape;2508;p34"/>
            <p:cNvSpPr/>
            <p:nvPr/>
          </p:nvSpPr>
          <p:spPr>
            <a:xfrm>
              <a:off x="434426" y="1324162"/>
              <a:ext cx="131214" cy="127588"/>
            </a:xfrm>
            <a:custGeom>
              <a:avLst/>
              <a:gdLst/>
              <a:ahLst/>
              <a:cxnLst/>
              <a:rect l="l" t="t" r="r" b="b"/>
              <a:pathLst>
                <a:path w="5392" h="5243" extrusionOk="0">
                  <a:moveTo>
                    <a:pt x="2180" y="1"/>
                  </a:moveTo>
                  <a:cubicBezTo>
                    <a:pt x="2129" y="1"/>
                    <a:pt x="2078" y="24"/>
                    <a:pt x="2078" y="69"/>
                  </a:cubicBezTo>
                  <a:cubicBezTo>
                    <a:pt x="2078" y="731"/>
                    <a:pt x="2169" y="1416"/>
                    <a:pt x="2283" y="1987"/>
                  </a:cubicBezTo>
                  <a:cubicBezTo>
                    <a:pt x="1986" y="1781"/>
                    <a:pt x="1598" y="1598"/>
                    <a:pt x="1324" y="1416"/>
                  </a:cubicBezTo>
                  <a:cubicBezTo>
                    <a:pt x="1324" y="1210"/>
                    <a:pt x="1324" y="1028"/>
                    <a:pt x="1233" y="845"/>
                  </a:cubicBezTo>
                  <a:lnTo>
                    <a:pt x="1233" y="160"/>
                  </a:lnTo>
                  <a:cubicBezTo>
                    <a:pt x="1233" y="115"/>
                    <a:pt x="1210" y="92"/>
                    <a:pt x="1173" y="92"/>
                  </a:cubicBezTo>
                  <a:cubicBezTo>
                    <a:pt x="1136" y="92"/>
                    <a:pt x="1085" y="115"/>
                    <a:pt x="1028" y="160"/>
                  </a:cubicBezTo>
                  <a:lnTo>
                    <a:pt x="1028" y="845"/>
                  </a:lnTo>
                  <a:lnTo>
                    <a:pt x="1028" y="1210"/>
                  </a:lnTo>
                  <a:cubicBezTo>
                    <a:pt x="845" y="1028"/>
                    <a:pt x="662" y="937"/>
                    <a:pt x="457" y="731"/>
                  </a:cubicBezTo>
                  <a:cubicBezTo>
                    <a:pt x="441" y="715"/>
                    <a:pt x="425" y="708"/>
                    <a:pt x="410" y="708"/>
                  </a:cubicBezTo>
                  <a:cubicBezTo>
                    <a:pt x="339" y="708"/>
                    <a:pt x="290" y="861"/>
                    <a:pt x="366" y="937"/>
                  </a:cubicBezTo>
                  <a:cubicBezTo>
                    <a:pt x="571" y="1119"/>
                    <a:pt x="845" y="1302"/>
                    <a:pt x="1142" y="1598"/>
                  </a:cubicBezTo>
                  <a:cubicBezTo>
                    <a:pt x="754" y="1690"/>
                    <a:pt x="366" y="1781"/>
                    <a:pt x="92" y="1872"/>
                  </a:cubicBezTo>
                  <a:cubicBezTo>
                    <a:pt x="0" y="1872"/>
                    <a:pt x="0" y="2078"/>
                    <a:pt x="92" y="2078"/>
                  </a:cubicBezTo>
                  <a:cubicBezTo>
                    <a:pt x="457" y="1987"/>
                    <a:pt x="845" y="1872"/>
                    <a:pt x="1142" y="1781"/>
                  </a:cubicBezTo>
                  <a:lnTo>
                    <a:pt x="1233" y="1690"/>
                  </a:lnTo>
                  <a:cubicBezTo>
                    <a:pt x="1507" y="1872"/>
                    <a:pt x="1895" y="2169"/>
                    <a:pt x="2169" y="2352"/>
                  </a:cubicBezTo>
                  <a:cubicBezTo>
                    <a:pt x="1507" y="2557"/>
                    <a:pt x="936" y="2831"/>
                    <a:pt x="274" y="3014"/>
                  </a:cubicBezTo>
                  <a:cubicBezTo>
                    <a:pt x="200" y="3106"/>
                    <a:pt x="186" y="3244"/>
                    <a:pt x="281" y="3244"/>
                  </a:cubicBezTo>
                  <a:cubicBezTo>
                    <a:pt x="303" y="3244"/>
                    <a:pt x="331" y="3236"/>
                    <a:pt x="366" y="3219"/>
                  </a:cubicBezTo>
                  <a:cubicBezTo>
                    <a:pt x="1028" y="3128"/>
                    <a:pt x="1712" y="2922"/>
                    <a:pt x="2374" y="2648"/>
                  </a:cubicBezTo>
                  <a:lnTo>
                    <a:pt x="2374" y="2648"/>
                  </a:lnTo>
                  <a:cubicBezTo>
                    <a:pt x="2169" y="3014"/>
                    <a:pt x="1986" y="3402"/>
                    <a:pt x="1712" y="3790"/>
                  </a:cubicBezTo>
                  <a:cubicBezTo>
                    <a:pt x="1416" y="3790"/>
                    <a:pt x="1028" y="3881"/>
                    <a:pt x="662" y="3881"/>
                  </a:cubicBezTo>
                  <a:cubicBezTo>
                    <a:pt x="571" y="3881"/>
                    <a:pt x="571" y="4064"/>
                    <a:pt x="662" y="4064"/>
                  </a:cubicBezTo>
                  <a:cubicBezTo>
                    <a:pt x="936" y="4064"/>
                    <a:pt x="1324" y="4064"/>
                    <a:pt x="1598" y="3972"/>
                  </a:cubicBezTo>
                  <a:lnTo>
                    <a:pt x="1598" y="4064"/>
                  </a:lnTo>
                  <a:cubicBezTo>
                    <a:pt x="1507" y="4155"/>
                    <a:pt x="1507" y="4269"/>
                    <a:pt x="1416" y="4360"/>
                  </a:cubicBezTo>
                  <a:cubicBezTo>
                    <a:pt x="1416" y="4425"/>
                    <a:pt x="1507" y="4489"/>
                    <a:pt x="1601" y="4489"/>
                  </a:cubicBezTo>
                  <a:cubicBezTo>
                    <a:pt x="1640" y="4489"/>
                    <a:pt x="1679" y="4478"/>
                    <a:pt x="1712" y="4452"/>
                  </a:cubicBezTo>
                  <a:lnTo>
                    <a:pt x="1712" y="4360"/>
                  </a:lnTo>
                  <a:cubicBezTo>
                    <a:pt x="1804" y="4634"/>
                    <a:pt x="1895" y="4931"/>
                    <a:pt x="1986" y="5205"/>
                  </a:cubicBezTo>
                  <a:cubicBezTo>
                    <a:pt x="1986" y="5232"/>
                    <a:pt x="2002" y="5243"/>
                    <a:pt x="2024" y="5243"/>
                  </a:cubicBezTo>
                  <a:cubicBezTo>
                    <a:pt x="2078" y="5243"/>
                    <a:pt x="2169" y="5178"/>
                    <a:pt x="2169" y="5114"/>
                  </a:cubicBezTo>
                  <a:cubicBezTo>
                    <a:pt x="2078" y="4726"/>
                    <a:pt x="1986" y="4452"/>
                    <a:pt x="1804" y="4155"/>
                  </a:cubicBezTo>
                  <a:cubicBezTo>
                    <a:pt x="2078" y="3881"/>
                    <a:pt x="2283" y="3493"/>
                    <a:pt x="2557" y="3128"/>
                  </a:cubicBezTo>
                  <a:cubicBezTo>
                    <a:pt x="2648" y="3584"/>
                    <a:pt x="2854" y="4064"/>
                    <a:pt x="3036" y="4543"/>
                  </a:cubicBezTo>
                  <a:cubicBezTo>
                    <a:pt x="3036" y="4570"/>
                    <a:pt x="3052" y="4581"/>
                    <a:pt x="3074" y="4581"/>
                  </a:cubicBezTo>
                  <a:cubicBezTo>
                    <a:pt x="3127" y="4581"/>
                    <a:pt x="3219" y="4516"/>
                    <a:pt x="3219" y="4452"/>
                  </a:cubicBezTo>
                  <a:cubicBezTo>
                    <a:pt x="3036" y="3881"/>
                    <a:pt x="2854" y="3310"/>
                    <a:pt x="2739" y="2831"/>
                  </a:cubicBezTo>
                  <a:lnTo>
                    <a:pt x="2739" y="2831"/>
                  </a:lnTo>
                  <a:cubicBezTo>
                    <a:pt x="3127" y="3014"/>
                    <a:pt x="3516" y="3310"/>
                    <a:pt x="3995" y="3493"/>
                  </a:cubicBezTo>
                  <a:lnTo>
                    <a:pt x="3995" y="3584"/>
                  </a:lnTo>
                  <a:lnTo>
                    <a:pt x="3995" y="3698"/>
                  </a:lnTo>
                  <a:cubicBezTo>
                    <a:pt x="4086" y="3881"/>
                    <a:pt x="4086" y="4064"/>
                    <a:pt x="4086" y="4269"/>
                  </a:cubicBezTo>
                  <a:cubicBezTo>
                    <a:pt x="4177" y="4452"/>
                    <a:pt x="4177" y="4634"/>
                    <a:pt x="4269" y="4840"/>
                  </a:cubicBezTo>
                  <a:cubicBezTo>
                    <a:pt x="4269" y="4885"/>
                    <a:pt x="4292" y="4908"/>
                    <a:pt x="4314" y="4908"/>
                  </a:cubicBezTo>
                  <a:cubicBezTo>
                    <a:pt x="4337" y="4908"/>
                    <a:pt x="4360" y="4885"/>
                    <a:pt x="4360" y="4840"/>
                  </a:cubicBezTo>
                  <a:cubicBezTo>
                    <a:pt x="4360" y="4634"/>
                    <a:pt x="4360" y="4452"/>
                    <a:pt x="4269" y="4269"/>
                  </a:cubicBezTo>
                  <a:cubicBezTo>
                    <a:pt x="4269" y="4064"/>
                    <a:pt x="4177" y="3881"/>
                    <a:pt x="4086" y="3584"/>
                  </a:cubicBezTo>
                  <a:lnTo>
                    <a:pt x="4177" y="3584"/>
                  </a:lnTo>
                  <a:cubicBezTo>
                    <a:pt x="4360" y="3698"/>
                    <a:pt x="4451" y="3790"/>
                    <a:pt x="4657" y="3881"/>
                  </a:cubicBezTo>
                  <a:cubicBezTo>
                    <a:pt x="4839" y="3881"/>
                    <a:pt x="4931" y="3698"/>
                    <a:pt x="4748" y="3584"/>
                  </a:cubicBezTo>
                  <a:cubicBezTo>
                    <a:pt x="4748" y="3493"/>
                    <a:pt x="4657" y="3493"/>
                    <a:pt x="4565" y="3402"/>
                  </a:cubicBezTo>
                  <a:lnTo>
                    <a:pt x="4657" y="3402"/>
                  </a:lnTo>
                  <a:cubicBezTo>
                    <a:pt x="4839" y="3310"/>
                    <a:pt x="5022" y="3219"/>
                    <a:pt x="5136" y="3128"/>
                  </a:cubicBezTo>
                  <a:cubicBezTo>
                    <a:pt x="5227" y="3014"/>
                    <a:pt x="5136" y="3014"/>
                    <a:pt x="5136" y="3014"/>
                  </a:cubicBezTo>
                  <a:cubicBezTo>
                    <a:pt x="4931" y="3014"/>
                    <a:pt x="4748" y="3128"/>
                    <a:pt x="4565" y="3219"/>
                  </a:cubicBezTo>
                  <a:cubicBezTo>
                    <a:pt x="4451" y="3219"/>
                    <a:pt x="4451" y="3310"/>
                    <a:pt x="4360" y="3310"/>
                  </a:cubicBezTo>
                  <a:cubicBezTo>
                    <a:pt x="3881" y="3014"/>
                    <a:pt x="3516" y="2740"/>
                    <a:pt x="3036" y="2443"/>
                  </a:cubicBezTo>
                  <a:cubicBezTo>
                    <a:pt x="3789" y="2260"/>
                    <a:pt x="4565" y="1987"/>
                    <a:pt x="5319" y="1690"/>
                  </a:cubicBezTo>
                  <a:cubicBezTo>
                    <a:pt x="5392" y="1690"/>
                    <a:pt x="5348" y="1573"/>
                    <a:pt x="5281" y="1573"/>
                  </a:cubicBezTo>
                  <a:cubicBezTo>
                    <a:pt x="5264" y="1573"/>
                    <a:pt x="5246" y="1580"/>
                    <a:pt x="5227" y="1598"/>
                  </a:cubicBezTo>
                  <a:cubicBezTo>
                    <a:pt x="4565" y="1781"/>
                    <a:pt x="3789" y="1987"/>
                    <a:pt x="3036" y="2169"/>
                  </a:cubicBezTo>
                  <a:cubicBezTo>
                    <a:pt x="3219" y="1872"/>
                    <a:pt x="3310" y="1690"/>
                    <a:pt x="3516" y="1416"/>
                  </a:cubicBezTo>
                  <a:cubicBezTo>
                    <a:pt x="3789" y="1302"/>
                    <a:pt x="3995" y="1210"/>
                    <a:pt x="4269" y="1119"/>
                  </a:cubicBezTo>
                  <a:cubicBezTo>
                    <a:pt x="4451" y="1028"/>
                    <a:pt x="4360" y="845"/>
                    <a:pt x="4269" y="845"/>
                  </a:cubicBezTo>
                  <a:cubicBezTo>
                    <a:pt x="4086" y="937"/>
                    <a:pt x="3881" y="1028"/>
                    <a:pt x="3698" y="1119"/>
                  </a:cubicBezTo>
                  <a:cubicBezTo>
                    <a:pt x="3789" y="845"/>
                    <a:pt x="3995" y="549"/>
                    <a:pt x="4086" y="366"/>
                  </a:cubicBezTo>
                  <a:cubicBezTo>
                    <a:pt x="4150" y="302"/>
                    <a:pt x="4080" y="227"/>
                    <a:pt x="4032" y="227"/>
                  </a:cubicBezTo>
                  <a:cubicBezTo>
                    <a:pt x="4011" y="227"/>
                    <a:pt x="3995" y="240"/>
                    <a:pt x="3995" y="275"/>
                  </a:cubicBezTo>
                  <a:cubicBezTo>
                    <a:pt x="3698" y="549"/>
                    <a:pt x="3516" y="937"/>
                    <a:pt x="3310" y="1210"/>
                  </a:cubicBezTo>
                  <a:cubicBezTo>
                    <a:pt x="3219" y="1302"/>
                    <a:pt x="3219" y="1302"/>
                    <a:pt x="3127" y="1302"/>
                  </a:cubicBezTo>
                  <a:cubicBezTo>
                    <a:pt x="3036" y="1416"/>
                    <a:pt x="3036" y="1507"/>
                    <a:pt x="3127" y="1507"/>
                  </a:cubicBezTo>
                  <a:cubicBezTo>
                    <a:pt x="2945" y="1781"/>
                    <a:pt x="2854" y="1987"/>
                    <a:pt x="2648" y="2260"/>
                  </a:cubicBezTo>
                  <a:cubicBezTo>
                    <a:pt x="2648" y="2260"/>
                    <a:pt x="2648" y="2169"/>
                    <a:pt x="2557" y="2169"/>
                  </a:cubicBezTo>
                  <a:cubicBezTo>
                    <a:pt x="2466" y="1507"/>
                    <a:pt x="2283" y="845"/>
                    <a:pt x="2283" y="69"/>
                  </a:cubicBezTo>
                  <a:cubicBezTo>
                    <a:pt x="2283" y="24"/>
                    <a:pt x="2232" y="1"/>
                    <a:pt x="2180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09" name="Google Shape;2509;p34"/>
            <p:cNvSpPr/>
            <p:nvPr/>
          </p:nvSpPr>
          <p:spPr>
            <a:xfrm>
              <a:off x="508304" y="1323602"/>
              <a:ext cx="6692" cy="31684"/>
            </a:xfrm>
            <a:custGeom>
              <a:avLst/>
              <a:gdLst/>
              <a:ahLst/>
              <a:cxnLst/>
              <a:rect l="l" t="t" r="r" b="b"/>
              <a:pathLst>
                <a:path w="275" h="1302" extrusionOk="0">
                  <a:moveTo>
                    <a:pt x="0" y="1"/>
                  </a:moveTo>
                  <a:lnTo>
                    <a:pt x="0" y="92"/>
                  </a:lnTo>
                  <a:cubicBezTo>
                    <a:pt x="91" y="480"/>
                    <a:pt x="91" y="868"/>
                    <a:pt x="91" y="1233"/>
                  </a:cubicBezTo>
                  <a:cubicBezTo>
                    <a:pt x="91" y="1279"/>
                    <a:pt x="114" y="1302"/>
                    <a:pt x="137" y="1302"/>
                  </a:cubicBezTo>
                  <a:cubicBezTo>
                    <a:pt x="160" y="1302"/>
                    <a:pt x="183" y="1279"/>
                    <a:pt x="183" y="1233"/>
                  </a:cubicBezTo>
                  <a:cubicBezTo>
                    <a:pt x="274" y="868"/>
                    <a:pt x="183" y="389"/>
                    <a:pt x="0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10" name="Google Shape;2510;p34"/>
            <p:cNvSpPr/>
            <p:nvPr/>
          </p:nvSpPr>
          <p:spPr>
            <a:xfrm>
              <a:off x="5738508" y="870525"/>
              <a:ext cx="132212" cy="126153"/>
            </a:xfrm>
            <a:custGeom>
              <a:avLst/>
              <a:gdLst/>
              <a:ahLst/>
              <a:cxnLst/>
              <a:rect l="l" t="t" r="r" b="b"/>
              <a:pathLst>
                <a:path w="5433" h="5184" extrusionOk="0">
                  <a:moveTo>
                    <a:pt x="2192" y="0"/>
                  </a:moveTo>
                  <a:cubicBezTo>
                    <a:pt x="2146" y="0"/>
                    <a:pt x="2100" y="29"/>
                    <a:pt x="2100" y="86"/>
                  </a:cubicBezTo>
                  <a:cubicBezTo>
                    <a:pt x="2192" y="748"/>
                    <a:pt x="2192" y="1318"/>
                    <a:pt x="2283" y="1980"/>
                  </a:cubicBezTo>
                  <a:cubicBezTo>
                    <a:pt x="2009" y="1798"/>
                    <a:pt x="1712" y="1501"/>
                    <a:pt x="1347" y="1318"/>
                  </a:cubicBezTo>
                  <a:lnTo>
                    <a:pt x="1347" y="839"/>
                  </a:lnTo>
                  <a:cubicBezTo>
                    <a:pt x="1347" y="542"/>
                    <a:pt x="1347" y="360"/>
                    <a:pt x="1233" y="86"/>
                  </a:cubicBezTo>
                  <a:cubicBezTo>
                    <a:pt x="1233" y="86"/>
                    <a:pt x="1142" y="86"/>
                    <a:pt x="1142" y="177"/>
                  </a:cubicBezTo>
                  <a:lnTo>
                    <a:pt x="1142" y="839"/>
                  </a:lnTo>
                  <a:lnTo>
                    <a:pt x="1142" y="1227"/>
                  </a:lnTo>
                  <a:cubicBezTo>
                    <a:pt x="959" y="1022"/>
                    <a:pt x="662" y="839"/>
                    <a:pt x="480" y="748"/>
                  </a:cubicBezTo>
                  <a:cubicBezTo>
                    <a:pt x="461" y="729"/>
                    <a:pt x="443" y="722"/>
                    <a:pt x="426" y="722"/>
                  </a:cubicBezTo>
                  <a:cubicBezTo>
                    <a:pt x="359" y="722"/>
                    <a:pt x="315" y="839"/>
                    <a:pt x="388" y="839"/>
                  </a:cubicBezTo>
                  <a:cubicBezTo>
                    <a:pt x="662" y="1113"/>
                    <a:pt x="868" y="1318"/>
                    <a:pt x="1142" y="1501"/>
                  </a:cubicBezTo>
                  <a:cubicBezTo>
                    <a:pt x="868" y="1592"/>
                    <a:pt x="480" y="1684"/>
                    <a:pt x="92" y="1889"/>
                  </a:cubicBezTo>
                  <a:cubicBezTo>
                    <a:pt x="0" y="1889"/>
                    <a:pt x="0" y="2072"/>
                    <a:pt x="206" y="2072"/>
                  </a:cubicBezTo>
                  <a:cubicBezTo>
                    <a:pt x="480" y="1980"/>
                    <a:pt x="868" y="1889"/>
                    <a:pt x="1233" y="1684"/>
                  </a:cubicBezTo>
                  <a:lnTo>
                    <a:pt x="1233" y="1592"/>
                  </a:lnTo>
                  <a:cubicBezTo>
                    <a:pt x="1621" y="1889"/>
                    <a:pt x="1918" y="2163"/>
                    <a:pt x="2192" y="2368"/>
                  </a:cubicBezTo>
                  <a:cubicBezTo>
                    <a:pt x="1621" y="2551"/>
                    <a:pt x="959" y="2734"/>
                    <a:pt x="388" y="3030"/>
                  </a:cubicBezTo>
                  <a:cubicBezTo>
                    <a:pt x="206" y="3030"/>
                    <a:pt x="297" y="3213"/>
                    <a:pt x="388" y="3213"/>
                  </a:cubicBezTo>
                  <a:cubicBezTo>
                    <a:pt x="1050" y="3030"/>
                    <a:pt x="1803" y="2825"/>
                    <a:pt x="2488" y="2642"/>
                  </a:cubicBezTo>
                  <a:lnTo>
                    <a:pt x="2488" y="2642"/>
                  </a:lnTo>
                  <a:cubicBezTo>
                    <a:pt x="2192" y="3030"/>
                    <a:pt x="2009" y="3395"/>
                    <a:pt x="1803" y="3783"/>
                  </a:cubicBezTo>
                  <a:cubicBezTo>
                    <a:pt x="1438" y="3783"/>
                    <a:pt x="1050" y="3875"/>
                    <a:pt x="776" y="3875"/>
                  </a:cubicBezTo>
                  <a:cubicBezTo>
                    <a:pt x="662" y="3875"/>
                    <a:pt x="662" y="3966"/>
                    <a:pt x="776" y="3966"/>
                  </a:cubicBezTo>
                  <a:lnTo>
                    <a:pt x="1621" y="3966"/>
                  </a:lnTo>
                  <a:lnTo>
                    <a:pt x="1621" y="4080"/>
                  </a:lnTo>
                  <a:cubicBezTo>
                    <a:pt x="1621" y="4172"/>
                    <a:pt x="1530" y="4263"/>
                    <a:pt x="1530" y="4354"/>
                  </a:cubicBezTo>
                  <a:cubicBezTo>
                    <a:pt x="1465" y="4419"/>
                    <a:pt x="1537" y="4483"/>
                    <a:pt x="1618" y="4483"/>
                  </a:cubicBezTo>
                  <a:cubicBezTo>
                    <a:pt x="1651" y="4483"/>
                    <a:pt x="1685" y="4472"/>
                    <a:pt x="1712" y="4445"/>
                  </a:cubicBezTo>
                  <a:lnTo>
                    <a:pt x="1712" y="4354"/>
                  </a:lnTo>
                  <a:cubicBezTo>
                    <a:pt x="1803" y="4651"/>
                    <a:pt x="1918" y="4925"/>
                    <a:pt x="2009" y="5107"/>
                  </a:cubicBezTo>
                  <a:cubicBezTo>
                    <a:pt x="2048" y="5156"/>
                    <a:pt x="2104" y="5184"/>
                    <a:pt x="2147" y="5184"/>
                  </a:cubicBezTo>
                  <a:cubicBezTo>
                    <a:pt x="2206" y="5184"/>
                    <a:pt x="2244" y="5134"/>
                    <a:pt x="2192" y="5016"/>
                  </a:cubicBezTo>
                  <a:lnTo>
                    <a:pt x="1918" y="4172"/>
                  </a:lnTo>
                  <a:cubicBezTo>
                    <a:pt x="2100" y="3783"/>
                    <a:pt x="2374" y="3395"/>
                    <a:pt x="2580" y="3122"/>
                  </a:cubicBezTo>
                  <a:cubicBezTo>
                    <a:pt x="2671" y="3601"/>
                    <a:pt x="2853" y="4080"/>
                    <a:pt x="3059" y="4537"/>
                  </a:cubicBezTo>
                  <a:cubicBezTo>
                    <a:pt x="3086" y="4571"/>
                    <a:pt x="3114" y="4585"/>
                    <a:pt x="3138" y="4585"/>
                  </a:cubicBezTo>
                  <a:cubicBezTo>
                    <a:pt x="3197" y="4585"/>
                    <a:pt x="3241" y="4509"/>
                    <a:pt x="3241" y="4445"/>
                  </a:cubicBezTo>
                  <a:cubicBezTo>
                    <a:pt x="3059" y="3875"/>
                    <a:pt x="2945" y="3304"/>
                    <a:pt x="2762" y="2734"/>
                  </a:cubicBezTo>
                  <a:lnTo>
                    <a:pt x="2762" y="2734"/>
                  </a:lnTo>
                  <a:cubicBezTo>
                    <a:pt x="3150" y="3030"/>
                    <a:pt x="3630" y="3304"/>
                    <a:pt x="3995" y="3510"/>
                  </a:cubicBezTo>
                  <a:cubicBezTo>
                    <a:pt x="3995" y="3510"/>
                    <a:pt x="3995" y="3601"/>
                    <a:pt x="4086" y="3601"/>
                  </a:cubicBezTo>
                  <a:cubicBezTo>
                    <a:pt x="4086" y="3875"/>
                    <a:pt x="4086" y="4080"/>
                    <a:pt x="4200" y="4263"/>
                  </a:cubicBezTo>
                  <a:cubicBezTo>
                    <a:pt x="4200" y="4445"/>
                    <a:pt x="4200" y="4651"/>
                    <a:pt x="4291" y="4833"/>
                  </a:cubicBezTo>
                  <a:cubicBezTo>
                    <a:pt x="4291" y="4864"/>
                    <a:pt x="4312" y="4874"/>
                    <a:pt x="4339" y="4874"/>
                  </a:cubicBezTo>
                  <a:cubicBezTo>
                    <a:pt x="4393" y="4874"/>
                    <a:pt x="4474" y="4833"/>
                    <a:pt x="4474" y="4833"/>
                  </a:cubicBezTo>
                  <a:cubicBezTo>
                    <a:pt x="4474" y="4651"/>
                    <a:pt x="4383" y="4445"/>
                    <a:pt x="4383" y="4263"/>
                  </a:cubicBezTo>
                  <a:cubicBezTo>
                    <a:pt x="4291" y="4080"/>
                    <a:pt x="4200" y="3783"/>
                    <a:pt x="4200" y="3601"/>
                  </a:cubicBezTo>
                  <a:lnTo>
                    <a:pt x="4200" y="3601"/>
                  </a:lnTo>
                  <a:cubicBezTo>
                    <a:pt x="4383" y="3692"/>
                    <a:pt x="4565" y="3783"/>
                    <a:pt x="4771" y="3783"/>
                  </a:cubicBezTo>
                  <a:cubicBezTo>
                    <a:pt x="4784" y="3796"/>
                    <a:pt x="4796" y="3802"/>
                    <a:pt x="4809" y="3802"/>
                  </a:cubicBezTo>
                  <a:cubicBezTo>
                    <a:pt x="4884" y="3802"/>
                    <a:pt x="4941" y="3588"/>
                    <a:pt x="4862" y="3510"/>
                  </a:cubicBezTo>
                  <a:cubicBezTo>
                    <a:pt x="4771" y="3510"/>
                    <a:pt x="4657" y="3395"/>
                    <a:pt x="4657" y="3395"/>
                  </a:cubicBezTo>
                  <a:cubicBezTo>
                    <a:pt x="4862" y="3304"/>
                    <a:pt x="5045" y="3213"/>
                    <a:pt x="5227" y="3030"/>
                  </a:cubicBezTo>
                  <a:cubicBezTo>
                    <a:pt x="5227" y="3030"/>
                    <a:pt x="5227" y="2939"/>
                    <a:pt x="5136" y="2939"/>
                  </a:cubicBezTo>
                  <a:cubicBezTo>
                    <a:pt x="4953" y="3030"/>
                    <a:pt x="4771" y="3122"/>
                    <a:pt x="4565" y="3213"/>
                  </a:cubicBezTo>
                  <a:lnTo>
                    <a:pt x="4383" y="3213"/>
                  </a:lnTo>
                  <a:cubicBezTo>
                    <a:pt x="3995" y="3030"/>
                    <a:pt x="3515" y="2734"/>
                    <a:pt x="3059" y="2460"/>
                  </a:cubicBezTo>
                  <a:cubicBezTo>
                    <a:pt x="3812" y="2163"/>
                    <a:pt x="4565" y="1980"/>
                    <a:pt x="5341" y="1684"/>
                  </a:cubicBezTo>
                  <a:cubicBezTo>
                    <a:pt x="5433" y="1684"/>
                    <a:pt x="5433" y="1501"/>
                    <a:pt x="5341" y="1501"/>
                  </a:cubicBezTo>
                  <a:cubicBezTo>
                    <a:pt x="4565" y="1684"/>
                    <a:pt x="3812" y="1889"/>
                    <a:pt x="3150" y="2072"/>
                  </a:cubicBezTo>
                  <a:cubicBezTo>
                    <a:pt x="3241" y="1889"/>
                    <a:pt x="3424" y="1592"/>
                    <a:pt x="3515" y="1410"/>
                  </a:cubicBezTo>
                  <a:cubicBezTo>
                    <a:pt x="3812" y="1318"/>
                    <a:pt x="4086" y="1113"/>
                    <a:pt x="4383" y="1022"/>
                  </a:cubicBezTo>
                  <a:cubicBezTo>
                    <a:pt x="4474" y="1022"/>
                    <a:pt x="4474" y="839"/>
                    <a:pt x="4291" y="839"/>
                  </a:cubicBezTo>
                  <a:cubicBezTo>
                    <a:pt x="4086" y="930"/>
                    <a:pt x="3903" y="1022"/>
                    <a:pt x="3721" y="1022"/>
                  </a:cubicBezTo>
                  <a:cubicBezTo>
                    <a:pt x="3812" y="839"/>
                    <a:pt x="3995" y="542"/>
                    <a:pt x="4086" y="360"/>
                  </a:cubicBezTo>
                  <a:cubicBezTo>
                    <a:pt x="4153" y="253"/>
                    <a:pt x="4141" y="208"/>
                    <a:pt x="4102" y="208"/>
                  </a:cubicBezTo>
                  <a:cubicBezTo>
                    <a:pt x="4074" y="208"/>
                    <a:pt x="4033" y="231"/>
                    <a:pt x="3995" y="268"/>
                  </a:cubicBezTo>
                  <a:cubicBezTo>
                    <a:pt x="3812" y="542"/>
                    <a:pt x="3630" y="930"/>
                    <a:pt x="3333" y="1227"/>
                  </a:cubicBezTo>
                  <a:cubicBezTo>
                    <a:pt x="3333" y="1227"/>
                    <a:pt x="3241" y="1318"/>
                    <a:pt x="3150" y="1318"/>
                  </a:cubicBezTo>
                  <a:cubicBezTo>
                    <a:pt x="3059" y="1410"/>
                    <a:pt x="3150" y="1501"/>
                    <a:pt x="3150" y="1501"/>
                  </a:cubicBezTo>
                  <a:cubicBezTo>
                    <a:pt x="3059" y="1798"/>
                    <a:pt x="2853" y="1980"/>
                    <a:pt x="2762" y="2254"/>
                  </a:cubicBezTo>
                  <a:lnTo>
                    <a:pt x="2671" y="2163"/>
                  </a:lnTo>
                  <a:cubicBezTo>
                    <a:pt x="2488" y="1501"/>
                    <a:pt x="2374" y="748"/>
                    <a:pt x="2283" y="86"/>
                  </a:cubicBezTo>
                  <a:cubicBezTo>
                    <a:pt x="2283" y="29"/>
                    <a:pt x="2237" y="0"/>
                    <a:pt x="2192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11" name="Google Shape;2511;p34"/>
            <p:cNvSpPr/>
            <p:nvPr/>
          </p:nvSpPr>
          <p:spPr>
            <a:xfrm>
              <a:off x="5812922" y="869820"/>
              <a:ext cx="8931" cy="32244"/>
            </a:xfrm>
            <a:custGeom>
              <a:avLst/>
              <a:gdLst/>
              <a:ahLst/>
              <a:cxnLst/>
              <a:rect l="l" t="t" r="r" b="b"/>
              <a:pathLst>
                <a:path w="367" h="1325" extrusionOk="0">
                  <a:moveTo>
                    <a:pt x="1" y="1"/>
                  </a:moveTo>
                  <a:cubicBezTo>
                    <a:pt x="183" y="480"/>
                    <a:pt x="183" y="868"/>
                    <a:pt x="92" y="1256"/>
                  </a:cubicBezTo>
                  <a:cubicBezTo>
                    <a:pt x="92" y="1302"/>
                    <a:pt x="115" y="1325"/>
                    <a:pt x="138" y="1325"/>
                  </a:cubicBezTo>
                  <a:cubicBezTo>
                    <a:pt x="161" y="1325"/>
                    <a:pt x="183" y="1302"/>
                    <a:pt x="183" y="1256"/>
                  </a:cubicBezTo>
                  <a:cubicBezTo>
                    <a:pt x="366" y="868"/>
                    <a:pt x="275" y="389"/>
                    <a:pt x="92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12" name="Google Shape;2512;p34"/>
            <p:cNvSpPr/>
            <p:nvPr/>
          </p:nvSpPr>
          <p:spPr>
            <a:xfrm>
              <a:off x="6821596" y="3034340"/>
              <a:ext cx="97243" cy="92230"/>
            </a:xfrm>
            <a:custGeom>
              <a:avLst/>
              <a:gdLst/>
              <a:ahLst/>
              <a:cxnLst/>
              <a:rect l="l" t="t" r="r" b="b"/>
              <a:pathLst>
                <a:path w="3996" h="3790" extrusionOk="0">
                  <a:moveTo>
                    <a:pt x="1621" y="1"/>
                  </a:moveTo>
                  <a:cubicBezTo>
                    <a:pt x="1576" y="1"/>
                    <a:pt x="1530" y="24"/>
                    <a:pt x="1530" y="69"/>
                  </a:cubicBezTo>
                  <a:cubicBezTo>
                    <a:pt x="1621" y="549"/>
                    <a:pt x="1621" y="1028"/>
                    <a:pt x="1713" y="1416"/>
                  </a:cubicBezTo>
                  <a:cubicBezTo>
                    <a:pt x="1530" y="1325"/>
                    <a:pt x="1233" y="1119"/>
                    <a:pt x="1051" y="1028"/>
                  </a:cubicBezTo>
                  <a:cubicBezTo>
                    <a:pt x="1051" y="845"/>
                    <a:pt x="1051" y="754"/>
                    <a:pt x="959" y="640"/>
                  </a:cubicBezTo>
                  <a:lnTo>
                    <a:pt x="959" y="69"/>
                  </a:lnTo>
                  <a:lnTo>
                    <a:pt x="868" y="69"/>
                  </a:lnTo>
                  <a:lnTo>
                    <a:pt x="868" y="640"/>
                  </a:lnTo>
                  <a:lnTo>
                    <a:pt x="868" y="845"/>
                  </a:lnTo>
                  <a:cubicBezTo>
                    <a:pt x="663" y="754"/>
                    <a:pt x="571" y="640"/>
                    <a:pt x="389" y="549"/>
                  </a:cubicBezTo>
                  <a:lnTo>
                    <a:pt x="297" y="640"/>
                  </a:lnTo>
                  <a:cubicBezTo>
                    <a:pt x="480" y="845"/>
                    <a:pt x="663" y="1028"/>
                    <a:pt x="868" y="1119"/>
                  </a:cubicBezTo>
                  <a:cubicBezTo>
                    <a:pt x="663" y="1210"/>
                    <a:pt x="389" y="1325"/>
                    <a:pt x="92" y="1416"/>
                  </a:cubicBezTo>
                  <a:cubicBezTo>
                    <a:pt x="1" y="1416"/>
                    <a:pt x="92" y="1507"/>
                    <a:pt x="206" y="1507"/>
                  </a:cubicBezTo>
                  <a:cubicBezTo>
                    <a:pt x="389" y="1416"/>
                    <a:pt x="663" y="1416"/>
                    <a:pt x="868" y="1325"/>
                  </a:cubicBezTo>
                  <a:cubicBezTo>
                    <a:pt x="959" y="1325"/>
                    <a:pt x="959" y="1210"/>
                    <a:pt x="959" y="1210"/>
                  </a:cubicBezTo>
                  <a:cubicBezTo>
                    <a:pt x="1142" y="1416"/>
                    <a:pt x="1439" y="1598"/>
                    <a:pt x="1621" y="1781"/>
                  </a:cubicBezTo>
                  <a:cubicBezTo>
                    <a:pt x="1233" y="1895"/>
                    <a:pt x="777" y="2078"/>
                    <a:pt x="297" y="2169"/>
                  </a:cubicBezTo>
                  <a:cubicBezTo>
                    <a:pt x="206" y="2260"/>
                    <a:pt x="206" y="2352"/>
                    <a:pt x="297" y="2352"/>
                  </a:cubicBezTo>
                  <a:cubicBezTo>
                    <a:pt x="868" y="2260"/>
                    <a:pt x="1347" y="2078"/>
                    <a:pt x="1804" y="1986"/>
                  </a:cubicBezTo>
                  <a:lnTo>
                    <a:pt x="1804" y="1986"/>
                  </a:lnTo>
                  <a:cubicBezTo>
                    <a:pt x="1621" y="2260"/>
                    <a:pt x="1530" y="2466"/>
                    <a:pt x="1347" y="2740"/>
                  </a:cubicBezTo>
                  <a:cubicBezTo>
                    <a:pt x="1051" y="2740"/>
                    <a:pt x="868" y="2831"/>
                    <a:pt x="571" y="2831"/>
                  </a:cubicBezTo>
                  <a:cubicBezTo>
                    <a:pt x="480" y="2831"/>
                    <a:pt x="480" y="2922"/>
                    <a:pt x="571" y="2922"/>
                  </a:cubicBezTo>
                  <a:lnTo>
                    <a:pt x="1233" y="2922"/>
                  </a:lnTo>
                  <a:lnTo>
                    <a:pt x="1233" y="3036"/>
                  </a:lnTo>
                  <a:lnTo>
                    <a:pt x="1142" y="3128"/>
                  </a:lnTo>
                  <a:cubicBezTo>
                    <a:pt x="1077" y="3192"/>
                    <a:pt x="1150" y="3257"/>
                    <a:pt x="1198" y="3257"/>
                  </a:cubicBezTo>
                  <a:cubicBezTo>
                    <a:pt x="1218" y="3257"/>
                    <a:pt x="1233" y="3246"/>
                    <a:pt x="1233" y="3219"/>
                  </a:cubicBezTo>
                  <a:lnTo>
                    <a:pt x="1347" y="3219"/>
                  </a:lnTo>
                  <a:cubicBezTo>
                    <a:pt x="1347" y="3402"/>
                    <a:pt x="1439" y="3607"/>
                    <a:pt x="1530" y="3790"/>
                  </a:cubicBezTo>
                  <a:cubicBezTo>
                    <a:pt x="1530" y="3790"/>
                    <a:pt x="1621" y="3790"/>
                    <a:pt x="1621" y="3698"/>
                  </a:cubicBezTo>
                  <a:cubicBezTo>
                    <a:pt x="1621" y="3493"/>
                    <a:pt x="1530" y="3310"/>
                    <a:pt x="1439" y="3036"/>
                  </a:cubicBezTo>
                  <a:cubicBezTo>
                    <a:pt x="1621" y="2831"/>
                    <a:pt x="1713" y="2557"/>
                    <a:pt x="1918" y="2260"/>
                  </a:cubicBezTo>
                  <a:cubicBezTo>
                    <a:pt x="2009" y="2648"/>
                    <a:pt x="2101" y="2922"/>
                    <a:pt x="2283" y="3310"/>
                  </a:cubicBezTo>
                  <a:cubicBezTo>
                    <a:pt x="2283" y="3337"/>
                    <a:pt x="2291" y="3348"/>
                    <a:pt x="2302" y="3348"/>
                  </a:cubicBezTo>
                  <a:cubicBezTo>
                    <a:pt x="2329" y="3348"/>
                    <a:pt x="2374" y="3284"/>
                    <a:pt x="2374" y="3219"/>
                  </a:cubicBezTo>
                  <a:cubicBezTo>
                    <a:pt x="2283" y="2831"/>
                    <a:pt x="2192" y="2466"/>
                    <a:pt x="2101" y="2078"/>
                  </a:cubicBezTo>
                  <a:lnTo>
                    <a:pt x="2101" y="2078"/>
                  </a:lnTo>
                  <a:cubicBezTo>
                    <a:pt x="2374" y="2260"/>
                    <a:pt x="2671" y="2466"/>
                    <a:pt x="2945" y="2557"/>
                  </a:cubicBezTo>
                  <a:lnTo>
                    <a:pt x="2945" y="2648"/>
                  </a:lnTo>
                  <a:cubicBezTo>
                    <a:pt x="3059" y="2831"/>
                    <a:pt x="3059" y="2922"/>
                    <a:pt x="3059" y="3128"/>
                  </a:cubicBezTo>
                  <a:cubicBezTo>
                    <a:pt x="3059" y="3219"/>
                    <a:pt x="3059" y="3402"/>
                    <a:pt x="3151" y="3493"/>
                  </a:cubicBezTo>
                  <a:cubicBezTo>
                    <a:pt x="3151" y="3550"/>
                    <a:pt x="3173" y="3579"/>
                    <a:pt x="3196" y="3579"/>
                  </a:cubicBezTo>
                  <a:cubicBezTo>
                    <a:pt x="3219" y="3579"/>
                    <a:pt x="3242" y="3550"/>
                    <a:pt x="3242" y="3493"/>
                  </a:cubicBezTo>
                  <a:cubicBezTo>
                    <a:pt x="3242" y="3402"/>
                    <a:pt x="3242" y="3219"/>
                    <a:pt x="3151" y="3128"/>
                  </a:cubicBezTo>
                  <a:cubicBezTo>
                    <a:pt x="3151" y="2922"/>
                    <a:pt x="3151" y="2831"/>
                    <a:pt x="3059" y="2648"/>
                  </a:cubicBezTo>
                  <a:lnTo>
                    <a:pt x="3151" y="2648"/>
                  </a:lnTo>
                  <a:cubicBezTo>
                    <a:pt x="3242" y="2740"/>
                    <a:pt x="3333" y="2740"/>
                    <a:pt x="3424" y="2831"/>
                  </a:cubicBezTo>
                  <a:cubicBezTo>
                    <a:pt x="3630" y="2831"/>
                    <a:pt x="3630" y="2648"/>
                    <a:pt x="3516" y="2557"/>
                  </a:cubicBezTo>
                  <a:cubicBezTo>
                    <a:pt x="3516" y="2557"/>
                    <a:pt x="3424" y="2557"/>
                    <a:pt x="3424" y="2466"/>
                  </a:cubicBezTo>
                  <a:cubicBezTo>
                    <a:pt x="3516" y="2352"/>
                    <a:pt x="3721" y="2352"/>
                    <a:pt x="3812" y="2260"/>
                  </a:cubicBezTo>
                  <a:lnTo>
                    <a:pt x="3812" y="2169"/>
                  </a:lnTo>
                  <a:cubicBezTo>
                    <a:pt x="3630" y="2169"/>
                    <a:pt x="3516" y="2260"/>
                    <a:pt x="3333" y="2352"/>
                  </a:cubicBezTo>
                  <a:lnTo>
                    <a:pt x="3242" y="2352"/>
                  </a:lnTo>
                  <a:cubicBezTo>
                    <a:pt x="2945" y="2169"/>
                    <a:pt x="2580" y="1986"/>
                    <a:pt x="2283" y="1781"/>
                  </a:cubicBezTo>
                  <a:cubicBezTo>
                    <a:pt x="2854" y="1598"/>
                    <a:pt x="3333" y="1416"/>
                    <a:pt x="3904" y="1210"/>
                  </a:cubicBezTo>
                  <a:cubicBezTo>
                    <a:pt x="3995" y="1210"/>
                    <a:pt x="3995" y="1119"/>
                    <a:pt x="3904" y="1119"/>
                  </a:cubicBezTo>
                  <a:cubicBezTo>
                    <a:pt x="3333" y="1325"/>
                    <a:pt x="2854" y="1416"/>
                    <a:pt x="2283" y="1598"/>
                  </a:cubicBezTo>
                  <a:cubicBezTo>
                    <a:pt x="2374" y="1416"/>
                    <a:pt x="2489" y="1210"/>
                    <a:pt x="2580" y="1028"/>
                  </a:cubicBezTo>
                  <a:cubicBezTo>
                    <a:pt x="2762" y="937"/>
                    <a:pt x="2945" y="845"/>
                    <a:pt x="3242" y="845"/>
                  </a:cubicBezTo>
                  <a:cubicBezTo>
                    <a:pt x="3242" y="754"/>
                    <a:pt x="3242" y="640"/>
                    <a:pt x="3151" y="640"/>
                  </a:cubicBezTo>
                  <a:cubicBezTo>
                    <a:pt x="3059" y="640"/>
                    <a:pt x="2854" y="754"/>
                    <a:pt x="2762" y="845"/>
                  </a:cubicBezTo>
                  <a:cubicBezTo>
                    <a:pt x="2854" y="640"/>
                    <a:pt x="2945" y="457"/>
                    <a:pt x="3059" y="275"/>
                  </a:cubicBezTo>
                  <a:cubicBezTo>
                    <a:pt x="3059" y="183"/>
                    <a:pt x="2945" y="183"/>
                    <a:pt x="2945" y="183"/>
                  </a:cubicBezTo>
                  <a:cubicBezTo>
                    <a:pt x="2762" y="457"/>
                    <a:pt x="2671" y="640"/>
                    <a:pt x="2489" y="937"/>
                  </a:cubicBezTo>
                  <a:cubicBezTo>
                    <a:pt x="2489" y="937"/>
                    <a:pt x="2374" y="937"/>
                    <a:pt x="2283" y="1028"/>
                  </a:cubicBezTo>
                  <a:cubicBezTo>
                    <a:pt x="2283" y="1028"/>
                    <a:pt x="2283" y="1119"/>
                    <a:pt x="2374" y="1119"/>
                  </a:cubicBezTo>
                  <a:cubicBezTo>
                    <a:pt x="2283" y="1325"/>
                    <a:pt x="2101" y="1507"/>
                    <a:pt x="2009" y="1598"/>
                  </a:cubicBezTo>
                  <a:lnTo>
                    <a:pt x="1918" y="1598"/>
                  </a:lnTo>
                  <a:cubicBezTo>
                    <a:pt x="1804" y="1119"/>
                    <a:pt x="1713" y="549"/>
                    <a:pt x="1713" y="69"/>
                  </a:cubicBezTo>
                  <a:cubicBezTo>
                    <a:pt x="1713" y="24"/>
                    <a:pt x="1667" y="1"/>
                    <a:pt x="1621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13" name="Google Shape;2513;p34"/>
            <p:cNvSpPr/>
            <p:nvPr/>
          </p:nvSpPr>
          <p:spPr>
            <a:xfrm>
              <a:off x="6877151" y="3033780"/>
              <a:ext cx="5013" cy="23362"/>
            </a:xfrm>
            <a:custGeom>
              <a:avLst/>
              <a:gdLst/>
              <a:ahLst/>
              <a:cxnLst/>
              <a:rect l="l" t="t" r="r" b="b"/>
              <a:pathLst>
                <a:path w="206" h="960" extrusionOk="0">
                  <a:moveTo>
                    <a:pt x="0" y="1"/>
                  </a:moveTo>
                  <a:lnTo>
                    <a:pt x="0" y="92"/>
                  </a:lnTo>
                  <a:cubicBezTo>
                    <a:pt x="91" y="389"/>
                    <a:pt x="91" y="663"/>
                    <a:pt x="0" y="960"/>
                  </a:cubicBezTo>
                  <a:lnTo>
                    <a:pt x="91" y="960"/>
                  </a:lnTo>
                  <a:cubicBezTo>
                    <a:pt x="206" y="663"/>
                    <a:pt x="206" y="298"/>
                    <a:pt x="0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14" name="Google Shape;2514;p34"/>
            <p:cNvSpPr/>
            <p:nvPr/>
          </p:nvSpPr>
          <p:spPr>
            <a:xfrm>
              <a:off x="6287267" y="3950812"/>
              <a:ext cx="95004" cy="92230"/>
            </a:xfrm>
            <a:custGeom>
              <a:avLst/>
              <a:gdLst/>
              <a:ahLst/>
              <a:cxnLst/>
              <a:rect l="l" t="t" r="r" b="b"/>
              <a:pathLst>
                <a:path w="3904" h="3790" extrusionOk="0">
                  <a:moveTo>
                    <a:pt x="2945" y="2648"/>
                  </a:moveTo>
                  <a:lnTo>
                    <a:pt x="2945" y="3127"/>
                  </a:lnTo>
                  <a:cubicBezTo>
                    <a:pt x="3036" y="3219"/>
                    <a:pt x="3036" y="3401"/>
                    <a:pt x="3036" y="3493"/>
                  </a:cubicBezTo>
                  <a:cubicBezTo>
                    <a:pt x="3082" y="3550"/>
                    <a:pt x="3105" y="3578"/>
                    <a:pt x="3116" y="3578"/>
                  </a:cubicBezTo>
                  <a:cubicBezTo>
                    <a:pt x="3128" y="3578"/>
                    <a:pt x="3128" y="3550"/>
                    <a:pt x="3128" y="3493"/>
                  </a:cubicBezTo>
                  <a:lnTo>
                    <a:pt x="3128" y="3127"/>
                  </a:lnTo>
                  <a:cubicBezTo>
                    <a:pt x="3036" y="2922"/>
                    <a:pt x="3036" y="2831"/>
                    <a:pt x="2945" y="2648"/>
                  </a:cubicBezTo>
                  <a:close/>
                  <a:moveTo>
                    <a:pt x="1564" y="0"/>
                  </a:moveTo>
                  <a:cubicBezTo>
                    <a:pt x="1536" y="0"/>
                    <a:pt x="1507" y="23"/>
                    <a:pt x="1507" y="69"/>
                  </a:cubicBezTo>
                  <a:cubicBezTo>
                    <a:pt x="1507" y="548"/>
                    <a:pt x="1621" y="1028"/>
                    <a:pt x="1621" y="1416"/>
                  </a:cubicBezTo>
                  <a:cubicBezTo>
                    <a:pt x="1416" y="1324"/>
                    <a:pt x="1142" y="1119"/>
                    <a:pt x="937" y="1028"/>
                  </a:cubicBezTo>
                  <a:lnTo>
                    <a:pt x="937" y="639"/>
                  </a:lnTo>
                  <a:cubicBezTo>
                    <a:pt x="937" y="457"/>
                    <a:pt x="937" y="274"/>
                    <a:pt x="845" y="69"/>
                  </a:cubicBezTo>
                  <a:lnTo>
                    <a:pt x="754" y="69"/>
                  </a:lnTo>
                  <a:lnTo>
                    <a:pt x="754" y="639"/>
                  </a:lnTo>
                  <a:lnTo>
                    <a:pt x="754" y="845"/>
                  </a:lnTo>
                  <a:cubicBezTo>
                    <a:pt x="663" y="754"/>
                    <a:pt x="480" y="639"/>
                    <a:pt x="275" y="548"/>
                  </a:cubicBezTo>
                  <a:cubicBezTo>
                    <a:pt x="275" y="530"/>
                    <a:pt x="271" y="523"/>
                    <a:pt x="266" y="523"/>
                  </a:cubicBezTo>
                  <a:cubicBezTo>
                    <a:pt x="245" y="523"/>
                    <a:pt x="202" y="639"/>
                    <a:pt x="275" y="639"/>
                  </a:cubicBezTo>
                  <a:cubicBezTo>
                    <a:pt x="366" y="845"/>
                    <a:pt x="663" y="936"/>
                    <a:pt x="845" y="1119"/>
                  </a:cubicBezTo>
                  <a:lnTo>
                    <a:pt x="754" y="1119"/>
                  </a:lnTo>
                  <a:cubicBezTo>
                    <a:pt x="571" y="1210"/>
                    <a:pt x="275" y="1324"/>
                    <a:pt x="92" y="1416"/>
                  </a:cubicBezTo>
                  <a:cubicBezTo>
                    <a:pt x="1" y="1416"/>
                    <a:pt x="1" y="1507"/>
                    <a:pt x="92" y="1507"/>
                  </a:cubicBezTo>
                  <a:cubicBezTo>
                    <a:pt x="366" y="1416"/>
                    <a:pt x="571" y="1324"/>
                    <a:pt x="845" y="1324"/>
                  </a:cubicBezTo>
                  <a:lnTo>
                    <a:pt x="845" y="1210"/>
                  </a:lnTo>
                  <a:cubicBezTo>
                    <a:pt x="1142" y="1416"/>
                    <a:pt x="1325" y="1598"/>
                    <a:pt x="1621" y="1689"/>
                  </a:cubicBezTo>
                  <a:cubicBezTo>
                    <a:pt x="1142" y="1895"/>
                    <a:pt x="663" y="1986"/>
                    <a:pt x="183" y="2169"/>
                  </a:cubicBezTo>
                  <a:cubicBezTo>
                    <a:pt x="92" y="2260"/>
                    <a:pt x="183" y="2351"/>
                    <a:pt x="275" y="2351"/>
                  </a:cubicBezTo>
                  <a:cubicBezTo>
                    <a:pt x="754" y="2260"/>
                    <a:pt x="1233" y="2077"/>
                    <a:pt x="1713" y="1986"/>
                  </a:cubicBezTo>
                  <a:lnTo>
                    <a:pt x="1713" y="1986"/>
                  </a:lnTo>
                  <a:cubicBezTo>
                    <a:pt x="1621" y="2260"/>
                    <a:pt x="1416" y="2466"/>
                    <a:pt x="1233" y="2739"/>
                  </a:cubicBezTo>
                  <a:cubicBezTo>
                    <a:pt x="1051" y="2739"/>
                    <a:pt x="754" y="2831"/>
                    <a:pt x="480" y="2831"/>
                  </a:cubicBezTo>
                  <a:lnTo>
                    <a:pt x="480" y="2922"/>
                  </a:lnTo>
                  <a:lnTo>
                    <a:pt x="1142" y="2922"/>
                  </a:lnTo>
                  <a:cubicBezTo>
                    <a:pt x="1142" y="3036"/>
                    <a:pt x="1051" y="3127"/>
                    <a:pt x="1051" y="3127"/>
                  </a:cubicBezTo>
                  <a:cubicBezTo>
                    <a:pt x="1051" y="3192"/>
                    <a:pt x="1096" y="3257"/>
                    <a:pt x="1155" y="3257"/>
                  </a:cubicBezTo>
                  <a:cubicBezTo>
                    <a:pt x="1180" y="3257"/>
                    <a:pt x="1207" y="3245"/>
                    <a:pt x="1233" y="3219"/>
                  </a:cubicBezTo>
                  <a:cubicBezTo>
                    <a:pt x="1325" y="3401"/>
                    <a:pt x="1325" y="3607"/>
                    <a:pt x="1416" y="3789"/>
                  </a:cubicBezTo>
                  <a:cubicBezTo>
                    <a:pt x="1507" y="3789"/>
                    <a:pt x="1621" y="3789"/>
                    <a:pt x="1621" y="3698"/>
                  </a:cubicBezTo>
                  <a:cubicBezTo>
                    <a:pt x="1507" y="3493"/>
                    <a:pt x="1416" y="3219"/>
                    <a:pt x="1325" y="3036"/>
                  </a:cubicBezTo>
                  <a:cubicBezTo>
                    <a:pt x="1507" y="2739"/>
                    <a:pt x="1713" y="2557"/>
                    <a:pt x="1804" y="2260"/>
                  </a:cubicBezTo>
                  <a:cubicBezTo>
                    <a:pt x="1895" y="2648"/>
                    <a:pt x="1986" y="2922"/>
                    <a:pt x="2192" y="3310"/>
                  </a:cubicBezTo>
                  <a:cubicBezTo>
                    <a:pt x="2192" y="3337"/>
                    <a:pt x="2208" y="3348"/>
                    <a:pt x="2227" y="3348"/>
                  </a:cubicBezTo>
                  <a:cubicBezTo>
                    <a:pt x="2275" y="3348"/>
                    <a:pt x="2348" y="3283"/>
                    <a:pt x="2283" y="3219"/>
                  </a:cubicBezTo>
                  <a:cubicBezTo>
                    <a:pt x="2192" y="2831"/>
                    <a:pt x="2078" y="2466"/>
                    <a:pt x="1986" y="1986"/>
                  </a:cubicBezTo>
                  <a:lnTo>
                    <a:pt x="1986" y="1986"/>
                  </a:lnTo>
                  <a:cubicBezTo>
                    <a:pt x="2283" y="2260"/>
                    <a:pt x="2557" y="2351"/>
                    <a:pt x="2854" y="2557"/>
                  </a:cubicBezTo>
                  <a:cubicBezTo>
                    <a:pt x="2854" y="2557"/>
                    <a:pt x="2854" y="2648"/>
                    <a:pt x="2945" y="2648"/>
                  </a:cubicBezTo>
                  <a:lnTo>
                    <a:pt x="3036" y="2648"/>
                  </a:lnTo>
                  <a:cubicBezTo>
                    <a:pt x="3128" y="2648"/>
                    <a:pt x="3219" y="2739"/>
                    <a:pt x="3424" y="2831"/>
                  </a:cubicBezTo>
                  <a:cubicBezTo>
                    <a:pt x="3516" y="2831"/>
                    <a:pt x="3607" y="2648"/>
                    <a:pt x="3516" y="2557"/>
                  </a:cubicBezTo>
                  <a:cubicBezTo>
                    <a:pt x="3424" y="2557"/>
                    <a:pt x="3333" y="2557"/>
                    <a:pt x="3333" y="2466"/>
                  </a:cubicBezTo>
                  <a:cubicBezTo>
                    <a:pt x="3516" y="2351"/>
                    <a:pt x="3607" y="2351"/>
                    <a:pt x="3698" y="2260"/>
                  </a:cubicBezTo>
                  <a:cubicBezTo>
                    <a:pt x="3790" y="2169"/>
                    <a:pt x="3698" y="2169"/>
                    <a:pt x="3698" y="2169"/>
                  </a:cubicBezTo>
                  <a:cubicBezTo>
                    <a:pt x="3516" y="2169"/>
                    <a:pt x="3424" y="2260"/>
                    <a:pt x="3219" y="2351"/>
                  </a:cubicBezTo>
                  <a:lnTo>
                    <a:pt x="3128" y="2351"/>
                  </a:lnTo>
                  <a:cubicBezTo>
                    <a:pt x="2854" y="2169"/>
                    <a:pt x="2557" y="1986"/>
                    <a:pt x="2192" y="1781"/>
                  </a:cubicBezTo>
                  <a:cubicBezTo>
                    <a:pt x="2763" y="1598"/>
                    <a:pt x="3333" y="1416"/>
                    <a:pt x="3790" y="1210"/>
                  </a:cubicBezTo>
                  <a:cubicBezTo>
                    <a:pt x="3904" y="1210"/>
                    <a:pt x="3904" y="1119"/>
                    <a:pt x="3790" y="1119"/>
                  </a:cubicBezTo>
                  <a:cubicBezTo>
                    <a:pt x="3333" y="1324"/>
                    <a:pt x="2763" y="1416"/>
                    <a:pt x="2192" y="1598"/>
                  </a:cubicBezTo>
                  <a:cubicBezTo>
                    <a:pt x="2283" y="1416"/>
                    <a:pt x="2375" y="1210"/>
                    <a:pt x="2466" y="1028"/>
                  </a:cubicBezTo>
                  <a:cubicBezTo>
                    <a:pt x="2763" y="936"/>
                    <a:pt x="2945" y="845"/>
                    <a:pt x="3128" y="754"/>
                  </a:cubicBezTo>
                  <a:cubicBezTo>
                    <a:pt x="3202" y="754"/>
                    <a:pt x="3155" y="616"/>
                    <a:pt x="3085" y="616"/>
                  </a:cubicBezTo>
                  <a:cubicBezTo>
                    <a:pt x="3070" y="616"/>
                    <a:pt x="3053" y="623"/>
                    <a:pt x="3036" y="639"/>
                  </a:cubicBezTo>
                  <a:cubicBezTo>
                    <a:pt x="2945" y="639"/>
                    <a:pt x="2763" y="754"/>
                    <a:pt x="2648" y="845"/>
                  </a:cubicBezTo>
                  <a:cubicBezTo>
                    <a:pt x="2763" y="639"/>
                    <a:pt x="2854" y="457"/>
                    <a:pt x="2945" y="274"/>
                  </a:cubicBezTo>
                  <a:cubicBezTo>
                    <a:pt x="3009" y="210"/>
                    <a:pt x="2983" y="135"/>
                    <a:pt x="2931" y="135"/>
                  </a:cubicBezTo>
                  <a:cubicBezTo>
                    <a:pt x="2908" y="135"/>
                    <a:pt x="2881" y="149"/>
                    <a:pt x="2854" y="183"/>
                  </a:cubicBezTo>
                  <a:cubicBezTo>
                    <a:pt x="2763" y="457"/>
                    <a:pt x="2557" y="639"/>
                    <a:pt x="2375" y="936"/>
                  </a:cubicBezTo>
                  <a:lnTo>
                    <a:pt x="2283" y="936"/>
                  </a:lnTo>
                  <a:cubicBezTo>
                    <a:pt x="2192" y="1028"/>
                    <a:pt x="2192" y="1119"/>
                    <a:pt x="2283" y="1119"/>
                  </a:cubicBezTo>
                  <a:cubicBezTo>
                    <a:pt x="2192" y="1324"/>
                    <a:pt x="2078" y="1507"/>
                    <a:pt x="1895" y="1598"/>
                  </a:cubicBezTo>
                  <a:cubicBezTo>
                    <a:pt x="1713" y="1119"/>
                    <a:pt x="1713" y="548"/>
                    <a:pt x="1621" y="69"/>
                  </a:cubicBezTo>
                  <a:cubicBezTo>
                    <a:pt x="1621" y="23"/>
                    <a:pt x="1593" y="0"/>
                    <a:pt x="1564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15" name="Google Shape;2515;p34"/>
            <p:cNvSpPr/>
            <p:nvPr/>
          </p:nvSpPr>
          <p:spPr>
            <a:xfrm>
              <a:off x="6340583" y="3950252"/>
              <a:ext cx="6692" cy="23362"/>
            </a:xfrm>
            <a:custGeom>
              <a:avLst/>
              <a:gdLst/>
              <a:ahLst/>
              <a:cxnLst/>
              <a:rect l="l" t="t" r="r" b="b"/>
              <a:pathLst>
                <a:path w="275" h="960" extrusionOk="0">
                  <a:moveTo>
                    <a:pt x="1" y="1"/>
                  </a:moveTo>
                  <a:lnTo>
                    <a:pt x="1" y="92"/>
                  </a:lnTo>
                  <a:cubicBezTo>
                    <a:pt x="92" y="389"/>
                    <a:pt x="92" y="571"/>
                    <a:pt x="92" y="959"/>
                  </a:cubicBezTo>
                  <a:lnTo>
                    <a:pt x="184" y="959"/>
                  </a:lnTo>
                  <a:cubicBezTo>
                    <a:pt x="275" y="662"/>
                    <a:pt x="184" y="297"/>
                    <a:pt x="1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16" name="Google Shape;2516;p34"/>
            <p:cNvSpPr/>
            <p:nvPr/>
          </p:nvSpPr>
          <p:spPr>
            <a:xfrm>
              <a:off x="804353" y="2647914"/>
              <a:ext cx="126761" cy="121310"/>
            </a:xfrm>
            <a:custGeom>
              <a:avLst/>
              <a:gdLst/>
              <a:ahLst/>
              <a:cxnLst/>
              <a:rect l="l" t="t" r="r" b="b"/>
              <a:pathLst>
                <a:path w="5209" h="4985" extrusionOk="0">
                  <a:moveTo>
                    <a:pt x="2100" y="0"/>
                  </a:moveTo>
                  <a:cubicBezTo>
                    <a:pt x="2054" y="0"/>
                    <a:pt x="2009" y="29"/>
                    <a:pt x="2009" y="86"/>
                  </a:cubicBezTo>
                  <a:cubicBezTo>
                    <a:pt x="2100" y="748"/>
                    <a:pt x="2100" y="1318"/>
                    <a:pt x="2191" y="1889"/>
                  </a:cubicBezTo>
                  <a:cubicBezTo>
                    <a:pt x="1917" y="1683"/>
                    <a:pt x="1621" y="1501"/>
                    <a:pt x="1347" y="1318"/>
                  </a:cubicBezTo>
                  <a:cubicBezTo>
                    <a:pt x="1347" y="1113"/>
                    <a:pt x="1233" y="930"/>
                    <a:pt x="1233" y="748"/>
                  </a:cubicBezTo>
                  <a:lnTo>
                    <a:pt x="1233" y="86"/>
                  </a:lnTo>
                  <a:cubicBezTo>
                    <a:pt x="1141" y="86"/>
                    <a:pt x="1050" y="86"/>
                    <a:pt x="1050" y="177"/>
                  </a:cubicBezTo>
                  <a:lnTo>
                    <a:pt x="1050" y="839"/>
                  </a:lnTo>
                  <a:lnTo>
                    <a:pt x="1050" y="1113"/>
                  </a:lnTo>
                  <a:cubicBezTo>
                    <a:pt x="867" y="1021"/>
                    <a:pt x="662" y="839"/>
                    <a:pt x="479" y="748"/>
                  </a:cubicBezTo>
                  <a:cubicBezTo>
                    <a:pt x="453" y="721"/>
                    <a:pt x="426" y="710"/>
                    <a:pt x="404" y="710"/>
                  </a:cubicBezTo>
                  <a:cubicBezTo>
                    <a:pt x="350" y="710"/>
                    <a:pt x="324" y="774"/>
                    <a:pt x="388" y="839"/>
                  </a:cubicBezTo>
                  <a:cubicBezTo>
                    <a:pt x="571" y="1021"/>
                    <a:pt x="867" y="1318"/>
                    <a:pt x="1141" y="1501"/>
                  </a:cubicBezTo>
                  <a:cubicBezTo>
                    <a:pt x="776" y="1592"/>
                    <a:pt x="479" y="1683"/>
                    <a:pt x="91" y="1798"/>
                  </a:cubicBezTo>
                  <a:cubicBezTo>
                    <a:pt x="0" y="1798"/>
                    <a:pt x="0" y="1980"/>
                    <a:pt x="91" y="1980"/>
                  </a:cubicBezTo>
                  <a:cubicBezTo>
                    <a:pt x="479" y="1889"/>
                    <a:pt x="776" y="1798"/>
                    <a:pt x="1141" y="1683"/>
                  </a:cubicBezTo>
                  <a:lnTo>
                    <a:pt x="1233" y="1592"/>
                  </a:lnTo>
                  <a:cubicBezTo>
                    <a:pt x="1529" y="1798"/>
                    <a:pt x="1803" y="2071"/>
                    <a:pt x="2100" y="2254"/>
                  </a:cubicBezTo>
                  <a:cubicBezTo>
                    <a:pt x="1529" y="2459"/>
                    <a:pt x="959" y="2642"/>
                    <a:pt x="297" y="2939"/>
                  </a:cubicBezTo>
                  <a:cubicBezTo>
                    <a:pt x="205" y="2939"/>
                    <a:pt x="297" y="3121"/>
                    <a:pt x="388" y="3121"/>
                  </a:cubicBezTo>
                  <a:cubicBezTo>
                    <a:pt x="1050" y="2939"/>
                    <a:pt x="1712" y="2733"/>
                    <a:pt x="2374" y="2551"/>
                  </a:cubicBezTo>
                  <a:lnTo>
                    <a:pt x="2374" y="2551"/>
                  </a:lnTo>
                  <a:cubicBezTo>
                    <a:pt x="2100" y="2939"/>
                    <a:pt x="1917" y="3304"/>
                    <a:pt x="1712" y="3692"/>
                  </a:cubicBezTo>
                  <a:lnTo>
                    <a:pt x="662" y="3692"/>
                  </a:lnTo>
                  <a:cubicBezTo>
                    <a:pt x="571" y="3692"/>
                    <a:pt x="571" y="3875"/>
                    <a:pt x="662" y="3875"/>
                  </a:cubicBezTo>
                  <a:lnTo>
                    <a:pt x="1529" y="3875"/>
                  </a:lnTo>
                  <a:cubicBezTo>
                    <a:pt x="1529" y="3966"/>
                    <a:pt x="1529" y="4080"/>
                    <a:pt x="1438" y="4171"/>
                  </a:cubicBezTo>
                  <a:cubicBezTo>
                    <a:pt x="1373" y="4236"/>
                    <a:pt x="1446" y="4300"/>
                    <a:pt x="1526" y="4300"/>
                  </a:cubicBezTo>
                  <a:cubicBezTo>
                    <a:pt x="1559" y="4300"/>
                    <a:pt x="1594" y="4289"/>
                    <a:pt x="1621" y="4263"/>
                  </a:cubicBezTo>
                  <a:lnTo>
                    <a:pt x="1712" y="4263"/>
                  </a:lnTo>
                  <a:cubicBezTo>
                    <a:pt x="1712" y="4445"/>
                    <a:pt x="1803" y="4742"/>
                    <a:pt x="1917" y="4925"/>
                  </a:cubicBezTo>
                  <a:cubicBezTo>
                    <a:pt x="1955" y="4962"/>
                    <a:pt x="2009" y="4985"/>
                    <a:pt x="2052" y="4985"/>
                  </a:cubicBezTo>
                  <a:cubicBezTo>
                    <a:pt x="2113" y="4985"/>
                    <a:pt x="2153" y="4940"/>
                    <a:pt x="2100" y="4833"/>
                  </a:cubicBezTo>
                  <a:cubicBezTo>
                    <a:pt x="2009" y="4537"/>
                    <a:pt x="1917" y="4263"/>
                    <a:pt x="1803" y="3966"/>
                  </a:cubicBezTo>
                  <a:cubicBezTo>
                    <a:pt x="2009" y="3692"/>
                    <a:pt x="2283" y="3304"/>
                    <a:pt x="2488" y="2939"/>
                  </a:cubicBezTo>
                  <a:cubicBezTo>
                    <a:pt x="2579" y="3395"/>
                    <a:pt x="2762" y="3875"/>
                    <a:pt x="2945" y="4354"/>
                  </a:cubicBezTo>
                  <a:cubicBezTo>
                    <a:pt x="2945" y="4381"/>
                    <a:pt x="2962" y="4392"/>
                    <a:pt x="2987" y="4392"/>
                  </a:cubicBezTo>
                  <a:cubicBezTo>
                    <a:pt x="3047" y="4392"/>
                    <a:pt x="3150" y="4327"/>
                    <a:pt x="3150" y="4263"/>
                  </a:cubicBezTo>
                  <a:cubicBezTo>
                    <a:pt x="2945" y="3783"/>
                    <a:pt x="2762" y="3213"/>
                    <a:pt x="2671" y="2642"/>
                  </a:cubicBezTo>
                  <a:lnTo>
                    <a:pt x="2671" y="2642"/>
                  </a:lnTo>
                  <a:cubicBezTo>
                    <a:pt x="3059" y="2939"/>
                    <a:pt x="3424" y="3121"/>
                    <a:pt x="3903" y="3395"/>
                  </a:cubicBezTo>
                  <a:lnTo>
                    <a:pt x="3903" y="3509"/>
                  </a:lnTo>
                  <a:cubicBezTo>
                    <a:pt x="3903" y="3692"/>
                    <a:pt x="3994" y="3875"/>
                    <a:pt x="3994" y="4080"/>
                  </a:cubicBezTo>
                  <a:cubicBezTo>
                    <a:pt x="3994" y="4263"/>
                    <a:pt x="3994" y="4445"/>
                    <a:pt x="4086" y="4651"/>
                  </a:cubicBezTo>
                  <a:cubicBezTo>
                    <a:pt x="4143" y="4696"/>
                    <a:pt x="4194" y="4719"/>
                    <a:pt x="4231" y="4719"/>
                  </a:cubicBezTo>
                  <a:cubicBezTo>
                    <a:pt x="4268" y="4719"/>
                    <a:pt x="4291" y="4696"/>
                    <a:pt x="4291" y="4651"/>
                  </a:cubicBezTo>
                  <a:cubicBezTo>
                    <a:pt x="4291" y="4445"/>
                    <a:pt x="4200" y="4263"/>
                    <a:pt x="4200" y="4080"/>
                  </a:cubicBezTo>
                  <a:cubicBezTo>
                    <a:pt x="4086" y="3875"/>
                    <a:pt x="4086" y="3692"/>
                    <a:pt x="3994" y="3509"/>
                  </a:cubicBezTo>
                  <a:cubicBezTo>
                    <a:pt x="4200" y="3509"/>
                    <a:pt x="4383" y="3601"/>
                    <a:pt x="4565" y="3692"/>
                  </a:cubicBezTo>
                  <a:cubicBezTo>
                    <a:pt x="4578" y="3705"/>
                    <a:pt x="4591" y="3710"/>
                    <a:pt x="4604" y="3710"/>
                  </a:cubicBezTo>
                  <a:cubicBezTo>
                    <a:pt x="4684" y="3710"/>
                    <a:pt x="4755" y="3494"/>
                    <a:pt x="4656" y="3395"/>
                  </a:cubicBezTo>
                  <a:cubicBezTo>
                    <a:pt x="4565" y="3395"/>
                    <a:pt x="4474" y="3304"/>
                    <a:pt x="4474" y="3304"/>
                  </a:cubicBezTo>
                  <a:lnTo>
                    <a:pt x="4474" y="3213"/>
                  </a:lnTo>
                  <a:cubicBezTo>
                    <a:pt x="4656" y="3121"/>
                    <a:pt x="4862" y="3121"/>
                    <a:pt x="5044" y="2939"/>
                  </a:cubicBezTo>
                  <a:cubicBezTo>
                    <a:pt x="5044" y="2939"/>
                    <a:pt x="5044" y="2825"/>
                    <a:pt x="4953" y="2825"/>
                  </a:cubicBezTo>
                  <a:cubicBezTo>
                    <a:pt x="4771" y="2939"/>
                    <a:pt x="4565" y="3030"/>
                    <a:pt x="4383" y="3121"/>
                  </a:cubicBezTo>
                  <a:lnTo>
                    <a:pt x="4200" y="3121"/>
                  </a:lnTo>
                  <a:cubicBezTo>
                    <a:pt x="3812" y="2825"/>
                    <a:pt x="3424" y="2642"/>
                    <a:pt x="2945" y="2368"/>
                  </a:cubicBezTo>
                  <a:cubicBezTo>
                    <a:pt x="3721" y="2071"/>
                    <a:pt x="4383" y="1889"/>
                    <a:pt x="5136" y="1592"/>
                  </a:cubicBezTo>
                  <a:cubicBezTo>
                    <a:pt x="5209" y="1592"/>
                    <a:pt x="5165" y="1475"/>
                    <a:pt x="5098" y="1475"/>
                  </a:cubicBezTo>
                  <a:cubicBezTo>
                    <a:pt x="5081" y="1475"/>
                    <a:pt x="5063" y="1483"/>
                    <a:pt x="5044" y="1501"/>
                  </a:cubicBezTo>
                  <a:cubicBezTo>
                    <a:pt x="4383" y="1683"/>
                    <a:pt x="3721" y="1889"/>
                    <a:pt x="2945" y="2071"/>
                  </a:cubicBezTo>
                  <a:cubicBezTo>
                    <a:pt x="3150" y="1798"/>
                    <a:pt x="3241" y="1592"/>
                    <a:pt x="3333" y="1318"/>
                  </a:cubicBezTo>
                  <a:cubicBezTo>
                    <a:pt x="3629" y="1227"/>
                    <a:pt x="3903" y="1113"/>
                    <a:pt x="4200" y="1021"/>
                  </a:cubicBezTo>
                  <a:cubicBezTo>
                    <a:pt x="4274" y="948"/>
                    <a:pt x="4288" y="814"/>
                    <a:pt x="4182" y="814"/>
                  </a:cubicBezTo>
                  <a:cubicBezTo>
                    <a:pt x="4157" y="814"/>
                    <a:pt x="4125" y="821"/>
                    <a:pt x="4086" y="839"/>
                  </a:cubicBezTo>
                  <a:cubicBezTo>
                    <a:pt x="3903" y="930"/>
                    <a:pt x="3721" y="930"/>
                    <a:pt x="3515" y="1021"/>
                  </a:cubicBezTo>
                  <a:cubicBezTo>
                    <a:pt x="3721" y="839"/>
                    <a:pt x="3812" y="542"/>
                    <a:pt x="3994" y="360"/>
                  </a:cubicBezTo>
                  <a:cubicBezTo>
                    <a:pt x="3994" y="253"/>
                    <a:pt x="3963" y="208"/>
                    <a:pt x="3919" y="208"/>
                  </a:cubicBezTo>
                  <a:cubicBezTo>
                    <a:pt x="3888" y="208"/>
                    <a:pt x="3850" y="230"/>
                    <a:pt x="3812" y="268"/>
                  </a:cubicBezTo>
                  <a:cubicBezTo>
                    <a:pt x="3629" y="542"/>
                    <a:pt x="3424" y="839"/>
                    <a:pt x="3241" y="1227"/>
                  </a:cubicBezTo>
                  <a:cubicBezTo>
                    <a:pt x="3150" y="1227"/>
                    <a:pt x="3059" y="1227"/>
                    <a:pt x="3059" y="1318"/>
                  </a:cubicBezTo>
                  <a:cubicBezTo>
                    <a:pt x="2945" y="1318"/>
                    <a:pt x="2945" y="1409"/>
                    <a:pt x="3059" y="1501"/>
                  </a:cubicBezTo>
                  <a:cubicBezTo>
                    <a:pt x="2945" y="1683"/>
                    <a:pt x="2762" y="1889"/>
                    <a:pt x="2579" y="2163"/>
                  </a:cubicBezTo>
                  <a:cubicBezTo>
                    <a:pt x="2579" y="2163"/>
                    <a:pt x="2579" y="2071"/>
                    <a:pt x="2488" y="2071"/>
                  </a:cubicBezTo>
                  <a:cubicBezTo>
                    <a:pt x="2374" y="1409"/>
                    <a:pt x="2283" y="748"/>
                    <a:pt x="2191" y="86"/>
                  </a:cubicBezTo>
                  <a:cubicBezTo>
                    <a:pt x="2191" y="29"/>
                    <a:pt x="2146" y="0"/>
                    <a:pt x="210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17" name="Google Shape;2517;p34"/>
            <p:cNvSpPr/>
            <p:nvPr/>
          </p:nvSpPr>
          <p:spPr>
            <a:xfrm>
              <a:off x="875993" y="2647208"/>
              <a:ext cx="7252" cy="30565"/>
            </a:xfrm>
            <a:custGeom>
              <a:avLst/>
              <a:gdLst/>
              <a:ahLst/>
              <a:cxnLst/>
              <a:rect l="l" t="t" r="r" b="b"/>
              <a:pathLst>
                <a:path w="298" h="1256" extrusionOk="0">
                  <a:moveTo>
                    <a:pt x="1" y="0"/>
                  </a:moveTo>
                  <a:lnTo>
                    <a:pt x="1" y="0"/>
                  </a:lnTo>
                  <a:cubicBezTo>
                    <a:pt x="115" y="389"/>
                    <a:pt x="115" y="777"/>
                    <a:pt x="115" y="1256"/>
                  </a:cubicBezTo>
                  <a:lnTo>
                    <a:pt x="206" y="1256"/>
                  </a:lnTo>
                  <a:cubicBezTo>
                    <a:pt x="297" y="868"/>
                    <a:pt x="206" y="389"/>
                    <a:pt x="1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18" name="Google Shape;2518;p34"/>
            <p:cNvSpPr/>
            <p:nvPr/>
          </p:nvSpPr>
          <p:spPr>
            <a:xfrm>
              <a:off x="5750164" y="3254296"/>
              <a:ext cx="127223" cy="121675"/>
            </a:xfrm>
            <a:custGeom>
              <a:avLst/>
              <a:gdLst/>
              <a:ahLst/>
              <a:cxnLst/>
              <a:rect l="l" t="t" r="r" b="b"/>
              <a:pathLst>
                <a:path w="5228" h="5000" extrusionOk="0">
                  <a:moveTo>
                    <a:pt x="2101" y="1"/>
                  </a:moveTo>
                  <a:cubicBezTo>
                    <a:pt x="2055" y="1"/>
                    <a:pt x="2009" y="23"/>
                    <a:pt x="2009" y="69"/>
                  </a:cubicBezTo>
                  <a:cubicBezTo>
                    <a:pt x="2009" y="731"/>
                    <a:pt x="2101" y="1302"/>
                    <a:pt x="2192" y="1872"/>
                  </a:cubicBezTo>
                  <a:cubicBezTo>
                    <a:pt x="1895" y="1690"/>
                    <a:pt x="1621" y="1507"/>
                    <a:pt x="1233" y="1302"/>
                  </a:cubicBezTo>
                  <a:lnTo>
                    <a:pt x="1233" y="845"/>
                  </a:lnTo>
                  <a:cubicBezTo>
                    <a:pt x="1233" y="548"/>
                    <a:pt x="1233" y="366"/>
                    <a:pt x="1142" y="69"/>
                  </a:cubicBezTo>
                  <a:cubicBezTo>
                    <a:pt x="1142" y="69"/>
                    <a:pt x="1051" y="69"/>
                    <a:pt x="1051" y="160"/>
                  </a:cubicBezTo>
                  <a:lnTo>
                    <a:pt x="1051" y="845"/>
                  </a:lnTo>
                  <a:lnTo>
                    <a:pt x="1051" y="1119"/>
                  </a:lnTo>
                  <a:cubicBezTo>
                    <a:pt x="868" y="1028"/>
                    <a:pt x="663" y="845"/>
                    <a:pt x="480" y="731"/>
                  </a:cubicBezTo>
                  <a:cubicBezTo>
                    <a:pt x="463" y="714"/>
                    <a:pt x="447" y="708"/>
                    <a:pt x="431" y="708"/>
                  </a:cubicBezTo>
                  <a:cubicBezTo>
                    <a:pt x="361" y="708"/>
                    <a:pt x="314" y="845"/>
                    <a:pt x="389" y="845"/>
                  </a:cubicBezTo>
                  <a:cubicBezTo>
                    <a:pt x="571" y="1028"/>
                    <a:pt x="868" y="1302"/>
                    <a:pt x="1142" y="1507"/>
                  </a:cubicBezTo>
                  <a:lnTo>
                    <a:pt x="1051" y="1507"/>
                  </a:lnTo>
                  <a:cubicBezTo>
                    <a:pt x="754" y="1598"/>
                    <a:pt x="389" y="1690"/>
                    <a:pt x="92" y="1781"/>
                  </a:cubicBezTo>
                  <a:cubicBezTo>
                    <a:pt x="1" y="1872"/>
                    <a:pt x="1" y="1986"/>
                    <a:pt x="92" y="1986"/>
                  </a:cubicBezTo>
                  <a:cubicBezTo>
                    <a:pt x="480" y="1872"/>
                    <a:pt x="754" y="1781"/>
                    <a:pt x="1142" y="1690"/>
                  </a:cubicBezTo>
                  <a:cubicBezTo>
                    <a:pt x="1142" y="1690"/>
                    <a:pt x="1187" y="1645"/>
                    <a:pt x="1182" y="1618"/>
                  </a:cubicBezTo>
                  <a:lnTo>
                    <a:pt x="1182" y="1618"/>
                  </a:lnTo>
                  <a:cubicBezTo>
                    <a:pt x="1549" y="1801"/>
                    <a:pt x="1814" y="2084"/>
                    <a:pt x="2101" y="2260"/>
                  </a:cubicBezTo>
                  <a:cubicBezTo>
                    <a:pt x="1530" y="2443"/>
                    <a:pt x="959" y="2648"/>
                    <a:pt x="297" y="2922"/>
                  </a:cubicBezTo>
                  <a:cubicBezTo>
                    <a:pt x="183" y="2922"/>
                    <a:pt x="183" y="3128"/>
                    <a:pt x="389" y="3128"/>
                  </a:cubicBezTo>
                  <a:cubicBezTo>
                    <a:pt x="1051" y="2922"/>
                    <a:pt x="1713" y="2740"/>
                    <a:pt x="2374" y="2557"/>
                  </a:cubicBezTo>
                  <a:lnTo>
                    <a:pt x="2374" y="2557"/>
                  </a:lnTo>
                  <a:cubicBezTo>
                    <a:pt x="2101" y="2922"/>
                    <a:pt x="1895" y="3310"/>
                    <a:pt x="1713" y="3698"/>
                  </a:cubicBezTo>
                  <a:cubicBezTo>
                    <a:pt x="1324" y="3698"/>
                    <a:pt x="1051" y="3698"/>
                    <a:pt x="663" y="3789"/>
                  </a:cubicBezTo>
                  <a:cubicBezTo>
                    <a:pt x="571" y="3789"/>
                    <a:pt x="571" y="3881"/>
                    <a:pt x="663" y="3881"/>
                  </a:cubicBezTo>
                  <a:lnTo>
                    <a:pt x="1530" y="3881"/>
                  </a:lnTo>
                  <a:lnTo>
                    <a:pt x="1530" y="3972"/>
                  </a:lnTo>
                  <a:cubicBezTo>
                    <a:pt x="1530" y="3972"/>
                    <a:pt x="1439" y="4063"/>
                    <a:pt x="1439" y="4155"/>
                  </a:cubicBezTo>
                  <a:cubicBezTo>
                    <a:pt x="1359" y="4234"/>
                    <a:pt x="1434" y="4346"/>
                    <a:pt x="1518" y="4346"/>
                  </a:cubicBezTo>
                  <a:cubicBezTo>
                    <a:pt x="1555" y="4346"/>
                    <a:pt x="1593" y="4325"/>
                    <a:pt x="1621" y="4269"/>
                  </a:cubicBezTo>
                  <a:cubicBezTo>
                    <a:pt x="1713" y="4451"/>
                    <a:pt x="1804" y="4725"/>
                    <a:pt x="1895" y="4931"/>
                  </a:cubicBezTo>
                  <a:cubicBezTo>
                    <a:pt x="1952" y="4976"/>
                    <a:pt x="2004" y="4999"/>
                    <a:pt x="2041" y="4999"/>
                  </a:cubicBezTo>
                  <a:cubicBezTo>
                    <a:pt x="2078" y="4999"/>
                    <a:pt x="2101" y="4976"/>
                    <a:pt x="2101" y="4931"/>
                  </a:cubicBezTo>
                  <a:cubicBezTo>
                    <a:pt x="2009" y="4543"/>
                    <a:pt x="1895" y="4269"/>
                    <a:pt x="1804" y="4063"/>
                  </a:cubicBezTo>
                  <a:cubicBezTo>
                    <a:pt x="2009" y="3698"/>
                    <a:pt x="2192" y="3310"/>
                    <a:pt x="2466" y="2922"/>
                  </a:cubicBezTo>
                  <a:cubicBezTo>
                    <a:pt x="2580" y="3493"/>
                    <a:pt x="2762" y="3881"/>
                    <a:pt x="2945" y="4360"/>
                  </a:cubicBezTo>
                  <a:cubicBezTo>
                    <a:pt x="2945" y="4387"/>
                    <a:pt x="2963" y="4398"/>
                    <a:pt x="2988" y="4398"/>
                  </a:cubicBezTo>
                  <a:cubicBezTo>
                    <a:pt x="3048" y="4398"/>
                    <a:pt x="3151" y="4333"/>
                    <a:pt x="3151" y="4269"/>
                  </a:cubicBezTo>
                  <a:cubicBezTo>
                    <a:pt x="2945" y="3789"/>
                    <a:pt x="2762" y="3219"/>
                    <a:pt x="2671" y="2648"/>
                  </a:cubicBezTo>
                  <a:lnTo>
                    <a:pt x="2671" y="2648"/>
                  </a:lnTo>
                  <a:cubicBezTo>
                    <a:pt x="3036" y="2922"/>
                    <a:pt x="3424" y="3219"/>
                    <a:pt x="3812" y="3401"/>
                  </a:cubicBezTo>
                  <a:lnTo>
                    <a:pt x="3904" y="3493"/>
                  </a:lnTo>
                  <a:cubicBezTo>
                    <a:pt x="3904" y="3698"/>
                    <a:pt x="3904" y="3881"/>
                    <a:pt x="3995" y="4063"/>
                  </a:cubicBezTo>
                  <a:cubicBezTo>
                    <a:pt x="3995" y="4269"/>
                    <a:pt x="3995" y="4451"/>
                    <a:pt x="4086" y="4634"/>
                  </a:cubicBezTo>
                  <a:cubicBezTo>
                    <a:pt x="4086" y="4680"/>
                    <a:pt x="4138" y="4703"/>
                    <a:pt x="4175" y="4703"/>
                  </a:cubicBezTo>
                  <a:cubicBezTo>
                    <a:pt x="4212" y="4703"/>
                    <a:pt x="4235" y="4680"/>
                    <a:pt x="4178" y="4634"/>
                  </a:cubicBezTo>
                  <a:cubicBezTo>
                    <a:pt x="4178" y="4451"/>
                    <a:pt x="4178" y="4269"/>
                    <a:pt x="4086" y="4063"/>
                  </a:cubicBezTo>
                  <a:cubicBezTo>
                    <a:pt x="4086" y="3881"/>
                    <a:pt x="3995" y="3698"/>
                    <a:pt x="3995" y="3493"/>
                  </a:cubicBezTo>
                  <a:lnTo>
                    <a:pt x="3995" y="3493"/>
                  </a:lnTo>
                  <a:cubicBezTo>
                    <a:pt x="4178" y="3584"/>
                    <a:pt x="4383" y="3584"/>
                    <a:pt x="4474" y="3698"/>
                  </a:cubicBezTo>
                  <a:cubicBezTo>
                    <a:pt x="4498" y="3710"/>
                    <a:pt x="4521" y="3715"/>
                    <a:pt x="4541" y="3715"/>
                  </a:cubicBezTo>
                  <a:cubicBezTo>
                    <a:pt x="4678" y="3715"/>
                    <a:pt x="4736" y="3481"/>
                    <a:pt x="4657" y="3401"/>
                  </a:cubicBezTo>
                  <a:cubicBezTo>
                    <a:pt x="4566" y="3401"/>
                    <a:pt x="4474" y="3310"/>
                    <a:pt x="4383" y="3310"/>
                  </a:cubicBezTo>
                  <a:cubicBezTo>
                    <a:pt x="4474" y="3310"/>
                    <a:pt x="4474" y="3219"/>
                    <a:pt x="4474" y="3219"/>
                  </a:cubicBezTo>
                  <a:cubicBezTo>
                    <a:pt x="4657" y="3128"/>
                    <a:pt x="4862" y="3128"/>
                    <a:pt x="4954" y="2922"/>
                  </a:cubicBezTo>
                  <a:cubicBezTo>
                    <a:pt x="5045" y="2922"/>
                    <a:pt x="4954" y="2831"/>
                    <a:pt x="4954" y="2831"/>
                  </a:cubicBezTo>
                  <a:cubicBezTo>
                    <a:pt x="4748" y="2922"/>
                    <a:pt x="4566" y="3013"/>
                    <a:pt x="4383" y="3128"/>
                  </a:cubicBezTo>
                  <a:lnTo>
                    <a:pt x="4178" y="3128"/>
                  </a:lnTo>
                  <a:cubicBezTo>
                    <a:pt x="3812" y="2922"/>
                    <a:pt x="3333" y="2648"/>
                    <a:pt x="2945" y="2352"/>
                  </a:cubicBezTo>
                  <a:cubicBezTo>
                    <a:pt x="3721" y="2169"/>
                    <a:pt x="4383" y="1872"/>
                    <a:pt x="5136" y="1690"/>
                  </a:cubicBezTo>
                  <a:cubicBezTo>
                    <a:pt x="5228" y="1598"/>
                    <a:pt x="5136" y="1507"/>
                    <a:pt x="5045" y="1507"/>
                  </a:cubicBezTo>
                  <a:cubicBezTo>
                    <a:pt x="4383" y="1690"/>
                    <a:pt x="3721" y="1872"/>
                    <a:pt x="2945" y="2078"/>
                  </a:cubicBezTo>
                  <a:cubicBezTo>
                    <a:pt x="3151" y="1781"/>
                    <a:pt x="3242" y="1598"/>
                    <a:pt x="3333" y="1416"/>
                  </a:cubicBezTo>
                  <a:cubicBezTo>
                    <a:pt x="3607" y="1302"/>
                    <a:pt x="3904" y="1119"/>
                    <a:pt x="4178" y="1028"/>
                  </a:cubicBezTo>
                  <a:cubicBezTo>
                    <a:pt x="4268" y="955"/>
                    <a:pt x="4287" y="811"/>
                    <a:pt x="4189" y="811"/>
                  </a:cubicBezTo>
                  <a:cubicBezTo>
                    <a:pt x="4163" y="811"/>
                    <a:pt x="4129" y="821"/>
                    <a:pt x="4086" y="845"/>
                  </a:cubicBezTo>
                  <a:cubicBezTo>
                    <a:pt x="3904" y="936"/>
                    <a:pt x="3721" y="936"/>
                    <a:pt x="3516" y="1028"/>
                  </a:cubicBezTo>
                  <a:cubicBezTo>
                    <a:pt x="3721" y="845"/>
                    <a:pt x="3812" y="548"/>
                    <a:pt x="3995" y="366"/>
                  </a:cubicBezTo>
                  <a:cubicBezTo>
                    <a:pt x="3995" y="302"/>
                    <a:pt x="3950" y="227"/>
                    <a:pt x="3892" y="227"/>
                  </a:cubicBezTo>
                  <a:cubicBezTo>
                    <a:pt x="3867" y="227"/>
                    <a:pt x="3840" y="240"/>
                    <a:pt x="3812" y="274"/>
                  </a:cubicBezTo>
                  <a:cubicBezTo>
                    <a:pt x="3607" y="548"/>
                    <a:pt x="3424" y="845"/>
                    <a:pt x="3242" y="1210"/>
                  </a:cubicBezTo>
                  <a:cubicBezTo>
                    <a:pt x="3151" y="1210"/>
                    <a:pt x="3036" y="1210"/>
                    <a:pt x="3036" y="1302"/>
                  </a:cubicBezTo>
                  <a:cubicBezTo>
                    <a:pt x="2945" y="1302"/>
                    <a:pt x="2945" y="1507"/>
                    <a:pt x="3036" y="1507"/>
                  </a:cubicBezTo>
                  <a:cubicBezTo>
                    <a:pt x="2854" y="1690"/>
                    <a:pt x="2762" y="1872"/>
                    <a:pt x="2580" y="2169"/>
                  </a:cubicBezTo>
                  <a:cubicBezTo>
                    <a:pt x="2580" y="2169"/>
                    <a:pt x="2580" y="2078"/>
                    <a:pt x="2466" y="2078"/>
                  </a:cubicBezTo>
                  <a:cubicBezTo>
                    <a:pt x="2374" y="1416"/>
                    <a:pt x="2192" y="731"/>
                    <a:pt x="2192" y="69"/>
                  </a:cubicBezTo>
                  <a:cubicBezTo>
                    <a:pt x="2192" y="23"/>
                    <a:pt x="2146" y="1"/>
                    <a:pt x="2101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19" name="Google Shape;2519;p34"/>
            <p:cNvSpPr/>
            <p:nvPr/>
          </p:nvSpPr>
          <p:spPr>
            <a:xfrm>
              <a:off x="5821828" y="3253737"/>
              <a:ext cx="7227" cy="31003"/>
            </a:xfrm>
            <a:custGeom>
              <a:avLst/>
              <a:gdLst/>
              <a:ahLst/>
              <a:cxnLst/>
              <a:rect l="l" t="t" r="r" b="b"/>
              <a:pathLst>
                <a:path w="297" h="1274" extrusionOk="0">
                  <a:moveTo>
                    <a:pt x="0" y="1"/>
                  </a:moveTo>
                  <a:lnTo>
                    <a:pt x="0" y="92"/>
                  </a:lnTo>
                  <a:cubicBezTo>
                    <a:pt x="91" y="480"/>
                    <a:pt x="91" y="754"/>
                    <a:pt x="91" y="1233"/>
                  </a:cubicBezTo>
                  <a:cubicBezTo>
                    <a:pt x="91" y="1233"/>
                    <a:pt x="142" y="1274"/>
                    <a:pt x="176" y="1274"/>
                  </a:cubicBezTo>
                  <a:cubicBezTo>
                    <a:pt x="193" y="1274"/>
                    <a:pt x="206" y="1264"/>
                    <a:pt x="206" y="1233"/>
                  </a:cubicBezTo>
                  <a:cubicBezTo>
                    <a:pt x="297" y="868"/>
                    <a:pt x="206" y="389"/>
                    <a:pt x="0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20" name="Google Shape;2520;p34"/>
            <p:cNvSpPr/>
            <p:nvPr/>
          </p:nvSpPr>
          <p:spPr>
            <a:xfrm>
              <a:off x="7034885" y="4244987"/>
              <a:ext cx="150001" cy="144428"/>
            </a:xfrm>
            <a:custGeom>
              <a:avLst/>
              <a:gdLst/>
              <a:ahLst/>
              <a:cxnLst/>
              <a:rect l="l" t="t" r="r" b="b"/>
              <a:pathLst>
                <a:path w="6164" h="5935" extrusionOk="0">
                  <a:moveTo>
                    <a:pt x="2486" y="1"/>
                  </a:moveTo>
                  <a:cubicBezTo>
                    <a:pt x="2434" y="1"/>
                    <a:pt x="2374" y="51"/>
                    <a:pt x="2374" y="169"/>
                  </a:cubicBezTo>
                  <a:cubicBezTo>
                    <a:pt x="2466" y="830"/>
                    <a:pt x="2466" y="1584"/>
                    <a:pt x="2648" y="2246"/>
                  </a:cubicBezTo>
                  <a:cubicBezTo>
                    <a:pt x="2283" y="2063"/>
                    <a:pt x="1895" y="1789"/>
                    <a:pt x="1507" y="1584"/>
                  </a:cubicBezTo>
                  <a:lnTo>
                    <a:pt x="1507" y="922"/>
                  </a:lnTo>
                  <a:cubicBezTo>
                    <a:pt x="1507" y="648"/>
                    <a:pt x="1507" y="442"/>
                    <a:pt x="1416" y="169"/>
                  </a:cubicBezTo>
                  <a:cubicBezTo>
                    <a:pt x="1416" y="123"/>
                    <a:pt x="1393" y="100"/>
                    <a:pt x="1359" y="100"/>
                  </a:cubicBezTo>
                  <a:cubicBezTo>
                    <a:pt x="1324" y="100"/>
                    <a:pt x="1279" y="123"/>
                    <a:pt x="1233" y="169"/>
                  </a:cubicBezTo>
                  <a:lnTo>
                    <a:pt x="1233" y="922"/>
                  </a:lnTo>
                  <a:lnTo>
                    <a:pt x="1233" y="1401"/>
                  </a:lnTo>
                  <a:cubicBezTo>
                    <a:pt x="1028" y="1219"/>
                    <a:pt x="754" y="1013"/>
                    <a:pt x="571" y="830"/>
                  </a:cubicBezTo>
                  <a:cubicBezTo>
                    <a:pt x="549" y="813"/>
                    <a:pt x="528" y="806"/>
                    <a:pt x="509" y="806"/>
                  </a:cubicBezTo>
                  <a:cubicBezTo>
                    <a:pt x="426" y="806"/>
                    <a:pt x="366" y="939"/>
                    <a:pt x="366" y="1013"/>
                  </a:cubicBezTo>
                  <a:cubicBezTo>
                    <a:pt x="754" y="1310"/>
                    <a:pt x="1028" y="1492"/>
                    <a:pt x="1324" y="1789"/>
                  </a:cubicBezTo>
                  <a:cubicBezTo>
                    <a:pt x="936" y="1880"/>
                    <a:pt x="457" y="1972"/>
                    <a:pt x="92" y="2154"/>
                  </a:cubicBezTo>
                  <a:cubicBezTo>
                    <a:pt x="1" y="2154"/>
                    <a:pt x="1" y="2360"/>
                    <a:pt x="183" y="2360"/>
                  </a:cubicBezTo>
                  <a:cubicBezTo>
                    <a:pt x="571" y="2246"/>
                    <a:pt x="936" y="2154"/>
                    <a:pt x="1324" y="1972"/>
                  </a:cubicBezTo>
                  <a:cubicBezTo>
                    <a:pt x="1416" y="1972"/>
                    <a:pt x="1416" y="1972"/>
                    <a:pt x="1416" y="1880"/>
                  </a:cubicBezTo>
                  <a:cubicBezTo>
                    <a:pt x="1804" y="2154"/>
                    <a:pt x="2169" y="2451"/>
                    <a:pt x="2557" y="2725"/>
                  </a:cubicBezTo>
                  <a:cubicBezTo>
                    <a:pt x="1804" y="2930"/>
                    <a:pt x="1142" y="3204"/>
                    <a:pt x="366" y="3387"/>
                  </a:cubicBezTo>
                  <a:cubicBezTo>
                    <a:pt x="274" y="3501"/>
                    <a:pt x="274" y="3684"/>
                    <a:pt x="457" y="3684"/>
                  </a:cubicBezTo>
                  <a:cubicBezTo>
                    <a:pt x="1233" y="3501"/>
                    <a:pt x="1986" y="3296"/>
                    <a:pt x="2740" y="3022"/>
                  </a:cubicBezTo>
                  <a:lnTo>
                    <a:pt x="2740" y="3022"/>
                  </a:lnTo>
                  <a:cubicBezTo>
                    <a:pt x="2557" y="3501"/>
                    <a:pt x="2283" y="3866"/>
                    <a:pt x="1986" y="4346"/>
                  </a:cubicBezTo>
                  <a:cubicBezTo>
                    <a:pt x="1598" y="4346"/>
                    <a:pt x="1233" y="4437"/>
                    <a:pt x="845" y="4437"/>
                  </a:cubicBezTo>
                  <a:cubicBezTo>
                    <a:pt x="754" y="4437"/>
                    <a:pt x="754" y="4642"/>
                    <a:pt x="845" y="4642"/>
                  </a:cubicBezTo>
                  <a:cubicBezTo>
                    <a:pt x="1142" y="4642"/>
                    <a:pt x="1507" y="4642"/>
                    <a:pt x="1895" y="4528"/>
                  </a:cubicBezTo>
                  <a:lnTo>
                    <a:pt x="1895" y="4528"/>
                  </a:lnTo>
                  <a:cubicBezTo>
                    <a:pt x="1895" y="4642"/>
                    <a:pt x="1804" y="4642"/>
                    <a:pt x="1895" y="4642"/>
                  </a:cubicBezTo>
                  <a:cubicBezTo>
                    <a:pt x="1804" y="4734"/>
                    <a:pt x="1804" y="4825"/>
                    <a:pt x="1712" y="4916"/>
                  </a:cubicBezTo>
                  <a:cubicBezTo>
                    <a:pt x="1630" y="5048"/>
                    <a:pt x="1715" y="5144"/>
                    <a:pt x="1802" y="5144"/>
                  </a:cubicBezTo>
                  <a:cubicBezTo>
                    <a:pt x="1836" y="5144"/>
                    <a:pt x="1870" y="5130"/>
                    <a:pt x="1895" y="5099"/>
                  </a:cubicBezTo>
                  <a:cubicBezTo>
                    <a:pt x="1986" y="5099"/>
                    <a:pt x="1986" y="5007"/>
                    <a:pt x="1986" y="5007"/>
                  </a:cubicBezTo>
                  <a:cubicBezTo>
                    <a:pt x="2078" y="5304"/>
                    <a:pt x="2169" y="5578"/>
                    <a:pt x="2283" y="5875"/>
                  </a:cubicBezTo>
                  <a:cubicBezTo>
                    <a:pt x="2321" y="5913"/>
                    <a:pt x="2374" y="5935"/>
                    <a:pt x="2418" y="5935"/>
                  </a:cubicBezTo>
                  <a:cubicBezTo>
                    <a:pt x="2479" y="5935"/>
                    <a:pt x="2519" y="5891"/>
                    <a:pt x="2466" y="5784"/>
                  </a:cubicBezTo>
                  <a:cubicBezTo>
                    <a:pt x="2374" y="5487"/>
                    <a:pt x="2283" y="5099"/>
                    <a:pt x="2078" y="4825"/>
                  </a:cubicBezTo>
                  <a:cubicBezTo>
                    <a:pt x="2374" y="4346"/>
                    <a:pt x="2648" y="3958"/>
                    <a:pt x="2945" y="3501"/>
                  </a:cubicBezTo>
                  <a:cubicBezTo>
                    <a:pt x="3036" y="4072"/>
                    <a:pt x="3219" y="4642"/>
                    <a:pt x="3516" y="5213"/>
                  </a:cubicBezTo>
                  <a:cubicBezTo>
                    <a:pt x="3516" y="5239"/>
                    <a:pt x="3531" y="5250"/>
                    <a:pt x="3552" y="5250"/>
                  </a:cubicBezTo>
                  <a:cubicBezTo>
                    <a:pt x="3605" y="5250"/>
                    <a:pt x="3698" y="5180"/>
                    <a:pt x="3698" y="5099"/>
                  </a:cubicBezTo>
                  <a:cubicBezTo>
                    <a:pt x="3516" y="4437"/>
                    <a:pt x="3310" y="3775"/>
                    <a:pt x="3128" y="3204"/>
                  </a:cubicBezTo>
                  <a:lnTo>
                    <a:pt x="3128" y="3204"/>
                  </a:lnTo>
                  <a:cubicBezTo>
                    <a:pt x="3607" y="3501"/>
                    <a:pt x="4086" y="3775"/>
                    <a:pt x="4566" y="4072"/>
                  </a:cubicBezTo>
                  <a:lnTo>
                    <a:pt x="4657" y="4163"/>
                  </a:lnTo>
                  <a:cubicBezTo>
                    <a:pt x="4657" y="4437"/>
                    <a:pt x="4657" y="4642"/>
                    <a:pt x="4748" y="4825"/>
                  </a:cubicBezTo>
                  <a:cubicBezTo>
                    <a:pt x="4748" y="5099"/>
                    <a:pt x="4748" y="5304"/>
                    <a:pt x="4840" y="5578"/>
                  </a:cubicBezTo>
                  <a:cubicBezTo>
                    <a:pt x="4931" y="5578"/>
                    <a:pt x="5022" y="5578"/>
                    <a:pt x="5022" y="5487"/>
                  </a:cubicBezTo>
                  <a:cubicBezTo>
                    <a:pt x="5022" y="5304"/>
                    <a:pt x="4931" y="5099"/>
                    <a:pt x="4931" y="4916"/>
                  </a:cubicBezTo>
                  <a:cubicBezTo>
                    <a:pt x="4840" y="4642"/>
                    <a:pt x="4840" y="4346"/>
                    <a:pt x="4748" y="4163"/>
                  </a:cubicBezTo>
                  <a:lnTo>
                    <a:pt x="4748" y="4163"/>
                  </a:lnTo>
                  <a:cubicBezTo>
                    <a:pt x="4931" y="4254"/>
                    <a:pt x="5136" y="4346"/>
                    <a:pt x="5319" y="4346"/>
                  </a:cubicBezTo>
                  <a:cubicBezTo>
                    <a:pt x="5344" y="4358"/>
                    <a:pt x="5368" y="4364"/>
                    <a:pt x="5390" y="4364"/>
                  </a:cubicBezTo>
                  <a:cubicBezTo>
                    <a:pt x="5523" y="4364"/>
                    <a:pt x="5580" y="4150"/>
                    <a:pt x="5501" y="4072"/>
                  </a:cubicBezTo>
                  <a:cubicBezTo>
                    <a:pt x="5410" y="3958"/>
                    <a:pt x="5319" y="3958"/>
                    <a:pt x="5228" y="3866"/>
                  </a:cubicBezTo>
                  <a:lnTo>
                    <a:pt x="5319" y="3866"/>
                  </a:lnTo>
                  <a:cubicBezTo>
                    <a:pt x="5501" y="3775"/>
                    <a:pt x="5798" y="3684"/>
                    <a:pt x="5889" y="3501"/>
                  </a:cubicBezTo>
                  <a:cubicBezTo>
                    <a:pt x="5981" y="3501"/>
                    <a:pt x="5889" y="3387"/>
                    <a:pt x="5889" y="3387"/>
                  </a:cubicBezTo>
                  <a:cubicBezTo>
                    <a:pt x="5593" y="3501"/>
                    <a:pt x="5410" y="3592"/>
                    <a:pt x="5228" y="3684"/>
                  </a:cubicBezTo>
                  <a:cubicBezTo>
                    <a:pt x="5136" y="3684"/>
                    <a:pt x="5022" y="3684"/>
                    <a:pt x="5022" y="3775"/>
                  </a:cubicBezTo>
                  <a:cubicBezTo>
                    <a:pt x="4566" y="3387"/>
                    <a:pt x="3995" y="3113"/>
                    <a:pt x="3516" y="2816"/>
                  </a:cubicBezTo>
                  <a:lnTo>
                    <a:pt x="6072" y="1972"/>
                  </a:lnTo>
                  <a:cubicBezTo>
                    <a:pt x="6163" y="1880"/>
                    <a:pt x="6163" y="1789"/>
                    <a:pt x="5981" y="1789"/>
                  </a:cubicBezTo>
                  <a:cubicBezTo>
                    <a:pt x="5228" y="1972"/>
                    <a:pt x="4360" y="2246"/>
                    <a:pt x="3516" y="2451"/>
                  </a:cubicBezTo>
                  <a:cubicBezTo>
                    <a:pt x="3698" y="2154"/>
                    <a:pt x="3881" y="1880"/>
                    <a:pt x="3995" y="1584"/>
                  </a:cubicBezTo>
                  <a:cubicBezTo>
                    <a:pt x="4269" y="1492"/>
                    <a:pt x="4657" y="1401"/>
                    <a:pt x="4931" y="1219"/>
                  </a:cubicBezTo>
                  <a:cubicBezTo>
                    <a:pt x="5010" y="1219"/>
                    <a:pt x="5020" y="996"/>
                    <a:pt x="4903" y="996"/>
                  </a:cubicBezTo>
                  <a:cubicBezTo>
                    <a:pt x="4885" y="996"/>
                    <a:pt x="4864" y="1001"/>
                    <a:pt x="4840" y="1013"/>
                  </a:cubicBezTo>
                  <a:cubicBezTo>
                    <a:pt x="4657" y="1104"/>
                    <a:pt x="4451" y="1104"/>
                    <a:pt x="4178" y="1219"/>
                  </a:cubicBezTo>
                  <a:cubicBezTo>
                    <a:pt x="4360" y="922"/>
                    <a:pt x="4566" y="648"/>
                    <a:pt x="4657" y="351"/>
                  </a:cubicBezTo>
                  <a:cubicBezTo>
                    <a:pt x="4721" y="287"/>
                    <a:pt x="4695" y="222"/>
                    <a:pt x="4641" y="222"/>
                  </a:cubicBezTo>
                  <a:cubicBezTo>
                    <a:pt x="4619" y="222"/>
                    <a:pt x="4592" y="233"/>
                    <a:pt x="4566" y="260"/>
                  </a:cubicBezTo>
                  <a:cubicBezTo>
                    <a:pt x="4269" y="648"/>
                    <a:pt x="4086" y="1013"/>
                    <a:pt x="3790" y="1401"/>
                  </a:cubicBezTo>
                  <a:cubicBezTo>
                    <a:pt x="3698" y="1492"/>
                    <a:pt x="3698" y="1492"/>
                    <a:pt x="3607" y="1492"/>
                  </a:cubicBezTo>
                  <a:cubicBezTo>
                    <a:pt x="3516" y="1584"/>
                    <a:pt x="3516" y="1789"/>
                    <a:pt x="3607" y="1789"/>
                  </a:cubicBezTo>
                  <a:cubicBezTo>
                    <a:pt x="3424" y="2063"/>
                    <a:pt x="3219" y="2246"/>
                    <a:pt x="3128" y="2542"/>
                  </a:cubicBezTo>
                  <a:cubicBezTo>
                    <a:pt x="3036" y="2542"/>
                    <a:pt x="3036" y="2542"/>
                    <a:pt x="2945" y="2451"/>
                  </a:cubicBezTo>
                  <a:cubicBezTo>
                    <a:pt x="2854" y="1675"/>
                    <a:pt x="2648" y="922"/>
                    <a:pt x="2557" y="77"/>
                  </a:cubicBezTo>
                  <a:cubicBezTo>
                    <a:pt x="2557" y="29"/>
                    <a:pt x="2524" y="1"/>
                    <a:pt x="2486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21" name="Google Shape;2521;p34"/>
            <p:cNvSpPr/>
            <p:nvPr/>
          </p:nvSpPr>
          <p:spPr>
            <a:xfrm>
              <a:off x="7120420" y="4246861"/>
              <a:ext cx="8907" cy="33899"/>
            </a:xfrm>
            <a:custGeom>
              <a:avLst/>
              <a:gdLst/>
              <a:ahLst/>
              <a:cxnLst/>
              <a:rect l="l" t="t" r="r" b="b"/>
              <a:pathLst>
                <a:path w="366" h="1393" extrusionOk="0">
                  <a:moveTo>
                    <a:pt x="1" y="0"/>
                  </a:moveTo>
                  <a:cubicBezTo>
                    <a:pt x="92" y="457"/>
                    <a:pt x="92" y="845"/>
                    <a:pt x="92" y="1324"/>
                  </a:cubicBezTo>
                  <a:cubicBezTo>
                    <a:pt x="92" y="1370"/>
                    <a:pt x="115" y="1393"/>
                    <a:pt x="138" y="1393"/>
                  </a:cubicBezTo>
                  <a:cubicBezTo>
                    <a:pt x="160" y="1393"/>
                    <a:pt x="183" y="1370"/>
                    <a:pt x="183" y="1324"/>
                  </a:cubicBezTo>
                  <a:cubicBezTo>
                    <a:pt x="366" y="845"/>
                    <a:pt x="275" y="365"/>
                    <a:pt x="1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22" name="Google Shape;2522;p34"/>
            <p:cNvSpPr/>
            <p:nvPr/>
          </p:nvSpPr>
          <p:spPr>
            <a:xfrm>
              <a:off x="3426553" y="486582"/>
              <a:ext cx="152775" cy="143382"/>
            </a:xfrm>
            <a:custGeom>
              <a:avLst/>
              <a:gdLst/>
              <a:ahLst/>
              <a:cxnLst/>
              <a:rect l="l" t="t" r="r" b="b"/>
              <a:pathLst>
                <a:path w="6278" h="5892" extrusionOk="0">
                  <a:moveTo>
                    <a:pt x="2945" y="0"/>
                  </a:moveTo>
                  <a:cubicBezTo>
                    <a:pt x="2899" y="0"/>
                    <a:pt x="2853" y="23"/>
                    <a:pt x="2853" y="69"/>
                  </a:cubicBezTo>
                  <a:lnTo>
                    <a:pt x="2853" y="1027"/>
                  </a:lnTo>
                  <a:cubicBezTo>
                    <a:pt x="2671" y="822"/>
                    <a:pt x="2580" y="639"/>
                    <a:pt x="2374" y="457"/>
                  </a:cubicBezTo>
                  <a:cubicBezTo>
                    <a:pt x="2355" y="433"/>
                    <a:pt x="2336" y="423"/>
                    <a:pt x="2319" y="423"/>
                  </a:cubicBezTo>
                  <a:cubicBezTo>
                    <a:pt x="2253" y="423"/>
                    <a:pt x="2211" y="567"/>
                    <a:pt x="2283" y="639"/>
                  </a:cubicBezTo>
                  <a:cubicBezTo>
                    <a:pt x="2465" y="913"/>
                    <a:pt x="2671" y="1210"/>
                    <a:pt x="2853" y="1484"/>
                  </a:cubicBezTo>
                  <a:cubicBezTo>
                    <a:pt x="2853" y="1781"/>
                    <a:pt x="2853" y="2054"/>
                    <a:pt x="2762" y="2351"/>
                  </a:cubicBezTo>
                  <a:cubicBezTo>
                    <a:pt x="2192" y="1781"/>
                    <a:pt x="1621" y="1210"/>
                    <a:pt x="1050" y="548"/>
                  </a:cubicBezTo>
                  <a:cubicBezTo>
                    <a:pt x="1033" y="531"/>
                    <a:pt x="1015" y="523"/>
                    <a:pt x="999" y="523"/>
                  </a:cubicBezTo>
                  <a:cubicBezTo>
                    <a:pt x="931" y="523"/>
                    <a:pt x="885" y="657"/>
                    <a:pt x="959" y="731"/>
                  </a:cubicBezTo>
                  <a:lnTo>
                    <a:pt x="2671" y="2739"/>
                  </a:lnTo>
                  <a:lnTo>
                    <a:pt x="959" y="2739"/>
                  </a:lnTo>
                  <a:cubicBezTo>
                    <a:pt x="868" y="2739"/>
                    <a:pt x="868" y="2625"/>
                    <a:pt x="754" y="2625"/>
                  </a:cubicBezTo>
                  <a:cubicBezTo>
                    <a:pt x="662" y="2443"/>
                    <a:pt x="571" y="2169"/>
                    <a:pt x="388" y="2054"/>
                  </a:cubicBezTo>
                  <a:cubicBezTo>
                    <a:pt x="358" y="2024"/>
                    <a:pt x="338" y="2014"/>
                    <a:pt x="324" y="2014"/>
                  </a:cubicBezTo>
                  <a:cubicBezTo>
                    <a:pt x="297" y="2014"/>
                    <a:pt x="297" y="2054"/>
                    <a:pt x="297" y="2054"/>
                  </a:cubicBezTo>
                  <a:cubicBezTo>
                    <a:pt x="388" y="2351"/>
                    <a:pt x="480" y="2443"/>
                    <a:pt x="571" y="2625"/>
                  </a:cubicBezTo>
                  <a:cubicBezTo>
                    <a:pt x="571" y="2739"/>
                    <a:pt x="571" y="2739"/>
                    <a:pt x="662" y="2739"/>
                  </a:cubicBezTo>
                  <a:lnTo>
                    <a:pt x="388" y="2739"/>
                  </a:lnTo>
                  <a:cubicBezTo>
                    <a:pt x="183" y="2739"/>
                    <a:pt x="92" y="3104"/>
                    <a:pt x="297" y="3104"/>
                  </a:cubicBezTo>
                  <a:cubicBezTo>
                    <a:pt x="480" y="3104"/>
                    <a:pt x="662" y="3196"/>
                    <a:pt x="959" y="3196"/>
                  </a:cubicBezTo>
                  <a:cubicBezTo>
                    <a:pt x="754" y="3401"/>
                    <a:pt x="571" y="3584"/>
                    <a:pt x="388" y="3766"/>
                  </a:cubicBezTo>
                  <a:cubicBezTo>
                    <a:pt x="297" y="3881"/>
                    <a:pt x="92" y="4063"/>
                    <a:pt x="0" y="4246"/>
                  </a:cubicBezTo>
                  <a:lnTo>
                    <a:pt x="92" y="4337"/>
                  </a:lnTo>
                  <a:cubicBezTo>
                    <a:pt x="297" y="4154"/>
                    <a:pt x="480" y="3972"/>
                    <a:pt x="571" y="3881"/>
                  </a:cubicBezTo>
                  <a:cubicBezTo>
                    <a:pt x="754" y="3675"/>
                    <a:pt x="868" y="3492"/>
                    <a:pt x="1050" y="3310"/>
                  </a:cubicBezTo>
                  <a:lnTo>
                    <a:pt x="1142" y="3196"/>
                  </a:lnTo>
                  <a:lnTo>
                    <a:pt x="2762" y="3196"/>
                  </a:lnTo>
                  <a:cubicBezTo>
                    <a:pt x="2283" y="3675"/>
                    <a:pt x="1804" y="4063"/>
                    <a:pt x="1324" y="4542"/>
                  </a:cubicBezTo>
                  <a:cubicBezTo>
                    <a:pt x="1250" y="4616"/>
                    <a:pt x="1296" y="4750"/>
                    <a:pt x="1377" y="4750"/>
                  </a:cubicBezTo>
                  <a:cubicBezTo>
                    <a:pt x="1396" y="4750"/>
                    <a:pt x="1417" y="4742"/>
                    <a:pt x="1438" y="4725"/>
                  </a:cubicBezTo>
                  <a:cubicBezTo>
                    <a:pt x="1895" y="4451"/>
                    <a:pt x="2374" y="4063"/>
                    <a:pt x="2762" y="3584"/>
                  </a:cubicBezTo>
                  <a:cubicBezTo>
                    <a:pt x="2762" y="4154"/>
                    <a:pt x="2762" y="4634"/>
                    <a:pt x="2853" y="5113"/>
                  </a:cubicBezTo>
                  <a:cubicBezTo>
                    <a:pt x="2580" y="5296"/>
                    <a:pt x="2283" y="5478"/>
                    <a:pt x="2009" y="5775"/>
                  </a:cubicBezTo>
                  <a:cubicBezTo>
                    <a:pt x="1918" y="5775"/>
                    <a:pt x="1972" y="5892"/>
                    <a:pt x="2045" y="5892"/>
                  </a:cubicBezTo>
                  <a:cubicBezTo>
                    <a:pt x="2063" y="5892"/>
                    <a:pt x="2082" y="5885"/>
                    <a:pt x="2100" y="5866"/>
                  </a:cubicBezTo>
                  <a:cubicBezTo>
                    <a:pt x="2374" y="5775"/>
                    <a:pt x="2580" y="5592"/>
                    <a:pt x="2853" y="5296"/>
                  </a:cubicBezTo>
                  <a:lnTo>
                    <a:pt x="2853" y="5387"/>
                  </a:lnTo>
                  <a:cubicBezTo>
                    <a:pt x="2853" y="5490"/>
                    <a:pt x="2899" y="5541"/>
                    <a:pt x="2945" y="5541"/>
                  </a:cubicBezTo>
                  <a:cubicBezTo>
                    <a:pt x="2990" y="5541"/>
                    <a:pt x="3036" y="5490"/>
                    <a:pt x="3036" y="5387"/>
                  </a:cubicBezTo>
                  <a:cubicBezTo>
                    <a:pt x="3036" y="5296"/>
                    <a:pt x="3036" y="5204"/>
                    <a:pt x="3150" y="5113"/>
                  </a:cubicBezTo>
                  <a:lnTo>
                    <a:pt x="3150" y="5022"/>
                  </a:lnTo>
                  <a:lnTo>
                    <a:pt x="3995" y="5592"/>
                  </a:lnTo>
                  <a:cubicBezTo>
                    <a:pt x="4086" y="5592"/>
                    <a:pt x="4177" y="5478"/>
                    <a:pt x="4086" y="5387"/>
                  </a:cubicBezTo>
                  <a:cubicBezTo>
                    <a:pt x="3812" y="5204"/>
                    <a:pt x="3424" y="4908"/>
                    <a:pt x="3150" y="4725"/>
                  </a:cubicBezTo>
                  <a:lnTo>
                    <a:pt x="3150" y="3310"/>
                  </a:lnTo>
                  <a:cubicBezTo>
                    <a:pt x="3721" y="3881"/>
                    <a:pt x="4177" y="4451"/>
                    <a:pt x="4748" y="5022"/>
                  </a:cubicBezTo>
                  <a:cubicBezTo>
                    <a:pt x="4768" y="5038"/>
                    <a:pt x="4790" y="5045"/>
                    <a:pt x="4812" y="5045"/>
                  </a:cubicBezTo>
                  <a:cubicBezTo>
                    <a:pt x="4918" y="5045"/>
                    <a:pt x="5029" y="4892"/>
                    <a:pt x="4953" y="4816"/>
                  </a:cubicBezTo>
                  <a:cubicBezTo>
                    <a:pt x="4474" y="4246"/>
                    <a:pt x="3995" y="3675"/>
                    <a:pt x="3515" y="3104"/>
                  </a:cubicBezTo>
                  <a:cubicBezTo>
                    <a:pt x="3995" y="3104"/>
                    <a:pt x="4383" y="3013"/>
                    <a:pt x="4862" y="3013"/>
                  </a:cubicBezTo>
                  <a:lnTo>
                    <a:pt x="4862" y="3104"/>
                  </a:lnTo>
                  <a:cubicBezTo>
                    <a:pt x="5136" y="3401"/>
                    <a:pt x="5433" y="3766"/>
                    <a:pt x="5707" y="4063"/>
                  </a:cubicBezTo>
                  <a:cubicBezTo>
                    <a:pt x="5724" y="4081"/>
                    <a:pt x="5742" y="4088"/>
                    <a:pt x="5758" y="4088"/>
                  </a:cubicBezTo>
                  <a:cubicBezTo>
                    <a:pt x="5826" y="4088"/>
                    <a:pt x="5872" y="3954"/>
                    <a:pt x="5798" y="3881"/>
                  </a:cubicBezTo>
                  <a:cubicBezTo>
                    <a:pt x="5615" y="3584"/>
                    <a:pt x="5319" y="3310"/>
                    <a:pt x="5045" y="3013"/>
                  </a:cubicBezTo>
                  <a:lnTo>
                    <a:pt x="5045" y="2922"/>
                  </a:lnTo>
                  <a:cubicBezTo>
                    <a:pt x="5433" y="2922"/>
                    <a:pt x="5798" y="2831"/>
                    <a:pt x="6186" y="2739"/>
                  </a:cubicBezTo>
                  <a:cubicBezTo>
                    <a:pt x="6277" y="2739"/>
                    <a:pt x="6186" y="2534"/>
                    <a:pt x="6095" y="2534"/>
                  </a:cubicBezTo>
                  <a:cubicBezTo>
                    <a:pt x="5798" y="2625"/>
                    <a:pt x="5524" y="2625"/>
                    <a:pt x="5227" y="2625"/>
                  </a:cubicBezTo>
                  <a:cubicBezTo>
                    <a:pt x="5319" y="2534"/>
                    <a:pt x="5433" y="2443"/>
                    <a:pt x="5433" y="2260"/>
                  </a:cubicBezTo>
                  <a:cubicBezTo>
                    <a:pt x="5615" y="2054"/>
                    <a:pt x="5707" y="1872"/>
                    <a:pt x="5798" y="1598"/>
                  </a:cubicBezTo>
                  <a:cubicBezTo>
                    <a:pt x="5889" y="1598"/>
                    <a:pt x="5798" y="1484"/>
                    <a:pt x="5707" y="1484"/>
                  </a:cubicBezTo>
                  <a:cubicBezTo>
                    <a:pt x="5524" y="1689"/>
                    <a:pt x="5433" y="1963"/>
                    <a:pt x="5227" y="2169"/>
                  </a:cubicBezTo>
                  <a:cubicBezTo>
                    <a:pt x="5136" y="2351"/>
                    <a:pt x="5045" y="2443"/>
                    <a:pt x="4953" y="2625"/>
                  </a:cubicBezTo>
                  <a:cubicBezTo>
                    <a:pt x="4474" y="2625"/>
                    <a:pt x="4086" y="2739"/>
                    <a:pt x="3607" y="2739"/>
                  </a:cubicBezTo>
                  <a:cubicBezTo>
                    <a:pt x="4086" y="2169"/>
                    <a:pt x="4565" y="1598"/>
                    <a:pt x="4953" y="1027"/>
                  </a:cubicBezTo>
                  <a:cubicBezTo>
                    <a:pt x="5019" y="946"/>
                    <a:pt x="4944" y="876"/>
                    <a:pt x="4855" y="876"/>
                  </a:cubicBezTo>
                  <a:cubicBezTo>
                    <a:pt x="4819" y="876"/>
                    <a:pt x="4781" y="887"/>
                    <a:pt x="4748" y="913"/>
                  </a:cubicBezTo>
                  <a:cubicBezTo>
                    <a:pt x="4291" y="1598"/>
                    <a:pt x="3812" y="2169"/>
                    <a:pt x="3242" y="2739"/>
                  </a:cubicBezTo>
                  <a:lnTo>
                    <a:pt x="3150" y="2739"/>
                  </a:lnTo>
                  <a:cubicBezTo>
                    <a:pt x="3150" y="2443"/>
                    <a:pt x="3150" y="2054"/>
                    <a:pt x="3036" y="1781"/>
                  </a:cubicBezTo>
                  <a:cubicBezTo>
                    <a:pt x="3150" y="1781"/>
                    <a:pt x="3333" y="1689"/>
                    <a:pt x="3242" y="1598"/>
                  </a:cubicBezTo>
                  <a:lnTo>
                    <a:pt x="3036" y="1393"/>
                  </a:lnTo>
                  <a:lnTo>
                    <a:pt x="3036" y="69"/>
                  </a:lnTo>
                  <a:cubicBezTo>
                    <a:pt x="3036" y="23"/>
                    <a:pt x="2990" y="0"/>
                    <a:pt x="2945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23" name="Google Shape;2523;p34"/>
            <p:cNvSpPr/>
            <p:nvPr/>
          </p:nvSpPr>
          <p:spPr>
            <a:xfrm>
              <a:off x="3503205" y="494904"/>
              <a:ext cx="22802" cy="29032"/>
            </a:xfrm>
            <a:custGeom>
              <a:avLst/>
              <a:gdLst/>
              <a:ahLst/>
              <a:cxnLst/>
              <a:rect l="l" t="t" r="r" b="b"/>
              <a:pathLst>
                <a:path w="937" h="1193" extrusionOk="0">
                  <a:moveTo>
                    <a:pt x="845" y="1"/>
                  </a:moveTo>
                  <a:cubicBezTo>
                    <a:pt x="457" y="206"/>
                    <a:pt x="92" y="685"/>
                    <a:pt x="0" y="1142"/>
                  </a:cubicBezTo>
                  <a:cubicBezTo>
                    <a:pt x="0" y="1142"/>
                    <a:pt x="41" y="1193"/>
                    <a:pt x="95" y="1193"/>
                  </a:cubicBezTo>
                  <a:cubicBezTo>
                    <a:pt x="122" y="1193"/>
                    <a:pt x="152" y="1180"/>
                    <a:pt x="183" y="1142"/>
                  </a:cubicBezTo>
                  <a:cubicBezTo>
                    <a:pt x="365" y="777"/>
                    <a:pt x="571" y="389"/>
                    <a:pt x="936" y="115"/>
                  </a:cubicBezTo>
                  <a:cubicBezTo>
                    <a:pt x="936" y="1"/>
                    <a:pt x="936" y="1"/>
                    <a:pt x="845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24" name="Google Shape;2524;p34"/>
            <p:cNvSpPr/>
            <p:nvPr/>
          </p:nvSpPr>
          <p:spPr>
            <a:xfrm>
              <a:off x="2558967" y="794846"/>
              <a:ext cx="187209" cy="177816"/>
            </a:xfrm>
            <a:custGeom>
              <a:avLst/>
              <a:gdLst/>
              <a:ahLst/>
              <a:cxnLst/>
              <a:rect l="l" t="t" r="r" b="b"/>
              <a:pathLst>
                <a:path w="7693" h="7307" extrusionOk="0">
                  <a:moveTo>
                    <a:pt x="3607" y="0"/>
                  </a:moveTo>
                  <a:cubicBezTo>
                    <a:pt x="3561" y="0"/>
                    <a:pt x="3515" y="46"/>
                    <a:pt x="3515" y="137"/>
                  </a:cubicBezTo>
                  <a:lnTo>
                    <a:pt x="3515" y="1278"/>
                  </a:lnTo>
                  <a:cubicBezTo>
                    <a:pt x="3310" y="1096"/>
                    <a:pt x="3127" y="913"/>
                    <a:pt x="2945" y="617"/>
                  </a:cubicBezTo>
                  <a:cubicBezTo>
                    <a:pt x="2927" y="599"/>
                    <a:pt x="2906" y="592"/>
                    <a:pt x="2883" y="592"/>
                  </a:cubicBezTo>
                  <a:cubicBezTo>
                    <a:pt x="2786" y="592"/>
                    <a:pt x="2665" y="725"/>
                    <a:pt x="2739" y="799"/>
                  </a:cubicBezTo>
                  <a:cubicBezTo>
                    <a:pt x="3036" y="1187"/>
                    <a:pt x="3219" y="1575"/>
                    <a:pt x="3515" y="1849"/>
                  </a:cubicBezTo>
                  <a:cubicBezTo>
                    <a:pt x="3515" y="2237"/>
                    <a:pt x="3424" y="2625"/>
                    <a:pt x="3424" y="2990"/>
                  </a:cubicBezTo>
                  <a:cubicBezTo>
                    <a:pt x="2739" y="2237"/>
                    <a:pt x="1986" y="1484"/>
                    <a:pt x="1324" y="708"/>
                  </a:cubicBezTo>
                  <a:cubicBezTo>
                    <a:pt x="1307" y="691"/>
                    <a:pt x="1285" y="683"/>
                    <a:pt x="1263" y="683"/>
                  </a:cubicBezTo>
                  <a:cubicBezTo>
                    <a:pt x="1167" y="683"/>
                    <a:pt x="1049" y="821"/>
                    <a:pt x="1141" y="913"/>
                  </a:cubicBezTo>
                  <a:cubicBezTo>
                    <a:pt x="1803" y="1758"/>
                    <a:pt x="2557" y="2511"/>
                    <a:pt x="3219" y="3378"/>
                  </a:cubicBezTo>
                  <a:lnTo>
                    <a:pt x="1141" y="3378"/>
                  </a:lnTo>
                  <a:cubicBezTo>
                    <a:pt x="1027" y="3378"/>
                    <a:pt x="1027" y="3287"/>
                    <a:pt x="936" y="3196"/>
                  </a:cubicBezTo>
                  <a:cubicBezTo>
                    <a:pt x="845" y="2990"/>
                    <a:pt x="662" y="2716"/>
                    <a:pt x="457" y="2511"/>
                  </a:cubicBezTo>
                  <a:cubicBezTo>
                    <a:pt x="365" y="2511"/>
                    <a:pt x="274" y="2511"/>
                    <a:pt x="274" y="2625"/>
                  </a:cubicBezTo>
                  <a:cubicBezTo>
                    <a:pt x="365" y="2899"/>
                    <a:pt x="571" y="3082"/>
                    <a:pt x="753" y="3378"/>
                  </a:cubicBezTo>
                  <a:cubicBezTo>
                    <a:pt x="662" y="3470"/>
                    <a:pt x="571" y="3470"/>
                    <a:pt x="365" y="3470"/>
                  </a:cubicBezTo>
                  <a:cubicBezTo>
                    <a:pt x="183" y="3470"/>
                    <a:pt x="92" y="3858"/>
                    <a:pt x="365" y="3858"/>
                  </a:cubicBezTo>
                  <a:cubicBezTo>
                    <a:pt x="571" y="3858"/>
                    <a:pt x="845" y="3949"/>
                    <a:pt x="1141" y="3949"/>
                  </a:cubicBezTo>
                  <a:cubicBezTo>
                    <a:pt x="936" y="4223"/>
                    <a:pt x="753" y="4428"/>
                    <a:pt x="457" y="4611"/>
                  </a:cubicBezTo>
                  <a:cubicBezTo>
                    <a:pt x="365" y="4794"/>
                    <a:pt x="183" y="4999"/>
                    <a:pt x="0" y="5182"/>
                  </a:cubicBezTo>
                  <a:cubicBezTo>
                    <a:pt x="0" y="5273"/>
                    <a:pt x="92" y="5364"/>
                    <a:pt x="183" y="5364"/>
                  </a:cubicBezTo>
                  <a:cubicBezTo>
                    <a:pt x="365" y="5182"/>
                    <a:pt x="571" y="4999"/>
                    <a:pt x="753" y="4702"/>
                  </a:cubicBezTo>
                  <a:cubicBezTo>
                    <a:pt x="936" y="4520"/>
                    <a:pt x="1027" y="4337"/>
                    <a:pt x="1233" y="4132"/>
                  </a:cubicBezTo>
                  <a:cubicBezTo>
                    <a:pt x="1324" y="4132"/>
                    <a:pt x="1324" y="4040"/>
                    <a:pt x="1324" y="4040"/>
                  </a:cubicBezTo>
                  <a:cubicBezTo>
                    <a:pt x="1324" y="4040"/>
                    <a:pt x="1415" y="4040"/>
                    <a:pt x="1415" y="3949"/>
                  </a:cubicBezTo>
                  <a:cubicBezTo>
                    <a:pt x="1746" y="3995"/>
                    <a:pt x="2077" y="4017"/>
                    <a:pt x="2411" y="4017"/>
                  </a:cubicBezTo>
                  <a:cubicBezTo>
                    <a:pt x="2745" y="4017"/>
                    <a:pt x="3082" y="3995"/>
                    <a:pt x="3424" y="3949"/>
                  </a:cubicBezTo>
                  <a:lnTo>
                    <a:pt x="3424" y="3949"/>
                  </a:lnTo>
                  <a:cubicBezTo>
                    <a:pt x="2853" y="4520"/>
                    <a:pt x="2283" y="5090"/>
                    <a:pt x="1598" y="5661"/>
                  </a:cubicBezTo>
                  <a:cubicBezTo>
                    <a:pt x="1524" y="5735"/>
                    <a:pt x="1644" y="5868"/>
                    <a:pt x="1741" y="5868"/>
                  </a:cubicBezTo>
                  <a:cubicBezTo>
                    <a:pt x="1764" y="5868"/>
                    <a:pt x="1786" y="5861"/>
                    <a:pt x="1803" y="5844"/>
                  </a:cubicBezTo>
                  <a:cubicBezTo>
                    <a:pt x="2374" y="5478"/>
                    <a:pt x="2945" y="4999"/>
                    <a:pt x="3424" y="4520"/>
                  </a:cubicBezTo>
                  <a:lnTo>
                    <a:pt x="3424" y="6232"/>
                  </a:lnTo>
                  <a:cubicBezTo>
                    <a:pt x="3127" y="6505"/>
                    <a:pt x="2739" y="6802"/>
                    <a:pt x="2465" y="7076"/>
                  </a:cubicBezTo>
                  <a:cubicBezTo>
                    <a:pt x="2391" y="7169"/>
                    <a:pt x="2437" y="7306"/>
                    <a:pt x="2506" y="7306"/>
                  </a:cubicBezTo>
                  <a:cubicBezTo>
                    <a:pt x="2522" y="7306"/>
                    <a:pt x="2539" y="7299"/>
                    <a:pt x="2557" y="7282"/>
                  </a:cubicBezTo>
                  <a:cubicBezTo>
                    <a:pt x="2945" y="7076"/>
                    <a:pt x="3219" y="6893"/>
                    <a:pt x="3515" y="6620"/>
                  </a:cubicBezTo>
                  <a:lnTo>
                    <a:pt x="3515" y="6711"/>
                  </a:lnTo>
                  <a:cubicBezTo>
                    <a:pt x="3515" y="6802"/>
                    <a:pt x="3584" y="6848"/>
                    <a:pt x="3652" y="6848"/>
                  </a:cubicBezTo>
                  <a:cubicBezTo>
                    <a:pt x="3721" y="6848"/>
                    <a:pt x="3789" y="6802"/>
                    <a:pt x="3789" y="6711"/>
                  </a:cubicBezTo>
                  <a:lnTo>
                    <a:pt x="3789" y="6323"/>
                  </a:lnTo>
                  <a:cubicBezTo>
                    <a:pt x="3881" y="6323"/>
                    <a:pt x="3881" y="6232"/>
                    <a:pt x="3881" y="6232"/>
                  </a:cubicBezTo>
                  <a:cubicBezTo>
                    <a:pt x="4177" y="6414"/>
                    <a:pt x="4565" y="6711"/>
                    <a:pt x="4930" y="6893"/>
                  </a:cubicBezTo>
                  <a:cubicBezTo>
                    <a:pt x="4948" y="6911"/>
                    <a:pt x="4966" y="6918"/>
                    <a:pt x="4984" y="6918"/>
                  </a:cubicBezTo>
                  <a:cubicBezTo>
                    <a:pt x="5057" y="6918"/>
                    <a:pt x="5114" y="6785"/>
                    <a:pt x="5022" y="6711"/>
                  </a:cubicBezTo>
                  <a:cubicBezTo>
                    <a:pt x="4657" y="6414"/>
                    <a:pt x="4269" y="6140"/>
                    <a:pt x="3789" y="5844"/>
                  </a:cubicBezTo>
                  <a:cubicBezTo>
                    <a:pt x="3789" y="5273"/>
                    <a:pt x="3881" y="4702"/>
                    <a:pt x="3789" y="4040"/>
                  </a:cubicBezTo>
                  <a:lnTo>
                    <a:pt x="3881" y="4040"/>
                  </a:lnTo>
                  <a:cubicBezTo>
                    <a:pt x="4565" y="4794"/>
                    <a:pt x="5227" y="5570"/>
                    <a:pt x="5889" y="6232"/>
                  </a:cubicBezTo>
                  <a:cubicBezTo>
                    <a:pt x="5906" y="6248"/>
                    <a:pt x="5925" y="6256"/>
                    <a:pt x="5946" y="6256"/>
                  </a:cubicBezTo>
                  <a:cubicBezTo>
                    <a:pt x="6038" y="6256"/>
                    <a:pt x="6146" y="6103"/>
                    <a:pt x="6072" y="5935"/>
                  </a:cubicBezTo>
                  <a:cubicBezTo>
                    <a:pt x="5501" y="5273"/>
                    <a:pt x="4930" y="4611"/>
                    <a:pt x="4360" y="3949"/>
                  </a:cubicBezTo>
                  <a:cubicBezTo>
                    <a:pt x="4839" y="3858"/>
                    <a:pt x="5410" y="3766"/>
                    <a:pt x="5980" y="3652"/>
                  </a:cubicBezTo>
                  <a:lnTo>
                    <a:pt x="5980" y="3858"/>
                  </a:lnTo>
                  <a:cubicBezTo>
                    <a:pt x="6368" y="4223"/>
                    <a:pt x="6642" y="4611"/>
                    <a:pt x="7030" y="4999"/>
                  </a:cubicBezTo>
                  <a:cubicBezTo>
                    <a:pt x="7048" y="5016"/>
                    <a:pt x="7068" y="5024"/>
                    <a:pt x="7089" y="5024"/>
                  </a:cubicBezTo>
                  <a:cubicBezTo>
                    <a:pt x="7178" y="5024"/>
                    <a:pt x="7270" y="4886"/>
                    <a:pt x="7122" y="4794"/>
                  </a:cubicBezTo>
                  <a:cubicBezTo>
                    <a:pt x="6848" y="4428"/>
                    <a:pt x="6460" y="4040"/>
                    <a:pt x="6163" y="3652"/>
                  </a:cubicBezTo>
                  <a:cubicBezTo>
                    <a:pt x="6642" y="3561"/>
                    <a:pt x="7122" y="3561"/>
                    <a:pt x="7601" y="3470"/>
                  </a:cubicBezTo>
                  <a:cubicBezTo>
                    <a:pt x="7692" y="3378"/>
                    <a:pt x="7692" y="3196"/>
                    <a:pt x="7510" y="3196"/>
                  </a:cubicBezTo>
                  <a:cubicBezTo>
                    <a:pt x="7213" y="3196"/>
                    <a:pt x="6848" y="3287"/>
                    <a:pt x="6460" y="3287"/>
                  </a:cubicBezTo>
                  <a:cubicBezTo>
                    <a:pt x="6551" y="3082"/>
                    <a:pt x="6642" y="2990"/>
                    <a:pt x="6734" y="2808"/>
                  </a:cubicBezTo>
                  <a:cubicBezTo>
                    <a:pt x="6939" y="2625"/>
                    <a:pt x="7030" y="2328"/>
                    <a:pt x="7213" y="2055"/>
                  </a:cubicBezTo>
                  <a:cubicBezTo>
                    <a:pt x="7213" y="1973"/>
                    <a:pt x="7166" y="1903"/>
                    <a:pt x="7107" y="1903"/>
                  </a:cubicBezTo>
                  <a:cubicBezTo>
                    <a:pt x="7083" y="1903"/>
                    <a:pt x="7056" y="1914"/>
                    <a:pt x="7030" y="1940"/>
                  </a:cubicBezTo>
                  <a:cubicBezTo>
                    <a:pt x="6848" y="2146"/>
                    <a:pt x="6642" y="2420"/>
                    <a:pt x="6460" y="2716"/>
                  </a:cubicBezTo>
                  <a:cubicBezTo>
                    <a:pt x="6368" y="2899"/>
                    <a:pt x="6163" y="3082"/>
                    <a:pt x="6072" y="3287"/>
                  </a:cubicBezTo>
                  <a:cubicBezTo>
                    <a:pt x="5501" y="3378"/>
                    <a:pt x="5022" y="3378"/>
                    <a:pt x="4451" y="3378"/>
                  </a:cubicBezTo>
                  <a:cubicBezTo>
                    <a:pt x="5022" y="2716"/>
                    <a:pt x="5592" y="2055"/>
                    <a:pt x="6072" y="1278"/>
                  </a:cubicBezTo>
                  <a:cubicBezTo>
                    <a:pt x="6146" y="1205"/>
                    <a:pt x="6040" y="1071"/>
                    <a:pt x="5949" y="1071"/>
                  </a:cubicBezTo>
                  <a:cubicBezTo>
                    <a:pt x="5927" y="1071"/>
                    <a:pt x="5907" y="1078"/>
                    <a:pt x="5889" y="1096"/>
                  </a:cubicBezTo>
                  <a:cubicBezTo>
                    <a:pt x="5318" y="1940"/>
                    <a:pt x="4657" y="2716"/>
                    <a:pt x="3995" y="3378"/>
                  </a:cubicBezTo>
                  <a:lnTo>
                    <a:pt x="3789" y="3378"/>
                  </a:lnTo>
                  <a:lnTo>
                    <a:pt x="3789" y="2237"/>
                  </a:lnTo>
                  <a:cubicBezTo>
                    <a:pt x="3881" y="2237"/>
                    <a:pt x="4086" y="2146"/>
                    <a:pt x="3995" y="2055"/>
                  </a:cubicBezTo>
                  <a:cubicBezTo>
                    <a:pt x="3881" y="1940"/>
                    <a:pt x="3881" y="1849"/>
                    <a:pt x="3789" y="1758"/>
                  </a:cubicBezTo>
                  <a:cubicBezTo>
                    <a:pt x="3789" y="1187"/>
                    <a:pt x="3789" y="708"/>
                    <a:pt x="3698" y="137"/>
                  </a:cubicBezTo>
                  <a:cubicBezTo>
                    <a:pt x="3698" y="46"/>
                    <a:pt x="3652" y="0"/>
                    <a:pt x="3607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25" name="Google Shape;2525;p34"/>
            <p:cNvSpPr/>
            <p:nvPr/>
          </p:nvSpPr>
          <p:spPr>
            <a:xfrm>
              <a:off x="2653384" y="805383"/>
              <a:ext cx="27791" cy="36137"/>
            </a:xfrm>
            <a:custGeom>
              <a:avLst/>
              <a:gdLst/>
              <a:ahLst/>
              <a:cxnLst/>
              <a:rect l="l" t="t" r="r" b="b"/>
              <a:pathLst>
                <a:path w="1142" h="1485" extrusionOk="0">
                  <a:moveTo>
                    <a:pt x="1050" y="1"/>
                  </a:moveTo>
                  <a:cubicBezTo>
                    <a:pt x="571" y="275"/>
                    <a:pt x="115" y="754"/>
                    <a:pt x="1" y="1416"/>
                  </a:cubicBezTo>
                  <a:cubicBezTo>
                    <a:pt x="1" y="1462"/>
                    <a:pt x="29" y="1485"/>
                    <a:pt x="69" y="1485"/>
                  </a:cubicBezTo>
                  <a:cubicBezTo>
                    <a:pt x="109" y="1485"/>
                    <a:pt x="160" y="1462"/>
                    <a:pt x="206" y="1416"/>
                  </a:cubicBezTo>
                  <a:cubicBezTo>
                    <a:pt x="389" y="937"/>
                    <a:pt x="685" y="480"/>
                    <a:pt x="1050" y="92"/>
                  </a:cubicBezTo>
                  <a:cubicBezTo>
                    <a:pt x="1142" y="92"/>
                    <a:pt x="1142" y="1"/>
                    <a:pt x="1050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26" name="Google Shape;2526;p34"/>
            <p:cNvSpPr/>
            <p:nvPr/>
          </p:nvSpPr>
          <p:spPr>
            <a:xfrm>
              <a:off x="5019637" y="556007"/>
              <a:ext cx="188767" cy="178327"/>
            </a:xfrm>
            <a:custGeom>
              <a:avLst/>
              <a:gdLst/>
              <a:ahLst/>
              <a:cxnLst/>
              <a:rect l="l" t="t" r="r" b="b"/>
              <a:pathLst>
                <a:path w="7757" h="7328" extrusionOk="0">
                  <a:moveTo>
                    <a:pt x="3671" y="0"/>
                  </a:moveTo>
                  <a:cubicBezTo>
                    <a:pt x="3626" y="0"/>
                    <a:pt x="3580" y="23"/>
                    <a:pt x="3580" y="69"/>
                  </a:cubicBezTo>
                  <a:cubicBezTo>
                    <a:pt x="3580" y="548"/>
                    <a:pt x="3489" y="913"/>
                    <a:pt x="3489" y="1301"/>
                  </a:cubicBezTo>
                  <a:cubicBezTo>
                    <a:pt x="3397" y="1028"/>
                    <a:pt x="3192" y="822"/>
                    <a:pt x="3009" y="639"/>
                  </a:cubicBezTo>
                  <a:cubicBezTo>
                    <a:pt x="2956" y="586"/>
                    <a:pt x="2910" y="564"/>
                    <a:pt x="2875" y="564"/>
                  </a:cubicBezTo>
                  <a:cubicBezTo>
                    <a:pt x="2789" y="564"/>
                    <a:pt x="2762" y="693"/>
                    <a:pt x="2827" y="822"/>
                  </a:cubicBezTo>
                  <a:cubicBezTo>
                    <a:pt x="3009" y="1119"/>
                    <a:pt x="3306" y="1484"/>
                    <a:pt x="3489" y="1781"/>
                  </a:cubicBezTo>
                  <a:lnTo>
                    <a:pt x="3489" y="2922"/>
                  </a:lnTo>
                  <a:cubicBezTo>
                    <a:pt x="2735" y="2169"/>
                    <a:pt x="2051" y="1484"/>
                    <a:pt x="1297" y="731"/>
                  </a:cubicBezTo>
                  <a:cubicBezTo>
                    <a:pt x="1273" y="706"/>
                    <a:pt x="1248" y="695"/>
                    <a:pt x="1227" y="695"/>
                  </a:cubicBezTo>
                  <a:cubicBezTo>
                    <a:pt x="1170" y="695"/>
                    <a:pt x="1139" y="780"/>
                    <a:pt x="1206" y="913"/>
                  </a:cubicBezTo>
                  <a:cubicBezTo>
                    <a:pt x="1868" y="1689"/>
                    <a:pt x="2530" y="2534"/>
                    <a:pt x="3306" y="3401"/>
                  </a:cubicBezTo>
                  <a:lnTo>
                    <a:pt x="1115" y="3401"/>
                  </a:lnTo>
                  <a:cubicBezTo>
                    <a:pt x="1115" y="3310"/>
                    <a:pt x="1023" y="3310"/>
                    <a:pt x="1023" y="3196"/>
                  </a:cubicBezTo>
                  <a:cubicBezTo>
                    <a:pt x="818" y="3013"/>
                    <a:pt x="727" y="2739"/>
                    <a:pt x="453" y="2534"/>
                  </a:cubicBezTo>
                  <a:cubicBezTo>
                    <a:pt x="453" y="2504"/>
                    <a:pt x="440" y="2493"/>
                    <a:pt x="423" y="2493"/>
                  </a:cubicBezTo>
                  <a:cubicBezTo>
                    <a:pt x="389" y="2493"/>
                    <a:pt x="339" y="2534"/>
                    <a:pt x="339" y="2534"/>
                  </a:cubicBezTo>
                  <a:cubicBezTo>
                    <a:pt x="453" y="2831"/>
                    <a:pt x="635" y="3105"/>
                    <a:pt x="727" y="3310"/>
                  </a:cubicBezTo>
                  <a:lnTo>
                    <a:pt x="818" y="3401"/>
                  </a:lnTo>
                  <a:lnTo>
                    <a:pt x="453" y="3401"/>
                  </a:lnTo>
                  <a:cubicBezTo>
                    <a:pt x="247" y="3401"/>
                    <a:pt x="156" y="3767"/>
                    <a:pt x="339" y="3881"/>
                  </a:cubicBezTo>
                  <a:cubicBezTo>
                    <a:pt x="635" y="3881"/>
                    <a:pt x="909" y="3881"/>
                    <a:pt x="1115" y="3972"/>
                  </a:cubicBezTo>
                  <a:lnTo>
                    <a:pt x="1206" y="3972"/>
                  </a:lnTo>
                  <a:lnTo>
                    <a:pt x="544" y="4634"/>
                  </a:lnTo>
                  <a:cubicBezTo>
                    <a:pt x="339" y="4817"/>
                    <a:pt x="156" y="4908"/>
                    <a:pt x="65" y="5205"/>
                  </a:cubicBezTo>
                  <a:cubicBezTo>
                    <a:pt x="0" y="5269"/>
                    <a:pt x="27" y="5334"/>
                    <a:pt x="80" y="5334"/>
                  </a:cubicBezTo>
                  <a:cubicBezTo>
                    <a:pt x="103" y="5334"/>
                    <a:pt x="129" y="5323"/>
                    <a:pt x="156" y="5296"/>
                  </a:cubicBezTo>
                  <a:cubicBezTo>
                    <a:pt x="453" y="5205"/>
                    <a:pt x="544" y="4908"/>
                    <a:pt x="727" y="4725"/>
                  </a:cubicBezTo>
                  <a:cubicBezTo>
                    <a:pt x="909" y="4543"/>
                    <a:pt x="1115" y="4246"/>
                    <a:pt x="1297" y="4063"/>
                  </a:cubicBezTo>
                  <a:cubicBezTo>
                    <a:pt x="1389" y="4063"/>
                    <a:pt x="1389" y="3972"/>
                    <a:pt x="1389" y="3972"/>
                  </a:cubicBezTo>
                  <a:lnTo>
                    <a:pt x="3397" y="3972"/>
                  </a:lnTo>
                  <a:cubicBezTo>
                    <a:pt x="2827" y="4543"/>
                    <a:pt x="2256" y="5022"/>
                    <a:pt x="1685" y="5593"/>
                  </a:cubicBezTo>
                  <a:cubicBezTo>
                    <a:pt x="1594" y="5684"/>
                    <a:pt x="1685" y="5866"/>
                    <a:pt x="1868" y="5866"/>
                  </a:cubicBezTo>
                  <a:cubicBezTo>
                    <a:pt x="2439" y="5387"/>
                    <a:pt x="2918" y="5022"/>
                    <a:pt x="3489" y="4451"/>
                  </a:cubicBezTo>
                  <a:lnTo>
                    <a:pt x="3489" y="6255"/>
                  </a:lnTo>
                  <a:cubicBezTo>
                    <a:pt x="3101" y="6528"/>
                    <a:pt x="2827" y="6734"/>
                    <a:pt x="2439" y="7099"/>
                  </a:cubicBezTo>
                  <a:cubicBezTo>
                    <a:pt x="2363" y="7174"/>
                    <a:pt x="2474" y="7327"/>
                    <a:pt x="2567" y="7327"/>
                  </a:cubicBezTo>
                  <a:cubicBezTo>
                    <a:pt x="2586" y="7327"/>
                    <a:pt x="2605" y="7320"/>
                    <a:pt x="2621" y="7304"/>
                  </a:cubicBezTo>
                  <a:cubicBezTo>
                    <a:pt x="2918" y="7099"/>
                    <a:pt x="3192" y="6825"/>
                    <a:pt x="3489" y="6620"/>
                  </a:cubicBezTo>
                  <a:lnTo>
                    <a:pt x="3489" y="6734"/>
                  </a:lnTo>
                  <a:cubicBezTo>
                    <a:pt x="3489" y="6825"/>
                    <a:pt x="3557" y="6871"/>
                    <a:pt x="3640" y="6871"/>
                  </a:cubicBezTo>
                  <a:cubicBezTo>
                    <a:pt x="3723" y="6871"/>
                    <a:pt x="3820" y="6825"/>
                    <a:pt x="3877" y="6734"/>
                  </a:cubicBezTo>
                  <a:lnTo>
                    <a:pt x="3877" y="6255"/>
                  </a:lnTo>
                  <a:lnTo>
                    <a:pt x="3877" y="6163"/>
                  </a:lnTo>
                  <a:cubicBezTo>
                    <a:pt x="4242" y="6437"/>
                    <a:pt x="4630" y="6620"/>
                    <a:pt x="5018" y="6825"/>
                  </a:cubicBezTo>
                  <a:cubicBezTo>
                    <a:pt x="5036" y="6843"/>
                    <a:pt x="5051" y="6851"/>
                    <a:pt x="5062" y="6851"/>
                  </a:cubicBezTo>
                  <a:cubicBezTo>
                    <a:pt x="5106" y="6851"/>
                    <a:pt x="5091" y="6734"/>
                    <a:pt x="5018" y="6734"/>
                  </a:cubicBezTo>
                  <a:cubicBezTo>
                    <a:pt x="4630" y="6437"/>
                    <a:pt x="4242" y="6049"/>
                    <a:pt x="3877" y="5866"/>
                  </a:cubicBezTo>
                  <a:lnTo>
                    <a:pt x="3877" y="4063"/>
                  </a:lnTo>
                  <a:cubicBezTo>
                    <a:pt x="4539" y="4725"/>
                    <a:pt x="5200" y="5478"/>
                    <a:pt x="5954" y="6163"/>
                  </a:cubicBezTo>
                  <a:cubicBezTo>
                    <a:pt x="5970" y="6179"/>
                    <a:pt x="5989" y="6186"/>
                    <a:pt x="6010" y="6186"/>
                  </a:cubicBezTo>
                  <a:cubicBezTo>
                    <a:pt x="6108" y="6186"/>
                    <a:pt x="6234" y="6033"/>
                    <a:pt x="6159" y="5958"/>
                  </a:cubicBezTo>
                  <a:cubicBezTo>
                    <a:pt x="5589" y="5205"/>
                    <a:pt x="5018" y="4543"/>
                    <a:pt x="4333" y="3881"/>
                  </a:cubicBezTo>
                  <a:cubicBezTo>
                    <a:pt x="4893" y="3881"/>
                    <a:pt x="5452" y="3771"/>
                    <a:pt x="6011" y="3681"/>
                  </a:cubicBezTo>
                  <a:lnTo>
                    <a:pt x="6011" y="3681"/>
                  </a:lnTo>
                  <a:cubicBezTo>
                    <a:pt x="5956" y="3702"/>
                    <a:pt x="5967" y="3783"/>
                    <a:pt x="6045" y="3881"/>
                  </a:cubicBezTo>
                  <a:cubicBezTo>
                    <a:pt x="6342" y="4246"/>
                    <a:pt x="6616" y="4634"/>
                    <a:pt x="7004" y="4908"/>
                  </a:cubicBezTo>
                  <a:cubicBezTo>
                    <a:pt x="7031" y="4969"/>
                    <a:pt x="7068" y="4993"/>
                    <a:pt x="7104" y="4993"/>
                  </a:cubicBezTo>
                  <a:cubicBezTo>
                    <a:pt x="7189" y="4993"/>
                    <a:pt x="7267" y="4854"/>
                    <a:pt x="7186" y="4725"/>
                  </a:cubicBezTo>
                  <a:cubicBezTo>
                    <a:pt x="6912" y="4337"/>
                    <a:pt x="6524" y="4063"/>
                    <a:pt x="6159" y="3675"/>
                  </a:cubicBezTo>
                  <a:lnTo>
                    <a:pt x="7574" y="3401"/>
                  </a:lnTo>
                  <a:cubicBezTo>
                    <a:pt x="7757" y="3401"/>
                    <a:pt x="7666" y="3105"/>
                    <a:pt x="7574" y="3105"/>
                  </a:cubicBezTo>
                  <a:cubicBezTo>
                    <a:pt x="7186" y="3196"/>
                    <a:pt x="6821" y="3196"/>
                    <a:pt x="6524" y="3196"/>
                  </a:cubicBezTo>
                  <a:cubicBezTo>
                    <a:pt x="6616" y="3105"/>
                    <a:pt x="6730" y="2922"/>
                    <a:pt x="6730" y="2831"/>
                  </a:cubicBezTo>
                  <a:cubicBezTo>
                    <a:pt x="6912" y="2534"/>
                    <a:pt x="7095" y="2351"/>
                    <a:pt x="7186" y="1963"/>
                  </a:cubicBezTo>
                  <a:cubicBezTo>
                    <a:pt x="7267" y="1899"/>
                    <a:pt x="7234" y="1834"/>
                    <a:pt x="7175" y="1834"/>
                  </a:cubicBezTo>
                  <a:cubicBezTo>
                    <a:pt x="7150" y="1834"/>
                    <a:pt x="7122" y="1845"/>
                    <a:pt x="7095" y="1872"/>
                  </a:cubicBezTo>
                  <a:cubicBezTo>
                    <a:pt x="6912" y="2169"/>
                    <a:pt x="6730" y="2443"/>
                    <a:pt x="6524" y="2625"/>
                  </a:cubicBezTo>
                  <a:cubicBezTo>
                    <a:pt x="6342" y="2831"/>
                    <a:pt x="6250" y="3013"/>
                    <a:pt x="6159" y="3310"/>
                  </a:cubicBezTo>
                  <a:lnTo>
                    <a:pt x="4539" y="3310"/>
                  </a:lnTo>
                  <a:cubicBezTo>
                    <a:pt x="5109" y="2625"/>
                    <a:pt x="5589" y="1963"/>
                    <a:pt x="6159" y="1301"/>
                  </a:cubicBezTo>
                  <a:cubicBezTo>
                    <a:pt x="6159" y="1168"/>
                    <a:pt x="6049" y="1083"/>
                    <a:pt x="5990" y="1083"/>
                  </a:cubicBezTo>
                  <a:cubicBezTo>
                    <a:pt x="5968" y="1083"/>
                    <a:pt x="5954" y="1094"/>
                    <a:pt x="5954" y="1119"/>
                  </a:cubicBezTo>
                  <a:cubicBezTo>
                    <a:pt x="5292" y="1872"/>
                    <a:pt x="4721" y="2625"/>
                    <a:pt x="4059" y="3310"/>
                  </a:cubicBezTo>
                  <a:lnTo>
                    <a:pt x="3877" y="3310"/>
                  </a:lnTo>
                  <a:lnTo>
                    <a:pt x="3877" y="2169"/>
                  </a:lnTo>
                  <a:cubicBezTo>
                    <a:pt x="3893" y="2185"/>
                    <a:pt x="3909" y="2192"/>
                    <a:pt x="3924" y="2192"/>
                  </a:cubicBezTo>
                  <a:cubicBezTo>
                    <a:pt x="3994" y="2192"/>
                    <a:pt x="4043" y="2039"/>
                    <a:pt x="3968" y="1963"/>
                  </a:cubicBezTo>
                  <a:cubicBezTo>
                    <a:pt x="3968" y="1872"/>
                    <a:pt x="3877" y="1781"/>
                    <a:pt x="3762" y="1689"/>
                  </a:cubicBezTo>
                  <a:lnTo>
                    <a:pt x="3762" y="69"/>
                  </a:lnTo>
                  <a:cubicBezTo>
                    <a:pt x="3762" y="23"/>
                    <a:pt x="3717" y="0"/>
                    <a:pt x="3671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27" name="Google Shape;2527;p34"/>
            <p:cNvSpPr/>
            <p:nvPr/>
          </p:nvSpPr>
          <p:spPr>
            <a:xfrm>
              <a:off x="5113956" y="567103"/>
              <a:ext cx="27791" cy="35383"/>
            </a:xfrm>
            <a:custGeom>
              <a:avLst/>
              <a:gdLst/>
              <a:ahLst/>
              <a:cxnLst/>
              <a:rect l="l" t="t" r="r" b="b"/>
              <a:pathLst>
                <a:path w="1142" h="1454" extrusionOk="0">
                  <a:moveTo>
                    <a:pt x="1142" y="1"/>
                  </a:moveTo>
                  <a:cubicBezTo>
                    <a:pt x="663" y="275"/>
                    <a:pt x="183" y="754"/>
                    <a:pt x="1" y="1325"/>
                  </a:cubicBezTo>
                  <a:cubicBezTo>
                    <a:pt x="1" y="1389"/>
                    <a:pt x="92" y="1454"/>
                    <a:pt x="145" y="1454"/>
                  </a:cubicBezTo>
                  <a:cubicBezTo>
                    <a:pt x="168" y="1454"/>
                    <a:pt x="183" y="1443"/>
                    <a:pt x="183" y="1416"/>
                  </a:cubicBezTo>
                  <a:cubicBezTo>
                    <a:pt x="457" y="845"/>
                    <a:pt x="663" y="366"/>
                    <a:pt x="1142" y="92"/>
                  </a:cubicBezTo>
                  <a:lnTo>
                    <a:pt x="1142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28" name="Google Shape;2528;p34"/>
            <p:cNvSpPr/>
            <p:nvPr/>
          </p:nvSpPr>
          <p:spPr>
            <a:xfrm>
              <a:off x="3931681" y="1786292"/>
              <a:ext cx="38668" cy="31465"/>
            </a:xfrm>
            <a:custGeom>
              <a:avLst/>
              <a:gdLst/>
              <a:ahLst/>
              <a:cxnLst/>
              <a:rect l="l" t="t" r="r" b="b"/>
              <a:pathLst>
                <a:path w="1589" h="1293" extrusionOk="0">
                  <a:moveTo>
                    <a:pt x="1497" y="0"/>
                  </a:moveTo>
                  <a:cubicBezTo>
                    <a:pt x="926" y="206"/>
                    <a:pt x="356" y="571"/>
                    <a:pt x="82" y="1142"/>
                  </a:cubicBezTo>
                  <a:cubicBezTo>
                    <a:pt x="0" y="1223"/>
                    <a:pt x="35" y="1293"/>
                    <a:pt x="95" y="1293"/>
                  </a:cubicBezTo>
                  <a:cubicBezTo>
                    <a:pt x="119" y="1293"/>
                    <a:pt x="147" y="1282"/>
                    <a:pt x="173" y="1256"/>
                  </a:cubicBezTo>
                  <a:cubicBezTo>
                    <a:pt x="652" y="776"/>
                    <a:pt x="1018" y="297"/>
                    <a:pt x="1588" y="114"/>
                  </a:cubicBezTo>
                  <a:cubicBezTo>
                    <a:pt x="1588" y="0"/>
                    <a:pt x="1588" y="0"/>
                    <a:pt x="1497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29" name="Google Shape;2529;p34"/>
            <p:cNvSpPr/>
            <p:nvPr/>
          </p:nvSpPr>
          <p:spPr>
            <a:xfrm>
              <a:off x="5042292" y="3151898"/>
              <a:ext cx="215000" cy="190446"/>
            </a:xfrm>
            <a:custGeom>
              <a:avLst/>
              <a:gdLst/>
              <a:ahLst/>
              <a:cxnLst/>
              <a:rect l="l" t="t" r="r" b="b"/>
              <a:pathLst>
                <a:path w="8835" h="7826" extrusionOk="0">
                  <a:moveTo>
                    <a:pt x="5261" y="0"/>
                  </a:moveTo>
                  <a:cubicBezTo>
                    <a:pt x="5211" y="0"/>
                    <a:pt x="5158" y="30"/>
                    <a:pt x="5114" y="100"/>
                  </a:cubicBezTo>
                  <a:cubicBezTo>
                    <a:pt x="5023" y="579"/>
                    <a:pt x="4931" y="944"/>
                    <a:pt x="4840" y="1424"/>
                  </a:cubicBezTo>
                  <a:cubicBezTo>
                    <a:pt x="4749" y="1059"/>
                    <a:pt x="4543" y="762"/>
                    <a:pt x="4452" y="488"/>
                  </a:cubicBezTo>
                  <a:cubicBezTo>
                    <a:pt x="4425" y="427"/>
                    <a:pt x="4382" y="402"/>
                    <a:pt x="4337" y="402"/>
                  </a:cubicBezTo>
                  <a:cubicBezTo>
                    <a:pt x="4231" y="402"/>
                    <a:pt x="4114" y="542"/>
                    <a:pt x="4178" y="671"/>
                  </a:cubicBezTo>
                  <a:cubicBezTo>
                    <a:pt x="4361" y="1150"/>
                    <a:pt x="4452" y="1515"/>
                    <a:pt x="4658" y="1994"/>
                  </a:cubicBezTo>
                  <a:cubicBezTo>
                    <a:pt x="4543" y="2382"/>
                    <a:pt x="4452" y="2771"/>
                    <a:pt x="4361" y="3136"/>
                  </a:cubicBezTo>
                  <a:cubicBezTo>
                    <a:pt x="3790" y="2200"/>
                    <a:pt x="3220" y="1150"/>
                    <a:pt x="2649" y="191"/>
                  </a:cubicBezTo>
                  <a:cubicBezTo>
                    <a:pt x="2622" y="138"/>
                    <a:pt x="2588" y="116"/>
                    <a:pt x="2552" y="116"/>
                  </a:cubicBezTo>
                  <a:cubicBezTo>
                    <a:pt x="2466" y="116"/>
                    <a:pt x="2375" y="245"/>
                    <a:pt x="2375" y="374"/>
                  </a:cubicBezTo>
                  <a:cubicBezTo>
                    <a:pt x="2946" y="1424"/>
                    <a:pt x="3516" y="2474"/>
                    <a:pt x="4087" y="3524"/>
                  </a:cubicBezTo>
                  <a:cubicBezTo>
                    <a:pt x="3220" y="3341"/>
                    <a:pt x="2466" y="3136"/>
                    <a:pt x="1690" y="3044"/>
                  </a:cubicBezTo>
                  <a:cubicBezTo>
                    <a:pt x="1690" y="2953"/>
                    <a:pt x="1690" y="2862"/>
                    <a:pt x="1599" y="2771"/>
                  </a:cubicBezTo>
                  <a:cubicBezTo>
                    <a:pt x="1508" y="2474"/>
                    <a:pt x="1416" y="2200"/>
                    <a:pt x="1234" y="1903"/>
                  </a:cubicBezTo>
                  <a:cubicBezTo>
                    <a:pt x="1234" y="1857"/>
                    <a:pt x="1182" y="1835"/>
                    <a:pt x="1131" y="1835"/>
                  </a:cubicBezTo>
                  <a:cubicBezTo>
                    <a:pt x="1080" y="1835"/>
                    <a:pt x="1028" y="1857"/>
                    <a:pt x="1028" y="1903"/>
                  </a:cubicBezTo>
                  <a:cubicBezTo>
                    <a:pt x="1120" y="2291"/>
                    <a:pt x="1234" y="2565"/>
                    <a:pt x="1325" y="2862"/>
                  </a:cubicBezTo>
                  <a:lnTo>
                    <a:pt x="1325" y="2953"/>
                  </a:lnTo>
                  <a:cubicBezTo>
                    <a:pt x="1234" y="2953"/>
                    <a:pt x="1028" y="2862"/>
                    <a:pt x="937" y="2862"/>
                  </a:cubicBezTo>
                  <a:cubicBezTo>
                    <a:pt x="754" y="2862"/>
                    <a:pt x="549" y="3227"/>
                    <a:pt x="754" y="3341"/>
                  </a:cubicBezTo>
                  <a:cubicBezTo>
                    <a:pt x="1028" y="3432"/>
                    <a:pt x="1325" y="3524"/>
                    <a:pt x="1599" y="3615"/>
                  </a:cubicBezTo>
                  <a:cubicBezTo>
                    <a:pt x="1325" y="3798"/>
                    <a:pt x="1028" y="4003"/>
                    <a:pt x="754" y="4186"/>
                  </a:cubicBezTo>
                  <a:cubicBezTo>
                    <a:pt x="458" y="4368"/>
                    <a:pt x="275" y="4482"/>
                    <a:pt x="92" y="4665"/>
                  </a:cubicBezTo>
                  <a:cubicBezTo>
                    <a:pt x="0" y="4739"/>
                    <a:pt x="57" y="4872"/>
                    <a:pt x="131" y="4872"/>
                  </a:cubicBezTo>
                  <a:cubicBezTo>
                    <a:pt x="148" y="4872"/>
                    <a:pt x="166" y="4865"/>
                    <a:pt x="184" y="4848"/>
                  </a:cubicBezTo>
                  <a:cubicBezTo>
                    <a:pt x="458" y="4756"/>
                    <a:pt x="663" y="4574"/>
                    <a:pt x="937" y="4368"/>
                  </a:cubicBezTo>
                  <a:cubicBezTo>
                    <a:pt x="1234" y="4186"/>
                    <a:pt x="1416" y="4003"/>
                    <a:pt x="1690" y="3798"/>
                  </a:cubicBezTo>
                  <a:lnTo>
                    <a:pt x="1690" y="3706"/>
                  </a:lnTo>
                  <a:cubicBezTo>
                    <a:pt x="1728" y="3737"/>
                    <a:pt x="1764" y="3747"/>
                    <a:pt x="1794" y="3747"/>
                  </a:cubicBezTo>
                  <a:cubicBezTo>
                    <a:pt x="1855" y="3747"/>
                    <a:pt x="1896" y="3706"/>
                    <a:pt x="1896" y="3706"/>
                  </a:cubicBezTo>
                  <a:cubicBezTo>
                    <a:pt x="2558" y="3912"/>
                    <a:pt x="3311" y="4094"/>
                    <a:pt x="4087" y="4186"/>
                  </a:cubicBezTo>
                  <a:cubicBezTo>
                    <a:pt x="3311" y="4665"/>
                    <a:pt x="2466" y="5144"/>
                    <a:pt x="1690" y="5510"/>
                  </a:cubicBezTo>
                  <a:cubicBezTo>
                    <a:pt x="1612" y="5608"/>
                    <a:pt x="1668" y="5825"/>
                    <a:pt x="1759" y="5825"/>
                  </a:cubicBezTo>
                  <a:cubicBezTo>
                    <a:pt x="1773" y="5825"/>
                    <a:pt x="1789" y="5819"/>
                    <a:pt x="1804" y="5806"/>
                  </a:cubicBezTo>
                  <a:cubicBezTo>
                    <a:pt x="2558" y="5510"/>
                    <a:pt x="3220" y="5236"/>
                    <a:pt x="3881" y="4756"/>
                  </a:cubicBezTo>
                  <a:lnTo>
                    <a:pt x="3881" y="4756"/>
                  </a:lnTo>
                  <a:cubicBezTo>
                    <a:pt x="3790" y="5418"/>
                    <a:pt x="3608" y="6080"/>
                    <a:pt x="3516" y="6765"/>
                  </a:cubicBezTo>
                  <a:cubicBezTo>
                    <a:pt x="3037" y="6948"/>
                    <a:pt x="2649" y="7130"/>
                    <a:pt x="2170" y="7336"/>
                  </a:cubicBezTo>
                  <a:cubicBezTo>
                    <a:pt x="2091" y="7414"/>
                    <a:pt x="2148" y="7628"/>
                    <a:pt x="2223" y="7628"/>
                  </a:cubicBezTo>
                  <a:cubicBezTo>
                    <a:pt x="2235" y="7628"/>
                    <a:pt x="2248" y="7622"/>
                    <a:pt x="2261" y="7609"/>
                  </a:cubicBezTo>
                  <a:cubicBezTo>
                    <a:pt x="2649" y="7518"/>
                    <a:pt x="3037" y="7336"/>
                    <a:pt x="3402" y="7039"/>
                  </a:cubicBezTo>
                  <a:lnTo>
                    <a:pt x="3402" y="7221"/>
                  </a:lnTo>
                  <a:cubicBezTo>
                    <a:pt x="3402" y="7333"/>
                    <a:pt x="3490" y="7411"/>
                    <a:pt x="3585" y="7411"/>
                  </a:cubicBezTo>
                  <a:cubicBezTo>
                    <a:pt x="3664" y="7411"/>
                    <a:pt x="3749" y="7357"/>
                    <a:pt x="3790" y="7221"/>
                  </a:cubicBezTo>
                  <a:cubicBezTo>
                    <a:pt x="3790" y="7130"/>
                    <a:pt x="3790" y="7039"/>
                    <a:pt x="3881" y="6856"/>
                  </a:cubicBezTo>
                  <a:lnTo>
                    <a:pt x="3973" y="6765"/>
                  </a:lnTo>
                  <a:cubicBezTo>
                    <a:pt x="4269" y="7130"/>
                    <a:pt x="4658" y="7427"/>
                    <a:pt x="4931" y="7792"/>
                  </a:cubicBezTo>
                  <a:cubicBezTo>
                    <a:pt x="4950" y="7816"/>
                    <a:pt x="4969" y="7826"/>
                    <a:pt x="4987" y="7826"/>
                  </a:cubicBezTo>
                  <a:cubicBezTo>
                    <a:pt x="5053" y="7826"/>
                    <a:pt x="5095" y="7682"/>
                    <a:pt x="5023" y="7609"/>
                  </a:cubicBezTo>
                  <a:cubicBezTo>
                    <a:pt x="4749" y="7221"/>
                    <a:pt x="4361" y="6765"/>
                    <a:pt x="3973" y="6377"/>
                  </a:cubicBezTo>
                  <a:cubicBezTo>
                    <a:pt x="4178" y="5715"/>
                    <a:pt x="4361" y="5144"/>
                    <a:pt x="4452" y="4482"/>
                  </a:cubicBezTo>
                  <a:cubicBezTo>
                    <a:pt x="5023" y="5418"/>
                    <a:pt x="5593" y="6377"/>
                    <a:pt x="6164" y="7221"/>
                  </a:cubicBezTo>
                  <a:cubicBezTo>
                    <a:pt x="6191" y="7282"/>
                    <a:pt x="6236" y="7307"/>
                    <a:pt x="6284" y="7307"/>
                  </a:cubicBezTo>
                  <a:cubicBezTo>
                    <a:pt x="6397" y="7307"/>
                    <a:pt x="6525" y="7167"/>
                    <a:pt x="6461" y="7039"/>
                  </a:cubicBezTo>
                  <a:cubicBezTo>
                    <a:pt x="5981" y="6194"/>
                    <a:pt x="5502" y="5236"/>
                    <a:pt x="5023" y="4368"/>
                  </a:cubicBezTo>
                  <a:lnTo>
                    <a:pt x="5023" y="4368"/>
                  </a:lnTo>
                  <a:cubicBezTo>
                    <a:pt x="5685" y="4482"/>
                    <a:pt x="6255" y="4574"/>
                    <a:pt x="6940" y="4574"/>
                  </a:cubicBezTo>
                  <a:cubicBezTo>
                    <a:pt x="6826" y="4665"/>
                    <a:pt x="6826" y="4756"/>
                    <a:pt x="6826" y="4756"/>
                  </a:cubicBezTo>
                  <a:cubicBezTo>
                    <a:pt x="7123" y="5327"/>
                    <a:pt x="7305" y="5806"/>
                    <a:pt x="7693" y="6286"/>
                  </a:cubicBezTo>
                  <a:cubicBezTo>
                    <a:pt x="7717" y="6310"/>
                    <a:pt x="7748" y="6321"/>
                    <a:pt x="7778" y="6321"/>
                  </a:cubicBezTo>
                  <a:cubicBezTo>
                    <a:pt x="7862" y="6321"/>
                    <a:pt x="7943" y="6232"/>
                    <a:pt x="7876" y="6080"/>
                  </a:cubicBezTo>
                  <a:cubicBezTo>
                    <a:pt x="7693" y="5624"/>
                    <a:pt x="7397" y="5144"/>
                    <a:pt x="7123" y="4665"/>
                  </a:cubicBezTo>
                  <a:cubicBezTo>
                    <a:pt x="7602" y="4665"/>
                    <a:pt x="8173" y="4665"/>
                    <a:pt x="8652" y="4756"/>
                  </a:cubicBezTo>
                  <a:cubicBezTo>
                    <a:pt x="8835" y="4756"/>
                    <a:pt x="8835" y="4482"/>
                    <a:pt x="8743" y="4482"/>
                  </a:cubicBezTo>
                  <a:cubicBezTo>
                    <a:pt x="8264" y="4368"/>
                    <a:pt x="7876" y="4368"/>
                    <a:pt x="7511" y="4277"/>
                  </a:cubicBezTo>
                  <a:cubicBezTo>
                    <a:pt x="7693" y="4186"/>
                    <a:pt x="7785" y="4003"/>
                    <a:pt x="7876" y="3912"/>
                  </a:cubicBezTo>
                  <a:cubicBezTo>
                    <a:pt x="8173" y="3615"/>
                    <a:pt x="8447" y="3432"/>
                    <a:pt x="8652" y="3136"/>
                  </a:cubicBezTo>
                  <a:cubicBezTo>
                    <a:pt x="8726" y="3062"/>
                    <a:pt x="8680" y="2928"/>
                    <a:pt x="8600" y="2928"/>
                  </a:cubicBezTo>
                  <a:cubicBezTo>
                    <a:pt x="8581" y="2928"/>
                    <a:pt x="8560" y="2936"/>
                    <a:pt x="8538" y="2953"/>
                  </a:cubicBezTo>
                  <a:cubicBezTo>
                    <a:pt x="8264" y="3136"/>
                    <a:pt x="7967" y="3432"/>
                    <a:pt x="7693" y="3615"/>
                  </a:cubicBezTo>
                  <a:cubicBezTo>
                    <a:pt x="7511" y="3798"/>
                    <a:pt x="7305" y="4003"/>
                    <a:pt x="7123" y="4186"/>
                  </a:cubicBezTo>
                  <a:cubicBezTo>
                    <a:pt x="6552" y="4094"/>
                    <a:pt x="5981" y="4003"/>
                    <a:pt x="5411" y="3798"/>
                  </a:cubicBezTo>
                  <a:cubicBezTo>
                    <a:pt x="6164" y="3341"/>
                    <a:pt x="6940" y="2656"/>
                    <a:pt x="7602" y="1994"/>
                  </a:cubicBezTo>
                  <a:cubicBezTo>
                    <a:pt x="7750" y="1921"/>
                    <a:pt x="7658" y="1787"/>
                    <a:pt x="7570" y="1787"/>
                  </a:cubicBezTo>
                  <a:cubicBezTo>
                    <a:pt x="7549" y="1787"/>
                    <a:pt x="7528" y="1794"/>
                    <a:pt x="7511" y="1812"/>
                  </a:cubicBezTo>
                  <a:cubicBezTo>
                    <a:pt x="6643" y="2565"/>
                    <a:pt x="5799" y="3136"/>
                    <a:pt x="4840" y="3706"/>
                  </a:cubicBezTo>
                  <a:lnTo>
                    <a:pt x="4658" y="3706"/>
                  </a:lnTo>
                  <a:cubicBezTo>
                    <a:pt x="4749" y="3227"/>
                    <a:pt x="4840" y="2862"/>
                    <a:pt x="4931" y="2382"/>
                  </a:cubicBezTo>
                  <a:cubicBezTo>
                    <a:pt x="4958" y="2409"/>
                    <a:pt x="4995" y="2420"/>
                    <a:pt x="5030" y="2420"/>
                  </a:cubicBezTo>
                  <a:cubicBezTo>
                    <a:pt x="5116" y="2420"/>
                    <a:pt x="5195" y="2356"/>
                    <a:pt x="5114" y="2291"/>
                  </a:cubicBezTo>
                  <a:cubicBezTo>
                    <a:pt x="5114" y="2086"/>
                    <a:pt x="5114" y="1994"/>
                    <a:pt x="5023" y="1903"/>
                  </a:cubicBezTo>
                  <a:cubicBezTo>
                    <a:pt x="5114" y="1333"/>
                    <a:pt x="5319" y="762"/>
                    <a:pt x="5411" y="191"/>
                  </a:cubicBezTo>
                  <a:cubicBezTo>
                    <a:pt x="5411" y="78"/>
                    <a:pt x="5341" y="0"/>
                    <a:pt x="5261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30" name="Google Shape;2530;p34"/>
            <p:cNvSpPr/>
            <p:nvPr/>
          </p:nvSpPr>
          <p:spPr>
            <a:xfrm>
              <a:off x="5165179" y="3172655"/>
              <a:ext cx="38790" cy="31173"/>
            </a:xfrm>
            <a:custGeom>
              <a:avLst/>
              <a:gdLst/>
              <a:ahLst/>
              <a:cxnLst/>
              <a:rect l="l" t="t" r="r" b="b"/>
              <a:pathLst>
                <a:path w="1594" h="1281" extrusionOk="0">
                  <a:moveTo>
                    <a:pt x="1593" y="0"/>
                  </a:moveTo>
                  <a:cubicBezTo>
                    <a:pt x="1023" y="206"/>
                    <a:pt x="361" y="571"/>
                    <a:pt x="64" y="1141"/>
                  </a:cubicBezTo>
                  <a:cubicBezTo>
                    <a:pt x="0" y="1205"/>
                    <a:pt x="82" y="1281"/>
                    <a:pt x="168" y="1281"/>
                  </a:cubicBezTo>
                  <a:cubicBezTo>
                    <a:pt x="205" y="1281"/>
                    <a:pt x="242" y="1267"/>
                    <a:pt x="269" y="1233"/>
                  </a:cubicBezTo>
                  <a:cubicBezTo>
                    <a:pt x="635" y="776"/>
                    <a:pt x="1023" y="388"/>
                    <a:pt x="1593" y="91"/>
                  </a:cubicBezTo>
                  <a:lnTo>
                    <a:pt x="1593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31" name="Google Shape;2531;p34"/>
            <p:cNvSpPr/>
            <p:nvPr/>
          </p:nvSpPr>
          <p:spPr>
            <a:xfrm>
              <a:off x="3226112" y="3443689"/>
              <a:ext cx="31611" cy="26501"/>
            </a:xfrm>
            <a:custGeom>
              <a:avLst/>
              <a:gdLst/>
              <a:ahLst/>
              <a:cxnLst/>
              <a:rect l="l" t="t" r="r" b="b"/>
              <a:pathLst>
                <a:path w="1299" h="1089" extrusionOk="0">
                  <a:moveTo>
                    <a:pt x="1298" y="1"/>
                  </a:moveTo>
                  <a:cubicBezTo>
                    <a:pt x="819" y="184"/>
                    <a:pt x="248" y="480"/>
                    <a:pt x="66" y="937"/>
                  </a:cubicBezTo>
                  <a:cubicBezTo>
                    <a:pt x="1" y="1018"/>
                    <a:pt x="29" y="1088"/>
                    <a:pt x="83" y="1088"/>
                  </a:cubicBezTo>
                  <a:cubicBezTo>
                    <a:pt x="105" y="1088"/>
                    <a:pt x="131" y="1077"/>
                    <a:pt x="157" y="1051"/>
                  </a:cubicBezTo>
                  <a:cubicBezTo>
                    <a:pt x="545" y="663"/>
                    <a:pt x="819" y="275"/>
                    <a:pt x="1298" y="92"/>
                  </a:cubicBezTo>
                  <a:lnTo>
                    <a:pt x="1298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32" name="Google Shape;2532;p34"/>
            <p:cNvSpPr/>
            <p:nvPr/>
          </p:nvSpPr>
          <p:spPr>
            <a:xfrm>
              <a:off x="4421893" y="3676956"/>
              <a:ext cx="173314" cy="153359"/>
            </a:xfrm>
            <a:custGeom>
              <a:avLst/>
              <a:gdLst/>
              <a:ahLst/>
              <a:cxnLst/>
              <a:rect l="l" t="t" r="r" b="b"/>
              <a:pathLst>
                <a:path w="7122" h="6302" extrusionOk="0">
                  <a:moveTo>
                    <a:pt x="4318" y="1"/>
                  </a:moveTo>
                  <a:cubicBezTo>
                    <a:pt x="4272" y="1"/>
                    <a:pt x="4215" y="31"/>
                    <a:pt x="4177" y="116"/>
                  </a:cubicBezTo>
                  <a:cubicBezTo>
                    <a:pt x="4086" y="390"/>
                    <a:pt x="3995" y="778"/>
                    <a:pt x="3903" y="1051"/>
                  </a:cubicBezTo>
                  <a:cubicBezTo>
                    <a:pt x="3789" y="869"/>
                    <a:pt x="3698" y="686"/>
                    <a:pt x="3607" y="390"/>
                  </a:cubicBezTo>
                  <a:cubicBezTo>
                    <a:pt x="3580" y="337"/>
                    <a:pt x="3546" y="314"/>
                    <a:pt x="3513" y="314"/>
                  </a:cubicBezTo>
                  <a:cubicBezTo>
                    <a:pt x="3433" y="314"/>
                    <a:pt x="3359" y="449"/>
                    <a:pt x="3424" y="595"/>
                  </a:cubicBezTo>
                  <a:cubicBezTo>
                    <a:pt x="3515" y="869"/>
                    <a:pt x="3607" y="1257"/>
                    <a:pt x="3789" y="1531"/>
                  </a:cubicBezTo>
                  <a:cubicBezTo>
                    <a:pt x="3698" y="1919"/>
                    <a:pt x="3607" y="2193"/>
                    <a:pt x="3515" y="2489"/>
                  </a:cubicBezTo>
                  <a:cubicBezTo>
                    <a:pt x="3036" y="1736"/>
                    <a:pt x="2557" y="960"/>
                    <a:pt x="2192" y="116"/>
                  </a:cubicBezTo>
                  <a:cubicBezTo>
                    <a:pt x="2161" y="91"/>
                    <a:pt x="2125" y="80"/>
                    <a:pt x="2092" y="80"/>
                  </a:cubicBezTo>
                  <a:cubicBezTo>
                    <a:pt x="1999" y="80"/>
                    <a:pt x="1919" y="165"/>
                    <a:pt x="1986" y="298"/>
                  </a:cubicBezTo>
                  <a:cubicBezTo>
                    <a:pt x="2374" y="1166"/>
                    <a:pt x="2853" y="2010"/>
                    <a:pt x="3333" y="2878"/>
                  </a:cubicBezTo>
                  <a:cubicBezTo>
                    <a:pt x="2648" y="2672"/>
                    <a:pt x="2077" y="2581"/>
                    <a:pt x="1415" y="2398"/>
                  </a:cubicBezTo>
                  <a:cubicBezTo>
                    <a:pt x="1415" y="2398"/>
                    <a:pt x="1324" y="2307"/>
                    <a:pt x="1324" y="2193"/>
                  </a:cubicBezTo>
                  <a:cubicBezTo>
                    <a:pt x="1233" y="2010"/>
                    <a:pt x="1142" y="1736"/>
                    <a:pt x="1050" y="1531"/>
                  </a:cubicBezTo>
                  <a:cubicBezTo>
                    <a:pt x="993" y="1485"/>
                    <a:pt x="942" y="1462"/>
                    <a:pt x="905" y="1462"/>
                  </a:cubicBezTo>
                  <a:cubicBezTo>
                    <a:pt x="868" y="1462"/>
                    <a:pt x="845" y="1485"/>
                    <a:pt x="845" y="1531"/>
                  </a:cubicBezTo>
                  <a:cubicBezTo>
                    <a:pt x="936" y="1828"/>
                    <a:pt x="1050" y="2010"/>
                    <a:pt x="1050" y="2307"/>
                  </a:cubicBezTo>
                  <a:cubicBezTo>
                    <a:pt x="1142" y="2307"/>
                    <a:pt x="1142" y="2307"/>
                    <a:pt x="1142" y="2398"/>
                  </a:cubicBezTo>
                  <a:cubicBezTo>
                    <a:pt x="1050" y="2307"/>
                    <a:pt x="936" y="2307"/>
                    <a:pt x="754" y="2307"/>
                  </a:cubicBezTo>
                  <a:cubicBezTo>
                    <a:pt x="571" y="2307"/>
                    <a:pt x="480" y="2581"/>
                    <a:pt x="662" y="2672"/>
                  </a:cubicBezTo>
                  <a:cubicBezTo>
                    <a:pt x="845" y="2763"/>
                    <a:pt x="1050" y="2763"/>
                    <a:pt x="1324" y="2878"/>
                  </a:cubicBezTo>
                  <a:lnTo>
                    <a:pt x="1324" y="2969"/>
                  </a:lnTo>
                  <a:cubicBezTo>
                    <a:pt x="1142" y="3060"/>
                    <a:pt x="845" y="3243"/>
                    <a:pt x="662" y="3334"/>
                  </a:cubicBezTo>
                  <a:cubicBezTo>
                    <a:pt x="480" y="3539"/>
                    <a:pt x="274" y="3631"/>
                    <a:pt x="92" y="3722"/>
                  </a:cubicBezTo>
                  <a:cubicBezTo>
                    <a:pt x="0" y="3813"/>
                    <a:pt x="92" y="3905"/>
                    <a:pt x="183" y="3905"/>
                  </a:cubicBezTo>
                  <a:cubicBezTo>
                    <a:pt x="365" y="3813"/>
                    <a:pt x="571" y="3631"/>
                    <a:pt x="754" y="3539"/>
                  </a:cubicBezTo>
                  <a:cubicBezTo>
                    <a:pt x="1050" y="3334"/>
                    <a:pt x="1233" y="3243"/>
                    <a:pt x="1415" y="3060"/>
                  </a:cubicBezTo>
                  <a:cubicBezTo>
                    <a:pt x="1507" y="3060"/>
                    <a:pt x="1507" y="2969"/>
                    <a:pt x="1507" y="2969"/>
                  </a:cubicBezTo>
                  <a:cubicBezTo>
                    <a:pt x="2077" y="3151"/>
                    <a:pt x="2648" y="3243"/>
                    <a:pt x="3333" y="3448"/>
                  </a:cubicBezTo>
                  <a:cubicBezTo>
                    <a:pt x="2648" y="3813"/>
                    <a:pt x="2077" y="4110"/>
                    <a:pt x="1415" y="4475"/>
                  </a:cubicBezTo>
                  <a:cubicBezTo>
                    <a:pt x="1341" y="4568"/>
                    <a:pt x="1387" y="4705"/>
                    <a:pt x="1456" y="4705"/>
                  </a:cubicBezTo>
                  <a:cubicBezTo>
                    <a:pt x="1472" y="4705"/>
                    <a:pt x="1489" y="4698"/>
                    <a:pt x="1507" y="4681"/>
                  </a:cubicBezTo>
                  <a:cubicBezTo>
                    <a:pt x="2077" y="4475"/>
                    <a:pt x="2648" y="4201"/>
                    <a:pt x="3219" y="3813"/>
                  </a:cubicBezTo>
                  <a:lnTo>
                    <a:pt x="3219" y="3813"/>
                  </a:lnTo>
                  <a:cubicBezTo>
                    <a:pt x="3036" y="4384"/>
                    <a:pt x="2945" y="4863"/>
                    <a:pt x="2853" y="5434"/>
                  </a:cubicBezTo>
                  <a:cubicBezTo>
                    <a:pt x="2465" y="5525"/>
                    <a:pt x="2077" y="5731"/>
                    <a:pt x="1803" y="5913"/>
                  </a:cubicBezTo>
                  <a:cubicBezTo>
                    <a:pt x="1730" y="5987"/>
                    <a:pt x="1775" y="6121"/>
                    <a:pt x="1844" y="6121"/>
                  </a:cubicBezTo>
                  <a:cubicBezTo>
                    <a:pt x="1860" y="6121"/>
                    <a:pt x="1877" y="6113"/>
                    <a:pt x="1895" y="6096"/>
                  </a:cubicBezTo>
                  <a:cubicBezTo>
                    <a:pt x="2192" y="6005"/>
                    <a:pt x="2465" y="5913"/>
                    <a:pt x="2762" y="5731"/>
                  </a:cubicBezTo>
                  <a:lnTo>
                    <a:pt x="2762" y="5822"/>
                  </a:lnTo>
                  <a:cubicBezTo>
                    <a:pt x="2762" y="5913"/>
                    <a:pt x="2831" y="5959"/>
                    <a:pt x="2899" y="5959"/>
                  </a:cubicBezTo>
                  <a:cubicBezTo>
                    <a:pt x="2968" y="5959"/>
                    <a:pt x="3036" y="5913"/>
                    <a:pt x="3036" y="5822"/>
                  </a:cubicBezTo>
                  <a:cubicBezTo>
                    <a:pt x="3036" y="5731"/>
                    <a:pt x="3127" y="5617"/>
                    <a:pt x="3127" y="5525"/>
                  </a:cubicBezTo>
                  <a:cubicBezTo>
                    <a:pt x="3219" y="5525"/>
                    <a:pt x="3219" y="5434"/>
                    <a:pt x="3219" y="5434"/>
                  </a:cubicBezTo>
                  <a:cubicBezTo>
                    <a:pt x="3424" y="5731"/>
                    <a:pt x="3698" y="6005"/>
                    <a:pt x="3995" y="6301"/>
                  </a:cubicBezTo>
                  <a:cubicBezTo>
                    <a:pt x="4086" y="6301"/>
                    <a:pt x="4177" y="6187"/>
                    <a:pt x="4086" y="6096"/>
                  </a:cubicBezTo>
                  <a:cubicBezTo>
                    <a:pt x="3789" y="5822"/>
                    <a:pt x="3607" y="5434"/>
                    <a:pt x="3219" y="5160"/>
                  </a:cubicBezTo>
                  <a:cubicBezTo>
                    <a:pt x="3424" y="4681"/>
                    <a:pt x="3515" y="4110"/>
                    <a:pt x="3607" y="3631"/>
                  </a:cubicBezTo>
                  <a:cubicBezTo>
                    <a:pt x="3607" y="3539"/>
                    <a:pt x="3698" y="3539"/>
                    <a:pt x="3698" y="3539"/>
                  </a:cubicBezTo>
                  <a:cubicBezTo>
                    <a:pt x="4086" y="4384"/>
                    <a:pt x="4565" y="5160"/>
                    <a:pt x="4931" y="5822"/>
                  </a:cubicBezTo>
                  <a:cubicBezTo>
                    <a:pt x="4966" y="5879"/>
                    <a:pt x="5017" y="5900"/>
                    <a:pt x="5067" y="5900"/>
                  </a:cubicBezTo>
                  <a:cubicBezTo>
                    <a:pt x="5179" y="5900"/>
                    <a:pt x="5290" y="5794"/>
                    <a:pt x="5227" y="5731"/>
                  </a:cubicBezTo>
                  <a:cubicBezTo>
                    <a:pt x="4839" y="4955"/>
                    <a:pt x="4474" y="4201"/>
                    <a:pt x="4086" y="3539"/>
                  </a:cubicBezTo>
                  <a:lnTo>
                    <a:pt x="4086" y="3539"/>
                  </a:lnTo>
                  <a:cubicBezTo>
                    <a:pt x="4565" y="3631"/>
                    <a:pt x="5136" y="3631"/>
                    <a:pt x="5615" y="3722"/>
                  </a:cubicBezTo>
                  <a:cubicBezTo>
                    <a:pt x="5501" y="3722"/>
                    <a:pt x="5501" y="3813"/>
                    <a:pt x="5615" y="3813"/>
                  </a:cubicBezTo>
                  <a:cubicBezTo>
                    <a:pt x="5798" y="4293"/>
                    <a:pt x="5981" y="4681"/>
                    <a:pt x="6186" y="5046"/>
                  </a:cubicBezTo>
                  <a:cubicBezTo>
                    <a:pt x="6211" y="5077"/>
                    <a:pt x="6243" y="5092"/>
                    <a:pt x="6275" y="5092"/>
                  </a:cubicBezTo>
                  <a:cubicBezTo>
                    <a:pt x="6357" y="5092"/>
                    <a:pt x="6435" y="4995"/>
                    <a:pt x="6369" y="4863"/>
                  </a:cubicBezTo>
                  <a:cubicBezTo>
                    <a:pt x="6186" y="4476"/>
                    <a:pt x="5981" y="4111"/>
                    <a:pt x="5798" y="3723"/>
                  </a:cubicBezTo>
                  <a:lnTo>
                    <a:pt x="5798" y="3723"/>
                  </a:lnTo>
                  <a:cubicBezTo>
                    <a:pt x="6234" y="3733"/>
                    <a:pt x="6582" y="3813"/>
                    <a:pt x="7030" y="3813"/>
                  </a:cubicBezTo>
                  <a:cubicBezTo>
                    <a:pt x="7122" y="3813"/>
                    <a:pt x="7122" y="3631"/>
                    <a:pt x="7030" y="3539"/>
                  </a:cubicBezTo>
                  <a:cubicBezTo>
                    <a:pt x="6757" y="3539"/>
                    <a:pt x="6460" y="3539"/>
                    <a:pt x="6072" y="3448"/>
                  </a:cubicBezTo>
                  <a:cubicBezTo>
                    <a:pt x="6186" y="3334"/>
                    <a:pt x="6277" y="3243"/>
                    <a:pt x="6460" y="3151"/>
                  </a:cubicBezTo>
                  <a:cubicBezTo>
                    <a:pt x="6642" y="2969"/>
                    <a:pt x="6848" y="2763"/>
                    <a:pt x="7030" y="2489"/>
                  </a:cubicBezTo>
                  <a:cubicBezTo>
                    <a:pt x="7030" y="2425"/>
                    <a:pt x="6985" y="2360"/>
                    <a:pt x="6958" y="2360"/>
                  </a:cubicBezTo>
                  <a:cubicBezTo>
                    <a:pt x="6947" y="2360"/>
                    <a:pt x="6939" y="2371"/>
                    <a:pt x="6939" y="2398"/>
                  </a:cubicBezTo>
                  <a:cubicBezTo>
                    <a:pt x="6642" y="2581"/>
                    <a:pt x="6460" y="2763"/>
                    <a:pt x="6277" y="2969"/>
                  </a:cubicBezTo>
                  <a:cubicBezTo>
                    <a:pt x="6072" y="3060"/>
                    <a:pt x="5889" y="3243"/>
                    <a:pt x="5798" y="3334"/>
                  </a:cubicBezTo>
                  <a:cubicBezTo>
                    <a:pt x="5319" y="3243"/>
                    <a:pt x="4839" y="3151"/>
                    <a:pt x="4360" y="3060"/>
                  </a:cubicBezTo>
                  <a:cubicBezTo>
                    <a:pt x="5045" y="2672"/>
                    <a:pt x="5615" y="2101"/>
                    <a:pt x="6186" y="1622"/>
                  </a:cubicBezTo>
                  <a:cubicBezTo>
                    <a:pt x="6260" y="1548"/>
                    <a:pt x="6214" y="1415"/>
                    <a:pt x="6134" y="1415"/>
                  </a:cubicBezTo>
                  <a:cubicBezTo>
                    <a:pt x="6115" y="1415"/>
                    <a:pt x="6094" y="1422"/>
                    <a:pt x="6072" y="1440"/>
                  </a:cubicBezTo>
                  <a:cubicBezTo>
                    <a:pt x="5319" y="2010"/>
                    <a:pt x="4657" y="2489"/>
                    <a:pt x="3903" y="2969"/>
                  </a:cubicBezTo>
                  <a:lnTo>
                    <a:pt x="3789" y="2969"/>
                  </a:lnTo>
                  <a:cubicBezTo>
                    <a:pt x="3903" y="2581"/>
                    <a:pt x="3903" y="2307"/>
                    <a:pt x="3995" y="1919"/>
                  </a:cubicBezTo>
                  <a:cubicBezTo>
                    <a:pt x="4021" y="1946"/>
                    <a:pt x="4056" y="1957"/>
                    <a:pt x="4089" y="1957"/>
                  </a:cubicBezTo>
                  <a:cubicBezTo>
                    <a:pt x="4169" y="1957"/>
                    <a:pt x="4242" y="1892"/>
                    <a:pt x="4177" y="1828"/>
                  </a:cubicBezTo>
                  <a:cubicBezTo>
                    <a:pt x="4177" y="1736"/>
                    <a:pt x="4086" y="1622"/>
                    <a:pt x="4086" y="1531"/>
                  </a:cubicBezTo>
                  <a:cubicBezTo>
                    <a:pt x="4177" y="1051"/>
                    <a:pt x="4269" y="595"/>
                    <a:pt x="4360" y="116"/>
                  </a:cubicBezTo>
                  <a:cubicBezTo>
                    <a:pt x="4427" y="62"/>
                    <a:pt x="4384" y="1"/>
                    <a:pt x="4318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33" name="Google Shape;2533;p34"/>
            <p:cNvSpPr/>
            <p:nvPr/>
          </p:nvSpPr>
          <p:spPr>
            <a:xfrm>
              <a:off x="4521955" y="3693649"/>
              <a:ext cx="31587" cy="26476"/>
            </a:xfrm>
            <a:custGeom>
              <a:avLst/>
              <a:gdLst/>
              <a:ahLst/>
              <a:cxnLst/>
              <a:rect l="l" t="t" r="r" b="b"/>
              <a:pathLst>
                <a:path w="1298" h="1088" extrusionOk="0">
                  <a:moveTo>
                    <a:pt x="1298" y="0"/>
                  </a:moveTo>
                  <a:cubicBezTo>
                    <a:pt x="819" y="92"/>
                    <a:pt x="248" y="480"/>
                    <a:pt x="65" y="936"/>
                  </a:cubicBezTo>
                  <a:cubicBezTo>
                    <a:pt x="0" y="1018"/>
                    <a:pt x="28" y="1088"/>
                    <a:pt x="83" y="1088"/>
                  </a:cubicBezTo>
                  <a:cubicBezTo>
                    <a:pt x="104" y="1088"/>
                    <a:pt x="131" y="1076"/>
                    <a:pt x="157" y="1050"/>
                  </a:cubicBezTo>
                  <a:cubicBezTo>
                    <a:pt x="545" y="662"/>
                    <a:pt x="819" y="274"/>
                    <a:pt x="1298" y="92"/>
                  </a:cubicBezTo>
                  <a:lnTo>
                    <a:pt x="1298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34" name="Google Shape;2534;p34"/>
            <p:cNvSpPr/>
            <p:nvPr/>
          </p:nvSpPr>
          <p:spPr>
            <a:xfrm>
              <a:off x="1329776" y="504905"/>
              <a:ext cx="168885" cy="162582"/>
            </a:xfrm>
            <a:custGeom>
              <a:avLst/>
              <a:gdLst/>
              <a:ahLst/>
              <a:cxnLst/>
              <a:rect l="l" t="t" r="r" b="b"/>
              <a:pathLst>
                <a:path w="6940" h="6681" extrusionOk="0">
                  <a:moveTo>
                    <a:pt x="4178" y="0"/>
                  </a:moveTo>
                  <a:cubicBezTo>
                    <a:pt x="4115" y="0"/>
                    <a:pt x="4041" y="23"/>
                    <a:pt x="3995" y="69"/>
                  </a:cubicBezTo>
                  <a:cubicBezTo>
                    <a:pt x="3995" y="1028"/>
                    <a:pt x="3813" y="1872"/>
                    <a:pt x="3607" y="2739"/>
                  </a:cubicBezTo>
                  <a:cubicBezTo>
                    <a:pt x="3516" y="2831"/>
                    <a:pt x="3516" y="2831"/>
                    <a:pt x="3425" y="2831"/>
                  </a:cubicBezTo>
                  <a:cubicBezTo>
                    <a:pt x="3242" y="2557"/>
                    <a:pt x="3037" y="2260"/>
                    <a:pt x="2854" y="1986"/>
                  </a:cubicBezTo>
                  <a:cubicBezTo>
                    <a:pt x="2945" y="1986"/>
                    <a:pt x="3037" y="1781"/>
                    <a:pt x="2945" y="1690"/>
                  </a:cubicBezTo>
                  <a:cubicBezTo>
                    <a:pt x="2854" y="1690"/>
                    <a:pt x="2763" y="1598"/>
                    <a:pt x="2671" y="1598"/>
                  </a:cubicBezTo>
                  <a:cubicBezTo>
                    <a:pt x="2375" y="1119"/>
                    <a:pt x="2101" y="731"/>
                    <a:pt x="1804" y="274"/>
                  </a:cubicBezTo>
                  <a:cubicBezTo>
                    <a:pt x="1779" y="243"/>
                    <a:pt x="1753" y="229"/>
                    <a:pt x="1730" y="229"/>
                  </a:cubicBezTo>
                  <a:cubicBezTo>
                    <a:pt x="1669" y="229"/>
                    <a:pt x="1621" y="325"/>
                    <a:pt x="1621" y="457"/>
                  </a:cubicBezTo>
                  <a:cubicBezTo>
                    <a:pt x="1804" y="731"/>
                    <a:pt x="2009" y="1028"/>
                    <a:pt x="2192" y="1416"/>
                  </a:cubicBezTo>
                  <a:cubicBezTo>
                    <a:pt x="1895" y="1301"/>
                    <a:pt x="1713" y="1210"/>
                    <a:pt x="1439" y="1119"/>
                  </a:cubicBezTo>
                  <a:cubicBezTo>
                    <a:pt x="1409" y="1106"/>
                    <a:pt x="1384" y="1100"/>
                    <a:pt x="1363" y="1100"/>
                  </a:cubicBezTo>
                  <a:cubicBezTo>
                    <a:pt x="1235" y="1100"/>
                    <a:pt x="1246" y="1301"/>
                    <a:pt x="1325" y="1301"/>
                  </a:cubicBezTo>
                  <a:cubicBezTo>
                    <a:pt x="1713" y="1507"/>
                    <a:pt x="2101" y="1690"/>
                    <a:pt x="2466" y="1781"/>
                  </a:cubicBezTo>
                  <a:cubicBezTo>
                    <a:pt x="2580" y="2078"/>
                    <a:pt x="2763" y="2443"/>
                    <a:pt x="2945" y="2739"/>
                  </a:cubicBezTo>
                  <a:cubicBezTo>
                    <a:pt x="2009" y="2443"/>
                    <a:pt x="1051" y="2260"/>
                    <a:pt x="183" y="1986"/>
                  </a:cubicBezTo>
                  <a:cubicBezTo>
                    <a:pt x="1" y="1986"/>
                    <a:pt x="1" y="2169"/>
                    <a:pt x="92" y="2169"/>
                  </a:cubicBezTo>
                  <a:cubicBezTo>
                    <a:pt x="1051" y="2557"/>
                    <a:pt x="2009" y="2831"/>
                    <a:pt x="3037" y="3128"/>
                  </a:cubicBezTo>
                  <a:cubicBezTo>
                    <a:pt x="2466" y="3493"/>
                    <a:pt x="1804" y="3881"/>
                    <a:pt x="1325" y="4269"/>
                  </a:cubicBezTo>
                  <a:cubicBezTo>
                    <a:pt x="1233" y="4155"/>
                    <a:pt x="1142" y="4155"/>
                    <a:pt x="1142" y="4155"/>
                  </a:cubicBezTo>
                  <a:cubicBezTo>
                    <a:pt x="868" y="4063"/>
                    <a:pt x="571" y="3881"/>
                    <a:pt x="298" y="3789"/>
                  </a:cubicBezTo>
                  <a:cubicBezTo>
                    <a:pt x="298" y="3789"/>
                    <a:pt x="183" y="3881"/>
                    <a:pt x="298" y="3972"/>
                  </a:cubicBezTo>
                  <a:cubicBezTo>
                    <a:pt x="480" y="4063"/>
                    <a:pt x="663" y="4269"/>
                    <a:pt x="959" y="4360"/>
                  </a:cubicBezTo>
                  <a:lnTo>
                    <a:pt x="1051" y="4360"/>
                  </a:lnTo>
                  <a:cubicBezTo>
                    <a:pt x="959" y="4451"/>
                    <a:pt x="868" y="4543"/>
                    <a:pt x="754" y="4543"/>
                  </a:cubicBezTo>
                  <a:cubicBezTo>
                    <a:pt x="590" y="4624"/>
                    <a:pt x="647" y="4945"/>
                    <a:pt x="808" y="4945"/>
                  </a:cubicBezTo>
                  <a:cubicBezTo>
                    <a:pt x="827" y="4945"/>
                    <a:pt x="847" y="4940"/>
                    <a:pt x="868" y="4931"/>
                  </a:cubicBezTo>
                  <a:cubicBezTo>
                    <a:pt x="1142" y="4839"/>
                    <a:pt x="1325" y="4725"/>
                    <a:pt x="1530" y="4634"/>
                  </a:cubicBezTo>
                  <a:lnTo>
                    <a:pt x="1621" y="4634"/>
                  </a:lnTo>
                  <a:cubicBezTo>
                    <a:pt x="1530" y="4931"/>
                    <a:pt x="1439" y="5205"/>
                    <a:pt x="1439" y="5501"/>
                  </a:cubicBezTo>
                  <a:cubicBezTo>
                    <a:pt x="1325" y="5684"/>
                    <a:pt x="1233" y="5981"/>
                    <a:pt x="1233" y="6163"/>
                  </a:cubicBezTo>
                  <a:cubicBezTo>
                    <a:pt x="1233" y="6228"/>
                    <a:pt x="1336" y="6292"/>
                    <a:pt x="1396" y="6292"/>
                  </a:cubicBezTo>
                  <a:cubicBezTo>
                    <a:pt x="1421" y="6292"/>
                    <a:pt x="1439" y="6281"/>
                    <a:pt x="1439" y="6255"/>
                  </a:cubicBezTo>
                  <a:cubicBezTo>
                    <a:pt x="1530" y="5981"/>
                    <a:pt x="1621" y="5775"/>
                    <a:pt x="1621" y="5501"/>
                  </a:cubicBezTo>
                  <a:cubicBezTo>
                    <a:pt x="1621" y="5205"/>
                    <a:pt x="1713" y="4931"/>
                    <a:pt x="1713" y="4725"/>
                  </a:cubicBezTo>
                  <a:lnTo>
                    <a:pt x="1713" y="4634"/>
                  </a:lnTo>
                  <a:cubicBezTo>
                    <a:pt x="1804" y="4634"/>
                    <a:pt x="1804" y="4543"/>
                    <a:pt x="1804" y="4543"/>
                  </a:cubicBezTo>
                  <a:cubicBezTo>
                    <a:pt x="2375" y="4269"/>
                    <a:pt x="2854" y="3881"/>
                    <a:pt x="3425" y="3584"/>
                  </a:cubicBezTo>
                  <a:lnTo>
                    <a:pt x="3425" y="3584"/>
                  </a:lnTo>
                  <a:cubicBezTo>
                    <a:pt x="3242" y="4269"/>
                    <a:pt x="3037" y="5022"/>
                    <a:pt x="2763" y="5775"/>
                  </a:cubicBezTo>
                  <a:cubicBezTo>
                    <a:pt x="2763" y="5839"/>
                    <a:pt x="2852" y="5914"/>
                    <a:pt x="2937" y="5914"/>
                  </a:cubicBezTo>
                  <a:cubicBezTo>
                    <a:pt x="2974" y="5914"/>
                    <a:pt x="3009" y="5901"/>
                    <a:pt x="3037" y="5867"/>
                  </a:cubicBezTo>
                  <a:cubicBezTo>
                    <a:pt x="3333" y="5205"/>
                    <a:pt x="3516" y="4634"/>
                    <a:pt x="3721" y="3972"/>
                  </a:cubicBezTo>
                  <a:lnTo>
                    <a:pt x="4566" y="5410"/>
                  </a:lnTo>
                  <a:cubicBezTo>
                    <a:pt x="4383" y="5775"/>
                    <a:pt x="4292" y="6163"/>
                    <a:pt x="4087" y="6551"/>
                  </a:cubicBezTo>
                  <a:cubicBezTo>
                    <a:pt x="4087" y="6616"/>
                    <a:pt x="4189" y="6680"/>
                    <a:pt x="4282" y="6680"/>
                  </a:cubicBezTo>
                  <a:cubicBezTo>
                    <a:pt x="4320" y="6680"/>
                    <a:pt x="4357" y="6669"/>
                    <a:pt x="4383" y="6643"/>
                  </a:cubicBezTo>
                  <a:cubicBezTo>
                    <a:pt x="4475" y="6346"/>
                    <a:pt x="4657" y="5981"/>
                    <a:pt x="4748" y="5684"/>
                  </a:cubicBezTo>
                  <a:cubicBezTo>
                    <a:pt x="4827" y="5754"/>
                    <a:pt x="4902" y="5783"/>
                    <a:pt x="4960" y="5783"/>
                  </a:cubicBezTo>
                  <a:cubicBezTo>
                    <a:pt x="5053" y="5783"/>
                    <a:pt x="5102" y="5706"/>
                    <a:pt x="5045" y="5593"/>
                  </a:cubicBezTo>
                  <a:cubicBezTo>
                    <a:pt x="4954" y="5501"/>
                    <a:pt x="4954" y="5410"/>
                    <a:pt x="4863" y="5205"/>
                  </a:cubicBezTo>
                  <a:lnTo>
                    <a:pt x="4863" y="5113"/>
                  </a:lnTo>
                  <a:cubicBezTo>
                    <a:pt x="5228" y="5205"/>
                    <a:pt x="5616" y="5205"/>
                    <a:pt x="6095" y="5205"/>
                  </a:cubicBezTo>
                  <a:cubicBezTo>
                    <a:pt x="6186" y="5205"/>
                    <a:pt x="6186" y="5022"/>
                    <a:pt x="6095" y="5022"/>
                  </a:cubicBezTo>
                  <a:cubicBezTo>
                    <a:pt x="5616" y="4931"/>
                    <a:pt x="5136" y="4931"/>
                    <a:pt x="4657" y="4931"/>
                  </a:cubicBezTo>
                  <a:cubicBezTo>
                    <a:pt x="4383" y="4451"/>
                    <a:pt x="4087" y="3881"/>
                    <a:pt x="3813" y="3401"/>
                  </a:cubicBezTo>
                  <a:lnTo>
                    <a:pt x="3813" y="3401"/>
                  </a:lnTo>
                  <a:cubicBezTo>
                    <a:pt x="4657" y="3698"/>
                    <a:pt x="5616" y="3972"/>
                    <a:pt x="6460" y="4155"/>
                  </a:cubicBezTo>
                  <a:cubicBezTo>
                    <a:pt x="6666" y="4155"/>
                    <a:pt x="6757" y="3972"/>
                    <a:pt x="6574" y="3881"/>
                  </a:cubicBezTo>
                  <a:cubicBezTo>
                    <a:pt x="5707" y="3584"/>
                    <a:pt x="4954" y="3310"/>
                    <a:pt x="4087" y="3013"/>
                  </a:cubicBezTo>
                  <a:cubicBezTo>
                    <a:pt x="4566" y="2739"/>
                    <a:pt x="4954" y="2443"/>
                    <a:pt x="5319" y="2078"/>
                  </a:cubicBezTo>
                  <a:cubicBezTo>
                    <a:pt x="5319" y="2169"/>
                    <a:pt x="5433" y="2169"/>
                    <a:pt x="5433" y="2260"/>
                  </a:cubicBezTo>
                  <a:cubicBezTo>
                    <a:pt x="5890" y="2351"/>
                    <a:pt x="6369" y="2557"/>
                    <a:pt x="6757" y="2648"/>
                  </a:cubicBezTo>
                  <a:cubicBezTo>
                    <a:pt x="6940" y="2648"/>
                    <a:pt x="6940" y="2443"/>
                    <a:pt x="6848" y="2351"/>
                  </a:cubicBezTo>
                  <a:cubicBezTo>
                    <a:pt x="6369" y="2260"/>
                    <a:pt x="6004" y="2169"/>
                    <a:pt x="5525" y="1986"/>
                  </a:cubicBezTo>
                  <a:cubicBezTo>
                    <a:pt x="5798" y="1690"/>
                    <a:pt x="6186" y="1416"/>
                    <a:pt x="6460" y="1119"/>
                  </a:cubicBezTo>
                  <a:cubicBezTo>
                    <a:pt x="6553" y="1045"/>
                    <a:pt x="6496" y="911"/>
                    <a:pt x="6422" y="911"/>
                  </a:cubicBezTo>
                  <a:cubicBezTo>
                    <a:pt x="6405" y="911"/>
                    <a:pt x="6386" y="919"/>
                    <a:pt x="6369" y="936"/>
                  </a:cubicBezTo>
                  <a:lnTo>
                    <a:pt x="5525" y="1507"/>
                  </a:lnTo>
                  <a:lnTo>
                    <a:pt x="5525" y="1028"/>
                  </a:lnTo>
                  <a:cubicBezTo>
                    <a:pt x="5525" y="731"/>
                    <a:pt x="5616" y="457"/>
                    <a:pt x="5525" y="160"/>
                  </a:cubicBezTo>
                  <a:cubicBezTo>
                    <a:pt x="5525" y="115"/>
                    <a:pt x="5502" y="92"/>
                    <a:pt x="5465" y="92"/>
                  </a:cubicBezTo>
                  <a:cubicBezTo>
                    <a:pt x="5428" y="92"/>
                    <a:pt x="5376" y="115"/>
                    <a:pt x="5319" y="160"/>
                  </a:cubicBezTo>
                  <a:lnTo>
                    <a:pt x="5319" y="1028"/>
                  </a:lnTo>
                  <a:cubicBezTo>
                    <a:pt x="5228" y="1301"/>
                    <a:pt x="5228" y="1507"/>
                    <a:pt x="5228" y="1690"/>
                  </a:cubicBezTo>
                  <a:cubicBezTo>
                    <a:pt x="4863" y="1986"/>
                    <a:pt x="4383" y="2260"/>
                    <a:pt x="3995" y="2557"/>
                  </a:cubicBezTo>
                  <a:cubicBezTo>
                    <a:pt x="4087" y="1690"/>
                    <a:pt x="4178" y="936"/>
                    <a:pt x="4292" y="69"/>
                  </a:cubicBezTo>
                  <a:cubicBezTo>
                    <a:pt x="4292" y="23"/>
                    <a:pt x="4241" y="0"/>
                    <a:pt x="4178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35" name="Google Shape;2535;p34"/>
            <p:cNvSpPr/>
            <p:nvPr/>
          </p:nvSpPr>
          <p:spPr>
            <a:xfrm>
              <a:off x="1392558" y="504346"/>
              <a:ext cx="11121" cy="41126"/>
            </a:xfrm>
            <a:custGeom>
              <a:avLst/>
              <a:gdLst/>
              <a:ahLst/>
              <a:cxnLst/>
              <a:rect l="l" t="t" r="r" b="b"/>
              <a:pathLst>
                <a:path w="457" h="1690" extrusionOk="0">
                  <a:moveTo>
                    <a:pt x="365" y="1"/>
                  </a:moveTo>
                  <a:cubicBezTo>
                    <a:pt x="183" y="480"/>
                    <a:pt x="0" y="1051"/>
                    <a:pt x="183" y="1621"/>
                  </a:cubicBezTo>
                  <a:cubicBezTo>
                    <a:pt x="183" y="1667"/>
                    <a:pt x="228" y="1690"/>
                    <a:pt x="274" y="1690"/>
                  </a:cubicBezTo>
                  <a:cubicBezTo>
                    <a:pt x="320" y="1690"/>
                    <a:pt x="365" y="1667"/>
                    <a:pt x="365" y="1621"/>
                  </a:cubicBezTo>
                  <a:cubicBezTo>
                    <a:pt x="274" y="1051"/>
                    <a:pt x="274" y="571"/>
                    <a:pt x="457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36" name="Google Shape;2536;p34"/>
            <p:cNvSpPr/>
            <p:nvPr/>
          </p:nvSpPr>
          <p:spPr>
            <a:xfrm>
              <a:off x="1936329" y="1682969"/>
              <a:ext cx="108875" cy="107025"/>
            </a:xfrm>
            <a:custGeom>
              <a:avLst/>
              <a:gdLst/>
              <a:ahLst/>
              <a:cxnLst/>
              <a:rect l="l" t="t" r="r" b="b"/>
              <a:pathLst>
                <a:path w="4474" h="4398" extrusionOk="0">
                  <a:moveTo>
                    <a:pt x="2659" y="1"/>
                  </a:moveTo>
                  <a:cubicBezTo>
                    <a:pt x="2608" y="1"/>
                    <a:pt x="2556" y="24"/>
                    <a:pt x="2556" y="69"/>
                  </a:cubicBezTo>
                  <a:cubicBezTo>
                    <a:pt x="2556" y="640"/>
                    <a:pt x="2465" y="1302"/>
                    <a:pt x="2283" y="1873"/>
                  </a:cubicBezTo>
                  <a:lnTo>
                    <a:pt x="2191" y="1873"/>
                  </a:lnTo>
                  <a:cubicBezTo>
                    <a:pt x="2077" y="1690"/>
                    <a:pt x="1986" y="1507"/>
                    <a:pt x="1803" y="1302"/>
                  </a:cubicBezTo>
                  <a:cubicBezTo>
                    <a:pt x="1895" y="1302"/>
                    <a:pt x="1895" y="1211"/>
                    <a:pt x="1895" y="1119"/>
                  </a:cubicBezTo>
                  <a:cubicBezTo>
                    <a:pt x="1803" y="1119"/>
                    <a:pt x="1712" y="1119"/>
                    <a:pt x="1712" y="1028"/>
                  </a:cubicBezTo>
                  <a:cubicBezTo>
                    <a:pt x="1507" y="731"/>
                    <a:pt x="1324" y="549"/>
                    <a:pt x="1141" y="252"/>
                  </a:cubicBezTo>
                  <a:cubicBezTo>
                    <a:pt x="1141" y="221"/>
                    <a:pt x="1131" y="211"/>
                    <a:pt x="1118" y="211"/>
                  </a:cubicBezTo>
                  <a:cubicBezTo>
                    <a:pt x="1091" y="211"/>
                    <a:pt x="1050" y="252"/>
                    <a:pt x="1050" y="252"/>
                  </a:cubicBezTo>
                  <a:cubicBezTo>
                    <a:pt x="1141" y="549"/>
                    <a:pt x="1324" y="731"/>
                    <a:pt x="1415" y="937"/>
                  </a:cubicBezTo>
                  <a:cubicBezTo>
                    <a:pt x="1233" y="823"/>
                    <a:pt x="1050" y="823"/>
                    <a:pt x="936" y="731"/>
                  </a:cubicBezTo>
                  <a:cubicBezTo>
                    <a:pt x="753" y="731"/>
                    <a:pt x="753" y="823"/>
                    <a:pt x="845" y="937"/>
                  </a:cubicBezTo>
                  <a:cubicBezTo>
                    <a:pt x="1141" y="1028"/>
                    <a:pt x="1324" y="1119"/>
                    <a:pt x="1507" y="1211"/>
                  </a:cubicBezTo>
                  <a:cubicBezTo>
                    <a:pt x="1712" y="1393"/>
                    <a:pt x="1803" y="1599"/>
                    <a:pt x="1895" y="1781"/>
                  </a:cubicBezTo>
                  <a:cubicBezTo>
                    <a:pt x="1324" y="1599"/>
                    <a:pt x="662" y="1507"/>
                    <a:pt x="91" y="1302"/>
                  </a:cubicBezTo>
                  <a:cubicBezTo>
                    <a:pt x="0" y="1302"/>
                    <a:pt x="0" y="1393"/>
                    <a:pt x="91" y="1507"/>
                  </a:cubicBezTo>
                  <a:cubicBezTo>
                    <a:pt x="662" y="1690"/>
                    <a:pt x="1324" y="1873"/>
                    <a:pt x="1895" y="2078"/>
                  </a:cubicBezTo>
                  <a:cubicBezTo>
                    <a:pt x="1507" y="2261"/>
                    <a:pt x="1141" y="2534"/>
                    <a:pt x="845" y="2740"/>
                  </a:cubicBezTo>
                  <a:lnTo>
                    <a:pt x="662" y="2740"/>
                  </a:lnTo>
                  <a:cubicBezTo>
                    <a:pt x="571" y="2649"/>
                    <a:pt x="365" y="2534"/>
                    <a:pt x="183" y="2534"/>
                  </a:cubicBezTo>
                  <a:cubicBezTo>
                    <a:pt x="274" y="2740"/>
                    <a:pt x="479" y="2740"/>
                    <a:pt x="571" y="2831"/>
                  </a:cubicBezTo>
                  <a:lnTo>
                    <a:pt x="662" y="2831"/>
                  </a:lnTo>
                  <a:cubicBezTo>
                    <a:pt x="571" y="2922"/>
                    <a:pt x="479" y="2922"/>
                    <a:pt x="479" y="3014"/>
                  </a:cubicBezTo>
                  <a:cubicBezTo>
                    <a:pt x="380" y="3014"/>
                    <a:pt x="453" y="3237"/>
                    <a:pt x="534" y="3237"/>
                  </a:cubicBezTo>
                  <a:cubicBezTo>
                    <a:pt x="546" y="3237"/>
                    <a:pt x="558" y="3231"/>
                    <a:pt x="571" y="3219"/>
                  </a:cubicBezTo>
                  <a:cubicBezTo>
                    <a:pt x="662" y="3219"/>
                    <a:pt x="845" y="3105"/>
                    <a:pt x="936" y="3014"/>
                  </a:cubicBezTo>
                  <a:lnTo>
                    <a:pt x="1050" y="3014"/>
                  </a:lnTo>
                  <a:cubicBezTo>
                    <a:pt x="936" y="3219"/>
                    <a:pt x="936" y="3402"/>
                    <a:pt x="845" y="3584"/>
                  </a:cubicBezTo>
                  <a:cubicBezTo>
                    <a:pt x="845" y="3790"/>
                    <a:pt x="753" y="3881"/>
                    <a:pt x="753" y="4064"/>
                  </a:cubicBezTo>
                  <a:cubicBezTo>
                    <a:pt x="753" y="4064"/>
                    <a:pt x="794" y="4104"/>
                    <a:pt x="848" y="4104"/>
                  </a:cubicBezTo>
                  <a:cubicBezTo>
                    <a:pt x="875" y="4104"/>
                    <a:pt x="905" y="4094"/>
                    <a:pt x="936" y="4064"/>
                  </a:cubicBezTo>
                  <a:cubicBezTo>
                    <a:pt x="936" y="3881"/>
                    <a:pt x="1050" y="3790"/>
                    <a:pt x="1050" y="3584"/>
                  </a:cubicBezTo>
                  <a:cubicBezTo>
                    <a:pt x="1050" y="3402"/>
                    <a:pt x="1050" y="3219"/>
                    <a:pt x="1141" y="3105"/>
                  </a:cubicBezTo>
                  <a:lnTo>
                    <a:pt x="1141" y="3014"/>
                  </a:lnTo>
                  <a:lnTo>
                    <a:pt x="1141" y="2922"/>
                  </a:lnTo>
                  <a:cubicBezTo>
                    <a:pt x="1507" y="2740"/>
                    <a:pt x="1803" y="2534"/>
                    <a:pt x="2191" y="2352"/>
                  </a:cubicBezTo>
                  <a:lnTo>
                    <a:pt x="2191" y="2352"/>
                  </a:lnTo>
                  <a:cubicBezTo>
                    <a:pt x="2077" y="2831"/>
                    <a:pt x="1895" y="3310"/>
                    <a:pt x="1803" y="3790"/>
                  </a:cubicBezTo>
                  <a:cubicBezTo>
                    <a:pt x="1803" y="3835"/>
                    <a:pt x="1826" y="3858"/>
                    <a:pt x="1849" y="3858"/>
                  </a:cubicBezTo>
                  <a:cubicBezTo>
                    <a:pt x="1872" y="3858"/>
                    <a:pt x="1895" y="3835"/>
                    <a:pt x="1895" y="3790"/>
                  </a:cubicBezTo>
                  <a:cubicBezTo>
                    <a:pt x="2077" y="3402"/>
                    <a:pt x="2283" y="3014"/>
                    <a:pt x="2374" y="2649"/>
                  </a:cubicBezTo>
                  <a:cubicBezTo>
                    <a:pt x="2556" y="2922"/>
                    <a:pt x="2762" y="3219"/>
                    <a:pt x="2944" y="3493"/>
                  </a:cubicBezTo>
                  <a:cubicBezTo>
                    <a:pt x="2853" y="3790"/>
                    <a:pt x="2762" y="3972"/>
                    <a:pt x="2648" y="4246"/>
                  </a:cubicBezTo>
                  <a:cubicBezTo>
                    <a:pt x="2648" y="4328"/>
                    <a:pt x="2706" y="4398"/>
                    <a:pt x="2739" y="4398"/>
                  </a:cubicBezTo>
                  <a:cubicBezTo>
                    <a:pt x="2753" y="4398"/>
                    <a:pt x="2762" y="4387"/>
                    <a:pt x="2762" y="4360"/>
                  </a:cubicBezTo>
                  <a:cubicBezTo>
                    <a:pt x="2944" y="4155"/>
                    <a:pt x="2944" y="3881"/>
                    <a:pt x="3036" y="3676"/>
                  </a:cubicBezTo>
                  <a:lnTo>
                    <a:pt x="3036" y="3790"/>
                  </a:lnTo>
                  <a:cubicBezTo>
                    <a:pt x="3062" y="3816"/>
                    <a:pt x="3097" y="3827"/>
                    <a:pt x="3132" y="3827"/>
                  </a:cubicBezTo>
                  <a:cubicBezTo>
                    <a:pt x="3218" y="3827"/>
                    <a:pt x="3300" y="3757"/>
                    <a:pt x="3218" y="3676"/>
                  </a:cubicBezTo>
                  <a:cubicBezTo>
                    <a:pt x="3218" y="3584"/>
                    <a:pt x="3127" y="3493"/>
                    <a:pt x="3127" y="3402"/>
                  </a:cubicBezTo>
                  <a:lnTo>
                    <a:pt x="3903" y="3402"/>
                  </a:lnTo>
                  <a:cubicBezTo>
                    <a:pt x="3994" y="3402"/>
                    <a:pt x="3994" y="3310"/>
                    <a:pt x="3903" y="3310"/>
                  </a:cubicBezTo>
                  <a:cubicBezTo>
                    <a:pt x="3606" y="3219"/>
                    <a:pt x="3333" y="3219"/>
                    <a:pt x="3036" y="3219"/>
                  </a:cubicBezTo>
                  <a:cubicBezTo>
                    <a:pt x="2853" y="2922"/>
                    <a:pt x="2648" y="2534"/>
                    <a:pt x="2465" y="2261"/>
                  </a:cubicBezTo>
                  <a:lnTo>
                    <a:pt x="2465" y="2261"/>
                  </a:lnTo>
                  <a:cubicBezTo>
                    <a:pt x="3036" y="2443"/>
                    <a:pt x="3606" y="2534"/>
                    <a:pt x="4177" y="2740"/>
                  </a:cubicBezTo>
                  <a:cubicBezTo>
                    <a:pt x="4268" y="2740"/>
                    <a:pt x="4268" y="2534"/>
                    <a:pt x="4177" y="2534"/>
                  </a:cubicBezTo>
                  <a:cubicBezTo>
                    <a:pt x="3698" y="2352"/>
                    <a:pt x="3127" y="2169"/>
                    <a:pt x="2648" y="1964"/>
                  </a:cubicBezTo>
                  <a:cubicBezTo>
                    <a:pt x="2944" y="1781"/>
                    <a:pt x="3218" y="1599"/>
                    <a:pt x="3424" y="1393"/>
                  </a:cubicBezTo>
                  <a:cubicBezTo>
                    <a:pt x="3424" y="1393"/>
                    <a:pt x="3424" y="1507"/>
                    <a:pt x="3515" y="1507"/>
                  </a:cubicBezTo>
                  <a:cubicBezTo>
                    <a:pt x="3789" y="1599"/>
                    <a:pt x="4086" y="1690"/>
                    <a:pt x="4360" y="1781"/>
                  </a:cubicBezTo>
                  <a:cubicBezTo>
                    <a:pt x="4474" y="1781"/>
                    <a:pt x="4474" y="1599"/>
                    <a:pt x="4360" y="1599"/>
                  </a:cubicBezTo>
                  <a:cubicBezTo>
                    <a:pt x="4086" y="1507"/>
                    <a:pt x="3789" y="1393"/>
                    <a:pt x="3515" y="1302"/>
                  </a:cubicBezTo>
                  <a:cubicBezTo>
                    <a:pt x="3698" y="1119"/>
                    <a:pt x="3994" y="937"/>
                    <a:pt x="4177" y="731"/>
                  </a:cubicBezTo>
                  <a:cubicBezTo>
                    <a:pt x="4250" y="731"/>
                    <a:pt x="4206" y="614"/>
                    <a:pt x="4139" y="614"/>
                  </a:cubicBezTo>
                  <a:cubicBezTo>
                    <a:pt x="4122" y="614"/>
                    <a:pt x="4104" y="622"/>
                    <a:pt x="4086" y="640"/>
                  </a:cubicBezTo>
                  <a:cubicBezTo>
                    <a:pt x="3903" y="731"/>
                    <a:pt x="3698" y="937"/>
                    <a:pt x="3606" y="1028"/>
                  </a:cubicBezTo>
                  <a:lnTo>
                    <a:pt x="3606" y="731"/>
                  </a:lnTo>
                  <a:cubicBezTo>
                    <a:pt x="3606" y="549"/>
                    <a:pt x="3606" y="366"/>
                    <a:pt x="3515" y="161"/>
                  </a:cubicBezTo>
                  <a:cubicBezTo>
                    <a:pt x="3515" y="115"/>
                    <a:pt x="3492" y="92"/>
                    <a:pt x="3469" y="92"/>
                  </a:cubicBezTo>
                  <a:cubicBezTo>
                    <a:pt x="3447" y="92"/>
                    <a:pt x="3424" y="115"/>
                    <a:pt x="3424" y="161"/>
                  </a:cubicBezTo>
                  <a:lnTo>
                    <a:pt x="3424" y="731"/>
                  </a:lnTo>
                  <a:cubicBezTo>
                    <a:pt x="3424" y="823"/>
                    <a:pt x="3333" y="1028"/>
                    <a:pt x="3424" y="1119"/>
                  </a:cubicBezTo>
                  <a:cubicBezTo>
                    <a:pt x="3127" y="1302"/>
                    <a:pt x="2853" y="1507"/>
                    <a:pt x="2556" y="1690"/>
                  </a:cubicBezTo>
                  <a:cubicBezTo>
                    <a:pt x="2648" y="1119"/>
                    <a:pt x="2762" y="640"/>
                    <a:pt x="2762" y="69"/>
                  </a:cubicBezTo>
                  <a:cubicBezTo>
                    <a:pt x="2762" y="24"/>
                    <a:pt x="2711" y="1"/>
                    <a:pt x="2659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37" name="Google Shape;2537;p34"/>
            <p:cNvSpPr/>
            <p:nvPr/>
          </p:nvSpPr>
          <p:spPr>
            <a:xfrm>
              <a:off x="1975751" y="1684648"/>
              <a:ext cx="6692" cy="25016"/>
            </a:xfrm>
            <a:custGeom>
              <a:avLst/>
              <a:gdLst/>
              <a:ahLst/>
              <a:cxnLst/>
              <a:rect l="l" t="t" r="r" b="b"/>
              <a:pathLst>
                <a:path w="275" h="1028" extrusionOk="0">
                  <a:moveTo>
                    <a:pt x="275" y="0"/>
                  </a:moveTo>
                  <a:cubicBezTo>
                    <a:pt x="92" y="297"/>
                    <a:pt x="1" y="662"/>
                    <a:pt x="183" y="959"/>
                  </a:cubicBezTo>
                  <a:cubicBezTo>
                    <a:pt x="183" y="1005"/>
                    <a:pt x="206" y="1027"/>
                    <a:pt x="229" y="1027"/>
                  </a:cubicBezTo>
                  <a:cubicBezTo>
                    <a:pt x="252" y="1027"/>
                    <a:pt x="275" y="1005"/>
                    <a:pt x="275" y="959"/>
                  </a:cubicBezTo>
                  <a:cubicBezTo>
                    <a:pt x="183" y="662"/>
                    <a:pt x="183" y="297"/>
                    <a:pt x="275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38" name="Google Shape;2538;p34"/>
            <p:cNvSpPr/>
            <p:nvPr/>
          </p:nvSpPr>
          <p:spPr>
            <a:xfrm>
              <a:off x="3306975" y="2597421"/>
              <a:ext cx="156815" cy="150707"/>
            </a:xfrm>
            <a:custGeom>
              <a:avLst/>
              <a:gdLst/>
              <a:ahLst/>
              <a:cxnLst/>
              <a:rect l="l" t="t" r="r" b="b"/>
              <a:pathLst>
                <a:path w="6444" h="6193" extrusionOk="0">
                  <a:moveTo>
                    <a:pt x="3841" y="1"/>
                  </a:moveTo>
                  <a:cubicBezTo>
                    <a:pt x="3804" y="1"/>
                    <a:pt x="3773" y="23"/>
                    <a:pt x="3773" y="61"/>
                  </a:cubicBezTo>
                  <a:cubicBezTo>
                    <a:pt x="3682" y="905"/>
                    <a:pt x="3499" y="1773"/>
                    <a:pt x="3385" y="2617"/>
                  </a:cubicBezTo>
                  <a:lnTo>
                    <a:pt x="3202" y="2617"/>
                  </a:lnTo>
                  <a:cubicBezTo>
                    <a:pt x="3020" y="2343"/>
                    <a:pt x="2814" y="2046"/>
                    <a:pt x="2632" y="1773"/>
                  </a:cubicBezTo>
                  <a:cubicBezTo>
                    <a:pt x="2814" y="1773"/>
                    <a:pt x="2814" y="1681"/>
                    <a:pt x="2723" y="1590"/>
                  </a:cubicBezTo>
                  <a:cubicBezTo>
                    <a:pt x="2632" y="1590"/>
                    <a:pt x="2540" y="1476"/>
                    <a:pt x="2449" y="1476"/>
                  </a:cubicBezTo>
                  <a:cubicBezTo>
                    <a:pt x="2244" y="1111"/>
                    <a:pt x="1970" y="723"/>
                    <a:pt x="1673" y="335"/>
                  </a:cubicBezTo>
                  <a:cubicBezTo>
                    <a:pt x="1673" y="266"/>
                    <a:pt x="1648" y="236"/>
                    <a:pt x="1620" y="236"/>
                  </a:cubicBezTo>
                  <a:cubicBezTo>
                    <a:pt x="1575" y="236"/>
                    <a:pt x="1525" y="320"/>
                    <a:pt x="1582" y="449"/>
                  </a:cubicBezTo>
                  <a:cubicBezTo>
                    <a:pt x="1673" y="723"/>
                    <a:pt x="1879" y="1019"/>
                    <a:pt x="2061" y="1293"/>
                  </a:cubicBezTo>
                  <a:cubicBezTo>
                    <a:pt x="1787" y="1202"/>
                    <a:pt x="1582" y="1111"/>
                    <a:pt x="1399" y="1019"/>
                  </a:cubicBezTo>
                  <a:cubicBezTo>
                    <a:pt x="1217" y="1019"/>
                    <a:pt x="1103" y="1202"/>
                    <a:pt x="1308" y="1293"/>
                  </a:cubicBezTo>
                  <a:cubicBezTo>
                    <a:pt x="1582" y="1385"/>
                    <a:pt x="1970" y="1590"/>
                    <a:pt x="2244" y="1681"/>
                  </a:cubicBezTo>
                  <a:cubicBezTo>
                    <a:pt x="2449" y="1955"/>
                    <a:pt x="2632" y="2252"/>
                    <a:pt x="2723" y="2526"/>
                  </a:cubicBezTo>
                  <a:cubicBezTo>
                    <a:pt x="1879" y="2343"/>
                    <a:pt x="1011" y="2046"/>
                    <a:pt x="167" y="1864"/>
                  </a:cubicBezTo>
                  <a:cubicBezTo>
                    <a:pt x="149" y="1846"/>
                    <a:pt x="131" y="1839"/>
                    <a:pt x="114" y="1839"/>
                  </a:cubicBezTo>
                  <a:cubicBezTo>
                    <a:pt x="43" y="1839"/>
                    <a:pt x="0" y="1973"/>
                    <a:pt x="167" y="2046"/>
                  </a:cubicBezTo>
                  <a:cubicBezTo>
                    <a:pt x="1011" y="2343"/>
                    <a:pt x="1879" y="2617"/>
                    <a:pt x="2814" y="2914"/>
                  </a:cubicBezTo>
                  <a:cubicBezTo>
                    <a:pt x="2244" y="3302"/>
                    <a:pt x="1787" y="3576"/>
                    <a:pt x="1217" y="3873"/>
                  </a:cubicBezTo>
                  <a:lnTo>
                    <a:pt x="1011" y="3873"/>
                  </a:lnTo>
                  <a:cubicBezTo>
                    <a:pt x="829" y="3758"/>
                    <a:pt x="532" y="3576"/>
                    <a:pt x="349" y="3576"/>
                  </a:cubicBezTo>
                  <a:cubicBezTo>
                    <a:pt x="258" y="3576"/>
                    <a:pt x="258" y="3576"/>
                    <a:pt x="258" y="3667"/>
                  </a:cubicBezTo>
                  <a:cubicBezTo>
                    <a:pt x="441" y="3758"/>
                    <a:pt x="737" y="3873"/>
                    <a:pt x="920" y="4055"/>
                  </a:cubicBezTo>
                  <a:lnTo>
                    <a:pt x="1011" y="4055"/>
                  </a:lnTo>
                  <a:cubicBezTo>
                    <a:pt x="920" y="4146"/>
                    <a:pt x="829" y="4146"/>
                    <a:pt x="737" y="4238"/>
                  </a:cubicBezTo>
                  <a:cubicBezTo>
                    <a:pt x="559" y="4317"/>
                    <a:pt x="622" y="4552"/>
                    <a:pt x="761" y="4552"/>
                  </a:cubicBezTo>
                  <a:cubicBezTo>
                    <a:pt x="782" y="4552"/>
                    <a:pt x="805" y="4546"/>
                    <a:pt x="829" y="4534"/>
                  </a:cubicBezTo>
                  <a:cubicBezTo>
                    <a:pt x="1011" y="4534"/>
                    <a:pt x="1308" y="4443"/>
                    <a:pt x="1491" y="4329"/>
                  </a:cubicBezTo>
                  <a:lnTo>
                    <a:pt x="1491" y="4329"/>
                  </a:lnTo>
                  <a:cubicBezTo>
                    <a:pt x="1491" y="4534"/>
                    <a:pt x="1399" y="4808"/>
                    <a:pt x="1308" y="5105"/>
                  </a:cubicBezTo>
                  <a:cubicBezTo>
                    <a:pt x="1308" y="5288"/>
                    <a:pt x="1217" y="5470"/>
                    <a:pt x="1217" y="5767"/>
                  </a:cubicBezTo>
                  <a:cubicBezTo>
                    <a:pt x="1217" y="5813"/>
                    <a:pt x="1239" y="5835"/>
                    <a:pt x="1274" y="5835"/>
                  </a:cubicBezTo>
                  <a:cubicBezTo>
                    <a:pt x="1308" y="5835"/>
                    <a:pt x="1354" y="5813"/>
                    <a:pt x="1399" y="5767"/>
                  </a:cubicBezTo>
                  <a:cubicBezTo>
                    <a:pt x="1491" y="5584"/>
                    <a:pt x="1491" y="5288"/>
                    <a:pt x="1491" y="5105"/>
                  </a:cubicBezTo>
                  <a:cubicBezTo>
                    <a:pt x="1582" y="4808"/>
                    <a:pt x="1582" y="4626"/>
                    <a:pt x="1673" y="4329"/>
                  </a:cubicBezTo>
                  <a:lnTo>
                    <a:pt x="1582" y="4329"/>
                  </a:lnTo>
                  <a:cubicBezTo>
                    <a:pt x="1673" y="4238"/>
                    <a:pt x="1673" y="4238"/>
                    <a:pt x="1673" y="4146"/>
                  </a:cubicBezTo>
                  <a:cubicBezTo>
                    <a:pt x="2152" y="3964"/>
                    <a:pt x="2723" y="3667"/>
                    <a:pt x="3202" y="3302"/>
                  </a:cubicBezTo>
                  <a:lnTo>
                    <a:pt x="3202" y="3302"/>
                  </a:lnTo>
                  <a:cubicBezTo>
                    <a:pt x="3020" y="3964"/>
                    <a:pt x="2814" y="4626"/>
                    <a:pt x="2632" y="5288"/>
                  </a:cubicBezTo>
                  <a:cubicBezTo>
                    <a:pt x="2578" y="5395"/>
                    <a:pt x="2619" y="5439"/>
                    <a:pt x="2680" y="5439"/>
                  </a:cubicBezTo>
                  <a:cubicBezTo>
                    <a:pt x="2723" y="5439"/>
                    <a:pt x="2777" y="5417"/>
                    <a:pt x="2814" y="5379"/>
                  </a:cubicBezTo>
                  <a:cubicBezTo>
                    <a:pt x="3111" y="4808"/>
                    <a:pt x="3294" y="4238"/>
                    <a:pt x="3385" y="3667"/>
                  </a:cubicBezTo>
                  <a:cubicBezTo>
                    <a:pt x="3682" y="4146"/>
                    <a:pt x="3956" y="4534"/>
                    <a:pt x="4252" y="5014"/>
                  </a:cubicBezTo>
                  <a:cubicBezTo>
                    <a:pt x="4070" y="5288"/>
                    <a:pt x="3956" y="5676"/>
                    <a:pt x="3864" y="6041"/>
                  </a:cubicBezTo>
                  <a:cubicBezTo>
                    <a:pt x="3799" y="6122"/>
                    <a:pt x="3874" y="6192"/>
                    <a:pt x="3963" y="6192"/>
                  </a:cubicBezTo>
                  <a:cubicBezTo>
                    <a:pt x="3999" y="6192"/>
                    <a:pt x="4037" y="6181"/>
                    <a:pt x="4070" y="6155"/>
                  </a:cubicBezTo>
                  <a:cubicBezTo>
                    <a:pt x="4161" y="5858"/>
                    <a:pt x="4252" y="5584"/>
                    <a:pt x="4435" y="5196"/>
                  </a:cubicBezTo>
                  <a:lnTo>
                    <a:pt x="4435" y="5288"/>
                  </a:lnTo>
                  <a:cubicBezTo>
                    <a:pt x="4463" y="5344"/>
                    <a:pt x="4503" y="5366"/>
                    <a:pt x="4541" y="5366"/>
                  </a:cubicBezTo>
                  <a:cubicBezTo>
                    <a:pt x="4625" y="5366"/>
                    <a:pt x="4703" y="5259"/>
                    <a:pt x="4640" y="5196"/>
                  </a:cubicBezTo>
                  <a:cubicBezTo>
                    <a:pt x="4640" y="5105"/>
                    <a:pt x="4526" y="5014"/>
                    <a:pt x="4526" y="4808"/>
                  </a:cubicBezTo>
                  <a:lnTo>
                    <a:pt x="4526" y="4717"/>
                  </a:lnTo>
                  <a:cubicBezTo>
                    <a:pt x="4823" y="4808"/>
                    <a:pt x="5211" y="4808"/>
                    <a:pt x="5576" y="4808"/>
                  </a:cubicBezTo>
                  <a:cubicBezTo>
                    <a:pt x="5668" y="4808"/>
                    <a:pt x="5668" y="4626"/>
                    <a:pt x="5576" y="4626"/>
                  </a:cubicBezTo>
                  <a:cubicBezTo>
                    <a:pt x="5211" y="4626"/>
                    <a:pt x="4732" y="4534"/>
                    <a:pt x="4344" y="4534"/>
                  </a:cubicBezTo>
                  <a:cubicBezTo>
                    <a:pt x="4070" y="4055"/>
                    <a:pt x="3773" y="3667"/>
                    <a:pt x="3590" y="3188"/>
                  </a:cubicBezTo>
                  <a:lnTo>
                    <a:pt x="3590" y="3188"/>
                  </a:lnTo>
                  <a:cubicBezTo>
                    <a:pt x="4344" y="3393"/>
                    <a:pt x="5211" y="3667"/>
                    <a:pt x="5964" y="3873"/>
                  </a:cubicBezTo>
                  <a:cubicBezTo>
                    <a:pt x="6147" y="3873"/>
                    <a:pt x="6238" y="3667"/>
                    <a:pt x="6056" y="3576"/>
                  </a:cubicBezTo>
                  <a:cubicBezTo>
                    <a:pt x="5302" y="3302"/>
                    <a:pt x="4526" y="3096"/>
                    <a:pt x="3864" y="2823"/>
                  </a:cubicBezTo>
                  <a:cubicBezTo>
                    <a:pt x="4238" y="2536"/>
                    <a:pt x="4613" y="2272"/>
                    <a:pt x="4966" y="1987"/>
                  </a:cubicBezTo>
                  <a:lnTo>
                    <a:pt x="4966" y="1987"/>
                  </a:lnTo>
                  <a:cubicBezTo>
                    <a:pt x="4973" y="2013"/>
                    <a:pt x="5006" y="2046"/>
                    <a:pt x="5006" y="2046"/>
                  </a:cubicBezTo>
                  <a:cubicBezTo>
                    <a:pt x="5485" y="2252"/>
                    <a:pt x="5873" y="2343"/>
                    <a:pt x="6238" y="2435"/>
                  </a:cubicBezTo>
                  <a:cubicBezTo>
                    <a:pt x="6444" y="2435"/>
                    <a:pt x="6444" y="2252"/>
                    <a:pt x="6352" y="2252"/>
                  </a:cubicBezTo>
                  <a:cubicBezTo>
                    <a:pt x="5964" y="2046"/>
                    <a:pt x="5485" y="1955"/>
                    <a:pt x="5097" y="1864"/>
                  </a:cubicBezTo>
                  <a:cubicBezTo>
                    <a:pt x="5394" y="1590"/>
                    <a:pt x="5668" y="1293"/>
                    <a:pt x="6056" y="1111"/>
                  </a:cubicBezTo>
                  <a:cubicBezTo>
                    <a:pt x="6056" y="1035"/>
                    <a:pt x="5993" y="882"/>
                    <a:pt x="5920" y="882"/>
                  </a:cubicBezTo>
                  <a:cubicBezTo>
                    <a:pt x="5905" y="882"/>
                    <a:pt x="5889" y="889"/>
                    <a:pt x="5873" y="905"/>
                  </a:cubicBezTo>
                  <a:cubicBezTo>
                    <a:pt x="5668" y="1111"/>
                    <a:pt x="5394" y="1202"/>
                    <a:pt x="5097" y="1385"/>
                  </a:cubicBezTo>
                  <a:lnTo>
                    <a:pt x="5097" y="1019"/>
                  </a:lnTo>
                  <a:cubicBezTo>
                    <a:pt x="5097" y="723"/>
                    <a:pt x="5211" y="449"/>
                    <a:pt x="5097" y="152"/>
                  </a:cubicBezTo>
                  <a:cubicBezTo>
                    <a:pt x="5097" y="106"/>
                    <a:pt x="5074" y="84"/>
                    <a:pt x="5051" y="84"/>
                  </a:cubicBezTo>
                  <a:cubicBezTo>
                    <a:pt x="5028" y="84"/>
                    <a:pt x="5006" y="106"/>
                    <a:pt x="5006" y="152"/>
                  </a:cubicBezTo>
                  <a:cubicBezTo>
                    <a:pt x="4914" y="449"/>
                    <a:pt x="4914" y="723"/>
                    <a:pt x="4914" y="1019"/>
                  </a:cubicBezTo>
                  <a:cubicBezTo>
                    <a:pt x="4914" y="1202"/>
                    <a:pt x="4823" y="1385"/>
                    <a:pt x="4823" y="1590"/>
                  </a:cubicBezTo>
                  <a:cubicBezTo>
                    <a:pt x="4435" y="1864"/>
                    <a:pt x="4070" y="2161"/>
                    <a:pt x="3682" y="2343"/>
                  </a:cubicBezTo>
                  <a:cubicBezTo>
                    <a:pt x="3864" y="1590"/>
                    <a:pt x="3864" y="905"/>
                    <a:pt x="3956" y="152"/>
                  </a:cubicBezTo>
                  <a:cubicBezTo>
                    <a:pt x="3956" y="45"/>
                    <a:pt x="3893" y="1"/>
                    <a:pt x="3841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39" name="Google Shape;2539;p34"/>
            <p:cNvSpPr/>
            <p:nvPr/>
          </p:nvSpPr>
          <p:spPr>
            <a:xfrm>
              <a:off x="3366569" y="2597908"/>
              <a:ext cx="8907" cy="37525"/>
            </a:xfrm>
            <a:custGeom>
              <a:avLst/>
              <a:gdLst/>
              <a:ahLst/>
              <a:cxnLst/>
              <a:rect l="l" t="t" r="r" b="b"/>
              <a:pathLst>
                <a:path w="366" h="1542" extrusionOk="0">
                  <a:moveTo>
                    <a:pt x="338" y="0"/>
                  </a:moveTo>
                  <a:cubicBezTo>
                    <a:pt x="325" y="0"/>
                    <a:pt x="305" y="10"/>
                    <a:pt x="274" y="41"/>
                  </a:cubicBezTo>
                  <a:cubicBezTo>
                    <a:pt x="91" y="429"/>
                    <a:pt x="0" y="999"/>
                    <a:pt x="91" y="1456"/>
                  </a:cubicBezTo>
                  <a:cubicBezTo>
                    <a:pt x="137" y="1513"/>
                    <a:pt x="183" y="1541"/>
                    <a:pt x="217" y="1541"/>
                  </a:cubicBezTo>
                  <a:cubicBezTo>
                    <a:pt x="251" y="1541"/>
                    <a:pt x="274" y="1513"/>
                    <a:pt x="274" y="1456"/>
                  </a:cubicBezTo>
                  <a:cubicBezTo>
                    <a:pt x="183" y="999"/>
                    <a:pt x="183" y="520"/>
                    <a:pt x="365" y="41"/>
                  </a:cubicBezTo>
                  <a:cubicBezTo>
                    <a:pt x="365" y="41"/>
                    <a:pt x="365" y="0"/>
                    <a:pt x="338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40" name="Google Shape;2540;p34"/>
            <p:cNvSpPr/>
            <p:nvPr/>
          </p:nvSpPr>
          <p:spPr>
            <a:xfrm>
              <a:off x="4416977" y="935571"/>
              <a:ext cx="155452" cy="150707"/>
            </a:xfrm>
            <a:custGeom>
              <a:avLst/>
              <a:gdLst/>
              <a:ahLst/>
              <a:cxnLst/>
              <a:rect l="l" t="t" r="r" b="b"/>
              <a:pathLst>
                <a:path w="6388" h="6193" extrusionOk="0">
                  <a:moveTo>
                    <a:pt x="3785" y="1"/>
                  </a:moveTo>
                  <a:cubicBezTo>
                    <a:pt x="3749" y="1"/>
                    <a:pt x="3717" y="23"/>
                    <a:pt x="3717" y="61"/>
                  </a:cubicBezTo>
                  <a:cubicBezTo>
                    <a:pt x="3626" y="928"/>
                    <a:pt x="3535" y="1772"/>
                    <a:pt x="3329" y="2548"/>
                  </a:cubicBezTo>
                  <a:cubicBezTo>
                    <a:pt x="3238" y="2640"/>
                    <a:pt x="3238" y="2640"/>
                    <a:pt x="3147" y="2640"/>
                  </a:cubicBezTo>
                  <a:cubicBezTo>
                    <a:pt x="2964" y="2343"/>
                    <a:pt x="2850" y="2069"/>
                    <a:pt x="2667" y="1772"/>
                  </a:cubicBezTo>
                  <a:cubicBezTo>
                    <a:pt x="2759" y="1772"/>
                    <a:pt x="2759" y="1681"/>
                    <a:pt x="2667" y="1590"/>
                  </a:cubicBezTo>
                  <a:cubicBezTo>
                    <a:pt x="2576" y="1590"/>
                    <a:pt x="2485" y="1499"/>
                    <a:pt x="2394" y="1499"/>
                  </a:cubicBezTo>
                  <a:cubicBezTo>
                    <a:pt x="2188" y="1110"/>
                    <a:pt x="1914" y="722"/>
                    <a:pt x="1709" y="357"/>
                  </a:cubicBezTo>
                  <a:cubicBezTo>
                    <a:pt x="1674" y="280"/>
                    <a:pt x="1627" y="248"/>
                    <a:pt x="1586" y="248"/>
                  </a:cubicBezTo>
                  <a:cubicBezTo>
                    <a:pt x="1519" y="248"/>
                    <a:pt x="1469" y="335"/>
                    <a:pt x="1526" y="449"/>
                  </a:cubicBezTo>
                  <a:cubicBezTo>
                    <a:pt x="1709" y="722"/>
                    <a:pt x="1823" y="1019"/>
                    <a:pt x="2005" y="1293"/>
                  </a:cubicBezTo>
                  <a:cubicBezTo>
                    <a:pt x="1823" y="1202"/>
                    <a:pt x="1526" y="1110"/>
                    <a:pt x="1344" y="1019"/>
                  </a:cubicBezTo>
                  <a:cubicBezTo>
                    <a:pt x="1315" y="1006"/>
                    <a:pt x="1290" y="1001"/>
                    <a:pt x="1269" y="1001"/>
                  </a:cubicBezTo>
                  <a:cubicBezTo>
                    <a:pt x="1140" y="1001"/>
                    <a:pt x="1154" y="1215"/>
                    <a:pt x="1252" y="1293"/>
                  </a:cubicBezTo>
                  <a:cubicBezTo>
                    <a:pt x="1617" y="1407"/>
                    <a:pt x="1914" y="1590"/>
                    <a:pt x="2188" y="1681"/>
                  </a:cubicBezTo>
                  <a:cubicBezTo>
                    <a:pt x="2394" y="1978"/>
                    <a:pt x="2576" y="2252"/>
                    <a:pt x="2667" y="2548"/>
                  </a:cubicBezTo>
                  <a:cubicBezTo>
                    <a:pt x="1823" y="2252"/>
                    <a:pt x="956" y="2069"/>
                    <a:pt x="111" y="1864"/>
                  </a:cubicBezTo>
                  <a:cubicBezTo>
                    <a:pt x="91" y="1848"/>
                    <a:pt x="75" y="1841"/>
                    <a:pt x="62" y="1841"/>
                  </a:cubicBezTo>
                  <a:cubicBezTo>
                    <a:pt x="0" y="1841"/>
                    <a:pt x="17" y="1994"/>
                    <a:pt x="111" y="2069"/>
                  </a:cubicBezTo>
                  <a:cubicBezTo>
                    <a:pt x="956" y="2343"/>
                    <a:pt x="1823" y="2640"/>
                    <a:pt x="2759" y="2914"/>
                  </a:cubicBezTo>
                  <a:cubicBezTo>
                    <a:pt x="2188" y="3210"/>
                    <a:pt x="1709" y="3576"/>
                    <a:pt x="1138" y="3872"/>
                  </a:cubicBezTo>
                  <a:lnTo>
                    <a:pt x="956" y="3872"/>
                  </a:lnTo>
                  <a:cubicBezTo>
                    <a:pt x="773" y="3781"/>
                    <a:pt x="476" y="3576"/>
                    <a:pt x="294" y="3576"/>
                  </a:cubicBezTo>
                  <a:cubicBezTo>
                    <a:pt x="202" y="3576"/>
                    <a:pt x="202" y="3576"/>
                    <a:pt x="202" y="3690"/>
                  </a:cubicBezTo>
                  <a:cubicBezTo>
                    <a:pt x="385" y="3781"/>
                    <a:pt x="682" y="3872"/>
                    <a:pt x="864" y="4055"/>
                  </a:cubicBezTo>
                  <a:lnTo>
                    <a:pt x="956" y="4055"/>
                  </a:lnTo>
                  <a:cubicBezTo>
                    <a:pt x="864" y="4146"/>
                    <a:pt x="773" y="4146"/>
                    <a:pt x="682" y="4260"/>
                  </a:cubicBezTo>
                  <a:cubicBezTo>
                    <a:pt x="505" y="4339"/>
                    <a:pt x="632" y="4553"/>
                    <a:pt x="729" y="4553"/>
                  </a:cubicBezTo>
                  <a:cubicBezTo>
                    <a:pt x="745" y="4553"/>
                    <a:pt x="760" y="4547"/>
                    <a:pt x="773" y="4534"/>
                  </a:cubicBezTo>
                  <a:cubicBezTo>
                    <a:pt x="1047" y="4443"/>
                    <a:pt x="1252" y="4443"/>
                    <a:pt x="1435" y="4352"/>
                  </a:cubicBezTo>
                  <a:lnTo>
                    <a:pt x="1435" y="4352"/>
                  </a:lnTo>
                  <a:cubicBezTo>
                    <a:pt x="1435" y="4534"/>
                    <a:pt x="1344" y="4831"/>
                    <a:pt x="1252" y="5105"/>
                  </a:cubicBezTo>
                  <a:cubicBezTo>
                    <a:pt x="1252" y="5287"/>
                    <a:pt x="1138" y="5493"/>
                    <a:pt x="1138" y="5767"/>
                  </a:cubicBezTo>
                  <a:cubicBezTo>
                    <a:pt x="1138" y="5767"/>
                    <a:pt x="1189" y="5807"/>
                    <a:pt x="1250" y="5807"/>
                  </a:cubicBezTo>
                  <a:cubicBezTo>
                    <a:pt x="1280" y="5807"/>
                    <a:pt x="1313" y="5797"/>
                    <a:pt x="1344" y="5767"/>
                  </a:cubicBezTo>
                  <a:cubicBezTo>
                    <a:pt x="1435" y="5584"/>
                    <a:pt x="1435" y="5287"/>
                    <a:pt x="1435" y="5105"/>
                  </a:cubicBezTo>
                  <a:cubicBezTo>
                    <a:pt x="1526" y="4831"/>
                    <a:pt x="1526" y="4626"/>
                    <a:pt x="1617" y="4352"/>
                  </a:cubicBezTo>
                  <a:lnTo>
                    <a:pt x="1617" y="4146"/>
                  </a:lnTo>
                  <a:cubicBezTo>
                    <a:pt x="2097" y="3964"/>
                    <a:pt x="2667" y="3576"/>
                    <a:pt x="3147" y="3302"/>
                  </a:cubicBezTo>
                  <a:lnTo>
                    <a:pt x="3147" y="3302"/>
                  </a:lnTo>
                  <a:cubicBezTo>
                    <a:pt x="2964" y="3964"/>
                    <a:pt x="2759" y="4626"/>
                    <a:pt x="2576" y="5287"/>
                  </a:cubicBezTo>
                  <a:cubicBezTo>
                    <a:pt x="2511" y="5369"/>
                    <a:pt x="2632" y="5439"/>
                    <a:pt x="2707" y="5439"/>
                  </a:cubicBezTo>
                  <a:cubicBezTo>
                    <a:pt x="2736" y="5439"/>
                    <a:pt x="2759" y="5428"/>
                    <a:pt x="2759" y="5402"/>
                  </a:cubicBezTo>
                  <a:cubicBezTo>
                    <a:pt x="3055" y="4831"/>
                    <a:pt x="3238" y="4260"/>
                    <a:pt x="3329" y="3690"/>
                  </a:cubicBezTo>
                  <a:cubicBezTo>
                    <a:pt x="3626" y="4146"/>
                    <a:pt x="3900" y="4534"/>
                    <a:pt x="4197" y="5014"/>
                  </a:cubicBezTo>
                  <a:cubicBezTo>
                    <a:pt x="3991" y="5287"/>
                    <a:pt x="3900" y="5676"/>
                    <a:pt x="3809" y="6064"/>
                  </a:cubicBezTo>
                  <a:cubicBezTo>
                    <a:pt x="3744" y="6128"/>
                    <a:pt x="3817" y="6193"/>
                    <a:pt x="3897" y="6193"/>
                  </a:cubicBezTo>
                  <a:cubicBezTo>
                    <a:pt x="3930" y="6193"/>
                    <a:pt x="3965" y="6182"/>
                    <a:pt x="3991" y="6155"/>
                  </a:cubicBezTo>
                  <a:cubicBezTo>
                    <a:pt x="4105" y="5858"/>
                    <a:pt x="4288" y="5584"/>
                    <a:pt x="4379" y="5196"/>
                  </a:cubicBezTo>
                  <a:lnTo>
                    <a:pt x="4379" y="5287"/>
                  </a:lnTo>
                  <a:cubicBezTo>
                    <a:pt x="4408" y="5352"/>
                    <a:pt x="4447" y="5376"/>
                    <a:pt x="4489" y="5376"/>
                  </a:cubicBezTo>
                  <a:cubicBezTo>
                    <a:pt x="4579" y="5376"/>
                    <a:pt x="4676" y="5259"/>
                    <a:pt x="4676" y="5196"/>
                  </a:cubicBezTo>
                  <a:cubicBezTo>
                    <a:pt x="4562" y="5014"/>
                    <a:pt x="4471" y="4922"/>
                    <a:pt x="4471" y="4831"/>
                  </a:cubicBezTo>
                  <a:lnTo>
                    <a:pt x="4471" y="4717"/>
                  </a:lnTo>
                  <a:cubicBezTo>
                    <a:pt x="4859" y="4831"/>
                    <a:pt x="5247" y="4831"/>
                    <a:pt x="5521" y="4831"/>
                  </a:cubicBezTo>
                  <a:cubicBezTo>
                    <a:pt x="5612" y="4831"/>
                    <a:pt x="5612" y="4626"/>
                    <a:pt x="5521" y="4626"/>
                  </a:cubicBezTo>
                  <a:cubicBezTo>
                    <a:pt x="5133" y="4626"/>
                    <a:pt x="4676" y="4534"/>
                    <a:pt x="4288" y="4534"/>
                  </a:cubicBezTo>
                  <a:cubicBezTo>
                    <a:pt x="3991" y="4055"/>
                    <a:pt x="3809" y="3576"/>
                    <a:pt x="3535" y="3210"/>
                  </a:cubicBezTo>
                  <a:lnTo>
                    <a:pt x="3535" y="3210"/>
                  </a:lnTo>
                  <a:cubicBezTo>
                    <a:pt x="4288" y="3393"/>
                    <a:pt x="5133" y="3690"/>
                    <a:pt x="5909" y="3872"/>
                  </a:cubicBezTo>
                  <a:cubicBezTo>
                    <a:pt x="6091" y="3872"/>
                    <a:pt x="6183" y="3690"/>
                    <a:pt x="6000" y="3576"/>
                  </a:cubicBezTo>
                  <a:cubicBezTo>
                    <a:pt x="5247" y="3302"/>
                    <a:pt x="4562" y="3119"/>
                    <a:pt x="3809" y="2822"/>
                  </a:cubicBezTo>
                  <a:cubicBezTo>
                    <a:pt x="4197" y="2548"/>
                    <a:pt x="4562" y="2252"/>
                    <a:pt x="4950" y="1978"/>
                  </a:cubicBezTo>
                  <a:cubicBezTo>
                    <a:pt x="4950" y="1978"/>
                    <a:pt x="4950" y="2069"/>
                    <a:pt x="5041" y="2069"/>
                  </a:cubicBezTo>
                  <a:cubicBezTo>
                    <a:pt x="5429" y="2252"/>
                    <a:pt x="5817" y="2343"/>
                    <a:pt x="6183" y="2434"/>
                  </a:cubicBezTo>
                  <a:cubicBezTo>
                    <a:pt x="6388" y="2434"/>
                    <a:pt x="6388" y="2252"/>
                    <a:pt x="6274" y="2252"/>
                  </a:cubicBezTo>
                  <a:cubicBezTo>
                    <a:pt x="5909" y="2069"/>
                    <a:pt x="5429" y="1978"/>
                    <a:pt x="5041" y="1864"/>
                  </a:cubicBezTo>
                  <a:cubicBezTo>
                    <a:pt x="5338" y="1590"/>
                    <a:pt x="5612" y="1293"/>
                    <a:pt x="6000" y="1019"/>
                  </a:cubicBezTo>
                  <a:cubicBezTo>
                    <a:pt x="6073" y="1019"/>
                    <a:pt x="5971" y="902"/>
                    <a:pt x="5880" y="902"/>
                  </a:cubicBezTo>
                  <a:cubicBezTo>
                    <a:pt x="5857" y="902"/>
                    <a:pt x="5836" y="910"/>
                    <a:pt x="5817" y="928"/>
                  </a:cubicBezTo>
                  <a:cubicBezTo>
                    <a:pt x="5612" y="1110"/>
                    <a:pt x="5338" y="1202"/>
                    <a:pt x="5041" y="1407"/>
                  </a:cubicBezTo>
                  <a:lnTo>
                    <a:pt x="5041" y="1019"/>
                  </a:lnTo>
                  <a:cubicBezTo>
                    <a:pt x="5041" y="722"/>
                    <a:pt x="5133" y="449"/>
                    <a:pt x="5041" y="152"/>
                  </a:cubicBezTo>
                  <a:cubicBezTo>
                    <a:pt x="5041" y="106"/>
                    <a:pt x="5018" y="83"/>
                    <a:pt x="4996" y="83"/>
                  </a:cubicBezTo>
                  <a:cubicBezTo>
                    <a:pt x="4973" y="83"/>
                    <a:pt x="4950" y="106"/>
                    <a:pt x="4950" y="152"/>
                  </a:cubicBezTo>
                  <a:cubicBezTo>
                    <a:pt x="4859" y="449"/>
                    <a:pt x="4859" y="722"/>
                    <a:pt x="4859" y="1019"/>
                  </a:cubicBezTo>
                  <a:cubicBezTo>
                    <a:pt x="4859" y="1202"/>
                    <a:pt x="4767" y="1407"/>
                    <a:pt x="4859" y="1590"/>
                  </a:cubicBezTo>
                  <a:cubicBezTo>
                    <a:pt x="4471" y="1864"/>
                    <a:pt x="3991" y="2160"/>
                    <a:pt x="3626" y="2343"/>
                  </a:cubicBezTo>
                  <a:cubicBezTo>
                    <a:pt x="3809" y="1590"/>
                    <a:pt x="3900" y="928"/>
                    <a:pt x="3900" y="152"/>
                  </a:cubicBezTo>
                  <a:cubicBezTo>
                    <a:pt x="3900" y="45"/>
                    <a:pt x="3837" y="1"/>
                    <a:pt x="3785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41" name="Google Shape;2541;p34"/>
            <p:cNvSpPr/>
            <p:nvPr/>
          </p:nvSpPr>
          <p:spPr>
            <a:xfrm>
              <a:off x="4475209" y="934816"/>
              <a:ext cx="8907" cy="38887"/>
            </a:xfrm>
            <a:custGeom>
              <a:avLst/>
              <a:gdLst/>
              <a:ahLst/>
              <a:cxnLst/>
              <a:rect l="l" t="t" r="r" b="b"/>
              <a:pathLst>
                <a:path w="366" h="1598" extrusionOk="0">
                  <a:moveTo>
                    <a:pt x="274" y="0"/>
                  </a:moveTo>
                  <a:cubicBezTo>
                    <a:pt x="92" y="480"/>
                    <a:pt x="1" y="1050"/>
                    <a:pt x="92" y="1530"/>
                  </a:cubicBezTo>
                  <a:cubicBezTo>
                    <a:pt x="137" y="1575"/>
                    <a:pt x="183" y="1598"/>
                    <a:pt x="217" y="1598"/>
                  </a:cubicBezTo>
                  <a:cubicBezTo>
                    <a:pt x="252" y="1598"/>
                    <a:pt x="274" y="1575"/>
                    <a:pt x="274" y="1530"/>
                  </a:cubicBezTo>
                  <a:cubicBezTo>
                    <a:pt x="274" y="959"/>
                    <a:pt x="183" y="571"/>
                    <a:pt x="366" y="92"/>
                  </a:cubicBezTo>
                  <a:cubicBezTo>
                    <a:pt x="366" y="0"/>
                    <a:pt x="366" y="0"/>
                    <a:pt x="274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42" name="Google Shape;2542;p34"/>
            <p:cNvSpPr/>
            <p:nvPr/>
          </p:nvSpPr>
          <p:spPr>
            <a:xfrm>
              <a:off x="3745914" y="3000126"/>
              <a:ext cx="127223" cy="120385"/>
            </a:xfrm>
            <a:custGeom>
              <a:avLst/>
              <a:gdLst/>
              <a:ahLst/>
              <a:cxnLst/>
              <a:rect l="l" t="t" r="r" b="b"/>
              <a:pathLst>
                <a:path w="5228" h="4947" extrusionOk="0">
                  <a:moveTo>
                    <a:pt x="3113" y="0"/>
                  </a:moveTo>
                  <a:cubicBezTo>
                    <a:pt x="3072" y="0"/>
                    <a:pt x="3037" y="22"/>
                    <a:pt x="3037" y="60"/>
                  </a:cubicBezTo>
                  <a:cubicBezTo>
                    <a:pt x="2945" y="722"/>
                    <a:pt x="2854" y="1384"/>
                    <a:pt x="2763" y="2046"/>
                  </a:cubicBezTo>
                  <a:cubicBezTo>
                    <a:pt x="2671" y="2046"/>
                    <a:pt x="2671" y="2160"/>
                    <a:pt x="2580" y="2160"/>
                  </a:cubicBezTo>
                  <a:cubicBezTo>
                    <a:pt x="2466" y="1955"/>
                    <a:pt x="2283" y="1681"/>
                    <a:pt x="2192" y="1475"/>
                  </a:cubicBezTo>
                  <a:cubicBezTo>
                    <a:pt x="2283" y="1475"/>
                    <a:pt x="2283" y="1293"/>
                    <a:pt x="2192" y="1293"/>
                  </a:cubicBezTo>
                  <a:cubicBezTo>
                    <a:pt x="2101" y="1201"/>
                    <a:pt x="2101" y="1201"/>
                    <a:pt x="2010" y="1201"/>
                  </a:cubicBezTo>
                  <a:cubicBezTo>
                    <a:pt x="1804" y="905"/>
                    <a:pt x="1621" y="539"/>
                    <a:pt x="1439" y="243"/>
                  </a:cubicBezTo>
                  <a:cubicBezTo>
                    <a:pt x="1405" y="216"/>
                    <a:pt x="1374" y="205"/>
                    <a:pt x="1346" y="205"/>
                  </a:cubicBezTo>
                  <a:cubicBezTo>
                    <a:pt x="1279" y="205"/>
                    <a:pt x="1233" y="269"/>
                    <a:pt x="1233" y="334"/>
                  </a:cubicBezTo>
                  <a:cubicBezTo>
                    <a:pt x="1439" y="539"/>
                    <a:pt x="1530" y="813"/>
                    <a:pt x="1713" y="1019"/>
                  </a:cubicBezTo>
                  <a:cubicBezTo>
                    <a:pt x="1530" y="1019"/>
                    <a:pt x="1325" y="905"/>
                    <a:pt x="1142" y="813"/>
                  </a:cubicBezTo>
                  <a:cubicBezTo>
                    <a:pt x="960" y="813"/>
                    <a:pt x="960" y="1019"/>
                    <a:pt x="1051" y="1019"/>
                  </a:cubicBezTo>
                  <a:cubicBezTo>
                    <a:pt x="1325" y="1110"/>
                    <a:pt x="1621" y="1293"/>
                    <a:pt x="1895" y="1384"/>
                  </a:cubicBezTo>
                  <a:cubicBezTo>
                    <a:pt x="2010" y="1589"/>
                    <a:pt x="2101" y="1772"/>
                    <a:pt x="2283" y="2046"/>
                  </a:cubicBezTo>
                  <a:cubicBezTo>
                    <a:pt x="1530" y="1863"/>
                    <a:pt x="868" y="1681"/>
                    <a:pt x="183" y="1475"/>
                  </a:cubicBezTo>
                  <a:cubicBezTo>
                    <a:pt x="92" y="1475"/>
                    <a:pt x="1" y="1589"/>
                    <a:pt x="92" y="1681"/>
                  </a:cubicBezTo>
                  <a:cubicBezTo>
                    <a:pt x="868" y="1863"/>
                    <a:pt x="1530" y="2160"/>
                    <a:pt x="2283" y="2343"/>
                  </a:cubicBezTo>
                  <a:cubicBezTo>
                    <a:pt x="1804" y="2616"/>
                    <a:pt x="1439" y="2913"/>
                    <a:pt x="1051" y="3096"/>
                  </a:cubicBezTo>
                  <a:lnTo>
                    <a:pt x="868" y="3096"/>
                  </a:lnTo>
                  <a:cubicBezTo>
                    <a:pt x="663" y="3004"/>
                    <a:pt x="480" y="2913"/>
                    <a:pt x="298" y="2822"/>
                  </a:cubicBezTo>
                  <a:cubicBezTo>
                    <a:pt x="298" y="2822"/>
                    <a:pt x="183" y="2913"/>
                    <a:pt x="298" y="2913"/>
                  </a:cubicBezTo>
                  <a:cubicBezTo>
                    <a:pt x="389" y="3096"/>
                    <a:pt x="572" y="3096"/>
                    <a:pt x="754" y="3187"/>
                  </a:cubicBezTo>
                  <a:lnTo>
                    <a:pt x="754" y="3301"/>
                  </a:lnTo>
                  <a:cubicBezTo>
                    <a:pt x="754" y="3301"/>
                    <a:pt x="663" y="3392"/>
                    <a:pt x="572" y="3392"/>
                  </a:cubicBezTo>
                  <a:cubicBezTo>
                    <a:pt x="493" y="3471"/>
                    <a:pt x="550" y="3685"/>
                    <a:pt x="683" y="3685"/>
                  </a:cubicBezTo>
                  <a:cubicBezTo>
                    <a:pt x="705" y="3685"/>
                    <a:pt x="729" y="3679"/>
                    <a:pt x="754" y="3666"/>
                  </a:cubicBezTo>
                  <a:cubicBezTo>
                    <a:pt x="868" y="3575"/>
                    <a:pt x="1051" y="3575"/>
                    <a:pt x="1233" y="3484"/>
                  </a:cubicBezTo>
                  <a:lnTo>
                    <a:pt x="1233" y="3484"/>
                  </a:lnTo>
                  <a:cubicBezTo>
                    <a:pt x="1142" y="3666"/>
                    <a:pt x="1142" y="3872"/>
                    <a:pt x="1051" y="4054"/>
                  </a:cubicBezTo>
                  <a:cubicBezTo>
                    <a:pt x="1051" y="4237"/>
                    <a:pt x="960" y="4442"/>
                    <a:pt x="960" y="4625"/>
                  </a:cubicBezTo>
                  <a:cubicBezTo>
                    <a:pt x="960" y="4625"/>
                    <a:pt x="1041" y="4666"/>
                    <a:pt x="1095" y="4666"/>
                  </a:cubicBezTo>
                  <a:cubicBezTo>
                    <a:pt x="1122" y="4666"/>
                    <a:pt x="1142" y="4655"/>
                    <a:pt x="1142" y="4625"/>
                  </a:cubicBezTo>
                  <a:cubicBezTo>
                    <a:pt x="1233" y="4442"/>
                    <a:pt x="1233" y="4237"/>
                    <a:pt x="1233" y="4054"/>
                  </a:cubicBezTo>
                  <a:cubicBezTo>
                    <a:pt x="1233" y="3872"/>
                    <a:pt x="1325" y="3666"/>
                    <a:pt x="1325" y="3484"/>
                  </a:cubicBezTo>
                  <a:cubicBezTo>
                    <a:pt x="1325" y="3392"/>
                    <a:pt x="1439" y="3392"/>
                    <a:pt x="1325" y="3392"/>
                  </a:cubicBezTo>
                  <a:cubicBezTo>
                    <a:pt x="1804" y="3187"/>
                    <a:pt x="2192" y="2913"/>
                    <a:pt x="2580" y="2616"/>
                  </a:cubicBezTo>
                  <a:lnTo>
                    <a:pt x="2580" y="2616"/>
                  </a:lnTo>
                  <a:cubicBezTo>
                    <a:pt x="2466" y="3187"/>
                    <a:pt x="2283" y="3758"/>
                    <a:pt x="2101" y="4237"/>
                  </a:cubicBezTo>
                  <a:cubicBezTo>
                    <a:pt x="2101" y="4301"/>
                    <a:pt x="2190" y="4376"/>
                    <a:pt x="2244" y="4376"/>
                  </a:cubicBezTo>
                  <a:cubicBezTo>
                    <a:pt x="2267" y="4376"/>
                    <a:pt x="2283" y="4362"/>
                    <a:pt x="2283" y="4328"/>
                  </a:cubicBezTo>
                  <a:cubicBezTo>
                    <a:pt x="2466" y="3872"/>
                    <a:pt x="2671" y="3392"/>
                    <a:pt x="2763" y="2913"/>
                  </a:cubicBezTo>
                  <a:cubicBezTo>
                    <a:pt x="2945" y="3301"/>
                    <a:pt x="3242" y="3666"/>
                    <a:pt x="3425" y="3963"/>
                  </a:cubicBezTo>
                  <a:cubicBezTo>
                    <a:pt x="3333" y="4237"/>
                    <a:pt x="3242" y="4534"/>
                    <a:pt x="3151" y="4808"/>
                  </a:cubicBezTo>
                  <a:cubicBezTo>
                    <a:pt x="3071" y="4872"/>
                    <a:pt x="3148" y="4947"/>
                    <a:pt x="3201" y="4947"/>
                  </a:cubicBezTo>
                  <a:cubicBezTo>
                    <a:pt x="3224" y="4947"/>
                    <a:pt x="3242" y="4933"/>
                    <a:pt x="3242" y="4899"/>
                  </a:cubicBezTo>
                  <a:cubicBezTo>
                    <a:pt x="3425" y="4716"/>
                    <a:pt x="3425" y="4442"/>
                    <a:pt x="3516" y="4146"/>
                  </a:cubicBezTo>
                  <a:cubicBezTo>
                    <a:pt x="3516" y="4237"/>
                    <a:pt x="3607" y="4237"/>
                    <a:pt x="3607" y="4237"/>
                  </a:cubicBezTo>
                  <a:cubicBezTo>
                    <a:pt x="3641" y="4264"/>
                    <a:pt x="3672" y="4275"/>
                    <a:pt x="3700" y="4275"/>
                  </a:cubicBezTo>
                  <a:cubicBezTo>
                    <a:pt x="3767" y="4275"/>
                    <a:pt x="3813" y="4210"/>
                    <a:pt x="3813" y="4146"/>
                  </a:cubicBezTo>
                  <a:cubicBezTo>
                    <a:pt x="3721" y="4054"/>
                    <a:pt x="3721" y="3963"/>
                    <a:pt x="3607" y="3872"/>
                  </a:cubicBezTo>
                  <a:lnTo>
                    <a:pt x="4566" y="3872"/>
                  </a:lnTo>
                  <a:cubicBezTo>
                    <a:pt x="4566" y="3872"/>
                    <a:pt x="4566" y="3758"/>
                    <a:pt x="4475" y="3666"/>
                  </a:cubicBezTo>
                  <a:lnTo>
                    <a:pt x="3516" y="3666"/>
                  </a:lnTo>
                  <a:cubicBezTo>
                    <a:pt x="3333" y="3301"/>
                    <a:pt x="3037" y="2913"/>
                    <a:pt x="2854" y="2525"/>
                  </a:cubicBezTo>
                  <a:lnTo>
                    <a:pt x="2854" y="2525"/>
                  </a:lnTo>
                  <a:cubicBezTo>
                    <a:pt x="3516" y="2731"/>
                    <a:pt x="4178" y="2913"/>
                    <a:pt x="4863" y="3096"/>
                  </a:cubicBezTo>
                  <a:cubicBezTo>
                    <a:pt x="4954" y="3096"/>
                    <a:pt x="5045" y="2913"/>
                    <a:pt x="4863" y="2913"/>
                  </a:cubicBezTo>
                  <a:cubicBezTo>
                    <a:pt x="4292" y="2616"/>
                    <a:pt x="3721" y="2434"/>
                    <a:pt x="3151" y="2251"/>
                  </a:cubicBezTo>
                  <a:cubicBezTo>
                    <a:pt x="3425" y="2046"/>
                    <a:pt x="3721" y="1772"/>
                    <a:pt x="3995" y="1589"/>
                  </a:cubicBezTo>
                  <a:cubicBezTo>
                    <a:pt x="3995" y="1589"/>
                    <a:pt x="3995" y="1681"/>
                    <a:pt x="4087" y="1681"/>
                  </a:cubicBezTo>
                  <a:cubicBezTo>
                    <a:pt x="4383" y="1772"/>
                    <a:pt x="4749" y="1863"/>
                    <a:pt x="5045" y="1955"/>
                  </a:cubicBezTo>
                  <a:cubicBezTo>
                    <a:pt x="5137" y="1955"/>
                    <a:pt x="5228" y="1863"/>
                    <a:pt x="5137" y="1772"/>
                  </a:cubicBezTo>
                  <a:cubicBezTo>
                    <a:pt x="4749" y="1681"/>
                    <a:pt x="4475" y="1589"/>
                    <a:pt x="4087" y="1475"/>
                  </a:cubicBezTo>
                  <a:cubicBezTo>
                    <a:pt x="4383" y="1293"/>
                    <a:pt x="4566" y="1110"/>
                    <a:pt x="4863" y="813"/>
                  </a:cubicBezTo>
                  <a:cubicBezTo>
                    <a:pt x="4936" y="813"/>
                    <a:pt x="4892" y="696"/>
                    <a:pt x="4813" y="696"/>
                  </a:cubicBezTo>
                  <a:cubicBezTo>
                    <a:pt x="4793" y="696"/>
                    <a:pt x="4771" y="704"/>
                    <a:pt x="4749" y="722"/>
                  </a:cubicBezTo>
                  <a:cubicBezTo>
                    <a:pt x="4566" y="813"/>
                    <a:pt x="4383" y="1019"/>
                    <a:pt x="4178" y="1110"/>
                  </a:cubicBezTo>
                  <a:lnTo>
                    <a:pt x="4178" y="813"/>
                  </a:lnTo>
                  <a:lnTo>
                    <a:pt x="4178" y="151"/>
                  </a:lnTo>
                  <a:cubicBezTo>
                    <a:pt x="4132" y="106"/>
                    <a:pt x="4087" y="83"/>
                    <a:pt x="4052" y="83"/>
                  </a:cubicBezTo>
                  <a:cubicBezTo>
                    <a:pt x="4018" y="83"/>
                    <a:pt x="3995" y="106"/>
                    <a:pt x="3995" y="151"/>
                  </a:cubicBezTo>
                  <a:lnTo>
                    <a:pt x="3995" y="813"/>
                  </a:lnTo>
                  <a:cubicBezTo>
                    <a:pt x="3904" y="905"/>
                    <a:pt x="3904" y="1110"/>
                    <a:pt x="3904" y="1293"/>
                  </a:cubicBezTo>
                  <a:cubicBezTo>
                    <a:pt x="3607" y="1475"/>
                    <a:pt x="3333" y="1681"/>
                    <a:pt x="3037" y="1863"/>
                  </a:cubicBezTo>
                  <a:cubicBezTo>
                    <a:pt x="3151" y="1293"/>
                    <a:pt x="3151" y="722"/>
                    <a:pt x="3242" y="151"/>
                  </a:cubicBezTo>
                  <a:cubicBezTo>
                    <a:pt x="3242" y="44"/>
                    <a:pt x="3172" y="0"/>
                    <a:pt x="3113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43" name="Google Shape;2543;p34"/>
            <p:cNvSpPr/>
            <p:nvPr/>
          </p:nvSpPr>
          <p:spPr>
            <a:xfrm>
              <a:off x="3794801" y="3001586"/>
              <a:ext cx="6692" cy="29445"/>
            </a:xfrm>
            <a:custGeom>
              <a:avLst/>
              <a:gdLst/>
              <a:ahLst/>
              <a:cxnLst/>
              <a:rect l="l" t="t" r="r" b="b"/>
              <a:pathLst>
                <a:path w="275" h="1210" extrusionOk="0">
                  <a:moveTo>
                    <a:pt x="274" y="0"/>
                  </a:moveTo>
                  <a:lnTo>
                    <a:pt x="274" y="0"/>
                  </a:lnTo>
                  <a:cubicBezTo>
                    <a:pt x="92" y="274"/>
                    <a:pt x="1" y="753"/>
                    <a:pt x="92" y="1141"/>
                  </a:cubicBezTo>
                  <a:cubicBezTo>
                    <a:pt x="92" y="1187"/>
                    <a:pt x="115" y="1210"/>
                    <a:pt x="137" y="1210"/>
                  </a:cubicBezTo>
                  <a:cubicBezTo>
                    <a:pt x="160" y="1210"/>
                    <a:pt x="183" y="1187"/>
                    <a:pt x="183" y="1141"/>
                  </a:cubicBezTo>
                  <a:cubicBezTo>
                    <a:pt x="183" y="753"/>
                    <a:pt x="183" y="388"/>
                    <a:pt x="274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44" name="Google Shape;2544;p34"/>
            <p:cNvSpPr/>
            <p:nvPr/>
          </p:nvSpPr>
          <p:spPr>
            <a:xfrm>
              <a:off x="5007397" y="4291295"/>
              <a:ext cx="124912" cy="120604"/>
            </a:xfrm>
            <a:custGeom>
              <a:avLst/>
              <a:gdLst/>
              <a:ahLst/>
              <a:cxnLst/>
              <a:rect l="l" t="t" r="r" b="b"/>
              <a:pathLst>
                <a:path w="5133" h="4956" extrusionOk="0">
                  <a:moveTo>
                    <a:pt x="3033" y="0"/>
                  </a:moveTo>
                  <a:cubicBezTo>
                    <a:pt x="2987" y="0"/>
                    <a:pt x="2942" y="23"/>
                    <a:pt x="2942" y="69"/>
                  </a:cubicBezTo>
                  <a:cubicBezTo>
                    <a:pt x="2942" y="731"/>
                    <a:pt x="2850" y="1393"/>
                    <a:pt x="2668" y="2055"/>
                  </a:cubicBezTo>
                  <a:cubicBezTo>
                    <a:pt x="2668" y="2055"/>
                    <a:pt x="2554" y="2055"/>
                    <a:pt x="2554" y="2169"/>
                  </a:cubicBezTo>
                  <a:cubicBezTo>
                    <a:pt x="2371" y="1872"/>
                    <a:pt x="2280" y="1689"/>
                    <a:pt x="2097" y="1393"/>
                  </a:cubicBezTo>
                  <a:cubicBezTo>
                    <a:pt x="2188" y="1393"/>
                    <a:pt x="2280" y="1301"/>
                    <a:pt x="2188" y="1210"/>
                  </a:cubicBezTo>
                  <a:cubicBezTo>
                    <a:pt x="2097" y="1210"/>
                    <a:pt x="1983" y="1210"/>
                    <a:pt x="1892" y="1119"/>
                  </a:cubicBezTo>
                  <a:cubicBezTo>
                    <a:pt x="1709" y="822"/>
                    <a:pt x="1526" y="548"/>
                    <a:pt x="1321" y="251"/>
                  </a:cubicBezTo>
                  <a:cubicBezTo>
                    <a:pt x="1321" y="206"/>
                    <a:pt x="1275" y="183"/>
                    <a:pt x="1241" y="183"/>
                  </a:cubicBezTo>
                  <a:cubicBezTo>
                    <a:pt x="1207" y="183"/>
                    <a:pt x="1184" y="206"/>
                    <a:pt x="1230" y="251"/>
                  </a:cubicBezTo>
                  <a:cubicBezTo>
                    <a:pt x="1321" y="548"/>
                    <a:pt x="1526" y="731"/>
                    <a:pt x="1618" y="1027"/>
                  </a:cubicBezTo>
                  <a:cubicBezTo>
                    <a:pt x="1412" y="913"/>
                    <a:pt x="1230" y="822"/>
                    <a:pt x="1047" y="822"/>
                  </a:cubicBezTo>
                  <a:cubicBezTo>
                    <a:pt x="1030" y="805"/>
                    <a:pt x="1012" y="797"/>
                    <a:pt x="995" y="797"/>
                  </a:cubicBezTo>
                  <a:cubicBezTo>
                    <a:pt x="924" y="797"/>
                    <a:pt x="881" y="935"/>
                    <a:pt x="1047" y="1027"/>
                  </a:cubicBezTo>
                  <a:cubicBezTo>
                    <a:pt x="1230" y="1119"/>
                    <a:pt x="1526" y="1210"/>
                    <a:pt x="1800" y="1301"/>
                  </a:cubicBezTo>
                  <a:cubicBezTo>
                    <a:pt x="1892" y="1598"/>
                    <a:pt x="2097" y="1781"/>
                    <a:pt x="2188" y="1963"/>
                  </a:cubicBezTo>
                  <a:cubicBezTo>
                    <a:pt x="1526" y="1781"/>
                    <a:pt x="750" y="1689"/>
                    <a:pt x="88" y="1484"/>
                  </a:cubicBezTo>
                  <a:cubicBezTo>
                    <a:pt x="72" y="1467"/>
                    <a:pt x="58" y="1461"/>
                    <a:pt x="48" y="1461"/>
                  </a:cubicBezTo>
                  <a:cubicBezTo>
                    <a:pt x="0" y="1461"/>
                    <a:pt x="14" y="1598"/>
                    <a:pt x="88" y="1598"/>
                  </a:cubicBezTo>
                  <a:cubicBezTo>
                    <a:pt x="750" y="1872"/>
                    <a:pt x="1526" y="2055"/>
                    <a:pt x="2188" y="2351"/>
                  </a:cubicBezTo>
                  <a:cubicBezTo>
                    <a:pt x="1800" y="2534"/>
                    <a:pt x="1321" y="2831"/>
                    <a:pt x="956" y="3104"/>
                  </a:cubicBezTo>
                  <a:cubicBezTo>
                    <a:pt x="956" y="3104"/>
                    <a:pt x="842" y="3104"/>
                    <a:pt x="842" y="3013"/>
                  </a:cubicBezTo>
                  <a:cubicBezTo>
                    <a:pt x="659" y="2922"/>
                    <a:pt x="476" y="2831"/>
                    <a:pt x="271" y="2831"/>
                  </a:cubicBezTo>
                  <a:cubicBezTo>
                    <a:pt x="180" y="2831"/>
                    <a:pt x="180" y="2831"/>
                    <a:pt x="180" y="2922"/>
                  </a:cubicBezTo>
                  <a:cubicBezTo>
                    <a:pt x="385" y="3013"/>
                    <a:pt x="568" y="3104"/>
                    <a:pt x="659" y="3196"/>
                  </a:cubicBezTo>
                  <a:lnTo>
                    <a:pt x="750" y="3196"/>
                  </a:lnTo>
                  <a:cubicBezTo>
                    <a:pt x="659" y="3310"/>
                    <a:pt x="568" y="3310"/>
                    <a:pt x="568" y="3401"/>
                  </a:cubicBezTo>
                  <a:cubicBezTo>
                    <a:pt x="385" y="3493"/>
                    <a:pt x="476" y="3675"/>
                    <a:pt x="659" y="3675"/>
                  </a:cubicBezTo>
                  <a:cubicBezTo>
                    <a:pt x="842" y="3584"/>
                    <a:pt x="956" y="3493"/>
                    <a:pt x="1138" y="3401"/>
                  </a:cubicBezTo>
                  <a:lnTo>
                    <a:pt x="1138" y="3401"/>
                  </a:lnTo>
                  <a:cubicBezTo>
                    <a:pt x="1138" y="3675"/>
                    <a:pt x="1047" y="3881"/>
                    <a:pt x="1047" y="4063"/>
                  </a:cubicBezTo>
                  <a:cubicBezTo>
                    <a:pt x="956" y="4246"/>
                    <a:pt x="956" y="4337"/>
                    <a:pt x="956" y="4542"/>
                  </a:cubicBezTo>
                  <a:cubicBezTo>
                    <a:pt x="956" y="4634"/>
                    <a:pt x="1047" y="4634"/>
                    <a:pt x="1047" y="4634"/>
                  </a:cubicBezTo>
                  <a:cubicBezTo>
                    <a:pt x="1138" y="4451"/>
                    <a:pt x="1138" y="4246"/>
                    <a:pt x="1230" y="4063"/>
                  </a:cubicBezTo>
                  <a:cubicBezTo>
                    <a:pt x="1230" y="3881"/>
                    <a:pt x="1230" y="3675"/>
                    <a:pt x="1321" y="3493"/>
                  </a:cubicBezTo>
                  <a:lnTo>
                    <a:pt x="1321" y="3401"/>
                  </a:lnTo>
                  <a:lnTo>
                    <a:pt x="1321" y="3310"/>
                  </a:lnTo>
                  <a:cubicBezTo>
                    <a:pt x="1709" y="3104"/>
                    <a:pt x="2097" y="2922"/>
                    <a:pt x="2554" y="2625"/>
                  </a:cubicBezTo>
                  <a:lnTo>
                    <a:pt x="2554" y="2625"/>
                  </a:lnTo>
                  <a:cubicBezTo>
                    <a:pt x="2371" y="3196"/>
                    <a:pt x="2188" y="3675"/>
                    <a:pt x="2097" y="4246"/>
                  </a:cubicBezTo>
                  <a:cubicBezTo>
                    <a:pt x="2017" y="4310"/>
                    <a:pt x="2094" y="4385"/>
                    <a:pt x="2179" y="4385"/>
                  </a:cubicBezTo>
                  <a:cubicBezTo>
                    <a:pt x="2215" y="4385"/>
                    <a:pt x="2252" y="4371"/>
                    <a:pt x="2280" y="4337"/>
                  </a:cubicBezTo>
                  <a:cubicBezTo>
                    <a:pt x="2462" y="3881"/>
                    <a:pt x="2554" y="3401"/>
                    <a:pt x="2759" y="2922"/>
                  </a:cubicBezTo>
                  <a:cubicBezTo>
                    <a:pt x="2942" y="3310"/>
                    <a:pt x="3124" y="3584"/>
                    <a:pt x="3330" y="3972"/>
                  </a:cubicBezTo>
                  <a:cubicBezTo>
                    <a:pt x="3238" y="4246"/>
                    <a:pt x="3124" y="4542"/>
                    <a:pt x="3033" y="4816"/>
                  </a:cubicBezTo>
                  <a:cubicBezTo>
                    <a:pt x="3033" y="4880"/>
                    <a:pt x="3078" y="4956"/>
                    <a:pt x="3144" y="4956"/>
                  </a:cubicBezTo>
                  <a:cubicBezTo>
                    <a:pt x="3172" y="4956"/>
                    <a:pt x="3204" y="4942"/>
                    <a:pt x="3238" y="4908"/>
                  </a:cubicBezTo>
                  <a:cubicBezTo>
                    <a:pt x="3330" y="4634"/>
                    <a:pt x="3421" y="4451"/>
                    <a:pt x="3512" y="4154"/>
                  </a:cubicBezTo>
                  <a:lnTo>
                    <a:pt x="3512" y="4246"/>
                  </a:lnTo>
                  <a:cubicBezTo>
                    <a:pt x="3539" y="4273"/>
                    <a:pt x="3576" y="4284"/>
                    <a:pt x="3611" y="4284"/>
                  </a:cubicBezTo>
                  <a:cubicBezTo>
                    <a:pt x="3696" y="4284"/>
                    <a:pt x="3776" y="4219"/>
                    <a:pt x="3695" y="4154"/>
                  </a:cubicBezTo>
                  <a:cubicBezTo>
                    <a:pt x="3695" y="4063"/>
                    <a:pt x="3604" y="3972"/>
                    <a:pt x="3604" y="3881"/>
                  </a:cubicBezTo>
                  <a:lnTo>
                    <a:pt x="3604" y="3766"/>
                  </a:lnTo>
                  <a:lnTo>
                    <a:pt x="4471" y="3766"/>
                  </a:lnTo>
                  <a:cubicBezTo>
                    <a:pt x="4562" y="3766"/>
                    <a:pt x="4562" y="3675"/>
                    <a:pt x="4471" y="3675"/>
                  </a:cubicBezTo>
                  <a:cubicBezTo>
                    <a:pt x="4083" y="3675"/>
                    <a:pt x="3809" y="3584"/>
                    <a:pt x="3421" y="3584"/>
                  </a:cubicBezTo>
                  <a:cubicBezTo>
                    <a:pt x="3238" y="3196"/>
                    <a:pt x="3033" y="2922"/>
                    <a:pt x="2850" y="2534"/>
                  </a:cubicBezTo>
                  <a:lnTo>
                    <a:pt x="2850" y="2534"/>
                  </a:lnTo>
                  <a:cubicBezTo>
                    <a:pt x="3512" y="2739"/>
                    <a:pt x="4083" y="2922"/>
                    <a:pt x="4745" y="3013"/>
                  </a:cubicBezTo>
                  <a:cubicBezTo>
                    <a:pt x="4784" y="3031"/>
                    <a:pt x="4816" y="3038"/>
                    <a:pt x="4841" y="3038"/>
                  </a:cubicBezTo>
                  <a:cubicBezTo>
                    <a:pt x="4946" y="3038"/>
                    <a:pt x="4928" y="2904"/>
                    <a:pt x="4836" y="2831"/>
                  </a:cubicBezTo>
                  <a:cubicBezTo>
                    <a:pt x="4265" y="2625"/>
                    <a:pt x="3604" y="2443"/>
                    <a:pt x="3033" y="2260"/>
                  </a:cubicBezTo>
                  <a:cubicBezTo>
                    <a:pt x="3330" y="2055"/>
                    <a:pt x="3695" y="1781"/>
                    <a:pt x="3992" y="1484"/>
                  </a:cubicBezTo>
                  <a:lnTo>
                    <a:pt x="3992" y="1689"/>
                  </a:lnTo>
                  <a:cubicBezTo>
                    <a:pt x="4380" y="1781"/>
                    <a:pt x="4654" y="1872"/>
                    <a:pt x="5042" y="1963"/>
                  </a:cubicBezTo>
                  <a:cubicBezTo>
                    <a:pt x="5133" y="1963"/>
                    <a:pt x="5133" y="1781"/>
                    <a:pt x="5042" y="1781"/>
                  </a:cubicBezTo>
                  <a:cubicBezTo>
                    <a:pt x="4745" y="1689"/>
                    <a:pt x="4380" y="1598"/>
                    <a:pt x="4083" y="1484"/>
                  </a:cubicBezTo>
                  <a:cubicBezTo>
                    <a:pt x="4265" y="1301"/>
                    <a:pt x="4562" y="1027"/>
                    <a:pt x="4745" y="822"/>
                  </a:cubicBezTo>
                  <a:cubicBezTo>
                    <a:pt x="4836" y="731"/>
                    <a:pt x="4745" y="639"/>
                    <a:pt x="4654" y="639"/>
                  </a:cubicBezTo>
                  <a:cubicBezTo>
                    <a:pt x="4471" y="822"/>
                    <a:pt x="4265" y="1027"/>
                    <a:pt x="4083" y="1119"/>
                  </a:cubicBezTo>
                  <a:lnTo>
                    <a:pt x="4083" y="731"/>
                  </a:lnTo>
                  <a:lnTo>
                    <a:pt x="4083" y="160"/>
                  </a:lnTo>
                  <a:cubicBezTo>
                    <a:pt x="4083" y="69"/>
                    <a:pt x="3992" y="69"/>
                    <a:pt x="3992" y="69"/>
                  </a:cubicBezTo>
                  <a:cubicBezTo>
                    <a:pt x="3900" y="343"/>
                    <a:pt x="3900" y="548"/>
                    <a:pt x="3900" y="731"/>
                  </a:cubicBezTo>
                  <a:lnTo>
                    <a:pt x="3900" y="1301"/>
                  </a:lnTo>
                  <a:cubicBezTo>
                    <a:pt x="3604" y="1484"/>
                    <a:pt x="3238" y="1689"/>
                    <a:pt x="2942" y="1872"/>
                  </a:cubicBezTo>
                  <a:cubicBezTo>
                    <a:pt x="3033" y="1301"/>
                    <a:pt x="3124" y="639"/>
                    <a:pt x="3124" y="69"/>
                  </a:cubicBezTo>
                  <a:cubicBezTo>
                    <a:pt x="3124" y="23"/>
                    <a:pt x="3079" y="0"/>
                    <a:pt x="3033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45" name="Google Shape;2545;p34"/>
            <p:cNvSpPr/>
            <p:nvPr/>
          </p:nvSpPr>
          <p:spPr>
            <a:xfrm>
              <a:off x="5053412" y="4290735"/>
              <a:ext cx="7252" cy="30005"/>
            </a:xfrm>
            <a:custGeom>
              <a:avLst/>
              <a:gdLst/>
              <a:ahLst/>
              <a:cxnLst/>
              <a:rect l="l" t="t" r="r" b="b"/>
              <a:pathLst>
                <a:path w="298" h="1233" extrusionOk="0">
                  <a:moveTo>
                    <a:pt x="297" y="0"/>
                  </a:moveTo>
                  <a:lnTo>
                    <a:pt x="297" y="0"/>
                  </a:lnTo>
                  <a:cubicBezTo>
                    <a:pt x="92" y="366"/>
                    <a:pt x="1" y="754"/>
                    <a:pt x="92" y="1233"/>
                  </a:cubicBezTo>
                  <a:cubicBezTo>
                    <a:pt x="206" y="1233"/>
                    <a:pt x="297" y="1233"/>
                    <a:pt x="297" y="1142"/>
                  </a:cubicBezTo>
                  <a:cubicBezTo>
                    <a:pt x="206" y="754"/>
                    <a:pt x="206" y="366"/>
                    <a:pt x="297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46" name="Google Shape;2546;p34"/>
            <p:cNvSpPr/>
            <p:nvPr/>
          </p:nvSpPr>
          <p:spPr>
            <a:xfrm>
              <a:off x="4761816" y="2354688"/>
              <a:ext cx="124912" cy="120921"/>
            </a:xfrm>
            <a:custGeom>
              <a:avLst/>
              <a:gdLst/>
              <a:ahLst/>
              <a:cxnLst/>
              <a:rect l="l" t="t" r="r" b="b"/>
              <a:pathLst>
                <a:path w="5133" h="4969" extrusionOk="0">
                  <a:moveTo>
                    <a:pt x="180" y="2851"/>
                  </a:moveTo>
                  <a:cubicBezTo>
                    <a:pt x="155" y="2851"/>
                    <a:pt x="130" y="2891"/>
                    <a:pt x="206" y="2891"/>
                  </a:cubicBezTo>
                  <a:cubicBezTo>
                    <a:pt x="206" y="2861"/>
                    <a:pt x="193" y="2851"/>
                    <a:pt x="180" y="2851"/>
                  </a:cubicBezTo>
                  <a:close/>
                  <a:moveTo>
                    <a:pt x="2986" y="1"/>
                  </a:moveTo>
                  <a:cubicBezTo>
                    <a:pt x="2962" y="1"/>
                    <a:pt x="2945" y="12"/>
                    <a:pt x="2945" y="38"/>
                  </a:cubicBezTo>
                  <a:cubicBezTo>
                    <a:pt x="2854" y="814"/>
                    <a:pt x="2762" y="1476"/>
                    <a:pt x="2671" y="2047"/>
                  </a:cubicBezTo>
                  <a:lnTo>
                    <a:pt x="2580" y="2138"/>
                  </a:lnTo>
                  <a:cubicBezTo>
                    <a:pt x="2374" y="1956"/>
                    <a:pt x="2283" y="1659"/>
                    <a:pt x="2100" y="1476"/>
                  </a:cubicBezTo>
                  <a:cubicBezTo>
                    <a:pt x="2192" y="1476"/>
                    <a:pt x="2192" y="1385"/>
                    <a:pt x="2100" y="1294"/>
                  </a:cubicBezTo>
                  <a:cubicBezTo>
                    <a:pt x="2100" y="1294"/>
                    <a:pt x="2009" y="1179"/>
                    <a:pt x="1918" y="1179"/>
                  </a:cubicBezTo>
                  <a:cubicBezTo>
                    <a:pt x="1712" y="906"/>
                    <a:pt x="1530" y="518"/>
                    <a:pt x="1347" y="244"/>
                  </a:cubicBezTo>
                  <a:cubicBezTo>
                    <a:pt x="1314" y="217"/>
                    <a:pt x="1282" y="206"/>
                    <a:pt x="1257" y="206"/>
                  </a:cubicBezTo>
                  <a:cubicBezTo>
                    <a:pt x="1195" y="206"/>
                    <a:pt x="1168" y="270"/>
                    <a:pt x="1233" y="335"/>
                  </a:cubicBezTo>
                  <a:cubicBezTo>
                    <a:pt x="1347" y="609"/>
                    <a:pt x="1438" y="814"/>
                    <a:pt x="1621" y="1088"/>
                  </a:cubicBezTo>
                  <a:cubicBezTo>
                    <a:pt x="1438" y="997"/>
                    <a:pt x="1233" y="906"/>
                    <a:pt x="1050" y="814"/>
                  </a:cubicBezTo>
                  <a:cubicBezTo>
                    <a:pt x="959" y="814"/>
                    <a:pt x="868" y="997"/>
                    <a:pt x="959" y="997"/>
                  </a:cubicBezTo>
                  <a:cubicBezTo>
                    <a:pt x="1233" y="1179"/>
                    <a:pt x="1530" y="1294"/>
                    <a:pt x="1804" y="1385"/>
                  </a:cubicBezTo>
                  <a:cubicBezTo>
                    <a:pt x="1918" y="1568"/>
                    <a:pt x="2009" y="1864"/>
                    <a:pt x="2192" y="2047"/>
                  </a:cubicBezTo>
                  <a:cubicBezTo>
                    <a:pt x="1438" y="1864"/>
                    <a:pt x="776" y="1659"/>
                    <a:pt x="92" y="1476"/>
                  </a:cubicBezTo>
                  <a:cubicBezTo>
                    <a:pt x="0" y="1476"/>
                    <a:pt x="0" y="1568"/>
                    <a:pt x="92" y="1659"/>
                  </a:cubicBezTo>
                  <a:cubicBezTo>
                    <a:pt x="776" y="1864"/>
                    <a:pt x="1438" y="2138"/>
                    <a:pt x="2192" y="2321"/>
                  </a:cubicBezTo>
                  <a:cubicBezTo>
                    <a:pt x="1804" y="2617"/>
                    <a:pt x="1347" y="2891"/>
                    <a:pt x="959" y="3188"/>
                  </a:cubicBezTo>
                  <a:cubicBezTo>
                    <a:pt x="868" y="3097"/>
                    <a:pt x="868" y="3097"/>
                    <a:pt x="776" y="3097"/>
                  </a:cubicBezTo>
                  <a:cubicBezTo>
                    <a:pt x="571" y="3006"/>
                    <a:pt x="388" y="2891"/>
                    <a:pt x="206" y="2891"/>
                  </a:cubicBezTo>
                  <a:cubicBezTo>
                    <a:pt x="297" y="3097"/>
                    <a:pt x="480" y="3188"/>
                    <a:pt x="662" y="3279"/>
                  </a:cubicBezTo>
                  <a:lnTo>
                    <a:pt x="776" y="3279"/>
                  </a:lnTo>
                  <a:cubicBezTo>
                    <a:pt x="662" y="3279"/>
                    <a:pt x="571" y="3371"/>
                    <a:pt x="480" y="3371"/>
                  </a:cubicBezTo>
                  <a:cubicBezTo>
                    <a:pt x="400" y="3450"/>
                    <a:pt x="459" y="3685"/>
                    <a:pt x="596" y="3685"/>
                  </a:cubicBezTo>
                  <a:cubicBezTo>
                    <a:pt x="616" y="3685"/>
                    <a:pt x="638" y="3679"/>
                    <a:pt x="662" y="3667"/>
                  </a:cubicBezTo>
                  <a:cubicBezTo>
                    <a:pt x="776" y="3576"/>
                    <a:pt x="959" y="3576"/>
                    <a:pt x="1142" y="3462"/>
                  </a:cubicBezTo>
                  <a:lnTo>
                    <a:pt x="1142" y="3462"/>
                  </a:lnTo>
                  <a:cubicBezTo>
                    <a:pt x="1142" y="3667"/>
                    <a:pt x="1050" y="3850"/>
                    <a:pt x="1050" y="4033"/>
                  </a:cubicBezTo>
                  <a:cubicBezTo>
                    <a:pt x="959" y="4238"/>
                    <a:pt x="959" y="4421"/>
                    <a:pt x="959" y="4603"/>
                  </a:cubicBezTo>
                  <a:cubicBezTo>
                    <a:pt x="959" y="4660"/>
                    <a:pt x="982" y="4689"/>
                    <a:pt x="1005" y="4689"/>
                  </a:cubicBezTo>
                  <a:cubicBezTo>
                    <a:pt x="1028" y="4689"/>
                    <a:pt x="1050" y="4660"/>
                    <a:pt x="1050" y="4603"/>
                  </a:cubicBezTo>
                  <a:cubicBezTo>
                    <a:pt x="1142" y="4421"/>
                    <a:pt x="1142" y="4238"/>
                    <a:pt x="1142" y="4033"/>
                  </a:cubicBezTo>
                  <a:cubicBezTo>
                    <a:pt x="1233" y="3850"/>
                    <a:pt x="1233" y="3667"/>
                    <a:pt x="1233" y="3462"/>
                  </a:cubicBezTo>
                  <a:lnTo>
                    <a:pt x="1347" y="3371"/>
                  </a:lnTo>
                  <a:cubicBezTo>
                    <a:pt x="1712" y="3188"/>
                    <a:pt x="2100" y="2891"/>
                    <a:pt x="2488" y="2617"/>
                  </a:cubicBezTo>
                  <a:lnTo>
                    <a:pt x="2488" y="2617"/>
                  </a:lnTo>
                  <a:cubicBezTo>
                    <a:pt x="2374" y="3188"/>
                    <a:pt x="2192" y="3759"/>
                    <a:pt x="2009" y="4238"/>
                  </a:cubicBezTo>
                  <a:cubicBezTo>
                    <a:pt x="2009" y="4303"/>
                    <a:pt x="2100" y="4367"/>
                    <a:pt x="2154" y="4367"/>
                  </a:cubicBezTo>
                  <a:cubicBezTo>
                    <a:pt x="2176" y="4367"/>
                    <a:pt x="2192" y="4356"/>
                    <a:pt x="2192" y="4329"/>
                  </a:cubicBezTo>
                  <a:cubicBezTo>
                    <a:pt x="2374" y="3941"/>
                    <a:pt x="2580" y="3462"/>
                    <a:pt x="2671" y="3006"/>
                  </a:cubicBezTo>
                  <a:cubicBezTo>
                    <a:pt x="2854" y="3279"/>
                    <a:pt x="3150" y="3667"/>
                    <a:pt x="3333" y="4033"/>
                  </a:cubicBezTo>
                  <a:cubicBezTo>
                    <a:pt x="3242" y="4329"/>
                    <a:pt x="3150" y="4603"/>
                    <a:pt x="3059" y="4900"/>
                  </a:cubicBezTo>
                  <a:cubicBezTo>
                    <a:pt x="3059" y="4946"/>
                    <a:pt x="3082" y="4968"/>
                    <a:pt x="3116" y="4968"/>
                  </a:cubicBezTo>
                  <a:cubicBezTo>
                    <a:pt x="3150" y="4968"/>
                    <a:pt x="3196" y="4946"/>
                    <a:pt x="3242" y="4900"/>
                  </a:cubicBezTo>
                  <a:cubicBezTo>
                    <a:pt x="3333" y="4717"/>
                    <a:pt x="3424" y="4421"/>
                    <a:pt x="3515" y="4238"/>
                  </a:cubicBezTo>
                  <a:cubicBezTo>
                    <a:pt x="3559" y="4308"/>
                    <a:pt x="3613" y="4338"/>
                    <a:pt x="3657" y="4338"/>
                  </a:cubicBezTo>
                  <a:cubicBezTo>
                    <a:pt x="3729" y="4338"/>
                    <a:pt x="3777" y="4260"/>
                    <a:pt x="3721" y="4147"/>
                  </a:cubicBezTo>
                  <a:cubicBezTo>
                    <a:pt x="3630" y="4033"/>
                    <a:pt x="3630" y="3941"/>
                    <a:pt x="3630" y="3941"/>
                  </a:cubicBezTo>
                  <a:lnTo>
                    <a:pt x="3630" y="3850"/>
                  </a:lnTo>
                  <a:lnTo>
                    <a:pt x="4474" y="3850"/>
                  </a:lnTo>
                  <a:cubicBezTo>
                    <a:pt x="4565" y="3850"/>
                    <a:pt x="4474" y="3759"/>
                    <a:pt x="4474" y="3759"/>
                  </a:cubicBezTo>
                  <a:cubicBezTo>
                    <a:pt x="4086" y="3667"/>
                    <a:pt x="3721" y="3667"/>
                    <a:pt x="3424" y="3667"/>
                  </a:cubicBezTo>
                  <a:cubicBezTo>
                    <a:pt x="3242" y="3279"/>
                    <a:pt x="3059" y="2891"/>
                    <a:pt x="2762" y="2526"/>
                  </a:cubicBezTo>
                  <a:lnTo>
                    <a:pt x="2762" y="2526"/>
                  </a:lnTo>
                  <a:cubicBezTo>
                    <a:pt x="3424" y="2709"/>
                    <a:pt x="4086" y="2891"/>
                    <a:pt x="4771" y="3097"/>
                  </a:cubicBezTo>
                  <a:cubicBezTo>
                    <a:pt x="4862" y="3097"/>
                    <a:pt x="4953" y="2891"/>
                    <a:pt x="4771" y="2891"/>
                  </a:cubicBezTo>
                  <a:cubicBezTo>
                    <a:pt x="4200" y="2617"/>
                    <a:pt x="3630" y="2435"/>
                    <a:pt x="3059" y="2321"/>
                  </a:cubicBezTo>
                  <a:cubicBezTo>
                    <a:pt x="3333" y="2047"/>
                    <a:pt x="3630" y="1864"/>
                    <a:pt x="3903" y="1568"/>
                  </a:cubicBezTo>
                  <a:cubicBezTo>
                    <a:pt x="3903" y="1659"/>
                    <a:pt x="3903" y="1659"/>
                    <a:pt x="3995" y="1659"/>
                  </a:cubicBezTo>
                  <a:cubicBezTo>
                    <a:pt x="4292" y="1750"/>
                    <a:pt x="4657" y="1956"/>
                    <a:pt x="4953" y="1956"/>
                  </a:cubicBezTo>
                  <a:cubicBezTo>
                    <a:pt x="4988" y="1973"/>
                    <a:pt x="5016" y="1980"/>
                    <a:pt x="5038" y="1980"/>
                  </a:cubicBezTo>
                  <a:cubicBezTo>
                    <a:pt x="5133" y="1980"/>
                    <a:pt x="5119" y="1843"/>
                    <a:pt x="5045" y="1750"/>
                  </a:cubicBezTo>
                  <a:cubicBezTo>
                    <a:pt x="4657" y="1659"/>
                    <a:pt x="4383" y="1568"/>
                    <a:pt x="3995" y="1476"/>
                  </a:cubicBezTo>
                  <a:cubicBezTo>
                    <a:pt x="4292" y="1294"/>
                    <a:pt x="4565" y="1088"/>
                    <a:pt x="4771" y="906"/>
                  </a:cubicBezTo>
                  <a:cubicBezTo>
                    <a:pt x="4843" y="833"/>
                    <a:pt x="4801" y="689"/>
                    <a:pt x="4724" y="689"/>
                  </a:cubicBezTo>
                  <a:cubicBezTo>
                    <a:pt x="4703" y="689"/>
                    <a:pt x="4680" y="699"/>
                    <a:pt x="4657" y="723"/>
                  </a:cubicBezTo>
                  <a:cubicBezTo>
                    <a:pt x="4474" y="906"/>
                    <a:pt x="4292" y="997"/>
                    <a:pt x="4086" y="1179"/>
                  </a:cubicBezTo>
                  <a:lnTo>
                    <a:pt x="4086" y="814"/>
                  </a:lnTo>
                  <a:lnTo>
                    <a:pt x="4086" y="152"/>
                  </a:lnTo>
                  <a:cubicBezTo>
                    <a:pt x="4086" y="95"/>
                    <a:pt x="4063" y="67"/>
                    <a:pt x="4029" y="67"/>
                  </a:cubicBezTo>
                  <a:cubicBezTo>
                    <a:pt x="3995" y="67"/>
                    <a:pt x="3949" y="95"/>
                    <a:pt x="3903" y="152"/>
                  </a:cubicBezTo>
                  <a:lnTo>
                    <a:pt x="3903" y="814"/>
                  </a:lnTo>
                  <a:cubicBezTo>
                    <a:pt x="3903" y="997"/>
                    <a:pt x="3812" y="1088"/>
                    <a:pt x="3812" y="1294"/>
                  </a:cubicBezTo>
                  <a:cubicBezTo>
                    <a:pt x="3515" y="1476"/>
                    <a:pt x="3242" y="1659"/>
                    <a:pt x="2945" y="1956"/>
                  </a:cubicBezTo>
                  <a:cubicBezTo>
                    <a:pt x="3059" y="1294"/>
                    <a:pt x="3059" y="723"/>
                    <a:pt x="3150" y="152"/>
                  </a:cubicBezTo>
                  <a:cubicBezTo>
                    <a:pt x="3150" y="71"/>
                    <a:pt x="3045" y="1"/>
                    <a:pt x="2986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47" name="Google Shape;2547;p34"/>
            <p:cNvSpPr/>
            <p:nvPr/>
          </p:nvSpPr>
          <p:spPr>
            <a:xfrm>
              <a:off x="4808465" y="2355613"/>
              <a:ext cx="6692" cy="29883"/>
            </a:xfrm>
            <a:custGeom>
              <a:avLst/>
              <a:gdLst/>
              <a:ahLst/>
              <a:cxnLst/>
              <a:rect l="l" t="t" r="r" b="b"/>
              <a:pathLst>
                <a:path w="275" h="1228" extrusionOk="0">
                  <a:moveTo>
                    <a:pt x="275" y="0"/>
                  </a:moveTo>
                  <a:lnTo>
                    <a:pt x="275" y="0"/>
                  </a:lnTo>
                  <a:cubicBezTo>
                    <a:pt x="92" y="297"/>
                    <a:pt x="1" y="776"/>
                    <a:pt x="92" y="1141"/>
                  </a:cubicBezTo>
                  <a:cubicBezTo>
                    <a:pt x="92" y="1199"/>
                    <a:pt x="115" y="1227"/>
                    <a:pt x="138" y="1227"/>
                  </a:cubicBezTo>
                  <a:cubicBezTo>
                    <a:pt x="160" y="1227"/>
                    <a:pt x="183" y="1199"/>
                    <a:pt x="183" y="1141"/>
                  </a:cubicBezTo>
                  <a:cubicBezTo>
                    <a:pt x="183" y="776"/>
                    <a:pt x="183" y="388"/>
                    <a:pt x="275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48" name="Google Shape;2548;p34"/>
            <p:cNvSpPr/>
            <p:nvPr/>
          </p:nvSpPr>
          <p:spPr>
            <a:xfrm>
              <a:off x="3813125" y="4295188"/>
              <a:ext cx="95004" cy="89869"/>
            </a:xfrm>
            <a:custGeom>
              <a:avLst/>
              <a:gdLst/>
              <a:ahLst/>
              <a:cxnLst/>
              <a:rect l="l" t="t" r="r" b="b"/>
              <a:pathLst>
                <a:path w="3904" h="3693" extrusionOk="0">
                  <a:moveTo>
                    <a:pt x="2192" y="0"/>
                  </a:moveTo>
                  <a:cubicBezTo>
                    <a:pt x="2192" y="571"/>
                    <a:pt x="2101" y="1050"/>
                    <a:pt x="1987" y="1529"/>
                  </a:cubicBezTo>
                  <a:cubicBezTo>
                    <a:pt x="1987" y="1529"/>
                    <a:pt x="1895" y="1529"/>
                    <a:pt x="1895" y="1621"/>
                  </a:cubicBezTo>
                  <a:cubicBezTo>
                    <a:pt x="1804" y="1438"/>
                    <a:pt x="1713" y="1233"/>
                    <a:pt x="1621" y="1050"/>
                  </a:cubicBezTo>
                  <a:cubicBezTo>
                    <a:pt x="1621" y="1050"/>
                    <a:pt x="1713" y="959"/>
                    <a:pt x="1621" y="959"/>
                  </a:cubicBezTo>
                  <a:cubicBezTo>
                    <a:pt x="1530" y="959"/>
                    <a:pt x="1530" y="867"/>
                    <a:pt x="1416" y="867"/>
                  </a:cubicBezTo>
                  <a:cubicBezTo>
                    <a:pt x="1325" y="662"/>
                    <a:pt x="1142" y="388"/>
                    <a:pt x="1051" y="183"/>
                  </a:cubicBezTo>
                  <a:cubicBezTo>
                    <a:pt x="1020" y="152"/>
                    <a:pt x="987" y="142"/>
                    <a:pt x="961" y="142"/>
                  </a:cubicBezTo>
                  <a:cubicBezTo>
                    <a:pt x="909" y="142"/>
                    <a:pt x="883" y="183"/>
                    <a:pt x="959" y="183"/>
                  </a:cubicBezTo>
                  <a:cubicBezTo>
                    <a:pt x="1051" y="388"/>
                    <a:pt x="1142" y="571"/>
                    <a:pt x="1233" y="753"/>
                  </a:cubicBezTo>
                  <a:cubicBezTo>
                    <a:pt x="1051" y="662"/>
                    <a:pt x="959" y="662"/>
                    <a:pt x="754" y="571"/>
                  </a:cubicBezTo>
                  <a:cubicBezTo>
                    <a:pt x="663" y="571"/>
                    <a:pt x="663" y="662"/>
                    <a:pt x="754" y="753"/>
                  </a:cubicBezTo>
                  <a:cubicBezTo>
                    <a:pt x="959" y="867"/>
                    <a:pt x="1142" y="959"/>
                    <a:pt x="1325" y="959"/>
                  </a:cubicBezTo>
                  <a:cubicBezTo>
                    <a:pt x="1416" y="1141"/>
                    <a:pt x="1530" y="1324"/>
                    <a:pt x="1621" y="1529"/>
                  </a:cubicBezTo>
                  <a:cubicBezTo>
                    <a:pt x="1142" y="1324"/>
                    <a:pt x="571" y="1233"/>
                    <a:pt x="92" y="1050"/>
                  </a:cubicBezTo>
                  <a:cubicBezTo>
                    <a:pt x="1" y="1050"/>
                    <a:pt x="1" y="1141"/>
                    <a:pt x="92" y="1233"/>
                  </a:cubicBezTo>
                  <a:cubicBezTo>
                    <a:pt x="571" y="1324"/>
                    <a:pt x="1142" y="1529"/>
                    <a:pt x="1621" y="1712"/>
                  </a:cubicBezTo>
                  <a:cubicBezTo>
                    <a:pt x="1325" y="1895"/>
                    <a:pt x="1051" y="2100"/>
                    <a:pt x="754" y="2283"/>
                  </a:cubicBezTo>
                  <a:lnTo>
                    <a:pt x="571" y="2283"/>
                  </a:lnTo>
                  <a:cubicBezTo>
                    <a:pt x="480" y="2191"/>
                    <a:pt x="275" y="2100"/>
                    <a:pt x="183" y="2100"/>
                  </a:cubicBezTo>
                  <a:cubicBezTo>
                    <a:pt x="183" y="2100"/>
                    <a:pt x="92" y="2100"/>
                    <a:pt x="183" y="2191"/>
                  </a:cubicBezTo>
                  <a:cubicBezTo>
                    <a:pt x="275" y="2283"/>
                    <a:pt x="389" y="2283"/>
                    <a:pt x="480" y="2374"/>
                  </a:cubicBezTo>
                  <a:lnTo>
                    <a:pt x="571" y="2374"/>
                  </a:lnTo>
                  <a:cubicBezTo>
                    <a:pt x="480" y="2465"/>
                    <a:pt x="480" y="2465"/>
                    <a:pt x="389" y="2465"/>
                  </a:cubicBezTo>
                  <a:cubicBezTo>
                    <a:pt x="275" y="2579"/>
                    <a:pt x="389" y="2762"/>
                    <a:pt x="480" y="2762"/>
                  </a:cubicBezTo>
                  <a:cubicBezTo>
                    <a:pt x="663" y="2671"/>
                    <a:pt x="754" y="2579"/>
                    <a:pt x="845" y="2579"/>
                  </a:cubicBezTo>
                  <a:cubicBezTo>
                    <a:pt x="845" y="2762"/>
                    <a:pt x="845" y="2853"/>
                    <a:pt x="754" y="3036"/>
                  </a:cubicBezTo>
                  <a:cubicBezTo>
                    <a:pt x="754" y="3150"/>
                    <a:pt x="663" y="3241"/>
                    <a:pt x="663" y="3424"/>
                  </a:cubicBezTo>
                  <a:cubicBezTo>
                    <a:pt x="663" y="3424"/>
                    <a:pt x="703" y="3464"/>
                    <a:pt x="757" y="3464"/>
                  </a:cubicBezTo>
                  <a:cubicBezTo>
                    <a:pt x="784" y="3464"/>
                    <a:pt x="815" y="3454"/>
                    <a:pt x="845" y="3424"/>
                  </a:cubicBezTo>
                  <a:lnTo>
                    <a:pt x="845" y="3036"/>
                  </a:lnTo>
                  <a:cubicBezTo>
                    <a:pt x="959" y="2853"/>
                    <a:pt x="959" y="2762"/>
                    <a:pt x="959" y="2579"/>
                  </a:cubicBezTo>
                  <a:lnTo>
                    <a:pt x="959" y="2465"/>
                  </a:lnTo>
                  <a:cubicBezTo>
                    <a:pt x="1325" y="2283"/>
                    <a:pt x="1621" y="2191"/>
                    <a:pt x="1895" y="2009"/>
                  </a:cubicBezTo>
                  <a:lnTo>
                    <a:pt x="1895" y="2009"/>
                  </a:lnTo>
                  <a:cubicBezTo>
                    <a:pt x="1804" y="2374"/>
                    <a:pt x="1713" y="2762"/>
                    <a:pt x="1530" y="3150"/>
                  </a:cubicBezTo>
                  <a:cubicBezTo>
                    <a:pt x="1530" y="3214"/>
                    <a:pt x="1576" y="3279"/>
                    <a:pt x="1635" y="3279"/>
                  </a:cubicBezTo>
                  <a:cubicBezTo>
                    <a:pt x="1659" y="3279"/>
                    <a:pt x="1686" y="3268"/>
                    <a:pt x="1713" y="3241"/>
                  </a:cubicBezTo>
                  <a:cubicBezTo>
                    <a:pt x="1804" y="2853"/>
                    <a:pt x="1895" y="2579"/>
                    <a:pt x="1987" y="2191"/>
                  </a:cubicBezTo>
                  <a:cubicBezTo>
                    <a:pt x="2192" y="2465"/>
                    <a:pt x="2375" y="2671"/>
                    <a:pt x="2557" y="2944"/>
                  </a:cubicBezTo>
                  <a:cubicBezTo>
                    <a:pt x="2466" y="3150"/>
                    <a:pt x="2375" y="3333"/>
                    <a:pt x="2283" y="3606"/>
                  </a:cubicBezTo>
                  <a:cubicBezTo>
                    <a:pt x="2283" y="3663"/>
                    <a:pt x="2306" y="3692"/>
                    <a:pt x="2329" y="3692"/>
                  </a:cubicBezTo>
                  <a:cubicBezTo>
                    <a:pt x="2352" y="3692"/>
                    <a:pt x="2375" y="3663"/>
                    <a:pt x="2375" y="3606"/>
                  </a:cubicBezTo>
                  <a:cubicBezTo>
                    <a:pt x="2466" y="3515"/>
                    <a:pt x="2557" y="3333"/>
                    <a:pt x="2671" y="3150"/>
                  </a:cubicBezTo>
                  <a:cubicBezTo>
                    <a:pt x="2671" y="3176"/>
                    <a:pt x="2686" y="3187"/>
                    <a:pt x="2705" y="3187"/>
                  </a:cubicBezTo>
                  <a:cubicBezTo>
                    <a:pt x="2753" y="3187"/>
                    <a:pt x="2828" y="3117"/>
                    <a:pt x="2763" y="3036"/>
                  </a:cubicBezTo>
                  <a:cubicBezTo>
                    <a:pt x="2763" y="3036"/>
                    <a:pt x="2763" y="2944"/>
                    <a:pt x="2671" y="2853"/>
                  </a:cubicBezTo>
                  <a:lnTo>
                    <a:pt x="3333" y="2853"/>
                  </a:lnTo>
                  <a:cubicBezTo>
                    <a:pt x="3425" y="2853"/>
                    <a:pt x="3425" y="2762"/>
                    <a:pt x="3333" y="2762"/>
                  </a:cubicBezTo>
                  <a:cubicBezTo>
                    <a:pt x="3037" y="2762"/>
                    <a:pt x="2854" y="2671"/>
                    <a:pt x="2557" y="2671"/>
                  </a:cubicBezTo>
                  <a:cubicBezTo>
                    <a:pt x="2466" y="2374"/>
                    <a:pt x="2283" y="2191"/>
                    <a:pt x="2101" y="1895"/>
                  </a:cubicBezTo>
                  <a:lnTo>
                    <a:pt x="2101" y="1895"/>
                  </a:lnTo>
                  <a:cubicBezTo>
                    <a:pt x="2557" y="2009"/>
                    <a:pt x="3037" y="2191"/>
                    <a:pt x="3607" y="2283"/>
                  </a:cubicBezTo>
                  <a:cubicBezTo>
                    <a:pt x="3698" y="2283"/>
                    <a:pt x="3698" y="2191"/>
                    <a:pt x="3607" y="2100"/>
                  </a:cubicBezTo>
                  <a:cubicBezTo>
                    <a:pt x="3128" y="2009"/>
                    <a:pt x="2763" y="1803"/>
                    <a:pt x="2283" y="1712"/>
                  </a:cubicBezTo>
                  <a:cubicBezTo>
                    <a:pt x="2466" y="1529"/>
                    <a:pt x="2763" y="1324"/>
                    <a:pt x="2945" y="1141"/>
                  </a:cubicBezTo>
                  <a:cubicBezTo>
                    <a:pt x="2945" y="1141"/>
                    <a:pt x="2945" y="1233"/>
                    <a:pt x="3037" y="1233"/>
                  </a:cubicBezTo>
                  <a:cubicBezTo>
                    <a:pt x="3242" y="1324"/>
                    <a:pt x="3516" y="1438"/>
                    <a:pt x="3698" y="1438"/>
                  </a:cubicBezTo>
                  <a:cubicBezTo>
                    <a:pt x="3813" y="1438"/>
                    <a:pt x="3904" y="1324"/>
                    <a:pt x="3813" y="1324"/>
                  </a:cubicBezTo>
                  <a:cubicBezTo>
                    <a:pt x="3516" y="1233"/>
                    <a:pt x="3242" y="1141"/>
                    <a:pt x="3037" y="1141"/>
                  </a:cubicBezTo>
                  <a:cubicBezTo>
                    <a:pt x="3242" y="959"/>
                    <a:pt x="3425" y="753"/>
                    <a:pt x="3607" y="571"/>
                  </a:cubicBezTo>
                  <a:lnTo>
                    <a:pt x="3516" y="479"/>
                  </a:lnTo>
                  <a:cubicBezTo>
                    <a:pt x="3333" y="662"/>
                    <a:pt x="3242" y="753"/>
                    <a:pt x="3037" y="867"/>
                  </a:cubicBezTo>
                  <a:lnTo>
                    <a:pt x="3037" y="571"/>
                  </a:lnTo>
                  <a:lnTo>
                    <a:pt x="3037" y="91"/>
                  </a:lnTo>
                  <a:cubicBezTo>
                    <a:pt x="3037" y="46"/>
                    <a:pt x="3014" y="23"/>
                    <a:pt x="2991" y="23"/>
                  </a:cubicBezTo>
                  <a:cubicBezTo>
                    <a:pt x="2968" y="23"/>
                    <a:pt x="2945" y="46"/>
                    <a:pt x="2945" y="91"/>
                  </a:cubicBezTo>
                  <a:lnTo>
                    <a:pt x="2945" y="571"/>
                  </a:lnTo>
                  <a:cubicBezTo>
                    <a:pt x="2945" y="662"/>
                    <a:pt x="2854" y="867"/>
                    <a:pt x="2854" y="959"/>
                  </a:cubicBezTo>
                  <a:cubicBezTo>
                    <a:pt x="2671" y="1141"/>
                    <a:pt x="2466" y="1233"/>
                    <a:pt x="2192" y="1438"/>
                  </a:cubicBezTo>
                  <a:cubicBezTo>
                    <a:pt x="2283" y="959"/>
                    <a:pt x="2283" y="479"/>
                    <a:pt x="2375" y="91"/>
                  </a:cubicBezTo>
                  <a:cubicBezTo>
                    <a:pt x="2375" y="0"/>
                    <a:pt x="2283" y="0"/>
                    <a:pt x="2192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49" name="Google Shape;2549;p34"/>
            <p:cNvSpPr/>
            <p:nvPr/>
          </p:nvSpPr>
          <p:spPr>
            <a:xfrm>
              <a:off x="3847558" y="4295188"/>
              <a:ext cx="7252" cy="22778"/>
            </a:xfrm>
            <a:custGeom>
              <a:avLst/>
              <a:gdLst/>
              <a:ahLst/>
              <a:cxnLst/>
              <a:rect l="l" t="t" r="r" b="b"/>
              <a:pathLst>
                <a:path w="298" h="936" extrusionOk="0">
                  <a:moveTo>
                    <a:pt x="206" y="0"/>
                  </a:moveTo>
                  <a:cubicBezTo>
                    <a:pt x="115" y="297"/>
                    <a:pt x="1" y="571"/>
                    <a:pt x="115" y="867"/>
                  </a:cubicBezTo>
                  <a:cubicBezTo>
                    <a:pt x="115" y="913"/>
                    <a:pt x="138" y="936"/>
                    <a:pt x="161" y="936"/>
                  </a:cubicBezTo>
                  <a:cubicBezTo>
                    <a:pt x="184" y="936"/>
                    <a:pt x="206" y="913"/>
                    <a:pt x="206" y="867"/>
                  </a:cubicBezTo>
                  <a:cubicBezTo>
                    <a:pt x="206" y="571"/>
                    <a:pt x="206" y="297"/>
                    <a:pt x="298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50" name="Google Shape;2550;p34"/>
            <p:cNvSpPr/>
            <p:nvPr/>
          </p:nvSpPr>
          <p:spPr>
            <a:xfrm>
              <a:off x="1723041" y="710407"/>
              <a:ext cx="16669" cy="13920"/>
            </a:xfrm>
            <a:custGeom>
              <a:avLst/>
              <a:gdLst/>
              <a:ahLst/>
              <a:cxnLst/>
              <a:rect l="l" t="t" r="r" b="b"/>
              <a:pathLst>
                <a:path w="685" h="572" extrusionOk="0">
                  <a:moveTo>
                    <a:pt x="297" y="1"/>
                  </a:moveTo>
                  <a:cubicBezTo>
                    <a:pt x="0" y="1"/>
                    <a:pt x="0" y="571"/>
                    <a:pt x="297" y="571"/>
                  </a:cubicBezTo>
                  <a:cubicBezTo>
                    <a:pt x="685" y="571"/>
                    <a:pt x="685" y="1"/>
                    <a:pt x="297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51" name="Google Shape;2551;p34"/>
            <p:cNvSpPr/>
            <p:nvPr/>
          </p:nvSpPr>
          <p:spPr>
            <a:xfrm>
              <a:off x="2526189" y="543791"/>
              <a:ext cx="18908" cy="13895"/>
            </a:xfrm>
            <a:custGeom>
              <a:avLst/>
              <a:gdLst/>
              <a:ahLst/>
              <a:cxnLst/>
              <a:rect l="l" t="t" r="r" b="b"/>
              <a:pathLst>
                <a:path w="777" h="571" extrusionOk="0">
                  <a:moveTo>
                    <a:pt x="389" y="0"/>
                  </a:moveTo>
                  <a:cubicBezTo>
                    <a:pt x="1" y="0"/>
                    <a:pt x="1" y="571"/>
                    <a:pt x="389" y="571"/>
                  </a:cubicBezTo>
                  <a:cubicBezTo>
                    <a:pt x="777" y="571"/>
                    <a:pt x="777" y="0"/>
                    <a:pt x="389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52" name="Google Shape;2552;p34"/>
            <p:cNvSpPr/>
            <p:nvPr/>
          </p:nvSpPr>
          <p:spPr>
            <a:xfrm>
              <a:off x="2822798" y="1133650"/>
              <a:ext cx="20563" cy="18908"/>
            </a:xfrm>
            <a:custGeom>
              <a:avLst/>
              <a:gdLst/>
              <a:ahLst/>
              <a:cxnLst/>
              <a:rect l="l" t="t" r="r" b="b"/>
              <a:pathLst>
                <a:path w="845" h="777" extrusionOk="0">
                  <a:moveTo>
                    <a:pt x="365" y="1"/>
                  </a:moveTo>
                  <a:cubicBezTo>
                    <a:pt x="0" y="1"/>
                    <a:pt x="0" y="777"/>
                    <a:pt x="365" y="777"/>
                  </a:cubicBezTo>
                  <a:cubicBezTo>
                    <a:pt x="845" y="777"/>
                    <a:pt x="845" y="1"/>
                    <a:pt x="365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53" name="Google Shape;2553;p34"/>
            <p:cNvSpPr/>
            <p:nvPr/>
          </p:nvSpPr>
          <p:spPr>
            <a:xfrm>
              <a:off x="3739247" y="865391"/>
              <a:ext cx="32025" cy="30346"/>
            </a:xfrm>
            <a:custGeom>
              <a:avLst/>
              <a:gdLst/>
              <a:ahLst/>
              <a:cxnLst/>
              <a:rect l="l" t="t" r="r" b="b"/>
              <a:pathLst>
                <a:path w="1316" h="1247" extrusionOk="0">
                  <a:moveTo>
                    <a:pt x="366" y="0"/>
                  </a:moveTo>
                  <a:cubicBezTo>
                    <a:pt x="184" y="0"/>
                    <a:pt x="1" y="183"/>
                    <a:pt x="1" y="388"/>
                  </a:cubicBezTo>
                  <a:cubicBezTo>
                    <a:pt x="1" y="571"/>
                    <a:pt x="1" y="662"/>
                    <a:pt x="92" y="867"/>
                  </a:cubicBezTo>
                  <a:cubicBezTo>
                    <a:pt x="184" y="1050"/>
                    <a:pt x="457" y="1141"/>
                    <a:pt x="663" y="1233"/>
                  </a:cubicBezTo>
                  <a:cubicBezTo>
                    <a:pt x="692" y="1242"/>
                    <a:pt x="723" y="1247"/>
                    <a:pt x="754" y="1247"/>
                  </a:cubicBezTo>
                  <a:cubicBezTo>
                    <a:pt x="1014" y="1247"/>
                    <a:pt x="1315" y="927"/>
                    <a:pt x="1234" y="662"/>
                  </a:cubicBezTo>
                  <a:cubicBezTo>
                    <a:pt x="1142" y="479"/>
                    <a:pt x="1142" y="297"/>
                    <a:pt x="937" y="183"/>
                  </a:cubicBezTo>
                  <a:cubicBezTo>
                    <a:pt x="846" y="0"/>
                    <a:pt x="663" y="0"/>
                    <a:pt x="366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54" name="Google Shape;2554;p34"/>
            <p:cNvSpPr/>
            <p:nvPr/>
          </p:nvSpPr>
          <p:spPr>
            <a:xfrm>
              <a:off x="3489311" y="1969576"/>
              <a:ext cx="18349" cy="13920"/>
            </a:xfrm>
            <a:custGeom>
              <a:avLst/>
              <a:gdLst/>
              <a:ahLst/>
              <a:cxnLst/>
              <a:rect l="l" t="t" r="r" b="b"/>
              <a:pathLst>
                <a:path w="754" h="572" extrusionOk="0">
                  <a:moveTo>
                    <a:pt x="366" y="1"/>
                  </a:moveTo>
                  <a:cubicBezTo>
                    <a:pt x="1" y="1"/>
                    <a:pt x="1" y="571"/>
                    <a:pt x="366" y="571"/>
                  </a:cubicBezTo>
                  <a:cubicBezTo>
                    <a:pt x="754" y="571"/>
                    <a:pt x="754" y="1"/>
                    <a:pt x="366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55" name="Google Shape;2555;p34"/>
            <p:cNvSpPr/>
            <p:nvPr/>
          </p:nvSpPr>
          <p:spPr>
            <a:xfrm>
              <a:off x="3919782" y="2394474"/>
              <a:ext cx="38887" cy="33363"/>
            </a:xfrm>
            <a:custGeom>
              <a:avLst/>
              <a:gdLst/>
              <a:ahLst/>
              <a:cxnLst/>
              <a:rect l="l" t="t" r="r" b="b"/>
              <a:pathLst>
                <a:path w="1598" h="1371" extrusionOk="0">
                  <a:moveTo>
                    <a:pt x="849" y="1"/>
                  </a:moveTo>
                  <a:cubicBezTo>
                    <a:pt x="787" y="1"/>
                    <a:pt x="724" y="8"/>
                    <a:pt x="662" y="24"/>
                  </a:cubicBezTo>
                  <a:cubicBezTo>
                    <a:pt x="365" y="115"/>
                    <a:pt x="0" y="503"/>
                    <a:pt x="183" y="800"/>
                  </a:cubicBezTo>
                  <a:cubicBezTo>
                    <a:pt x="274" y="1074"/>
                    <a:pt x="457" y="1371"/>
                    <a:pt x="845" y="1371"/>
                  </a:cubicBezTo>
                  <a:cubicBezTo>
                    <a:pt x="1233" y="1371"/>
                    <a:pt x="1598" y="982"/>
                    <a:pt x="1507" y="503"/>
                  </a:cubicBezTo>
                  <a:cubicBezTo>
                    <a:pt x="1431" y="181"/>
                    <a:pt x="1151" y="1"/>
                    <a:pt x="849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56" name="Google Shape;2556;p34"/>
            <p:cNvSpPr/>
            <p:nvPr/>
          </p:nvSpPr>
          <p:spPr>
            <a:xfrm>
              <a:off x="2986640" y="3049890"/>
              <a:ext cx="25576" cy="18908"/>
            </a:xfrm>
            <a:custGeom>
              <a:avLst/>
              <a:gdLst/>
              <a:ahLst/>
              <a:cxnLst/>
              <a:rect l="l" t="t" r="r" b="b"/>
              <a:pathLst>
                <a:path w="1051" h="777" extrusionOk="0">
                  <a:moveTo>
                    <a:pt x="480" y="1"/>
                  </a:moveTo>
                  <a:cubicBezTo>
                    <a:pt x="1" y="1"/>
                    <a:pt x="1" y="777"/>
                    <a:pt x="480" y="777"/>
                  </a:cubicBezTo>
                  <a:cubicBezTo>
                    <a:pt x="1051" y="777"/>
                    <a:pt x="1051" y="1"/>
                    <a:pt x="480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57" name="Google Shape;2557;p34"/>
            <p:cNvSpPr/>
            <p:nvPr/>
          </p:nvSpPr>
          <p:spPr>
            <a:xfrm>
              <a:off x="3452542" y="3217892"/>
              <a:ext cx="28715" cy="25600"/>
            </a:xfrm>
            <a:custGeom>
              <a:avLst/>
              <a:gdLst/>
              <a:ahLst/>
              <a:cxnLst/>
              <a:rect l="l" t="t" r="r" b="b"/>
              <a:pathLst>
                <a:path w="1180" h="1052" extrusionOk="0">
                  <a:moveTo>
                    <a:pt x="765" y="1"/>
                  </a:moveTo>
                  <a:cubicBezTo>
                    <a:pt x="701" y="1"/>
                    <a:pt x="629" y="18"/>
                    <a:pt x="553" y="59"/>
                  </a:cubicBezTo>
                  <a:cubicBezTo>
                    <a:pt x="462" y="150"/>
                    <a:pt x="370" y="150"/>
                    <a:pt x="256" y="241"/>
                  </a:cubicBezTo>
                  <a:cubicBezTo>
                    <a:pt x="165" y="332"/>
                    <a:pt x="165" y="424"/>
                    <a:pt x="74" y="515"/>
                  </a:cubicBezTo>
                  <a:cubicBezTo>
                    <a:pt x="0" y="754"/>
                    <a:pt x="163" y="1052"/>
                    <a:pt x="384" y="1052"/>
                  </a:cubicBezTo>
                  <a:cubicBezTo>
                    <a:pt x="438" y="1052"/>
                    <a:pt x="495" y="1034"/>
                    <a:pt x="553" y="994"/>
                  </a:cubicBezTo>
                  <a:cubicBezTo>
                    <a:pt x="644" y="903"/>
                    <a:pt x="736" y="903"/>
                    <a:pt x="827" y="812"/>
                  </a:cubicBezTo>
                  <a:cubicBezTo>
                    <a:pt x="941" y="720"/>
                    <a:pt x="1032" y="629"/>
                    <a:pt x="1032" y="515"/>
                  </a:cubicBezTo>
                  <a:cubicBezTo>
                    <a:pt x="1179" y="295"/>
                    <a:pt x="1031" y="1"/>
                    <a:pt x="765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58" name="Google Shape;2558;p34"/>
            <p:cNvSpPr/>
            <p:nvPr/>
          </p:nvSpPr>
          <p:spPr>
            <a:xfrm>
              <a:off x="3873109" y="3513138"/>
              <a:ext cx="46699" cy="36673"/>
            </a:xfrm>
            <a:custGeom>
              <a:avLst/>
              <a:gdLst/>
              <a:ahLst/>
              <a:cxnLst/>
              <a:rect l="l" t="t" r="r" b="b"/>
              <a:pathLst>
                <a:path w="1919" h="1507" extrusionOk="0">
                  <a:moveTo>
                    <a:pt x="960" y="0"/>
                  </a:moveTo>
                  <a:cubicBezTo>
                    <a:pt x="1" y="0"/>
                    <a:pt x="1" y="1507"/>
                    <a:pt x="960" y="1507"/>
                  </a:cubicBezTo>
                  <a:cubicBezTo>
                    <a:pt x="1918" y="1507"/>
                    <a:pt x="1918" y="0"/>
                    <a:pt x="96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59" name="Google Shape;2559;p34"/>
            <p:cNvSpPr/>
            <p:nvPr/>
          </p:nvSpPr>
          <p:spPr>
            <a:xfrm>
              <a:off x="3799255" y="3733070"/>
              <a:ext cx="27791" cy="22802"/>
            </a:xfrm>
            <a:custGeom>
              <a:avLst/>
              <a:gdLst/>
              <a:ahLst/>
              <a:cxnLst/>
              <a:rect l="l" t="t" r="r" b="b"/>
              <a:pathLst>
                <a:path w="1142" h="937" extrusionOk="0">
                  <a:moveTo>
                    <a:pt x="571" y="1"/>
                  </a:moveTo>
                  <a:cubicBezTo>
                    <a:pt x="0" y="1"/>
                    <a:pt x="0" y="937"/>
                    <a:pt x="571" y="937"/>
                  </a:cubicBezTo>
                  <a:cubicBezTo>
                    <a:pt x="1141" y="937"/>
                    <a:pt x="1141" y="1"/>
                    <a:pt x="571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60" name="Google Shape;2560;p34"/>
            <p:cNvSpPr/>
            <p:nvPr/>
          </p:nvSpPr>
          <p:spPr>
            <a:xfrm>
              <a:off x="3345447" y="4188532"/>
              <a:ext cx="46699" cy="37233"/>
            </a:xfrm>
            <a:custGeom>
              <a:avLst/>
              <a:gdLst/>
              <a:ahLst/>
              <a:cxnLst/>
              <a:rect l="l" t="t" r="r" b="b"/>
              <a:pathLst>
                <a:path w="1919" h="1530" extrusionOk="0">
                  <a:moveTo>
                    <a:pt x="959" y="1"/>
                  </a:moveTo>
                  <a:cubicBezTo>
                    <a:pt x="1" y="1"/>
                    <a:pt x="1" y="1530"/>
                    <a:pt x="959" y="1530"/>
                  </a:cubicBezTo>
                  <a:cubicBezTo>
                    <a:pt x="1918" y="1530"/>
                    <a:pt x="1918" y="1"/>
                    <a:pt x="959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61" name="Google Shape;2561;p34"/>
            <p:cNvSpPr/>
            <p:nvPr/>
          </p:nvSpPr>
          <p:spPr>
            <a:xfrm>
              <a:off x="3647337" y="4486163"/>
              <a:ext cx="29178" cy="26939"/>
            </a:xfrm>
            <a:custGeom>
              <a:avLst/>
              <a:gdLst/>
              <a:ahLst/>
              <a:cxnLst/>
              <a:rect l="l" t="t" r="r" b="b"/>
              <a:pathLst>
                <a:path w="1199" h="1107" extrusionOk="0">
                  <a:moveTo>
                    <a:pt x="376" y="1"/>
                  </a:moveTo>
                  <a:cubicBezTo>
                    <a:pt x="154" y="1"/>
                    <a:pt x="0" y="287"/>
                    <a:pt x="149" y="529"/>
                  </a:cubicBezTo>
                  <a:cubicBezTo>
                    <a:pt x="240" y="620"/>
                    <a:pt x="354" y="803"/>
                    <a:pt x="445" y="894"/>
                  </a:cubicBezTo>
                  <a:cubicBezTo>
                    <a:pt x="503" y="1023"/>
                    <a:pt x="631" y="1107"/>
                    <a:pt x="770" y="1107"/>
                  </a:cubicBezTo>
                  <a:cubicBezTo>
                    <a:pt x="853" y="1107"/>
                    <a:pt x="939" y="1077"/>
                    <a:pt x="1016" y="1008"/>
                  </a:cubicBezTo>
                  <a:cubicBezTo>
                    <a:pt x="1199" y="803"/>
                    <a:pt x="1199" y="529"/>
                    <a:pt x="925" y="323"/>
                  </a:cubicBezTo>
                  <a:cubicBezTo>
                    <a:pt x="811" y="232"/>
                    <a:pt x="628" y="141"/>
                    <a:pt x="537" y="50"/>
                  </a:cubicBezTo>
                  <a:cubicBezTo>
                    <a:pt x="482" y="16"/>
                    <a:pt x="427" y="1"/>
                    <a:pt x="376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62" name="Google Shape;2562;p34"/>
            <p:cNvSpPr/>
            <p:nvPr/>
          </p:nvSpPr>
          <p:spPr>
            <a:xfrm>
              <a:off x="778803" y="4330181"/>
              <a:ext cx="35018" cy="37792"/>
            </a:xfrm>
            <a:custGeom>
              <a:avLst/>
              <a:gdLst/>
              <a:ahLst/>
              <a:cxnLst/>
              <a:rect l="l" t="t" r="r" b="b"/>
              <a:pathLst>
                <a:path w="1439" h="1553" extrusionOk="0">
                  <a:moveTo>
                    <a:pt x="685" y="0"/>
                  </a:moveTo>
                  <a:cubicBezTo>
                    <a:pt x="297" y="0"/>
                    <a:pt x="0" y="274"/>
                    <a:pt x="0" y="662"/>
                  </a:cubicBezTo>
                  <a:cubicBezTo>
                    <a:pt x="0" y="936"/>
                    <a:pt x="0" y="1233"/>
                    <a:pt x="297" y="1415"/>
                  </a:cubicBezTo>
                  <a:cubicBezTo>
                    <a:pt x="434" y="1506"/>
                    <a:pt x="576" y="1552"/>
                    <a:pt x="719" y="1552"/>
                  </a:cubicBezTo>
                  <a:cubicBezTo>
                    <a:pt x="862" y="1552"/>
                    <a:pt x="1004" y="1506"/>
                    <a:pt x="1141" y="1415"/>
                  </a:cubicBezTo>
                  <a:cubicBezTo>
                    <a:pt x="1347" y="1233"/>
                    <a:pt x="1347" y="936"/>
                    <a:pt x="1438" y="662"/>
                  </a:cubicBezTo>
                  <a:cubicBezTo>
                    <a:pt x="1438" y="274"/>
                    <a:pt x="1050" y="0"/>
                    <a:pt x="685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63" name="Google Shape;2563;p34"/>
            <p:cNvSpPr/>
            <p:nvPr/>
          </p:nvSpPr>
          <p:spPr>
            <a:xfrm>
              <a:off x="619390" y="4061337"/>
              <a:ext cx="18349" cy="13920"/>
            </a:xfrm>
            <a:custGeom>
              <a:avLst/>
              <a:gdLst/>
              <a:ahLst/>
              <a:cxnLst/>
              <a:rect l="l" t="t" r="r" b="b"/>
              <a:pathLst>
                <a:path w="754" h="572" extrusionOk="0">
                  <a:moveTo>
                    <a:pt x="388" y="1"/>
                  </a:moveTo>
                  <a:cubicBezTo>
                    <a:pt x="0" y="1"/>
                    <a:pt x="0" y="571"/>
                    <a:pt x="388" y="571"/>
                  </a:cubicBezTo>
                  <a:cubicBezTo>
                    <a:pt x="753" y="571"/>
                    <a:pt x="753" y="1"/>
                    <a:pt x="388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64" name="Google Shape;2564;p34"/>
            <p:cNvSpPr/>
            <p:nvPr/>
          </p:nvSpPr>
          <p:spPr>
            <a:xfrm>
              <a:off x="7083213" y="3451622"/>
              <a:ext cx="16134" cy="22096"/>
            </a:xfrm>
            <a:custGeom>
              <a:avLst/>
              <a:gdLst/>
              <a:ahLst/>
              <a:cxnLst/>
              <a:rect l="l" t="t" r="r" b="b"/>
              <a:pathLst>
                <a:path w="663" h="908" extrusionOk="0">
                  <a:moveTo>
                    <a:pt x="320" y="0"/>
                  </a:moveTo>
                  <a:cubicBezTo>
                    <a:pt x="234" y="0"/>
                    <a:pt x="137" y="52"/>
                    <a:pt x="92" y="154"/>
                  </a:cubicBezTo>
                  <a:lnTo>
                    <a:pt x="92" y="428"/>
                  </a:lnTo>
                  <a:cubicBezTo>
                    <a:pt x="0" y="725"/>
                    <a:pt x="92" y="907"/>
                    <a:pt x="297" y="907"/>
                  </a:cubicBezTo>
                  <a:cubicBezTo>
                    <a:pt x="571" y="907"/>
                    <a:pt x="662" y="725"/>
                    <a:pt x="571" y="428"/>
                  </a:cubicBezTo>
                  <a:cubicBezTo>
                    <a:pt x="571" y="428"/>
                    <a:pt x="571" y="246"/>
                    <a:pt x="480" y="154"/>
                  </a:cubicBezTo>
                  <a:cubicBezTo>
                    <a:pt x="480" y="52"/>
                    <a:pt x="405" y="0"/>
                    <a:pt x="32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65" name="Google Shape;2565;p34"/>
            <p:cNvSpPr/>
            <p:nvPr/>
          </p:nvSpPr>
          <p:spPr>
            <a:xfrm>
              <a:off x="399433" y="2723861"/>
              <a:ext cx="32244" cy="23362"/>
            </a:xfrm>
            <a:custGeom>
              <a:avLst/>
              <a:gdLst/>
              <a:ahLst/>
              <a:cxnLst/>
              <a:rect l="l" t="t" r="r" b="b"/>
              <a:pathLst>
                <a:path w="1325" h="960" extrusionOk="0">
                  <a:moveTo>
                    <a:pt x="662" y="0"/>
                  </a:moveTo>
                  <a:cubicBezTo>
                    <a:pt x="0" y="0"/>
                    <a:pt x="0" y="959"/>
                    <a:pt x="662" y="959"/>
                  </a:cubicBezTo>
                  <a:cubicBezTo>
                    <a:pt x="1324" y="959"/>
                    <a:pt x="1324" y="0"/>
                    <a:pt x="662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66" name="Google Shape;2566;p34"/>
            <p:cNvSpPr/>
            <p:nvPr/>
          </p:nvSpPr>
          <p:spPr>
            <a:xfrm>
              <a:off x="776564" y="3022124"/>
              <a:ext cx="27815" cy="18908"/>
            </a:xfrm>
            <a:custGeom>
              <a:avLst/>
              <a:gdLst/>
              <a:ahLst/>
              <a:cxnLst/>
              <a:rect l="l" t="t" r="r" b="b"/>
              <a:pathLst>
                <a:path w="1143" h="777" extrusionOk="0">
                  <a:moveTo>
                    <a:pt x="663" y="1"/>
                  </a:moveTo>
                  <a:cubicBezTo>
                    <a:pt x="571" y="115"/>
                    <a:pt x="480" y="115"/>
                    <a:pt x="298" y="115"/>
                  </a:cubicBezTo>
                  <a:cubicBezTo>
                    <a:pt x="1" y="115"/>
                    <a:pt x="1" y="685"/>
                    <a:pt x="298" y="685"/>
                  </a:cubicBezTo>
                  <a:cubicBezTo>
                    <a:pt x="480" y="685"/>
                    <a:pt x="571" y="685"/>
                    <a:pt x="663" y="777"/>
                  </a:cubicBezTo>
                  <a:cubicBezTo>
                    <a:pt x="959" y="777"/>
                    <a:pt x="1142" y="685"/>
                    <a:pt x="1142" y="389"/>
                  </a:cubicBezTo>
                  <a:cubicBezTo>
                    <a:pt x="1142" y="115"/>
                    <a:pt x="959" y="1"/>
                    <a:pt x="663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67" name="Google Shape;2567;p34"/>
            <p:cNvSpPr/>
            <p:nvPr/>
          </p:nvSpPr>
          <p:spPr>
            <a:xfrm>
              <a:off x="410238" y="1729374"/>
              <a:ext cx="44752" cy="36113"/>
            </a:xfrm>
            <a:custGeom>
              <a:avLst/>
              <a:gdLst/>
              <a:ahLst/>
              <a:cxnLst/>
              <a:rect l="l" t="t" r="r" b="b"/>
              <a:pathLst>
                <a:path w="1839" h="1484" extrusionOk="0">
                  <a:moveTo>
                    <a:pt x="980" y="1"/>
                  </a:moveTo>
                  <a:cubicBezTo>
                    <a:pt x="719" y="1"/>
                    <a:pt x="480" y="149"/>
                    <a:pt x="424" y="445"/>
                  </a:cubicBezTo>
                  <a:lnTo>
                    <a:pt x="424" y="536"/>
                  </a:lnTo>
                  <a:lnTo>
                    <a:pt x="310" y="536"/>
                  </a:lnTo>
                  <a:cubicBezTo>
                    <a:pt x="310" y="627"/>
                    <a:pt x="218" y="742"/>
                    <a:pt x="218" y="742"/>
                  </a:cubicBezTo>
                  <a:cubicBezTo>
                    <a:pt x="0" y="1105"/>
                    <a:pt x="318" y="1484"/>
                    <a:pt x="641" y="1484"/>
                  </a:cubicBezTo>
                  <a:cubicBezTo>
                    <a:pt x="723" y="1484"/>
                    <a:pt x="806" y="1459"/>
                    <a:pt x="880" y="1403"/>
                  </a:cubicBezTo>
                  <a:cubicBezTo>
                    <a:pt x="880" y="1403"/>
                    <a:pt x="994" y="1403"/>
                    <a:pt x="1086" y="1312"/>
                  </a:cubicBezTo>
                  <a:lnTo>
                    <a:pt x="1177" y="1312"/>
                  </a:lnTo>
                  <a:cubicBezTo>
                    <a:pt x="1656" y="1107"/>
                    <a:pt x="1839" y="536"/>
                    <a:pt x="1451" y="171"/>
                  </a:cubicBezTo>
                  <a:cubicBezTo>
                    <a:pt x="1311" y="57"/>
                    <a:pt x="1142" y="1"/>
                    <a:pt x="980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68" name="Google Shape;2568;p34"/>
            <p:cNvSpPr/>
            <p:nvPr/>
          </p:nvSpPr>
          <p:spPr>
            <a:xfrm>
              <a:off x="6923800" y="1551784"/>
              <a:ext cx="27791" cy="16110"/>
            </a:xfrm>
            <a:custGeom>
              <a:avLst/>
              <a:gdLst/>
              <a:ahLst/>
              <a:cxnLst/>
              <a:rect l="l" t="t" r="r" b="b"/>
              <a:pathLst>
                <a:path w="1142" h="662" extrusionOk="0">
                  <a:moveTo>
                    <a:pt x="541" y="0"/>
                  </a:moveTo>
                  <a:cubicBezTo>
                    <a:pt x="490" y="0"/>
                    <a:pt x="434" y="13"/>
                    <a:pt x="366" y="51"/>
                  </a:cubicBezTo>
                  <a:cubicBezTo>
                    <a:pt x="0" y="51"/>
                    <a:pt x="0" y="621"/>
                    <a:pt x="366" y="621"/>
                  </a:cubicBezTo>
                  <a:cubicBezTo>
                    <a:pt x="434" y="652"/>
                    <a:pt x="490" y="662"/>
                    <a:pt x="541" y="662"/>
                  </a:cubicBezTo>
                  <a:cubicBezTo>
                    <a:pt x="642" y="662"/>
                    <a:pt x="723" y="621"/>
                    <a:pt x="845" y="621"/>
                  </a:cubicBezTo>
                  <a:cubicBezTo>
                    <a:pt x="1142" y="507"/>
                    <a:pt x="1142" y="142"/>
                    <a:pt x="845" y="51"/>
                  </a:cubicBezTo>
                  <a:cubicBezTo>
                    <a:pt x="723" y="51"/>
                    <a:pt x="642" y="0"/>
                    <a:pt x="541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69" name="Google Shape;2569;p34"/>
            <p:cNvSpPr/>
            <p:nvPr/>
          </p:nvSpPr>
          <p:spPr>
            <a:xfrm>
              <a:off x="549964" y="803169"/>
              <a:ext cx="39447" cy="32244"/>
            </a:xfrm>
            <a:custGeom>
              <a:avLst/>
              <a:gdLst/>
              <a:ahLst/>
              <a:cxnLst/>
              <a:rect l="l" t="t" r="r" b="b"/>
              <a:pathLst>
                <a:path w="1621" h="1325" extrusionOk="0">
                  <a:moveTo>
                    <a:pt x="959" y="1"/>
                  </a:moveTo>
                  <a:cubicBezTo>
                    <a:pt x="753" y="1"/>
                    <a:pt x="571" y="92"/>
                    <a:pt x="388" y="183"/>
                  </a:cubicBezTo>
                  <a:cubicBezTo>
                    <a:pt x="0" y="457"/>
                    <a:pt x="0" y="845"/>
                    <a:pt x="388" y="1142"/>
                  </a:cubicBezTo>
                  <a:cubicBezTo>
                    <a:pt x="571" y="1233"/>
                    <a:pt x="753" y="1324"/>
                    <a:pt x="959" y="1324"/>
                  </a:cubicBezTo>
                  <a:cubicBezTo>
                    <a:pt x="1324" y="1324"/>
                    <a:pt x="1621" y="1028"/>
                    <a:pt x="1621" y="663"/>
                  </a:cubicBezTo>
                  <a:cubicBezTo>
                    <a:pt x="1621" y="275"/>
                    <a:pt x="1324" y="1"/>
                    <a:pt x="959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70" name="Google Shape;2570;p34"/>
            <p:cNvSpPr/>
            <p:nvPr/>
          </p:nvSpPr>
          <p:spPr>
            <a:xfrm>
              <a:off x="7136529" y="599322"/>
              <a:ext cx="18349" cy="13920"/>
            </a:xfrm>
            <a:custGeom>
              <a:avLst/>
              <a:gdLst/>
              <a:ahLst/>
              <a:cxnLst/>
              <a:rect l="l" t="t" r="r" b="b"/>
              <a:pathLst>
                <a:path w="754" h="572" extrusionOk="0">
                  <a:moveTo>
                    <a:pt x="389" y="1"/>
                  </a:moveTo>
                  <a:cubicBezTo>
                    <a:pt x="1" y="1"/>
                    <a:pt x="1" y="571"/>
                    <a:pt x="389" y="571"/>
                  </a:cubicBezTo>
                  <a:cubicBezTo>
                    <a:pt x="754" y="571"/>
                    <a:pt x="754" y="1"/>
                    <a:pt x="389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71" name="Google Shape;2571;p34"/>
            <p:cNvSpPr/>
            <p:nvPr/>
          </p:nvSpPr>
          <p:spPr>
            <a:xfrm>
              <a:off x="6803273" y="1006456"/>
              <a:ext cx="27791" cy="13920"/>
            </a:xfrm>
            <a:custGeom>
              <a:avLst/>
              <a:gdLst/>
              <a:ahLst/>
              <a:cxnLst/>
              <a:rect l="l" t="t" r="r" b="b"/>
              <a:pathLst>
                <a:path w="1142" h="572" extrusionOk="0">
                  <a:moveTo>
                    <a:pt x="388" y="1"/>
                  </a:moveTo>
                  <a:cubicBezTo>
                    <a:pt x="0" y="1"/>
                    <a:pt x="0" y="571"/>
                    <a:pt x="388" y="571"/>
                  </a:cubicBezTo>
                  <a:lnTo>
                    <a:pt x="754" y="571"/>
                  </a:lnTo>
                  <a:cubicBezTo>
                    <a:pt x="1142" y="480"/>
                    <a:pt x="1142" y="92"/>
                    <a:pt x="754" y="92"/>
                  </a:cubicBezTo>
                  <a:cubicBezTo>
                    <a:pt x="662" y="1"/>
                    <a:pt x="571" y="1"/>
                    <a:pt x="388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72" name="Google Shape;2572;p34"/>
            <p:cNvSpPr/>
            <p:nvPr/>
          </p:nvSpPr>
          <p:spPr>
            <a:xfrm>
              <a:off x="3954214" y="1256538"/>
              <a:ext cx="16134" cy="23775"/>
            </a:xfrm>
            <a:custGeom>
              <a:avLst/>
              <a:gdLst/>
              <a:ahLst/>
              <a:cxnLst/>
              <a:rect l="l" t="t" r="r" b="b"/>
              <a:pathLst>
                <a:path w="663" h="977" extrusionOk="0">
                  <a:moveTo>
                    <a:pt x="297" y="1"/>
                  </a:moveTo>
                  <a:cubicBezTo>
                    <a:pt x="143" y="1"/>
                    <a:pt x="0" y="98"/>
                    <a:pt x="0" y="292"/>
                  </a:cubicBezTo>
                  <a:lnTo>
                    <a:pt x="0" y="771"/>
                  </a:lnTo>
                  <a:cubicBezTo>
                    <a:pt x="92" y="908"/>
                    <a:pt x="212" y="977"/>
                    <a:pt x="320" y="977"/>
                  </a:cubicBezTo>
                  <a:cubicBezTo>
                    <a:pt x="428" y="977"/>
                    <a:pt x="525" y="908"/>
                    <a:pt x="571" y="771"/>
                  </a:cubicBezTo>
                  <a:cubicBezTo>
                    <a:pt x="662" y="566"/>
                    <a:pt x="662" y="474"/>
                    <a:pt x="662" y="292"/>
                  </a:cubicBezTo>
                  <a:cubicBezTo>
                    <a:pt x="617" y="98"/>
                    <a:pt x="451" y="1"/>
                    <a:pt x="297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73" name="Google Shape;2573;p34"/>
            <p:cNvSpPr/>
            <p:nvPr/>
          </p:nvSpPr>
          <p:spPr>
            <a:xfrm>
              <a:off x="1260351" y="1071452"/>
              <a:ext cx="16134" cy="13895"/>
            </a:xfrm>
            <a:custGeom>
              <a:avLst/>
              <a:gdLst/>
              <a:ahLst/>
              <a:cxnLst/>
              <a:rect l="l" t="t" r="r" b="b"/>
              <a:pathLst>
                <a:path w="663" h="571" extrusionOk="0">
                  <a:moveTo>
                    <a:pt x="297" y="0"/>
                  </a:moveTo>
                  <a:cubicBezTo>
                    <a:pt x="1" y="0"/>
                    <a:pt x="1" y="571"/>
                    <a:pt x="297" y="571"/>
                  </a:cubicBezTo>
                  <a:cubicBezTo>
                    <a:pt x="663" y="571"/>
                    <a:pt x="663" y="0"/>
                    <a:pt x="297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74" name="Google Shape;2574;p34"/>
            <p:cNvSpPr/>
            <p:nvPr/>
          </p:nvSpPr>
          <p:spPr>
            <a:xfrm>
              <a:off x="1327562" y="1553000"/>
              <a:ext cx="23362" cy="13920"/>
            </a:xfrm>
            <a:custGeom>
              <a:avLst/>
              <a:gdLst/>
              <a:ahLst/>
              <a:cxnLst/>
              <a:rect l="l" t="t" r="r" b="b"/>
              <a:pathLst>
                <a:path w="960" h="572" extrusionOk="0">
                  <a:moveTo>
                    <a:pt x="571" y="1"/>
                  </a:moveTo>
                  <a:cubicBezTo>
                    <a:pt x="480" y="1"/>
                    <a:pt x="274" y="92"/>
                    <a:pt x="183" y="92"/>
                  </a:cubicBezTo>
                  <a:cubicBezTo>
                    <a:pt x="0" y="183"/>
                    <a:pt x="0" y="366"/>
                    <a:pt x="183" y="457"/>
                  </a:cubicBezTo>
                  <a:cubicBezTo>
                    <a:pt x="274" y="457"/>
                    <a:pt x="480" y="571"/>
                    <a:pt x="571" y="571"/>
                  </a:cubicBezTo>
                  <a:cubicBezTo>
                    <a:pt x="959" y="571"/>
                    <a:pt x="959" y="1"/>
                    <a:pt x="571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75" name="Google Shape;2575;p34"/>
            <p:cNvSpPr/>
            <p:nvPr/>
          </p:nvSpPr>
          <p:spPr>
            <a:xfrm>
              <a:off x="2656158" y="1543559"/>
              <a:ext cx="18349" cy="13920"/>
            </a:xfrm>
            <a:custGeom>
              <a:avLst/>
              <a:gdLst/>
              <a:ahLst/>
              <a:cxnLst/>
              <a:rect l="l" t="t" r="r" b="b"/>
              <a:pathLst>
                <a:path w="754" h="572" extrusionOk="0">
                  <a:moveTo>
                    <a:pt x="366" y="1"/>
                  </a:moveTo>
                  <a:cubicBezTo>
                    <a:pt x="1" y="1"/>
                    <a:pt x="1" y="571"/>
                    <a:pt x="366" y="571"/>
                  </a:cubicBezTo>
                  <a:cubicBezTo>
                    <a:pt x="754" y="571"/>
                    <a:pt x="754" y="1"/>
                    <a:pt x="366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76" name="Google Shape;2576;p34"/>
            <p:cNvSpPr/>
            <p:nvPr/>
          </p:nvSpPr>
          <p:spPr>
            <a:xfrm>
              <a:off x="1966309" y="1573563"/>
              <a:ext cx="11681" cy="9466"/>
            </a:xfrm>
            <a:custGeom>
              <a:avLst/>
              <a:gdLst/>
              <a:ahLst/>
              <a:cxnLst/>
              <a:rect l="l" t="t" r="r" b="b"/>
              <a:pathLst>
                <a:path w="480" h="389" extrusionOk="0">
                  <a:moveTo>
                    <a:pt x="183" y="0"/>
                  </a:moveTo>
                  <a:cubicBezTo>
                    <a:pt x="1" y="0"/>
                    <a:pt x="1" y="388"/>
                    <a:pt x="183" y="388"/>
                  </a:cubicBezTo>
                  <a:cubicBezTo>
                    <a:pt x="480" y="388"/>
                    <a:pt x="480" y="0"/>
                    <a:pt x="183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77" name="Google Shape;2577;p34"/>
            <p:cNvSpPr/>
            <p:nvPr/>
          </p:nvSpPr>
          <p:spPr>
            <a:xfrm>
              <a:off x="26050" y="4449734"/>
              <a:ext cx="30151" cy="25795"/>
            </a:xfrm>
            <a:custGeom>
              <a:avLst/>
              <a:gdLst/>
              <a:ahLst/>
              <a:cxnLst/>
              <a:rect l="l" t="t" r="r" b="b"/>
              <a:pathLst>
                <a:path w="1239" h="1060" extrusionOk="0">
                  <a:moveTo>
                    <a:pt x="774" y="0"/>
                  </a:moveTo>
                  <a:cubicBezTo>
                    <a:pt x="745" y="0"/>
                    <a:pt x="716" y="6"/>
                    <a:pt x="691" y="17"/>
                  </a:cubicBezTo>
                  <a:cubicBezTo>
                    <a:pt x="508" y="223"/>
                    <a:pt x="325" y="314"/>
                    <a:pt x="234" y="405"/>
                  </a:cubicBezTo>
                  <a:cubicBezTo>
                    <a:pt x="0" y="711"/>
                    <a:pt x="192" y="1059"/>
                    <a:pt x="462" y="1059"/>
                  </a:cubicBezTo>
                  <a:cubicBezTo>
                    <a:pt x="535" y="1059"/>
                    <a:pt x="613" y="1034"/>
                    <a:pt x="691" y="976"/>
                  </a:cubicBezTo>
                  <a:cubicBezTo>
                    <a:pt x="896" y="793"/>
                    <a:pt x="987" y="588"/>
                    <a:pt x="1079" y="497"/>
                  </a:cubicBezTo>
                  <a:cubicBezTo>
                    <a:pt x="1238" y="257"/>
                    <a:pt x="979" y="0"/>
                    <a:pt x="774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78" name="Google Shape;2578;p34"/>
            <p:cNvSpPr/>
            <p:nvPr/>
          </p:nvSpPr>
          <p:spPr>
            <a:xfrm>
              <a:off x="2081848" y="516002"/>
              <a:ext cx="18908" cy="13920"/>
            </a:xfrm>
            <a:custGeom>
              <a:avLst/>
              <a:gdLst/>
              <a:ahLst/>
              <a:cxnLst/>
              <a:rect l="l" t="t" r="r" b="b"/>
              <a:pathLst>
                <a:path w="777" h="572" extrusionOk="0">
                  <a:moveTo>
                    <a:pt x="388" y="1"/>
                  </a:moveTo>
                  <a:cubicBezTo>
                    <a:pt x="0" y="1"/>
                    <a:pt x="0" y="572"/>
                    <a:pt x="388" y="572"/>
                  </a:cubicBezTo>
                  <a:cubicBezTo>
                    <a:pt x="776" y="572"/>
                    <a:pt x="776" y="1"/>
                    <a:pt x="388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79" name="Google Shape;2579;p34"/>
            <p:cNvSpPr/>
            <p:nvPr/>
          </p:nvSpPr>
          <p:spPr>
            <a:xfrm>
              <a:off x="6162287" y="652102"/>
              <a:ext cx="30029" cy="19468"/>
            </a:xfrm>
            <a:custGeom>
              <a:avLst/>
              <a:gdLst/>
              <a:ahLst/>
              <a:cxnLst/>
              <a:rect l="l" t="t" r="r" b="b"/>
              <a:pathLst>
                <a:path w="1234" h="800" extrusionOk="0">
                  <a:moveTo>
                    <a:pt x="743" y="0"/>
                  </a:moveTo>
                  <a:cubicBezTo>
                    <a:pt x="634" y="0"/>
                    <a:pt x="515" y="23"/>
                    <a:pt x="366" y="23"/>
                  </a:cubicBezTo>
                  <a:cubicBezTo>
                    <a:pt x="1" y="114"/>
                    <a:pt x="1" y="685"/>
                    <a:pt x="366" y="776"/>
                  </a:cubicBezTo>
                  <a:cubicBezTo>
                    <a:pt x="515" y="776"/>
                    <a:pt x="634" y="799"/>
                    <a:pt x="743" y="799"/>
                  </a:cubicBezTo>
                  <a:cubicBezTo>
                    <a:pt x="851" y="799"/>
                    <a:pt x="948" y="776"/>
                    <a:pt x="1051" y="685"/>
                  </a:cubicBezTo>
                  <a:cubicBezTo>
                    <a:pt x="1234" y="502"/>
                    <a:pt x="1234" y="297"/>
                    <a:pt x="1051" y="114"/>
                  </a:cubicBezTo>
                  <a:cubicBezTo>
                    <a:pt x="948" y="23"/>
                    <a:pt x="851" y="0"/>
                    <a:pt x="743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80" name="Google Shape;2580;p34"/>
            <p:cNvSpPr/>
            <p:nvPr/>
          </p:nvSpPr>
          <p:spPr>
            <a:xfrm>
              <a:off x="5845140" y="1205850"/>
              <a:ext cx="27815" cy="22802"/>
            </a:xfrm>
            <a:custGeom>
              <a:avLst/>
              <a:gdLst/>
              <a:ahLst/>
              <a:cxnLst/>
              <a:rect l="l" t="t" r="r" b="b"/>
              <a:pathLst>
                <a:path w="1143" h="937" extrusionOk="0">
                  <a:moveTo>
                    <a:pt x="571" y="1"/>
                  </a:moveTo>
                  <a:cubicBezTo>
                    <a:pt x="1" y="1"/>
                    <a:pt x="1" y="937"/>
                    <a:pt x="571" y="937"/>
                  </a:cubicBezTo>
                  <a:cubicBezTo>
                    <a:pt x="1142" y="937"/>
                    <a:pt x="1142" y="1"/>
                    <a:pt x="571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81" name="Google Shape;2581;p34"/>
            <p:cNvSpPr/>
            <p:nvPr/>
          </p:nvSpPr>
          <p:spPr>
            <a:xfrm>
              <a:off x="6011780" y="1511340"/>
              <a:ext cx="27791" cy="22802"/>
            </a:xfrm>
            <a:custGeom>
              <a:avLst/>
              <a:gdLst/>
              <a:ahLst/>
              <a:cxnLst/>
              <a:rect l="l" t="t" r="r" b="b"/>
              <a:pathLst>
                <a:path w="1142" h="937" extrusionOk="0">
                  <a:moveTo>
                    <a:pt x="571" y="1"/>
                  </a:moveTo>
                  <a:cubicBezTo>
                    <a:pt x="0" y="1"/>
                    <a:pt x="0" y="937"/>
                    <a:pt x="571" y="937"/>
                  </a:cubicBezTo>
                  <a:cubicBezTo>
                    <a:pt x="1142" y="937"/>
                    <a:pt x="1142" y="1"/>
                    <a:pt x="571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82" name="Google Shape;2582;p34"/>
            <p:cNvSpPr/>
            <p:nvPr/>
          </p:nvSpPr>
          <p:spPr>
            <a:xfrm>
              <a:off x="5815160" y="2202454"/>
              <a:ext cx="39179" cy="35748"/>
            </a:xfrm>
            <a:custGeom>
              <a:avLst/>
              <a:gdLst/>
              <a:ahLst/>
              <a:cxnLst/>
              <a:rect l="l" t="t" r="r" b="b"/>
              <a:pathLst>
                <a:path w="1610" h="1469" extrusionOk="0">
                  <a:moveTo>
                    <a:pt x="662" y="0"/>
                  </a:moveTo>
                  <a:cubicBezTo>
                    <a:pt x="519" y="0"/>
                    <a:pt x="377" y="74"/>
                    <a:pt x="274" y="223"/>
                  </a:cubicBezTo>
                  <a:cubicBezTo>
                    <a:pt x="0" y="405"/>
                    <a:pt x="0" y="793"/>
                    <a:pt x="274" y="976"/>
                  </a:cubicBezTo>
                  <a:cubicBezTo>
                    <a:pt x="274" y="1067"/>
                    <a:pt x="365" y="1159"/>
                    <a:pt x="480" y="1273"/>
                  </a:cubicBezTo>
                  <a:cubicBezTo>
                    <a:pt x="662" y="1364"/>
                    <a:pt x="753" y="1364"/>
                    <a:pt x="936" y="1455"/>
                  </a:cubicBezTo>
                  <a:cubicBezTo>
                    <a:pt x="966" y="1465"/>
                    <a:pt x="997" y="1469"/>
                    <a:pt x="1029" y="1469"/>
                  </a:cubicBezTo>
                  <a:cubicBezTo>
                    <a:pt x="1306" y="1469"/>
                    <a:pt x="1609" y="1131"/>
                    <a:pt x="1507" y="885"/>
                  </a:cubicBezTo>
                  <a:cubicBezTo>
                    <a:pt x="1415" y="702"/>
                    <a:pt x="1415" y="588"/>
                    <a:pt x="1324" y="405"/>
                  </a:cubicBezTo>
                  <a:lnTo>
                    <a:pt x="1050" y="223"/>
                  </a:lnTo>
                  <a:cubicBezTo>
                    <a:pt x="947" y="74"/>
                    <a:pt x="805" y="0"/>
                    <a:pt x="662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83" name="Google Shape;2583;p34"/>
            <p:cNvSpPr/>
            <p:nvPr/>
          </p:nvSpPr>
          <p:spPr>
            <a:xfrm>
              <a:off x="6437798" y="1994567"/>
              <a:ext cx="27791" cy="18908"/>
            </a:xfrm>
            <a:custGeom>
              <a:avLst/>
              <a:gdLst/>
              <a:ahLst/>
              <a:cxnLst/>
              <a:rect l="l" t="t" r="r" b="b"/>
              <a:pathLst>
                <a:path w="1142" h="777" extrusionOk="0">
                  <a:moveTo>
                    <a:pt x="571" y="1"/>
                  </a:moveTo>
                  <a:cubicBezTo>
                    <a:pt x="0" y="1"/>
                    <a:pt x="0" y="777"/>
                    <a:pt x="571" y="777"/>
                  </a:cubicBezTo>
                  <a:cubicBezTo>
                    <a:pt x="1142" y="777"/>
                    <a:pt x="1142" y="1"/>
                    <a:pt x="571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84" name="Google Shape;2584;p34"/>
            <p:cNvSpPr/>
            <p:nvPr/>
          </p:nvSpPr>
          <p:spPr>
            <a:xfrm>
              <a:off x="6465563" y="2989492"/>
              <a:ext cx="36697" cy="28642"/>
            </a:xfrm>
            <a:custGeom>
              <a:avLst/>
              <a:gdLst/>
              <a:ahLst/>
              <a:cxnLst/>
              <a:rect l="l" t="t" r="r" b="b"/>
              <a:pathLst>
                <a:path w="1508" h="1177" extrusionOk="0">
                  <a:moveTo>
                    <a:pt x="904" y="0"/>
                  </a:moveTo>
                  <a:cubicBezTo>
                    <a:pt x="855" y="0"/>
                    <a:pt x="805" y="6"/>
                    <a:pt x="754" y="18"/>
                  </a:cubicBezTo>
                  <a:cubicBezTo>
                    <a:pt x="663" y="18"/>
                    <a:pt x="571" y="109"/>
                    <a:pt x="457" y="109"/>
                  </a:cubicBezTo>
                  <a:cubicBezTo>
                    <a:pt x="1" y="314"/>
                    <a:pt x="1" y="885"/>
                    <a:pt x="457" y="1068"/>
                  </a:cubicBezTo>
                  <a:cubicBezTo>
                    <a:pt x="571" y="1068"/>
                    <a:pt x="663" y="1159"/>
                    <a:pt x="754" y="1159"/>
                  </a:cubicBezTo>
                  <a:cubicBezTo>
                    <a:pt x="805" y="1171"/>
                    <a:pt x="855" y="1177"/>
                    <a:pt x="904" y="1177"/>
                  </a:cubicBezTo>
                  <a:cubicBezTo>
                    <a:pt x="1231" y="1177"/>
                    <a:pt x="1507" y="926"/>
                    <a:pt x="1507" y="588"/>
                  </a:cubicBezTo>
                  <a:cubicBezTo>
                    <a:pt x="1507" y="251"/>
                    <a:pt x="1231" y="0"/>
                    <a:pt x="904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85" name="Google Shape;2585;p34"/>
            <p:cNvSpPr/>
            <p:nvPr/>
          </p:nvSpPr>
          <p:spPr>
            <a:xfrm>
              <a:off x="5807933" y="3057117"/>
              <a:ext cx="27791" cy="23362"/>
            </a:xfrm>
            <a:custGeom>
              <a:avLst/>
              <a:gdLst/>
              <a:ahLst/>
              <a:cxnLst/>
              <a:rect l="l" t="t" r="r" b="b"/>
              <a:pathLst>
                <a:path w="1142" h="960" extrusionOk="0">
                  <a:moveTo>
                    <a:pt x="571" y="1"/>
                  </a:moveTo>
                  <a:cubicBezTo>
                    <a:pt x="0" y="1"/>
                    <a:pt x="0" y="959"/>
                    <a:pt x="571" y="959"/>
                  </a:cubicBezTo>
                  <a:cubicBezTo>
                    <a:pt x="1142" y="959"/>
                    <a:pt x="1142" y="1"/>
                    <a:pt x="571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86" name="Google Shape;2586;p34"/>
            <p:cNvSpPr/>
            <p:nvPr/>
          </p:nvSpPr>
          <p:spPr>
            <a:xfrm>
              <a:off x="5935128" y="4001354"/>
              <a:ext cx="32804" cy="23362"/>
            </a:xfrm>
            <a:custGeom>
              <a:avLst/>
              <a:gdLst/>
              <a:ahLst/>
              <a:cxnLst/>
              <a:rect l="l" t="t" r="r" b="b"/>
              <a:pathLst>
                <a:path w="1348" h="960" extrusionOk="0">
                  <a:moveTo>
                    <a:pt x="685" y="0"/>
                  </a:moveTo>
                  <a:cubicBezTo>
                    <a:pt x="0" y="0"/>
                    <a:pt x="0" y="959"/>
                    <a:pt x="685" y="959"/>
                  </a:cubicBezTo>
                  <a:cubicBezTo>
                    <a:pt x="1347" y="959"/>
                    <a:pt x="1347" y="0"/>
                    <a:pt x="685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87" name="Google Shape;2587;p34"/>
            <p:cNvSpPr/>
            <p:nvPr/>
          </p:nvSpPr>
          <p:spPr>
            <a:xfrm>
              <a:off x="6361146" y="4332395"/>
              <a:ext cx="32244" cy="27791"/>
            </a:xfrm>
            <a:custGeom>
              <a:avLst/>
              <a:gdLst/>
              <a:ahLst/>
              <a:cxnLst/>
              <a:rect l="l" t="t" r="r" b="b"/>
              <a:pathLst>
                <a:path w="1325" h="1142" extrusionOk="0">
                  <a:moveTo>
                    <a:pt x="662" y="0"/>
                  </a:moveTo>
                  <a:cubicBezTo>
                    <a:pt x="0" y="0"/>
                    <a:pt x="0" y="1142"/>
                    <a:pt x="662" y="1142"/>
                  </a:cubicBezTo>
                  <a:cubicBezTo>
                    <a:pt x="1324" y="1142"/>
                    <a:pt x="1324" y="0"/>
                    <a:pt x="662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88" name="Google Shape;2588;p34"/>
            <p:cNvSpPr/>
            <p:nvPr/>
          </p:nvSpPr>
          <p:spPr>
            <a:xfrm>
              <a:off x="4336358" y="1411376"/>
              <a:ext cx="27791" cy="18908"/>
            </a:xfrm>
            <a:custGeom>
              <a:avLst/>
              <a:gdLst/>
              <a:ahLst/>
              <a:cxnLst/>
              <a:rect l="l" t="t" r="r" b="b"/>
              <a:pathLst>
                <a:path w="1142" h="777" extrusionOk="0">
                  <a:moveTo>
                    <a:pt x="571" y="0"/>
                  </a:moveTo>
                  <a:cubicBezTo>
                    <a:pt x="0" y="0"/>
                    <a:pt x="0" y="776"/>
                    <a:pt x="571" y="776"/>
                  </a:cubicBezTo>
                  <a:cubicBezTo>
                    <a:pt x="1141" y="776"/>
                    <a:pt x="1141" y="0"/>
                    <a:pt x="571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89" name="Google Shape;2589;p34"/>
            <p:cNvSpPr/>
            <p:nvPr/>
          </p:nvSpPr>
          <p:spPr>
            <a:xfrm>
              <a:off x="4854578" y="881476"/>
              <a:ext cx="27791" cy="23362"/>
            </a:xfrm>
            <a:custGeom>
              <a:avLst/>
              <a:gdLst/>
              <a:ahLst/>
              <a:cxnLst/>
              <a:rect l="l" t="t" r="r" b="b"/>
              <a:pathLst>
                <a:path w="1142" h="960" extrusionOk="0">
                  <a:moveTo>
                    <a:pt x="571" y="1"/>
                  </a:moveTo>
                  <a:cubicBezTo>
                    <a:pt x="0" y="1"/>
                    <a:pt x="0" y="960"/>
                    <a:pt x="571" y="960"/>
                  </a:cubicBezTo>
                  <a:cubicBezTo>
                    <a:pt x="1141" y="960"/>
                    <a:pt x="1141" y="1"/>
                    <a:pt x="571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90" name="Google Shape;2590;p34"/>
            <p:cNvSpPr/>
            <p:nvPr/>
          </p:nvSpPr>
          <p:spPr>
            <a:xfrm>
              <a:off x="4319689" y="633024"/>
              <a:ext cx="31830" cy="27718"/>
            </a:xfrm>
            <a:custGeom>
              <a:avLst/>
              <a:gdLst/>
              <a:ahLst/>
              <a:cxnLst/>
              <a:rect l="l" t="t" r="r" b="b"/>
              <a:pathLst>
                <a:path w="1308" h="1139" extrusionOk="0">
                  <a:moveTo>
                    <a:pt x="504" y="1"/>
                  </a:moveTo>
                  <a:cubicBezTo>
                    <a:pt x="395" y="1"/>
                    <a:pt x="289" y="52"/>
                    <a:pt x="206" y="145"/>
                  </a:cubicBezTo>
                  <a:cubicBezTo>
                    <a:pt x="0" y="328"/>
                    <a:pt x="0" y="602"/>
                    <a:pt x="297" y="807"/>
                  </a:cubicBezTo>
                  <a:lnTo>
                    <a:pt x="685" y="1081"/>
                  </a:lnTo>
                  <a:cubicBezTo>
                    <a:pt x="739" y="1121"/>
                    <a:pt x="796" y="1138"/>
                    <a:pt x="853" y="1138"/>
                  </a:cubicBezTo>
                  <a:cubicBezTo>
                    <a:pt x="1088" y="1138"/>
                    <a:pt x="1307" y="840"/>
                    <a:pt x="1142" y="602"/>
                  </a:cubicBezTo>
                  <a:cubicBezTo>
                    <a:pt x="1050" y="510"/>
                    <a:pt x="959" y="328"/>
                    <a:pt x="868" y="236"/>
                  </a:cubicBezTo>
                  <a:cubicBezTo>
                    <a:pt x="768" y="74"/>
                    <a:pt x="634" y="1"/>
                    <a:pt x="504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91" name="Google Shape;2591;p34"/>
            <p:cNvSpPr/>
            <p:nvPr/>
          </p:nvSpPr>
          <p:spPr>
            <a:xfrm>
              <a:off x="5054726" y="1590377"/>
              <a:ext cx="45360" cy="38255"/>
            </a:xfrm>
            <a:custGeom>
              <a:avLst/>
              <a:gdLst/>
              <a:ahLst/>
              <a:cxnLst/>
              <a:rect l="l" t="t" r="r" b="b"/>
              <a:pathLst>
                <a:path w="1864" h="1572" extrusionOk="0">
                  <a:moveTo>
                    <a:pt x="1163" y="1"/>
                  </a:moveTo>
                  <a:cubicBezTo>
                    <a:pt x="938" y="1"/>
                    <a:pt x="695" y="127"/>
                    <a:pt x="517" y="359"/>
                  </a:cubicBezTo>
                  <a:lnTo>
                    <a:pt x="243" y="747"/>
                  </a:lnTo>
                  <a:cubicBezTo>
                    <a:pt x="0" y="1121"/>
                    <a:pt x="339" y="1572"/>
                    <a:pt x="733" y="1572"/>
                  </a:cubicBezTo>
                  <a:cubicBezTo>
                    <a:pt x="820" y="1572"/>
                    <a:pt x="910" y="1550"/>
                    <a:pt x="997" y="1500"/>
                  </a:cubicBezTo>
                  <a:cubicBezTo>
                    <a:pt x="1088" y="1409"/>
                    <a:pt x="1293" y="1318"/>
                    <a:pt x="1385" y="1204"/>
                  </a:cubicBezTo>
                  <a:cubicBezTo>
                    <a:pt x="1750" y="930"/>
                    <a:pt x="1864" y="451"/>
                    <a:pt x="1567" y="177"/>
                  </a:cubicBezTo>
                  <a:cubicBezTo>
                    <a:pt x="1457" y="58"/>
                    <a:pt x="1314" y="1"/>
                    <a:pt x="1163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92" name="Google Shape;2592;p34"/>
            <p:cNvSpPr/>
            <p:nvPr/>
          </p:nvSpPr>
          <p:spPr>
            <a:xfrm>
              <a:off x="4472435" y="2212309"/>
              <a:ext cx="13895" cy="9466"/>
            </a:xfrm>
            <a:custGeom>
              <a:avLst/>
              <a:gdLst/>
              <a:ahLst/>
              <a:cxnLst/>
              <a:rect l="l" t="t" r="r" b="b"/>
              <a:pathLst>
                <a:path w="571" h="389" extrusionOk="0">
                  <a:moveTo>
                    <a:pt x="297" y="0"/>
                  </a:moveTo>
                  <a:cubicBezTo>
                    <a:pt x="0" y="0"/>
                    <a:pt x="0" y="388"/>
                    <a:pt x="297" y="388"/>
                  </a:cubicBezTo>
                  <a:cubicBezTo>
                    <a:pt x="571" y="388"/>
                    <a:pt x="571" y="0"/>
                    <a:pt x="297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93" name="Google Shape;2593;p34"/>
            <p:cNvSpPr/>
            <p:nvPr/>
          </p:nvSpPr>
          <p:spPr>
            <a:xfrm>
              <a:off x="5058425" y="2538897"/>
              <a:ext cx="27791" cy="22802"/>
            </a:xfrm>
            <a:custGeom>
              <a:avLst/>
              <a:gdLst/>
              <a:ahLst/>
              <a:cxnLst/>
              <a:rect l="l" t="t" r="r" b="b"/>
              <a:pathLst>
                <a:path w="1142" h="937" extrusionOk="0">
                  <a:moveTo>
                    <a:pt x="571" y="1"/>
                  </a:moveTo>
                  <a:cubicBezTo>
                    <a:pt x="0" y="1"/>
                    <a:pt x="0" y="936"/>
                    <a:pt x="571" y="936"/>
                  </a:cubicBezTo>
                  <a:cubicBezTo>
                    <a:pt x="1141" y="936"/>
                    <a:pt x="1141" y="1"/>
                    <a:pt x="571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94" name="Google Shape;2594;p34"/>
            <p:cNvSpPr/>
            <p:nvPr/>
          </p:nvSpPr>
          <p:spPr>
            <a:xfrm>
              <a:off x="4486329" y="3080453"/>
              <a:ext cx="41662" cy="32244"/>
            </a:xfrm>
            <a:custGeom>
              <a:avLst/>
              <a:gdLst/>
              <a:ahLst/>
              <a:cxnLst/>
              <a:rect l="l" t="t" r="r" b="b"/>
              <a:pathLst>
                <a:path w="1712" h="1325" extrusionOk="0">
                  <a:moveTo>
                    <a:pt x="867" y="0"/>
                  </a:moveTo>
                  <a:cubicBezTo>
                    <a:pt x="0" y="0"/>
                    <a:pt x="0" y="1324"/>
                    <a:pt x="867" y="1324"/>
                  </a:cubicBezTo>
                  <a:cubicBezTo>
                    <a:pt x="1712" y="1324"/>
                    <a:pt x="1712" y="0"/>
                    <a:pt x="867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95" name="Google Shape;2595;p34"/>
            <p:cNvSpPr/>
            <p:nvPr/>
          </p:nvSpPr>
          <p:spPr>
            <a:xfrm>
              <a:off x="4495771" y="4404035"/>
              <a:ext cx="41662" cy="32244"/>
            </a:xfrm>
            <a:custGeom>
              <a:avLst/>
              <a:gdLst/>
              <a:ahLst/>
              <a:cxnLst/>
              <a:rect l="l" t="t" r="r" b="b"/>
              <a:pathLst>
                <a:path w="1712" h="1325" extrusionOk="0">
                  <a:moveTo>
                    <a:pt x="867" y="1"/>
                  </a:moveTo>
                  <a:cubicBezTo>
                    <a:pt x="0" y="1"/>
                    <a:pt x="0" y="1325"/>
                    <a:pt x="867" y="1325"/>
                  </a:cubicBezTo>
                  <a:cubicBezTo>
                    <a:pt x="1712" y="1325"/>
                    <a:pt x="1712" y="1"/>
                    <a:pt x="867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96" name="Google Shape;2596;p34"/>
            <p:cNvSpPr/>
            <p:nvPr/>
          </p:nvSpPr>
          <p:spPr>
            <a:xfrm>
              <a:off x="8665090" y="3517567"/>
              <a:ext cx="296619" cy="296084"/>
            </a:xfrm>
            <a:custGeom>
              <a:avLst/>
              <a:gdLst/>
              <a:ahLst/>
              <a:cxnLst/>
              <a:rect l="l" t="t" r="r" b="b"/>
              <a:pathLst>
                <a:path w="12189" h="12167" extrusionOk="0">
                  <a:moveTo>
                    <a:pt x="6094" y="1"/>
                  </a:moveTo>
                  <a:cubicBezTo>
                    <a:pt x="2762" y="1"/>
                    <a:pt x="0" y="2763"/>
                    <a:pt x="0" y="6095"/>
                  </a:cubicBezTo>
                  <a:cubicBezTo>
                    <a:pt x="0" y="9428"/>
                    <a:pt x="2762" y="12167"/>
                    <a:pt x="6094" y="12167"/>
                  </a:cubicBezTo>
                  <a:cubicBezTo>
                    <a:pt x="9518" y="12167"/>
                    <a:pt x="12189" y="9428"/>
                    <a:pt x="12189" y="6095"/>
                  </a:cubicBezTo>
                  <a:cubicBezTo>
                    <a:pt x="12189" y="2763"/>
                    <a:pt x="9518" y="1"/>
                    <a:pt x="609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97" name="Google Shape;2597;p34"/>
            <p:cNvSpPr/>
            <p:nvPr/>
          </p:nvSpPr>
          <p:spPr>
            <a:xfrm>
              <a:off x="7896909" y="814289"/>
              <a:ext cx="296084" cy="296619"/>
            </a:xfrm>
            <a:custGeom>
              <a:avLst/>
              <a:gdLst/>
              <a:ahLst/>
              <a:cxnLst/>
              <a:rect l="l" t="t" r="r" b="b"/>
              <a:pathLst>
                <a:path w="12167" h="12189" extrusionOk="0">
                  <a:moveTo>
                    <a:pt x="6095" y="0"/>
                  </a:moveTo>
                  <a:cubicBezTo>
                    <a:pt x="2762" y="0"/>
                    <a:pt x="1" y="2762"/>
                    <a:pt x="1" y="6094"/>
                  </a:cubicBezTo>
                  <a:cubicBezTo>
                    <a:pt x="1" y="9427"/>
                    <a:pt x="2762" y="12189"/>
                    <a:pt x="6095" y="12189"/>
                  </a:cubicBezTo>
                  <a:cubicBezTo>
                    <a:pt x="9519" y="12189"/>
                    <a:pt x="12167" y="9427"/>
                    <a:pt x="12167" y="6094"/>
                  </a:cubicBezTo>
                  <a:cubicBezTo>
                    <a:pt x="12167" y="2762"/>
                    <a:pt x="9519" y="0"/>
                    <a:pt x="6095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98" name="Google Shape;2598;p34"/>
            <p:cNvSpPr/>
            <p:nvPr/>
          </p:nvSpPr>
          <p:spPr>
            <a:xfrm>
              <a:off x="8630632" y="2161207"/>
              <a:ext cx="296084" cy="296644"/>
            </a:xfrm>
            <a:custGeom>
              <a:avLst/>
              <a:gdLst/>
              <a:ahLst/>
              <a:cxnLst/>
              <a:rect l="l" t="t" r="r" b="b"/>
              <a:pathLst>
                <a:path w="12167" h="12190" extrusionOk="0">
                  <a:moveTo>
                    <a:pt x="6095" y="0"/>
                  </a:moveTo>
                  <a:cubicBezTo>
                    <a:pt x="2763" y="0"/>
                    <a:pt x="1" y="2762"/>
                    <a:pt x="1" y="6095"/>
                  </a:cubicBezTo>
                  <a:cubicBezTo>
                    <a:pt x="1" y="9427"/>
                    <a:pt x="2763" y="12189"/>
                    <a:pt x="6095" y="12189"/>
                  </a:cubicBezTo>
                  <a:cubicBezTo>
                    <a:pt x="9519" y="12189"/>
                    <a:pt x="12167" y="9427"/>
                    <a:pt x="12167" y="6095"/>
                  </a:cubicBezTo>
                  <a:cubicBezTo>
                    <a:pt x="12167" y="2762"/>
                    <a:pt x="9519" y="0"/>
                    <a:pt x="6095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99" name="Google Shape;2599;p34"/>
            <p:cNvSpPr/>
            <p:nvPr/>
          </p:nvSpPr>
          <p:spPr>
            <a:xfrm>
              <a:off x="7741949" y="4314162"/>
              <a:ext cx="296084" cy="296084"/>
            </a:xfrm>
            <a:custGeom>
              <a:avLst/>
              <a:gdLst/>
              <a:ahLst/>
              <a:cxnLst/>
              <a:rect l="l" t="t" r="r" b="b"/>
              <a:pathLst>
                <a:path w="12167" h="12167" extrusionOk="0">
                  <a:moveTo>
                    <a:pt x="6095" y="0"/>
                  </a:moveTo>
                  <a:cubicBezTo>
                    <a:pt x="2762" y="0"/>
                    <a:pt x="0" y="2762"/>
                    <a:pt x="0" y="6072"/>
                  </a:cubicBezTo>
                  <a:cubicBezTo>
                    <a:pt x="0" y="9404"/>
                    <a:pt x="2762" y="12166"/>
                    <a:pt x="6095" y="12166"/>
                  </a:cubicBezTo>
                  <a:cubicBezTo>
                    <a:pt x="9519" y="12166"/>
                    <a:pt x="12166" y="9404"/>
                    <a:pt x="12166" y="6072"/>
                  </a:cubicBezTo>
                  <a:cubicBezTo>
                    <a:pt x="12166" y="2762"/>
                    <a:pt x="9519" y="0"/>
                    <a:pt x="6095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00" name="Google Shape;2600;p34"/>
            <p:cNvSpPr/>
            <p:nvPr/>
          </p:nvSpPr>
          <p:spPr>
            <a:xfrm>
              <a:off x="8704511" y="688336"/>
              <a:ext cx="160003" cy="151534"/>
            </a:xfrm>
            <a:custGeom>
              <a:avLst/>
              <a:gdLst/>
              <a:ahLst/>
              <a:cxnLst/>
              <a:rect l="l" t="t" r="r" b="b"/>
              <a:pathLst>
                <a:path w="6575" h="6227" extrusionOk="0">
                  <a:moveTo>
                    <a:pt x="3459" y="0"/>
                  </a:moveTo>
                  <a:cubicBezTo>
                    <a:pt x="3424" y="0"/>
                    <a:pt x="3379" y="52"/>
                    <a:pt x="3333" y="155"/>
                  </a:cubicBezTo>
                  <a:lnTo>
                    <a:pt x="3333" y="1478"/>
                  </a:lnTo>
                  <a:cubicBezTo>
                    <a:pt x="3333" y="1570"/>
                    <a:pt x="3242" y="1570"/>
                    <a:pt x="3151" y="1661"/>
                  </a:cubicBezTo>
                  <a:cubicBezTo>
                    <a:pt x="3151" y="1736"/>
                    <a:pt x="3213" y="1889"/>
                    <a:pt x="3286" y="1889"/>
                  </a:cubicBezTo>
                  <a:cubicBezTo>
                    <a:pt x="3301" y="1889"/>
                    <a:pt x="3317" y="1882"/>
                    <a:pt x="3333" y="1866"/>
                  </a:cubicBezTo>
                  <a:lnTo>
                    <a:pt x="3333" y="2802"/>
                  </a:lnTo>
                  <a:lnTo>
                    <a:pt x="3151" y="2802"/>
                  </a:lnTo>
                  <a:cubicBezTo>
                    <a:pt x="2580" y="2232"/>
                    <a:pt x="2101" y="1661"/>
                    <a:pt x="1530" y="908"/>
                  </a:cubicBezTo>
                  <a:cubicBezTo>
                    <a:pt x="1530" y="890"/>
                    <a:pt x="1523" y="883"/>
                    <a:pt x="1513" y="883"/>
                  </a:cubicBezTo>
                  <a:cubicBezTo>
                    <a:pt x="1470" y="883"/>
                    <a:pt x="1365" y="1017"/>
                    <a:pt x="1439" y="1090"/>
                  </a:cubicBezTo>
                  <a:cubicBezTo>
                    <a:pt x="1804" y="1661"/>
                    <a:pt x="2283" y="2232"/>
                    <a:pt x="2762" y="2802"/>
                  </a:cubicBezTo>
                  <a:lnTo>
                    <a:pt x="1439" y="2802"/>
                  </a:lnTo>
                  <a:cubicBezTo>
                    <a:pt x="1347" y="2620"/>
                    <a:pt x="1142" y="2437"/>
                    <a:pt x="1051" y="2232"/>
                  </a:cubicBezTo>
                  <a:cubicBezTo>
                    <a:pt x="868" y="2049"/>
                    <a:pt x="777" y="1866"/>
                    <a:pt x="571" y="1570"/>
                  </a:cubicBezTo>
                  <a:cubicBezTo>
                    <a:pt x="480" y="1570"/>
                    <a:pt x="389" y="1661"/>
                    <a:pt x="480" y="1752"/>
                  </a:cubicBezTo>
                  <a:cubicBezTo>
                    <a:pt x="571" y="1958"/>
                    <a:pt x="663" y="2140"/>
                    <a:pt x="868" y="2437"/>
                  </a:cubicBezTo>
                  <a:cubicBezTo>
                    <a:pt x="959" y="2528"/>
                    <a:pt x="959" y="2620"/>
                    <a:pt x="1051" y="2802"/>
                  </a:cubicBezTo>
                  <a:cubicBezTo>
                    <a:pt x="777" y="2711"/>
                    <a:pt x="480" y="2711"/>
                    <a:pt x="206" y="2711"/>
                  </a:cubicBezTo>
                  <a:cubicBezTo>
                    <a:pt x="1" y="2711"/>
                    <a:pt x="1" y="2894"/>
                    <a:pt x="92" y="2894"/>
                  </a:cubicBezTo>
                  <a:cubicBezTo>
                    <a:pt x="571" y="3008"/>
                    <a:pt x="959" y="3099"/>
                    <a:pt x="1347" y="3099"/>
                  </a:cubicBezTo>
                  <a:cubicBezTo>
                    <a:pt x="1051" y="3373"/>
                    <a:pt x="777" y="3761"/>
                    <a:pt x="480" y="4035"/>
                  </a:cubicBezTo>
                  <a:cubicBezTo>
                    <a:pt x="406" y="4127"/>
                    <a:pt x="452" y="4265"/>
                    <a:pt x="521" y="4265"/>
                  </a:cubicBezTo>
                  <a:cubicBezTo>
                    <a:pt x="537" y="4265"/>
                    <a:pt x="554" y="4258"/>
                    <a:pt x="571" y="4240"/>
                  </a:cubicBezTo>
                  <a:cubicBezTo>
                    <a:pt x="959" y="3944"/>
                    <a:pt x="1142" y="3578"/>
                    <a:pt x="1439" y="3282"/>
                  </a:cubicBezTo>
                  <a:cubicBezTo>
                    <a:pt x="1530" y="3190"/>
                    <a:pt x="1530" y="3190"/>
                    <a:pt x="1439" y="3099"/>
                  </a:cubicBezTo>
                  <a:lnTo>
                    <a:pt x="1439" y="3099"/>
                  </a:lnTo>
                  <a:cubicBezTo>
                    <a:pt x="1918" y="3190"/>
                    <a:pt x="2374" y="3282"/>
                    <a:pt x="2854" y="3282"/>
                  </a:cubicBezTo>
                  <a:cubicBezTo>
                    <a:pt x="2374" y="3852"/>
                    <a:pt x="1918" y="4423"/>
                    <a:pt x="1439" y="5085"/>
                  </a:cubicBezTo>
                  <a:cubicBezTo>
                    <a:pt x="1269" y="5160"/>
                    <a:pt x="1379" y="5313"/>
                    <a:pt x="1474" y="5313"/>
                  </a:cubicBezTo>
                  <a:cubicBezTo>
                    <a:pt x="1494" y="5313"/>
                    <a:pt x="1514" y="5306"/>
                    <a:pt x="1530" y="5290"/>
                  </a:cubicBezTo>
                  <a:cubicBezTo>
                    <a:pt x="2192" y="4720"/>
                    <a:pt x="2762" y="4035"/>
                    <a:pt x="3333" y="3464"/>
                  </a:cubicBezTo>
                  <a:lnTo>
                    <a:pt x="3333" y="4994"/>
                  </a:lnTo>
                  <a:cubicBezTo>
                    <a:pt x="2945" y="5176"/>
                    <a:pt x="2671" y="5473"/>
                    <a:pt x="2283" y="5655"/>
                  </a:cubicBezTo>
                  <a:cubicBezTo>
                    <a:pt x="2192" y="5747"/>
                    <a:pt x="2283" y="5861"/>
                    <a:pt x="2374" y="5861"/>
                  </a:cubicBezTo>
                  <a:lnTo>
                    <a:pt x="3242" y="5290"/>
                  </a:lnTo>
                  <a:lnTo>
                    <a:pt x="3333" y="5382"/>
                  </a:lnTo>
                  <a:lnTo>
                    <a:pt x="3333" y="5655"/>
                  </a:lnTo>
                  <a:cubicBezTo>
                    <a:pt x="3333" y="5758"/>
                    <a:pt x="3407" y="5810"/>
                    <a:pt x="3481" y="5810"/>
                  </a:cubicBezTo>
                  <a:cubicBezTo>
                    <a:pt x="3556" y="5810"/>
                    <a:pt x="3630" y="5758"/>
                    <a:pt x="3630" y="5655"/>
                  </a:cubicBezTo>
                  <a:lnTo>
                    <a:pt x="3630" y="5564"/>
                  </a:lnTo>
                  <a:cubicBezTo>
                    <a:pt x="3812" y="5861"/>
                    <a:pt x="4086" y="6043"/>
                    <a:pt x="4383" y="6226"/>
                  </a:cubicBezTo>
                  <a:cubicBezTo>
                    <a:pt x="4474" y="6226"/>
                    <a:pt x="4566" y="6135"/>
                    <a:pt x="4474" y="6043"/>
                  </a:cubicBezTo>
                  <a:cubicBezTo>
                    <a:pt x="4200" y="5747"/>
                    <a:pt x="3904" y="5564"/>
                    <a:pt x="3630" y="5290"/>
                  </a:cubicBezTo>
                  <a:lnTo>
                    <a:pt x="3630" y="3852"/>
                  </a:lnTo>
                  <a:cubicBezTo>
                    <a:pt x="4086" y="4240"/>
                    <a:pt x="4566" y="4605"/>
                    <a:pt x="5045" y="4994"/>
                  </a:cubicBezTo>
                  <a:cubicBezTo>
                    <a:pt x="5136" y="4994"/>
                    <a:pt x="5228" y="4902"/>
                    <a:pt x="5136" y="4811"/>
                  </a:cubicBezTo>
                  <a:cubicBezTo>
                    <a:pt x="4657" y="4332"/>
                    <a:pt x="4200" y="3852"/>
                    <a:pt x="3721" y="3373"/>
                  </a:cubicBezTo>
                  <a:lnTo>
                    <a:pt x="5433" y="3373"/>
                  </a:lnTo>
                  <a:lnTo>
                    <a:pt x="5433" y="3464"/>
                  </a:lnTo>
                  <a:lnTo>
                    <a:pt x="5524" y="3464"/>
                  </a:lnTo>
                  <a:cubicBezTo>
                    <a:pt x="5616" y="3670"/>
                    <a:pt x="5798" y="3852"/>
                    <a:pt x="5912" y="4035"/>
                  </a:cubicBezTo>
                  <a:cubicBezTo>
                    <a:pt x="6095" y="4240"/>
                    <a:pt x="6278" y="4423"/>
                    <a:pt x="6483" y="4514"/>
                  </a:cubicBezTo>
                  <a:cubicBezTo>
                    <a:pt x="6483" y="4541"/>
                    <a:pt x="6491" y="4552"/>
                    <a:pt x="6502" y="4552"/>
                  </a:cubicBezTo>
                  <a:cubicBezTo>
                    <a:pt x="6529" y="4552"/>
                    <a:pt x="6574" y="4487"/>
                    <a:pt x="6574" y="4423"/>
                  </a:cubicBezTo>
                  <a:cubicBezTo>
                    <a:pt x="6483" y="4240"/>
                    <a:pt x="6278" y="4035"/>
                    <a:pt x="6095" y="3944"/>
                  </a:cubicBezTo>
                  <a:cubicBezTo>
                    <a:pt x="5912" y="3761"/>
                    <a:pt x="5798" y="3578"/>
                    <a:pt x="5616" y="3373"/>
                  </a:cubicBezTo>
                  <a:cubicBezTo>
                    <a:pt x="5798" y="3282"/>
                    <a:pt x="6095" y="3282"/>
                    <a:pt x="6278" y="3282"/>
                  </a:cubicBezTo>
                  <a:cubicBezTo>
                    <a:pt x="6483" y="3190"/>
                    <a:pt x="6369" y="2894"/>
                    <a:pt x="6186" y="2894"/>
                  </a:cubicBezTo>
                  <a:lnTo>
                    <a:pt x="5912" y="2894"/>
                  </a:lnTo>
                  <a:cubicBezTo>
                    <a:pt x="5912" y="2894"/>
                    <a:pt x="5912" y="2802"/>
                    <a:pt x="6004" y="2802"/>
                  </a:cubicBezTo>
                  <a:cubicBezTo>
                    <a:pt x="6095" y="2620"/>
                    <a:pt x="6186" y="2437"/>
                    <a:pt x="6278" y="2232"/>
                  </a:cubicBezTo>
                  <a:cubicBezTo>
                    <a:pt x="6278" y="2140"/>
                    <a:pt x="6186" y="2140"/>
                    <a:pt x="6186" y="2140"/>
                  </a:cubicBezTo>
                  <a:cubicBezTo>
                    <a:pt x="6004" y="2323"/>
                    <a:pt x="5912" y="2528"/>
                    <a:pt x="5707" y="2711"/>
                  </a:cubicBezTo>
                  <a:cubicBezTo>
                    <a:pt x="5707" y="2802"/>
                    <a:pt x="5616" y="2802"/>
                    <a:pt x="5616" y="2894"/>
                  </a:cubicBezTo>
                  <a:cubicBezTo>
                    <a:pt x="5045" y="2894"/>
                    <a:pt x="4383" y="2894"/>
                    <a:pt x="3812" y="2802"/>
                  </a:cubicBezTo>
                  <a:cubicBezTo>
                    <a:pt x="4383" y="2140"/>
                    <a:pt x="4954" y="1478"/>
                    <a:pt x="5616" y="817"/>
                  </a:cubicBezTo>
                  <a:cubicBezTo>
                    <a:pt x="5683" y="665"/>
                    <a:pt x="5601" y="576"/>
                    <a:pt x="5517" y="576"/>
                  </a:cubicBezTo>
                  <a:cubicBezTo>
                    <a:pt x="5487" y="576"/>
                    <a:pt x="5457" y="587"/>
                    <a:pt x="5433" y="611"/>
                  </a:cubicBezTo>
                  <a:cubicBezTo>
                    <a:pt x="4862" y="1296"/>
                    <a:pt x="4292" y="1866"/>
                    <a:pt x="3630" y="2528"/>
                  </a:cubicBezTo>
                  <a:lnTo>
                    <a:pt x="3630" y="1570"/>
                  </a:lnTo>
                  <a:cubicBezTo>
                    <a:pt x="3812" y="1296"/>
                    <a:pt x="3995" y="999"/>
                    <a:pt x="4200" y="725"/>
                  </a:cubicBezTo>
                  <a:cubicBezTo>
                    <a:pt x="4275" y="633"/>
                    <a:pt x="4228" y="495"/>
                    <a:pt x="4148" y="495"/>
                  </a:cubicBezTo>
                  <a:cubicBezTo>
                    <a:pt x="4129" y="495"/>
                    <a:pt x="4108" y="503"/>
                    <a:pt x="4086" y="520"/>
                  </a:cubicBezTo>
                  <a:cubicBezTo>
                    <a:pt x="3904" y="725"/>
                    <a:pt x="3721" y="908"/>
                    <a:pt x="3630" y="1090"/>
                  </a:cubicBezTo>
                  <a:cubicBezTo>
                    <a:pt x="3630" y="817"/>
                    <a:pt x="3630" y="428"/>
                    <a:pt x="3516" y="155"/>
                  </a:cubicBezTo>
                  <a:cubicBezTo>
                    <a:pt x="3516" y="52"/>
                    <a:pt x="3493" y="0"/>
                    <a:pt x="3459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01" name="Google Shape;2601;p34"/>
            <p:cNvSpPr/>
            <p:nvPr/>
          </p:nvSpPr>
          <p:spPr>
            <a:xfrm>
              <a:off x="8760066" y="697753"/>
              <a:ext cx="23337" cy="29786"/>
            </a:xfrm>
            <a:custGeom>
              <a:avLst/>
              <a:gdLst/>
              <a:ahLst/>
              <a:cxnLst/>
              <a:rect l="l" t="t" r="r" b="b"/>
              <a:pathLst>
                <a:path w="959" h="1224" extrusionOk="0">
                  <a:moveTo>
                    <a:pt x="27" y="1"/>
                  </a:moveTo>
                  <a:cubicBezTo>
                    <a:pt x="0" y="1"/>
                    <a:pt x="0" y="41"/>
                    <a:pt x="0" y="41"/>
                  </a:cubicBezTo>
                  <a:cubicBezTo>
                    <a:pt x="388" y="338"/>
                    <a:pt x="662" y="795"/>
                    <a:pt x="868" y="1183"/>
                  </a:cubicBezTo>
                  <a:cubicBezTo>
                    <a:pt x="868" y="1213"/>
                    <a:pt x="878" y="1223"/>
                    <a:pt x="891" y="1223"/>
                  </a:cubicBezTo>
                  <a:cubicBezTo>
                    <a:pt x="918" y="1223"/>
                    <a:pt x="959" y="1183"/>
                    <a:pt x="959" y="1183"/>
                  </a:cubicBezTo>
                  <a:cubicBezTo>
                    <a:pt x="868" y="612"/>
                    <a:pt x="479" y="224"/>
                    <a:pt x="91" y="41"/>
                  </a:cubicBezTo>
                  <a:cubicBezTo>
                    <a:pt x="61" y="11"/>
                    <a:pt x="41" y="1"/>
                    <a:pt x="27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02" name="Google Shape;2602;p34"/>
            <p:cNvSpPr/>
            <p:nvPr/>
          </p:nvSpPr>
          <p:spPr>
            <a:xfrm>
              <a:off x="8042987" y="2522934"/>
              <a:ext cx="159443" cy="150463"/>
            </a:xfrm>
            <a:custGeom>
              <a:avLst/>
              <a:gdLst/>
              <a:ahLst/>
              <a:cxnLst/>
              <a:rect l="l" t="t" r="r" b="b"/>
              <a:pathLst>
                <a:path w="6552" h="6183" extrusionOk="0">
                  <a:moveTo>
                    <a:pt x="3413" y="0"/>
                  </a:moveTo>
                  <a:cubicBezTo>
                    <a:pt x="3362" y="0"/>
                    <a:pt x="3310" y="29"/>
                    <a:pt x="3310" y="86"/>
                  </a:cubicBezTo>
                  <a:lnTo>
                    <a:pt x="3310" y="1410"/>
                  </a:lnTo>
                  <a:cubicBezTo>
                    <a:pt x="3219" y="1501"/>
                    <a:pt x="3219" y="1592"/>
                    <a:pt x="3128" y="1684"/>
                  </a:cubicBezTo>
                  <a:cubicBezTo>
                    <a:pt x="3036" y="1798"/>
                    <a:pt x="3219" y="1889"/>
                    <a:pt x="3310" y="1889"/>
                  </a:cubicBezTo>
                  <a:cubicBezTo>
                    <a:pt x="3310" y="2163"/>
                    <a:pt x="3219" y="2460"/>
                    <a:pt x="3219" y="2825"/>
                  </a:cubicBezTo>
                  <a:lnTo>
                    <a:pt x="3128" y="2825"/>
                  </a:lnTo>
                  <a:cubicBezTo>
                    <a:pt x="2557" y="2254"/>
                    <a:pt x="1986" y="1592"/>
                    <a:pt x="1507" y="930"/>
                  </a:cubicBezTo>
                  <a:cubicBezTo>
                    <a:pt x="1480" y="904"/>
                    <a:pt x="1454" y="893"/>
                    <a:pt x="1429" y="893"/>
                  </a:cubicBezTo>
                  <a:cubicBezTo>
                    <a:pt x="1370" y="893"/>
                    <a:pt x="1325" y="957"/>
                    <a:pt x="1325" y="1022"/>
                  </a:cubicBezTo>
                  <a:cubicBezTo>
                    <a:pt x="1804" y="1684"/>
                    <a:pt x="2169" y="2254"/>
                    <a:pt x="2648" y="2825"/>
                  </a:cubicBezTo>
                  <a:cubicBezTo>
                    <a:pt x="2283" y="2825"/>
                    <a:pt x="1804" y="2825"/>
                    <a:pt x="1325" y="2734"/>
                  </a:cubicBezTo>
                  <a:cubicBezTo>
                    <a:pt x="1233" y="2551"/>
                    <a:pt x="1142" y="2460"/>
                    <a:pt x="1028" y="2254"/>
                  </a:cubicBezTo>
                  <a:cubicBezTo>
                    <a:pt x="845" y="2072"/>
                    <a:pt x="663" y="1798"/>
                    <a:pt x="571" y="1592"/>
                  </a:cubicBezTo>
                  <a:cubicBezTo>
                    <a:pt x="538" y="1566"/>
                    <a:pt x="506" y="1555"/>
                    <a:pt x="479" y="1555"/>
                  </a:cubicBezTo>
                  <a:cubicBezTo>
                    <a:pt x="412" y="1555"/>
                    <a:pt x="366" y="1619"/>
                    <a:pt x="366" y="1684"/>
                  </a:cubicBezTo>
                  <a:cubicBezTo>
                    <a:pt x="457" y="1980"/>
                    <a:pt x="663" y="2163"/>
                    <a:pt x="754" y="2368"/>
                  </a:cubicBezTo>
                  <a:cubicBezTo>
                    <a:pt x="845" y="2460"/>
                    <a:pt x="937" y="2642"/>
                    <a:pt x="1028" y="2734"/>
                  </a:cubicBezTo>
                  <a:cubicBezTo>
                    <a:pt x="754" y="2734"/>
                    <a:pt x="366" y="2734"/>
                    <a:pt x="92" y="2642"/>
                  </a:cubicBezTo>
                  <a:cubicBezTo>
                    <a:pt x="1" y="2642"/>
                    <a:pt x="1" y="2825"/>
                    <a:pt x="92" y="2939"/>
                  </a:cubicBezTo>
                  <a:cubicBezTo>
                    <a:pt x="457" y="2939"/>
                    <a:pt x="845" y="3030"/>
                    <a:pt x="1325" y="3122"/>
                  </a:cubicBezTo>
                  <a:cubicBezTo>
                    <a:pt x="937" y="3396"/>
                    <a:pt x="663" y="3692"/>
                    <a:pt x="457" y="4080"/>
                  </a:cubicBezTo>
                  <a:cubicBezTo>
                    <a:pt x="393" y="4145"/>
                    <a:pt x="419" y="4209"/>
                    <a:pt x="481" y="4209"/>
                  </a:cubicBezTo>
                  <a:cubicBezTo>
                    <a:pt x="506" y="4209"/>
                    <a:pt x="538" y="4198"/>
                    <a:pt x="571" y="4172"/>
                  </a:cubicBezTo>
                  <a:cubicBezTo>
                    <a:pt x="845" y="3875"/>
                    <a:pt x="1142" y="3601"/>
                    <a:pt x="1416" y="3213"/>
                  </a:cubicBezTo>
                  <a:cubicBezTo>
                    <a:pt x="1507" y="3213"/>
                    <a:pt x="1416" y="3122"/>
                    <a:pt x="1416" y="3122"/>
                  </a:cubicBezTo>
                  <a:lnTo>
                    <a:pt x="1416" y="3122"/>
                  </a:lnTo>
                  <a:cubicBezTo>
                    <a:pt x="1895" y="3213"/>
                    <a:pt x="2375" y="3213"/>
                    <a:pt x="2854" y="3304"/>
                  </a:cubicBezTo>
                  <a:cubicBezTo>
                    <a:pt x="2283" y="3875"/>
                    <a:pt x="1804" y="4446"/>
                    <a:pt x="1325" y="5016"/>
                  </a:cubicBezTo>
                  <a:cubicBezTo>
                    <a:pt x="1249" y="5092"/>
                    <a:pt x="1360" y="5244"/>
                    <a:pt x="1453" y="5244"/>
                  </a:cubicBezTo>
                  <a:cubicBezTo>
                    <a:pt x="1472" y="5244"/>
                    <a:pt x="1491" y="5238"/>
                    <a:pt x="1507" y="5222"/>
                  </a:cubicBezTo>
                  <a:cubicBezTo>
                    <a:pt x="2078" y="4651"/>
                    <a:pt x="2648" y="4080"/>
                    <a:pt x="3219" y="3396"/>
                  </a:cubicBezTo>
                  <a:lnTo>
                    <a:pt x="3219" y="4925"/>
                  </a:lnTo>
                  <a:cubicBezTo>
                    <a:pt x="2945" y="5222"/>
                    <a:pt x="2557" y="5404"/>
                    <a:pt x="2283" y="5678"/>
                  </a:cubicBezTo>
                  <a:cubicBezTo>
                    <a:pt x="2202" y="5760"/>
                    <a:pt x="2237" y="5830"/>
                    <a:pt x="2297" y="5830"/>
                  </a:cubicBezTo>
                  <a:cubicBezTo>
                    <a:pt x="2320" y="5830"/>
                    <a:pt x="2348" y="5818"/>
                    <a:pt x="2375" y="5792"/>
                  </a:cubicBezTo>
                  <a:cubicBezTo>
                    <a:pt x="2648" y="5587"/>
                    <a:pt x="2945" y="5404"/>
                    <a:pt x="3219" y="5222"/>
                  </a:cubicBezTo>
                  <a:lnTo>
                    <a:pt x="3219" y="5313"/>
                  </a:lnTo>
                  <a:lnTo>
                    <a:pt x="3310" y="5313"/>
                  </a:lnTo>
                  <a:lnTo>
                    <a:pt x="3310" y="5678"/>
                  </a:lnTo>
                  <a:cubicBezTo>
                    <a:pt x="3310" y="5781"/>
                    <a:pt x="3362" y="5832"/>
                    <a:pt x="3424" y="5832"/>
                  </a:cubicBezTo>
                  <a:cubicBezTo>
                    <a:pt x="3487" y="5832"/>
                    <a:pt x="3561" y="5781"/>
                    <a:pt x="3607" y="5678"/>
                  </a:cubicBezTo>
                  <a:lnTo>
                    <a:pt x="3607" y="5587"/>
                  </a:lnTo>
                  <a:cubicBezTo>
                    <a:pt x="3790" y="5792"/>
                    <a:pt x="4086" y="5975"/>
                    <a:pt x="4360" y="6157"/>
                  </a:cubicBezTo>
                  <a:cubicBezTo>
                    <a:pt x="4378" y="6175"/>
                    <a:pt x="4396" y="6182"/>
                    <a:pt x="4413" y="6182"/>
                  </a:cubicBezTo>
                  <a:cubicBezTo>
                    <a:pt x="4487" y="6182"/>
                    <a:pt x="4544" y="6049"/>
                    <a:pt x="4452" y="5975"/>
                  </a:cubicBezTo>
                  <a:cubicBezTo>
                    <a:pt x="4178" y="5678"/>
                    <a:pt x="3881" y="5496"/>
                    <a:pt x="3607" y="5313"/>
                  </a:cubicBezTo>
                  <a:lnTo>
                    <a:pt x="3607" y="3784"/>
                  </a:lnTo>
                  <a:cubicBezTo>
                    <a:pt x="4086" y="4172"/>
                    <a:pt x="4452" y="4651"/>
                    <a:pt x="4931" y="4925"/>
                  </a:cubicBezTo>
                  <a:cubicBezTo>
                    <a:pt x="4970" y="4942"/>
                    <a:pt x="5005" y="4950"/>
                    <a:pt x="5036" y="4950"/>
                  </a:cubicBezTo>
                  <a:cubicBezTo>
                    <a:pt x="5165" y="4950"/>
                    <a:pt x="5210" y="4816"/>
                    <a:pt x="5136" y="4742"/>
                  </a:cubicBezTo>
                  <a:cubicBezTo>
                    <a:pt x="4566" y="4263"/>
                    <a:pt x="4086" y="3784"/>
                    <a:pt x="3607" y="3304"/>
                  </a:cubicBezTo>
                  <a:lnTo>
                    <a:pt x="3607" y="3304"/>
                  </a:lnTo>
                  <a:cubicBezTo>
                    <a:pt x="3892" y="3350"/>
                    <a:pt x="4178" y="3373"/>
                    <a:pt x="4463" y="3373"/>
                  </a:cubicBezTo>
                  <a:cubicBezTo>
                    <a:pt x="4748" y="3373"/>
                    <a:pt x="5034" y="3350"/>
                    <a:pt x="5319" y="3304"/>
                  </a:cubicBezTo>
                  <a:cubicBezTo>
                    <a:pt x="5319" y="3396"/>
                    <a:pt x="5410" y="3396"/>
                    <a:pt x="5410" y="3396"/>
                  </a:cubicBezTo>
                  <a:lnTo>
                    <a:pt x="5410" y="3510"/>
                  </a:lnTo>
                  <a:cubicBezTo>
                    <a:pt x="5593" y="3601"/>
                    <a:pt x="5798" y="3784"/>
                    <a:pt x="5890" y="3966"/>
                  </a:cubicBezTo>
                  <a:cubicBezTo>
                    <a:pt x="6072" y="4172"/>
                    <a:pt x="6164" y="4354"/>
                    <a:pt x="6369" y="4537"/>
                  </a:cubicBezTo>
                  <a:cubicBezTo>
                    <a:pt x="6460" y="4537"/>
                    <a:pt x="6552" y="4446"/>
                    <a:pt x="6552" y="4354"/>
                  </a:cubicBezTo>
                  <a:lnTo>
                    <a:pt x="6072" y="3875"/>
                  </a:lnTo>
                  <a:lnTo>
                    <a:pt x="5502" y="3304"/>
                  </a:lnTo>
                  <a:lnTo>
                    <a:pt x="5593" y="3304"/>
                  </a:lnTo>
                  <a:cubicBezTo>
                    <a:pt x="5798" y="3304"/>
                    <a:pt x="5981" y="3304"/>
                    <a:pt x="6164" y="3213"/>
                  </a:cubicBezTo>
                  <a:cubicBezTo>
                    <a:pt x="6369" y="3213"/>
                    <a:pt x="6369" y="2939"/>
                    <a:pt x="6164" y="2825"/>
                  </a:cubicBezTo>
                  <a:lnTo>
                    <a:pt x="5890" y="2825"/>
                  </a:lnTo>
                  <a:cubicBezTo>
                    <a:pt x="5981" y="2551"/>
                    <a:pt x="6164" y="2368"/>
                    <a:pt x="6278" y="2163"/>
                  </a:cubicBezTo>
                  <a:cubicBezTo>
                    <a:pt x="6278" y="2072"/>
                    <a:pt x="6164" y="2072"/>
                    <a:pt x="6164" y="2072"/>
                  </a:cubicBezTo>
                  <a:cubicBezTo>
                    <a:pt x="5981" y="2254"/>
                    <a:pt x="5798" y="2551"/>
                    <a:pt x="5707" y="2734"/>
                  </a:cubicBezTo>
                  <a:cubicBezTo>
                    <a:pt x="5593" y="2734"/>
                    <a:pt x="5593" y="2825"/>
                    <a:pt x="5593" y="2825"/>
                  </a:cubicBezTo>
                  <a:lnTo>
                    <a:pt x="3790" y="2825"/>
                  </a:lnTo>
                  <a:cubicBezTo>
                    <a:pt x="4360" y="2163"/>
                    <a:pt x="4931" y="1410"/>
                    <a:pt x="5502" y="748"/>
                  </a:cubicBezTo>
                  <a:cubicBezTo>
                    <a:pt x="5577" y="673"/>
                    <a:pt x="5528" y="520"/>
                    <a:pt x="5457" y="520"/>
                  </a:cubicBezTo>
                  <a:cubicBezTo>
                    <a:pt x="5442" y="520"/>
                    <a:pt x="5426" y="526"/>
                    <a:pt x="5410" y="542"/>
                  </a:cubicBezTo>
                  <a:cubicBezTo>
                    <a:pt x="4840" y="1227"/>
                    <a:pt x="4178" y="1889"/>
                    <a:pt x="3607" y="2460"/>
                  </a:cubicBezTo>
                  <a:lnTo>
                    <a:pt x="3607" y="1501"/>
                  </a:lnTo>
                  <a:cubicBezTo>
                    <a:pt x="3790" y="1227"/>
                    <a:pt x="3995" y="930"/>
                    <a:pt x="4178" y="657"/>
                  </a:cubicBezTo>
                  <a:cubicBezTo>
                    <a:pt x="4252" y="564"/>
                    <a:pt x="4146" y="426"/>
                    <a:pt x="4054" y="426"/>
                  </a:cubicBezTo>
                  <a:cubicBezTo>
                    <a:pt x="4033" y="426"/>
                    <a:pt x="4012" y="434"/>
                    <a:pt x="3995" y="451"/>
                  </a:cubicBezTo>
                  <a:cubicBezTo>
                    <a:pt x="3881" y="748"/>
                    <a:pt x="3698" y="930"/>
                    <a:pt x="3516" y="1113"/>
                  </a:cubicBezTo>
                  <a:lnTo>
                    <a:pt x="3516" y="86"/>
                  </a:lnTo>
                  <a:cubicBezTo>
                    <a:pt x="3516" y="29"/>
                    <a:pt x="3464" y="0"/>
                    <a:pt x="3413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03" name="Google Shape;2603;p34"/>
            <p:cNvSpPr/>
            <p:nvPr/>
          </p:nvSpPr>
          <p:spPr>
            <a:xfrm>
              <a:off x="8098542" y="2531670"/>
              <a:ext cx="22802" cy="30954"/>
            </a:xfrm>
            <a:custGeom>
              <a:avLst/>
              <a:gdLst/>
              <a:ahLst/>
              <a:cxnLst/>
              <a:rect l="l" t="t" r="r" b="b"/>
              <a:pathLst>
                <a:path w="937" h="1272" extrusionOk="0">
                  <a:moveTo>
                    <a:pt x="0" y="1"/>
                  </a:moveTo>
                  <a:lnTo>
                    <a:pt x="0" y="92"/>
                  </a:lnTo>
                  <a:cubicBezTo>
                    <a:pt x="365" y="389"/>
                    <a:pt x="571" y="754"/>
                    <a:pt x="753" y="1233"/>
                  </a:cubicBezTo>
                  <a:cubicBezTo>
                    <a:pt x="780" y="1260"/>
                    <a:pt x="807" y="1271"/>
                    <a:pt x="831" y="1271"/>
                  </a:cubicBezTo>
                  <a:cubicBezTo>
                    <a:pt x="890" y="1271"/>
                    <a:pt x="936" y="1207"/>
                    <a:pt x="936" y="1142"/>
                  </a:cubicBezTo>
                  <a:cubicBezTo>
                    <a:pt x="845" y="663"/>
                    <a:pt x="457" y="298"/>
                    <a:pt x="0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04" name="Google Shape;2604;p34"/>
            <p:cNvSpPr/>
            <p:nvPr/>
          </p:nvSpPr>
          <p:spPr>
            <a:xfrm>
              <a:off x="8795058" y="2113999"/>
              <a:ext cx="222203" cy="193926"/>
            </a:xfrm>
            <a:custGeom>
              <a:avLst/>
              <a:gdLst/>
              <a:ahLst/>
              <a:cxnLst/>
              <a:rect l="l" t="t" r="r" b="b"/>
              <a:pathLst>
                <a:path w="9131" h="7969" extrusionOk="0">
                  <a:moveTo>
                    <a:pt x="3652" y="0"/>
                  </a:moveTo>
                  <a:cubicBezTo>
                    <a:pt x="3584" y="0"/>
                    <a:pt x="3515" y="46"/>
                    <a:pt x="3515" y="137"/>
                  </a:cubicBezTo>
                  <a:cubicBezTo>
                    <a:pt x="3698" y="708"/>
                    <a:pt x="3789" y="1370"/>
                    <a:pt x="3903" y="1940"/>
                  </a:cubicBezTo>
                  <a:cubicBezTo>
                    <a:pt x="3903" y="2055"/>
                    <a:pt x="3789" y="2146"/>
                    <a:pt x="3789" y="2328"/>
                  </a:cubicBezTo>
                  <a:cubicBezTo>
                    <a:pt x="3789" y="2420"/>
                    <a:pt x="3995" y="2511"/>
                    <a:pt x="4086" y="2511"/>
                  </a:cubicBezTo>
                  <a:cubicBezTo>
                    <a:pt x="4177" y="2899"/>
                    <a:pt x="4177" y="3378"/>
                    <a:pt x="4268" y="3766"/>
                  </a:cubicBezTo>
                  <a:cubicBezTo>
                    <a:pt x="4268" y="3766"/>
                    <a:pt x="4177" y="3766"/>
                    <a:pt x="4086" y="3858"/>
                  </a:cubicBezTo>
                  <a:cubicBezTo>
                    <a:pt x="3219" y="3196"/>
                    <a:pt x="2283" y="2625"/>
                    <a:pt x="1415" y="1849"/>
                  </a:cubicBezTo>
                  <a:cubicBezTo>
                    <a:pt x="1398" y="1832"/>
                    <a:pt x="1378" y="1824"/>
                    <a:pt x="1357" y="1824"/>
                  </a:cubicBezTo>
                  <a:cubicBezTo>
                    <a:pt x="1268" y="1824"/>
                    <a:pt x="1176" y="1962"/>
                    <a:pt x="1324" y="2055"/>
                  </a:cubicBezTo>
                  <a:cubicBezTo>
                    <a:pt x="1986" y="2716"/>
                    <a:pt x="2762" y="3378"/>
                    <a:pt x="3607" y="3949"/>
                  </a:cubicBezTo>
                  <a:cubicBezTo>
                    <a:pt x="3036" y="4040"/>
                    <a:pt x="2374" y="4132"/>
                    <a:pt x="1803" y="4337"/>
                  </a:cubicBezTo>
                  <a:cubicBezTo>
                    <a:pt x="1621" y="4040"/>
                    <a:pt x="1415" y="3949"/>
                    <a:pt x="1233" y="3766"/>
                  </a:cubicBezTo>
                  <a:cubicBezTo>
                    <a:pt x="936" y="3470"/>
                    <a:pt x="662" y="3196"/>
                    <a:pt x="365" y="2990"/>
                  </a:cubicBezTo>
                  <a:cubicBezTo>
                    <a:pt x="274" y="2990"/>
                    <a:pt x="183" y="3082"/>
                    <a:pt x="274" y="3196"/>
                  </a:cubicBezTo>
                  <a:cubicBezTo>
                    <a:pt x="479" y="3470"/>
                    <a:pt x="753" y="3766"/>
                    <a:pt x="936" y="3949"/>
                  </a:cubicBezTo>
                  <a:lnTo>
                    <a:pt x="1324" y="4337"/>
                  </a:lnTo>
                  <a:cubicBezTo>
                    <a:pt x="936" y="4428"/>
                    <a:pt x="571" y="4520"/>
                    <a:pt x="183" y="4520"/>
                  </a:cubicBezTo>
                  <a:cubicBezTo>
                    <a:pt x="0" y="4520"/>
                    <a:pt x="91" y="4794"/>
                    <a:pt x="183" y="4794"/>
                  </a:cubicBezTo>
                  <a:cubicBezTo>
                    <a:pt x="753" y="4794"/>
                    <a:pt x="1324" y="4794"/>
                    <a:pt x="1803" y="4702"/>
                  </a:cubicBezTo>
                  <a:lnTo>
                    <a:pt x="1803" y="4702"/>
                  </a:lnTo>
                  <a:cubicBezTo>
                    <a:pt x="1507" y="5182"/>
                    <a:pt x="1233" y="5661"/>
                    <a:pt x="1050" y="6232"/>
                  </a:cubicBezTo>
                  <a:cubicBezTo>
                    <a:pt x="967" y="6365"/>
                    <a:pt x="1054" y="6450"/>
                    <a:pt x="1143" y="6450"/>
                  </a:cubicBezTo>
                  <a:cubicBezTo>
                    <a:pt x="1176" y="6450"/>
                    <a:pt x="1208" y="6439"/>
                    <a:pt x="1233" y="6414"/>
                  </a:cubicBezTo>
                  <a:cubicBezTo>
                    <a:pt x="1621" y="5935"/>
                    <a:pt x="1803" y="5364"/>
                    <a:pt x="2077" y="4908"/>
                  </a:cubicBezTo>
                  <a:cubicBezTo>
                    <a:pt x="2077" y="4794"/>
                    <a:pt x="2077" y="4702"/>
                    <a:pt x="1986" y="4702"/>
                  </a:cubicBezTo>
                  <a:cubicBezTo>
                    <a:pt x="2648" y="4611"/>
                    <a:pt x="3333" y="4611"/>
                    <a:pt x="3903" y="4520"/>
                  </a:cubicBezTo>
                  <a:lnTo>
                    <a:pt x="3903" y="4520"/>
                  </a:lnTo>
                  <a:cubicBezTo>
                    <a:pt x="3424" y="5364"/>
                    <a:pt x="2945" y="6323"/>
                    <a:pt x="2557" y="7281"/>
                  </a:cubicBezTo>
                  <a:cubicBezTo>
                    <a:pt x="2492" y="7411"/>
                    <a:pt x="2564" y="7540"/>
                    <a:pt x="2685" y="7540"/>
                  </a:cubicBezTo>
                  <a:cubicBezTo>
                    <a:pt x="2735" y="7540"/>
                    <a:pt x="2793" y="7518"/>
                    <a:pt x="2853" y="7464"/>
                  </a:cubicBezTo>
                  <a:cubicBezTo>
                    <a:pt x="3424" y="6505"/>
                    <a:pt x="3995" y="5570"/>
                    <a:pt x="4474" y="4520"/>
                  </a:cubicBezTo>
                  <a:cubicBezTo>
                    <a:pt x="4657" y="5182"/>
                    <a:pt x="4839" y="5844"/>
                    <a:pt x="5045" y="6505"/>
                  </a:cubicBezTo>
                  <a:cubicBezTo>
                    <a:pt x="4565" y="6893"/>
                    <a:pt x="4268" y="7373"/>
                    <a:pt x="3903" y="7761"/>
                  </a:cubicBezTo>
                  <a:cubicBezTo>
                    <a:pt x="3811" y="7835"/>
                    <a:pt x="3928" y="7968"/>
                    <a:pt x="4024" y="7968"/>
                  </a:cubicBezTo>
                  <a:cubicBezTo>
                    <a:pt x="4047" y="7968"/>
                    <a:pt x="4068" y="7961"/>
                    <a:pt x="4086" y="7943"/>
                  </a:cubicBezTo>
                  <a:cubicBezTo>
                    <a:pt x="4360" y="7555"/>
                    <a:pt x="4748" y="7281"/>
                    <a:pt x="5045" y="6893"/>
                  </a:cubicBezTo>
                  <a:cubicBezTo>
                    <a:pt x="5045" y="6985"/>
                    <a:pt x="5045" y="6985"/>
                    <a:pt x="5136" y="6985"/>
                  </a:cubicBezTo>
                  <a:cubicBezTo>
                    <a:pt x="5136" y="7190"/>
                    <a:pt x="5227" y="7281"/>
                    <a:pt x="5227" y="7464"/>
                  </a:cubicBezTo>
                  <a:cubicBezTo>
                    <a:pt x="5262" y="7534"/>
                    <a:pt x="5327" y="7564"/>
                    <a:pt x="5394" y="7564"/>
                  </a:cubicBezTo>
                  <a:cubicBezTo>
                    <a:pt x="5502" y="7564"/>
                    <a:pt x="5615" y="7486"/>
                    <a:pt x="5615" y="7373"/>
                  </a:cubicBezTo>
                  <a:lnTo>
                    <a:pt x="5615" y="7281"/>
                  </a:lnTo>
                  <a:cubicBezTo>
                    <a:pt x="5980" y="7464"/>
                    <a:pt x="6368" y="7647"/>
                    <a:pt x="6756" y="7761"/>
                  </a:cubicBezTo>
                  <a:cubicBezTo>
                    <a:pt x="6780" y="7773"/>
                    <a:pt x="6803" y="7778"/>
                    <a:pt x="6823" y="7778"/>
                  </a:cubicBezTo>
                  <a:cubicBezTo>
                    <a:pt x="6958" y="7778"/>
                    <a:pt x="7006" y="7543"/>
                    <a:pt x="6848" y="7464"/>
                  </a:cubicBezTo>
                  <a:cubicBezTo>
                    <a:pt x="6460" y="7281"/>
                    <a:pt x="5980" y="7076"/>
                    <a:pt x="5501" y="6893"/>
                  </a:cubicBezTo>
                  <a:cubicBezTo>
                    <a:pt x="5410" y="6232"/>
                    <a:pt x="5227" y="5570"/>
                    <a:pt x="5045" y="4908"/>
                  </a:cubicBezTo>
                  <a:lnTo>
                    <a:pt x="5045" y="4908"/>
                  </a:lnTo>
                  <a:cubicBezTo>
                    <a:pt x="5798" y="5273"/>
                    <a:pt x="6460" y="5661"/>
                    <a:pt x="7213" y="5935"/>
                  </a:cubicBezTo>
                  <a:cubicBezTo>
                    <a:pt x="7245" y="5953"/>
                    <a:pt x="7275" y="5961"/>
                    <a:pt x="7301" y="5961"/>
                  </a:cubicBezTo>
                  <a:cubicBezTo>
                    <a:pt x="7440" y="5961"/>
                    <a:pt x="7481" y="5738"/>
                    <a:pt x="7327" y="5661"/>
                  </a:cubicBezTo>
                  <a:cubicBezTo>
                    <a:pt x="6551" y="5273"/>
                    <a:pt x="5706" y="4794"/>
                    <a:pt x="4930" y="4337"/>
                  </a:cubicBezTo>
                  <a:cubicBezTo>
                    <a:pt x="5706" y="4132"/>
                    <a:pt x="6460" y="4040"/>
                    <a:pt x="7213" y="3766"/>
                  </a:cubicBezTo>
                  <a:cubicBezTo>
                    <a:pt x="7213" y="3858"/>
                    <a:pt x="7213" y="3858"/>
                    <a:pt x="7327" y="3858"/>
                  </a:cubicBezTo>
                  <a:cubicBezTo>
                    <a:pt x="7601" y="4040"/>
                    <a:pt x="7898" y="4223"/>
                    <a:pt x="8080" y="4428"/>
                  </a:cubicBezTo>
                  <a:cubicBezTo>
                    <a:pt x="8354" y="4611"/>
                    <a:pt x="8651" y="4908"/>
                    <a:pt x="8925" y="4999"/>
                  </a:cubicBezTo>
                  <a:cubicBezTo>
                    <a:pt x="9039" y="4999"/>
                    <a:pt x="9130" y="4908"/>
                    <a:pt x="9039" y="4794"/>
                  </a:cubicBezTo>
                  <a:cubicBezTo>
                    <a:pt x="8834" y="4611"/>
                    <a:pt x="8560" y="4428"/>
                    <a:pt x="8354" y="4337"/>
                  </a:cubicBezTo>
                  <a:cubicBezTo>
                    <a:pt x="8080" y="4132"/>
                    <a:pt x="7692" y="3949"/>
                    <a:pt x="7418" y="3766"/>
                  </a:cubicBezTo>
                  <a:lnTo>
                    <a:pt x="7510" y="3652"/>
                  </a:lnTo>
                  <a:cubicBezTo>
                    <a:pt x="7784" y="3561"/>
                    <a:pt x="7989" y="3470"/>
                    <a:pt x="8263" y="3378"/>
                  </a:cubicBezTo>
                  <a:cubicBezTo>
                    <a:pt x="8560" y="3287"/>
                    <a:pt x="8354" y="2899"/>
                    <a:pt x="8080" y="2899"/>
                  </a:cubicBezTo>
                  <a:cubicBezTo>
                    <a:pt x="7989" y="2990"/>
                    <a:pt x="7898" y="2990"/>
                    <a:pt x="7692" y="2990"/>
                  </a:cubicBezTo>
                  <a:cubicBezTo>
                    <a:pt x="7692" y="2990"/>
                    <a:pt x="7692" y="2899"/>
                    <a:pt x="7784" y="2899"/>
                  </a:cubicBezTo>
                  <a:cubicBezTo>
                    <a:pt x="7898" y="2625"/>
                    <a:pt x="7989" y="2328"/>
                    <a:pt x="7989" y="1940"/>
                  </a:cubicBezTo>
                  <a:cubicBezTo>
                    <a:pt x="7989" y="1895"/>
                    <a:pt x="7966" y="1872"/>
                    <a:pt x="7929" y="1872"/>
                  </a:cubicBezTo>
                  <a:cubicBezTo>
                    <a:pt x="7892" y="1872"/>
                    <a:pt x="7841" y="1895"/>
                    <a:pt x="7784" y="1940"/>
                  </a:cubicBezTo>
                  <a:cubicBezTo>
                    <a:pt x="7692" y="2237"/>
                    <a:pt x="7510" y="2511"/>
                    <a:pt x="7418" y="2899"/>
                  </a:cubicBezTo>
                  <a:cubicBezTo>
                    <a:pt x="7418" y="2899"/>
                    <a:pt x="7327" y="2990"/>
                    <a:pt x="7327" y="3082"/>
                  </a:cubicBezTo>
                  <a:cubicBezTo>
                    <a:pt x="6551" y="3287"/>
                    <a:pt x="5798" y="3470"/>
                    <a:pt x="4930" y="3652"/>
                  </a:cubicBezTo>
                  <a:cubicBezTo>
                    <a:pt x="5501" y="2511"/>
                    <a:pt x="6072" y="1370"/>
                    <a:pt x="6642" y="343"/>
                  </a:cubicBezTo>
                  <a:cubicBezTo>
                    <a:pt x="6726" y="191"/>
                    <a:pt x="6587" y="102"/>
                    <a:pt x="6472" y="102"/>
                  </a:cubicBezTo>
                  <a:cubicBezTo>
                    <a:pt x="6431" y="102"/>
                    <a:pt x="6392" y="113"/>
                    <a:pt x="6368" y="137"/>
                  </a:cubicBezTo>
                  <a:cubicBezTo>
                    <a:pt x="5798" y="1187"/>
                    <a:pt x="5227" y="2237"/>
                    <a:pt x="4657" y="3196"/>
                  </a:cubicBezTo>
                  <a:cubicBezTo>
                    <a:pt x="4565" y="2808"/>
                    <a:pt x="4360" y="2420"/>
                    <a:pt x="4268" y="1940"/>
                  </a:cubicBezTo>
                  <a:cubicBezTo>
                    <a:pt x="4474" y="1575"/>
                    <a:pt x="4657" y="1096"/>
                    <a:pt x="4839" y="708"/>
                  </a:cubicBezTo>
                  <a:cubicBezTo>
                    <a:pt x="4904" y="579"/>
                    <a:pt x="4786" y="450"/>
                    <a:pt x="4679" y="450"/>
                  </a:cubicBezTo>
                  <a:cubicBezTo>
                    <a:pt x="4634" y="450"/>
                    <a:pt x="4592" y="472"/>
                    <a:pt x="4565" y="525"/>
                  </a:cubicBezTo>
                  <a:cubicBezTo>
                    <a:pt x="4474" y="799"/>
                    <a:pt x="4268" y="1096"/>
                    <a:pt x="4177" y="1370"/>
                  </a:cubicBezTo>
                  <a:cubicBezTo>
                    <a:pt x="3995" y="1005"/>
                    <a:pt x="3903" y="525"/>
                    <a:pt x="3789" y="137"/>
                  </a:cubicBezTo>
                  <a:cubicBezTo>
                    <a:pt x="3789" y="46"/>
                    <a:pt x="3721" y="0"/>
                    <a:pt x="3652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05" name="Google Shape;2605;p34"/>
            <p:cNvSpPr/>
            <p:nvPr/>
          </p:nvSpPr>
          <p:spPr>
            <a:xfrm>
              <a:off x="8850589" y="2136216"/>
              <a:ext cx="39471" cy="30930"/>
            </a:xfrm>
            <a:custGeom>
              <a:avLst/>
              <a:gdLst/>
              <a:ahLst/>
              <a:cxnLst/>
              <a:rect l="l" t="t" r="r" b="b"/>
              <a:pathLst>
                <a:path w="1622" h="1271" extrusionOk="0">
                  <a:moveTo>
                    <a:pt x="1" y="0"/>
                  </a:moveTo>
                  <a:cubicBezTo>
                    <a:pt x="571" y="274"/>
                    <a:pt x="937" y="753"/>
                    <a:pt x="1416" y="1233"/>
                  </a:cubicBezTo>
                  <a:cubicBezTo>
                    <a:pt x="1443" y="1260"/>
                    <a:pt x="1471" y="1271"/>
                    <a:pt x="1499" y="1271"/>
                  </a:cubicBezTo>
                  <a:cubicBezTo>
                    <a:pt x="1564" y="1271"/>
                    <a:pt x="1621" y="1206"/>
                    <a:pt x="1621" y="1142"/>
                  </a:cubicBezTo>
                  <a:cubicBezTo>
                    <a:pt x="1233" y="571"/>
                    <a:pt x="663" y="183"/>
                    <a:pt x="1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06" name="Google Shape;2606;p34"/>
            <p:cNvSpPr/>
            <p:nvPr/>
          </p:nvSpPr>
          <p:spPr>
            <a:xfrm>
              <a:off x="8174635" y="1404513"/>
              <a:ext cx="221814" cy="193317"/>
            </a:xfrm>
            <a:custGeom>
              <a:avLst/>
              <a:gdLst/>
              <a:ahLst/>
              <a:cxnLst/>
              <a:rect l="l" t="t" r="r" b="b"/>
              <a:pathLst>
                <a:path w="9115" h="7944" extrusionOk="0">
                  <a:moveTo>
                    <a:pt x="3675" y="0"/>
                  </a:moveTo>
                  <a:cubicBezTo>
                    <a:pt x="3594" y="0"/>
                    <a:pt x="3515" y="78"/>
                    <a:pt x="3515" y="191"/>
                  </a:cubicBezTo>
                  <a:cubicBezTo>
                    <a:pt x="3721" y="762"/>
                    <a:pt x="3812" y="1332"/>
                    <a:pt x="3903" y="1903"/>
                  </a:cubicBezTo>
                  <a:cubicBezTo>
                    <a:pt x="3903" y="1994"/>
                    <a:pt x="3812" y="2200"/>
                    <a:pt x="3812" y="2291"/>
                  </a:cubicBezTo>
                  <a:cubicBezTo>
                    <a:pt x="3745" y="2425"/>
                    <a:pt x="3825" y="2509"/>
                    <a:pt x="3909" y="2509"/>
                  </a:cubicBezTo>
                  <a:cubicBezTo>
                    <a:pt x="3939" y="2509"/>
                    <a:pt x="3970" y="2498"/>
                    <a:pt x="3995" y="2474"/>
                  </a:cubicBezTo>
                  <a:cubicBezTo>
                    <a:pt x="4086" y="2862"/>
                    <a:pt x="4177" y="3341"/>
                    <a:pt x="4291" y="3706"/>
                  </a:cubicBezTo>
                  <a:cubicBezTo>
                    <a:pt x="4291" y="3820"/>
                    <a:pt x="4177" y="3820"/>
                    <a:pt x="4086" y="3820"/>
                  </a:cubicBezTo>
                  <a:cubicBezTo>
                    <a:pt x="3241" y="3250"/>
                    <a:pt x="2283" y="2565"/>
                    <a:pt x="1438" y="1812"/>
                  </a:cubicBezTo>
                  <a:cubicBezTo>
                    <a:pt x="1418" y="1795"/>
                    <a:pt x="1395" y="1787"/>
                    <a:pt x="1371" y="1787"/>
                  </a:cubicBezTo>
                  <a:cubicBezTo>
                    <a:pt x="1267" y="1787"/>
                    <a:pt x="1158" y="1940"/>
                    <a:pt x="1233" y="2108"/>
                  </a:cubicBezTo>
                  <a:cubicBezTo>
                    <a:pt x="2009" y="2679"/>
                    <a:pt x="2762" y="3341"/>
                    <a:pt x="3607" y="3912"/>
                  </a:cubicBezTo>
                  <a:cubicBezTo>
                    <a:pt x="2945" y="4003"/>
                    <a:pt x="2374" y="4185"/>
                    <a:pt x="1803" y="4277"/>
                  </a:cubicBezTo>
                  <a:cubicBezTo>
                    <a:pt x="1621" y="4094"/>
                    <a:pt x="1438" y="3912"/>
                    <a:pt x="1142" y="3706"/>
                  </a:cubicBezTo>
                  <a:cubicBezTo>
                    <a:pt x="959" y="3523"/>
                    <a:pt x="662" y="3250"/>
                    <a:pt x="388" y="3044"/>
                  </a:cubicBezTo>
                  <a:cubicBezTo>
                    <a:pt x="362" y="3017"/>
                    <a:pt x="333" y="3006"/>
                    <a:pt x="306" y="3006"/>
                  </a:cubicBezTo>
                  <a:cubicBezTo>
                    <a:pt x="240" y="3006"/>
                    <a:pt x="183" y="3071"/>
                    <a:pt x="183" y="3135"/>
                  </a:cubicBezTo>
                  <a:lnTo>
                    <a:pt x="959" y="3912"/>
                  </a:lnTo>
                  <a:cubicBezTo>
                    <a:pt x="1050" y="4094"/>
                    <a:pt x="1233" y="4185"/>
                    <a:pt x="1324" y="4391"/>
                  </a:cubicBezTo>
                  <a:cubicBezTo>
                    <a:pt x="959" y="4391"/>
                    <a:pt x="571" y="4482"/>
                    <a:pt x="183" y="4573"/>
                  </a:cubicBezTo>
                  <a:cubicBezTo>
                    <a:pt x="0" y="4573"/>
                    <a:pt x="92" y="4847"/>
                    <a:pt x="183" y="4847"/>
                  </a:cubicBezTo>
                  <a:cubicBezTo>
                    <a:pt x="754" y="4756"/>
                    <a:pt x="1233" y="4756"/>
                    <a:pt x="1803" y="4665"/>
                  </a:cubicBezTo>
                  <a:lnTo>
                    <a:pt x="1803" y="4756"/>
                  </a:lnTo>
                  <a:cubicBezTo>
                    <a:pt x="1530" y="5235"/>
                    <a:pt x="1233" y="5715"/>
                    <a:pt x="959" y="6194"/>
                  </a:cubicBezTo>
                  <a:cubicBezTo>
                    <a:pt x="959" y="6323"/>
                    <a:pt x="1050" y="6452"/>
                    <a:pt x="1136" y="6452"/>
                  </a:cubicBezTo>
                  <a:cubicBezTo>
                    <a:pt x="1172" y="6452"/>
                    <a:pt x="1206" y="6430"/>
                    <a:pt x="1233" y="6377"/>
                  </a:cubicBezTo>
                  <a:cubicBezTo>
                    <a:pt x="1530" y="5897"/>
                    <a:pt x="1803" y="5418"/>
                    <a:pt x="2100" y="4847"/>
                  </a:cubicBezTo>
                  <a:cubicBezTo>
                    <a:pt x="2100" y="4847"/>
                    <a:pt x="2100" y="4756"/>
                    <a:pt x="2009" y="4665"/>
                  </a:cubicBezTo>
                  <a:cubicBezTo>
                    <a:pt x="2671" y="4665"/>
                    <a:pt x="3241" y="4573"/>
                    <a:pt x="3903" y="4482"/>
                  </a:cubicBezTo>
                  <a:lnTo>
                    <a:pt x="3903" y="4482"/>
                  </a:lnTo>
                  <a:cubicBezTo>
                    <a:pt x="3424" y="5327"/>
                    <a:pt x="2945" y="6285"/>
                    <a:pt x="2465" y="7244"/>
                  </a:cubicBezTo>
                  <a:cubicBezTo>
                    <a:pt x="2401" y="7373"/>
                    <a:pt x="2530" y="7502"/>
                    <a:pt x="2644" y="7502"/>
                  </a:cubicBezTo>
                  <a:cubicBezTo>
                    <a:pt x="2691" y="7502"/>
                    <a:pt x="2735" y="7480"/>
                    <a:pt x="2762" y="7427"/>
                  </a:cubicBezTo>
                  <a:cubicBezTo>
                    <a:pt x="3424" y="6468"/>
                    <a:pt x="3903" y="5532"/>
                    <a:pt x="4474" y="4573"/>
                  </a:cubicBezTo>
                  <a:cubicBezTo>
                    <a:pt x="4657" y="5235"/>
                    <a:pt x="4748" y="5897"/>
                    <a:pt x="4953" y="6559"/>
                  </a:cubicBezTo>
                  <a:cubicBezTo>
                    <a:pt x="4565" y="6947"/>
                    <a:pt x="4291" y="7335"/>
                    <a:pt x="3903" y="7815"/>
                  </a:cubicBezTo>
                  <a:cubicBezTo>
                    <a:pt x="3839" y="7879"/>
                    <a:pt x="3866" y="7944"/>
                    <a:pt x="3919" y="7944"/>
                  </a:cubicBezTo>
                  <a:cubicBezTo>
                    <a:pt x="3941" y="7944"/>
                    <a:pt x="3968" y="7933"/>
                    <a:pt x="3995" y="7906"/>
                  </a:cubicBezTo>
                  <a:cubicBezTo>
                    <a:pt x="4383" y="7609"/>
                    <a:pt x="4748" y="7244"/>
                    <a:pt x="5045" y="6856"/>
                  </a:cubicBezTo>
                  <a:cubicBezTo>
                    <a:pt x="5045" y="6947"/>
                    <a:pt x="5045" y="6947"/>
                    <a:pt x="5136" y="6947"/>
                  </a:cubicBezTo>
                  <a:lnTo>
                    <a:pt x="5136" y="7039"/>
                  </a:lnTo>
                  <a:cubicBezTo>
                    <a:pt x="5136" y="7130"/>
                    <a:pt x="5227" y="7335"/>
                    <a:pt x="5227" y="7427"/>
                  </a:cubicBezTo>
                  <a:cubicBezTo>
                    <a:pt x="5266" y="7541"/>
                    <a:pt x="5340" y="7592"/>
                    <a:pt x="5413" y="7592"/>
                  </a:cubicBezTo>
                  <a:cubicBezTo>
                    <a:pt x="5515" y="7592"/>
                    <a:pt x="5615" y="7494"/>
                    <a:pt x="5615" y="7335"/>
                  </a:cubicBezTo>
                  <a:cubicBezTo>
                    <a:pt x="5615" y="7335"/>
                    <a:pt x="5615" y="7296"/>
                    <a:pt x="5590" y="7269"/>
                  </a:cubicBezTo>
                  <a:lnTo>
                    <a:pt x="5590" y="7269"/>
                  </a:lnTo>
                  <a:cubicBezTo>
                    <a:pt x="6037" y="7444"/>
                    <a:pt x="6387" y="7619"/>
                    <a:pt x="6757" y="7815"/>
                  </a:cubicBezTo>
                  <a:cubicBezTo>
                    <a:pt x="6848" y="7815"/>
                    <a:pt x="6939" y="7609"/>
                    <a:pt x="6848" y="7518"/>
                  </a:cubicBezTo>
                  <a:cubicBezTo>
                    <a:pt x="6369" y="7244"/>
                    <a:pt x="6003" y="7039"/>
                    <a:pt x="5524" y="6856"/>
                  </a:cubicBezTo>
                  <a:cubicBezTo>
                    <a:pt x="5319" y="6194"/>
                    <a:pt x="5227" y="5532"/>
                    <a:pt x="5045" y="4847"/>
                  </a:cubicBezTo>
                  <a:lnTo>
                    <a:pt x="5045" y="4847"/>
                  </a:lnTo>
                  <a:cubicBezTo>
                    <a:pt x="5707" y="5327"/>
                    <a:pt x="6460" y="5715"/>
                    <a:pt x="7236" y="5989"/>
                  </a:cubicBezTo>
                  <a:cubicBezTo>
                    <a:pt x="7327" y="5989"/>
                    <a:pt x="7510" y="5715"/>
                    <a:pt x="7327" y="5715"/>
                  </a:cubicBezTo>
                  <a:cubicBezTo>
                    <a:pt x="6460" y="5235"/>
                    <a:pt x="5707" y="4756"/>
                    <a:pt x="4953" y="4277"/>
                  </a:cubicBezTo>
                  <a:cubicBezTo>
                    <a:pt x="5707" y="4185"/>
                    <a:pt x="6460" y="4003"/>
                    <a:pt x="7145" y="3706"/>
                  </a:cubicBezTo>
                  <a:cubicBezTo>
                    <a:pt x="7236" y="3820"/>
                    <a:pt x="7236" y="3820"/>
                    <a:pt x="7327" y="3820"/>
                  </a:cubicBezTo>
                  <a:lnTo>
                    <a:pt x="7327" y="3912"/>
                  </a:lnTo>
                  <a:cubicBezTo>
                    <a:pt x="7601" y="4094"/>
                    <a:pt x="7807" y="4277"/>
                    <a:pt x="8080" y="4482"/>
                  </a:cubicBezTo>
                  <a:cubicBezTo>
                    <a:pt x="8377" y="4665"/>
                    <a:pt x="8651" y="4847"/>
                    <a:pt x="8948" y="4961"/>
                  </a:cubicBezTo>
                  <a:cubicBezTo>
                    <a:pt x="8964" y="4977"/>
                    <a:pt x="8980" y="4984"/>
                    <a:pt x="8995" y="4984"/>
                  </a:cubicBezTo>
                  <a:cubicBezTo>
                    <a:pt x="9065" y="4984"/>
                    <a:pt x="9114" y="4831"/>
                    <a:pt x="9039" y="4756"/>
                  </a:cubicBezTo>
                  <a:cubicBezTo>
                    <a:pt x="8857" y="4573"/>
                    <a:pt x="8560" y="4391"/>
                    <a:pt x="8286" y="4277"/>
                  </a:cubicBezTo>
                  <a:cubicBezTo>
                    <a:pt x="7989" y="4094"/>
                    <a:pt x="7715" y="3912"/>
                    <a:pt x="7419" y="3706"/>
                  </a:cubicBezTo>
                  <a:lnTo>
                    <a:pt x="7419" y="3615"/>
                  </a:lnTo>
                  <a:cubicBezTo>
                    <a:pt x="7715" y="3523"/>
                    <a:pt x="7989" y="3432"/>
                    <a:pt x="8286" y="3341"/>
                  </a:cubicBezTo>
                  <a:cubicBezTo>
                    <a:pt x="8449" y="3259"/>
                    <a:pt x="8393" y="2939"/>
                    <a:pt x="8166" y="2939"/>
                  </a:cubicBezTo>
                  <a:cubicBezTo>
                    <a:pt x="8140" y="2939"/>
                    <a:pt x="8111" y="2943"/>
                    <a:pt x="8080" y="2953"/>
                  </a:cubicBezTo>
                  <a:lnTo>
                    <a:pt x="7715" y="2953"/>
                  </a:lnTo>
                  <a:lnTo>
                    <a:pt x="7715" y="2862"/>
                  </a:lnTo>
                  <a:cubicBezTo>
                    <a:pt x="7807" y="2565"/>
                    <a:pt x="7989" y="2291"/>
                    <a:pt x="7989" y="1994"/>
                  </a:cubicBezTo>
                  <a:cubicBezTo>
                    <a:pt x="7989" y="1930"/>
                    <a:pt x="7943" y="1865"/>
                    <a:pt x="7884" y="1865"/>
                  </a:cubicBezTo>
                  <a:cubicBezTo>
                    <a:pt x="7860" y="1865"/>
                    <a:pt x="7833" y="1876"/>
                    <a:pt x="7807" y="1903"/>
                  </a:cubicBezTo>
                  <a:cubicBezTo>
                    <a:pt x="7601" y="2200"/>
                    <a:pt x="7510" y="2565"/>
                    <a:pt x="7419" y="2862"/>
                  </a:cubicBezTo>
                  <a:cubicBezTo>
                    <a:pt x="7419" y="2953"/>
                    <a:pt x="7327" y="2953"/>
                    <a:pt x="7327" y="3044"/>
                  </a:cubicBezTo>
                  <a:cubicBezTo>
                    <a:pt x="6574" y="3250"/>
                    <a:pt x="5707" y="3432"/>
                    <a:pt x="4953" y="3615"/>
                  </a:cubicBezTo>
                  <a:cubicBezTo>
                    <a:pt x="5524" y="2474"/>
                    <a:pt x="6095" y="1424"/>
                    <a:pt x="6665" y="282"/>
                  </a:cubicBezTo>
                  <a:cubicBezTo>
                    <a:pt x="6665" y="219"/>
                    <a:pt x="6568" y="113"/>
                    <a:pt x="6477" y="113"/>
                  </a:cubicBezTo>
                  <a:cubicBezTo>
                    <a:pt x="6436" y="113"/>
                    <a:pt x="6397" y="134"/>
                    <a:pt x="6369" y="191"/>
                  </a:cubicBezTo>
                  <a:cubicBezTo>
                    <a:pt x="5798" y="1150"/>
                    <a:pt x="5227" y="2200"/>
                    <a:pt x="4657" y="3250"/>
                  </a:cubicBezTo>
                  <a:cubicBezTo>
                    <a:pt x="4474" y="2770"/>
                    <a:pt x="4383" y="2382"/>
                    <a:pt x="4291" y="1994"/>
                  </a:cubicBezTo>
                  <a:cubicBezTo>
                    <a:pt x="4474" y="1538"/>
                    <a:pt x="4657" y="1150"/>
                    <a:pt x="4862" y="670"/>
                  </a:cubicBezTo>
                  <a:cubicBezTo>
                    <a:pt x="4862" y="542"/>
                    <a:pt x="4760" y="402"/>
                    <a:pt x="4668" y="402"/>
                  </a:cubicBezTo>
                  <a:cubicBezTo>
                    <a:pt x="4629" y="402"/>
                    <a:pt x="4592" y="427"/>
                    <a:pt x="4565" y="488"/>
                  </a:cubicBezTo>
                  <a:cubicBezTo>
                    <a:pt x="4383" y="762"/>
                    <a:pt x="4291" y="1058"/>
                    <a:pt x="4086" y="1424"/>
                  </a:cubicBezTo>
                  <a:cubicBezTo>
                    <a:pt x="3995" y="967"/>
                    <a:pt x="3903" y="488"/>
                    <a:pt x="3812" y="100"/>
                  </a:cubicBezTo>
                  <a:cubicBezTo>
                    <a:pt x="3777" y="30"/>
                    <a:pt x="3726" y="0"/>
                    <a:pt x="3675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07" name="Google Shape;2607;p34"/>
            <p:cNvSpPr/>
            <p:nvPr/>
          </p:nvSpPr>
          <p:spPr>
            <a:xfrm>
              <a:off x="8227951" y="1425246"/>
              <a:ext cx="41102" cy="33655"/>
            </a:xfrm>
            <a:custGeom>
              <a:avLst/>
              <a:gdLst/>
              <a:ahLst/>
              <a:cxnLst/>
              <a:rect l="l" t="t" r="r" b="b"/>
              <a:pathLst>
                <a:path w="1689" h="1383" extrusionOk="0">
                  <a:moveTo>
                    <a:pt x="92" y="1"/>
                  </a:moveTo>
                  <a:cubicBezTo>
                    <a:pt x="92" y="1"/>
                    <a:pt x="1" y="1"/>
                    <a:pt x="92" y="115"/>
                  </a:cubicBezTo>
                  <a:cubicBezTo>
                    <a:pt x="662" y="389"/>
                    <a:pt x="1050" y="777"/>
                    <a:pt x="1530" y="1348"/>
                  </a:cubicBezTo>
                  <a:cubicBezTo>
                    <a:pt x="1530" y="1372"/>
                    <a:pt x="1542" y="1383"/>
                    <a:pt x="1559" y="1383"/>
                  </a:cubicBezTo>
                  <a:cubicBezTo>
                    <a:pt x="1607" y="1383"/>
                    <a:pt x="1688" y="1294"/>
                    <a:pt x="1621" y="1142"/>
                  </a:cubicBezTo>
                  <a:cubicBezTo>
                    <a:pt x="1324" y="572"/>
                    <a:pt x="662" y="206"/>
                    <a:pt x="92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08" name="Google Shape;2608;p34"/>
            <p:cNvSpPr/>
            <p:nvPr/>
          </p:nvSpPr>
          <p:spPr>
            <a:xfrm>
              <a:off x="7621422" y="870525"/>
              <a:ext cx="132212" cy="126153"/>
            </a:xfrm>
            <a:custGeom>
              <a:avLst/>
              <a:gdLst/>
              <a:ahLst/>
              <a:cxnLst/>
              <a:rect l="l" t="t" r="r" b="b"/>
              <a:pathLst>
                <a:path w="5433" h="5184" extrusionOk="0">
                  <a:moveTo>
                    <a:pt x="2192" y="0"/>
                  </a:moveTo>
                  <a:cubicBezTo>
                    <a:pt x="2146" y="0"/>
                    <a:pt x="2100" y="29"/>
                    <a:pt x="2100" y="86"/>
                  </a:cubicBezTo>
                  <a:cubicBezTo>
                    <a:pt x="2192" y="748"/>
                    <a:pt x="2192" y="1318"/>
                    <a:pt x="2283" y="1980"/>
                  </a:cubicBezTo>
                  <a:cubicBezTo>
                    <a:pt x="2009" y="1798"/>
                    <a:pt x="1712" y="1501"/>
                    <a:pt x="1347" y="1318"/>
                  </a:cubicBezTo>
                  <a:lnTo>
                    <a:pt x="1347" y="839"/>
                  </a:lnTo>
                  <a:cubicBezTo>
                    <a:pt x="1347" y="542"/>
                    <a:pt x="1347" y="360"/>
                    <a:pt x="1233" y="86"/>
                  </a:cubicBezTo>
                  <a:cubicBezTo>
                    <a:pt x="1233" y="86"/>
                    <a:pt x="1142" y="86"/>
                    <a:pt x="1142" y="177"/>
                  </a:cubicBezTo>
                  <a:lnTo>
                    <a:pt x="1142" y="839"/>
                  </a:lnTo>
                  <a:lnTo>
                    <a:pt x="1142" y="1227"/>
                  </a:lnTo>
                  <a:cubicBezTo>
                    <a:pt x="959" y="1022"/>
                    <a:pt x="662" y="839"/>
                    <a:pt x="480" y="748"/>
                  </a:cubicBezTo>
                  <a:cubicBezTo>
                    <a:pt x="461" y="729"/>
                    <a:pt x="443" y="722"/>
                    <a:pt x="426" y="722"/>
                  </a:cubicBezTo>
                  <a:cubicBezTo>
                    <a:pt x="359" y="722"/>
                    <a:pt x="315" y="839"/>
                    <a:pt x="388" y="839"/>
                  </a:cubicBezTo>
                  <a:cubicBezTo>
                    <a:pt x="662" y="1113"/>
                    <a:pt x="868" y="1318"/>
                    <a:pt x="1142" y="1501"/>
                  </a:cubicBezTo>
                  <a:cubicBezTo>
                    <a:pt x="868" y="1592"/>
                    <a:pt x="480" y="1684"/>
                    <a:pt x="92" y="1889"/>
                  </a:cubicBezTo>
                  <a:cubicBezTo>
                    <a:pt x="0" y="1889"/>
                    <a:pt x="0" y="2072"/>
                    <a:pt x="206" y="2072"/>
                  </a:cubicBezTo>
                  <a:cubicBezTo>
                    <a:pt x="480" y="1980"/>
                    <a:pt x="868" y="1889"/>
                    <a:pt x="1233" y="1684"/>
                  </a:cubicBezTo>
                  <a:lnTo>
                    <a:pt x="1233" y="1592"/>
                  </a:lnTo>
                  <a:cubicBezTo>
                    <a:pt x="1621" y="1889"/>
                    <a:pt x="1918" y="2163"/>
                    <a:pt x="2192" y="2368"/>
                  </a:cubicBezTo>
                  <a:cubicBezTo>
                    <a:pt x="1621" y="2551"/>
                    <a:pt x="959" y="2734"/>
                    <a:pt x="388" y="3030"/>
                  </a:cubicBezTo>
                  <a:cubicBezTo>
                    <a:pt x="206" y="3030"/>
                    <a:pt x="297" y="3213"/>
                    <a:pt x="388" y="3213"/>
                  </a:cubicBezTo>
                  <a:cubicBezTo>
                    <a:pt x="1050" y="3030"/>
                    <a:pt x="1803" y="2825"/>
                    <a:pt x="2488" y="2642"/>
                  </a:cubicBezTo>
                  <a:lnTo>
                    <a:pt x="2488" y="2642"/>
                  </a:lnTo>
                  <a:cubicBezTo>
                    <a:pt x="2192" y="3030"/>
                    <a:pt x="2009" y="3395"/>
                    <a:pt x="1803" y="3783"/>
                  </a:cubicBezTo>
                  <a:cubicBezTo>
                    <a:pt x="1438" y="3783"/>
                    <a:pt x="1050" y="3875"/>
                    <a:pt x="776" y="3875"/>
                  </a:cubicBezTo>
                  <a:cubicBezTo>
                    <a:pt x="662" y="3875"/>
                    <a:pt x="662" y="3966"/>
                    <a:pt x="776" y="3966"/>
                  </a:cubicBezTo>
                  <a:lnTo>
                    <a:pt x="1621" y="3966"/>
                  </a:lnTo>
                  <a:lnTo>
                    <a:pt x="1621" y="4080"/>
                  </a:lnTo>
                  <a:cubicBezTo>
                    <a:pt x="1621" y="4172"/>
                    <a:pt x="1530" y="4263"/>
                    <a:pt x="1530" y="4354"/>
                  </a:cubicBezTo>
                  <a:cubicBezTo>
                    <a:pt x="1465" y="4419"/>
                    <a:pt x="1537" y="4483"/>
                    <a:pt x="1618" y="4483"/>
                  </a:cubicBezTo>
                  <a:cubicBezTo>
                    <a:pt x="1651" y="4483"/>
                    <a:pt x="1685" y="4472"/>
                    <a:pt x="1712" y="4445"/>
                  </a:cubicBezTo>
                  <a:lnTo>
                    <a:pt x="1712" y="4354"/>
                  </a:lnTo>
                  <a:cubicBezTo>
                    <a:pt x="1803" y="4651"/>
                    <a:pt x="1918" y="4925"/>
                    <a:pt x="2009" y="5107"/>
                  </a:cubicBezTo>
                  <a:cubicBezTo>
                    <a:pt x="2048" y="5156"/>
                    <a:pt x="2104" y="5184"/>
                    <a:pt x="2147" y="5184"/>
                  </a:cubicBezTo>
                  <a:cubicBezTo>
                    <a:pt x="2206" y="5184"/>
                    <a:pt x="2244" y="5134"/>
                    <a:pt x="2192" y="5016"/>
                  </a:cubicBezTo>
                  <a:lnTo>
                    <a:pt x="1918" y="4172"/>
                  </a:lnTo>
                  <a:cubicBezTo>
                    <a:pt x="2100" y="3783"/>
                    <a:pt x="2374" y="3395"/>
                    <a:pt x="2580" y="3122"/>
                  </a:cubicBezTo>
                  <a:cubicBezTo>
                    <a:pt x="2671" y="3601"/>
                    <a:pt x="2853" y="4080"/>
                    <a:pt x="3059" y="4537"/>
                  </a:cubicBezTo>
                  <a:cubicBezTo>
                    <a:pt x="3086" y="4571"/>
                    <a:pt x="3114" y="4585"/>
                    <a:pt x="3138" y="4585"/>
                  </a:cubicBezTo>
                  <a:cubicBezTo>
                    <a:pt x="3197" y="4585"/>
                    <a:pt x="3241" y="4509"/>
                    <a:pt x="3241" y="4445"/>
                  </a:cubicBezTo>
                  <a:cubicBezTo>
                    <a:pt x="3059" y="3875"/>
                    <a:pt x="2945" y="3304"/>
                    <a:pt x="2762" y="2734"/>
                  </a:cubicBezTo>
                  <a:lnTo>
                    <a:pt x="2762" y="2734"/>
                  </a:lnTo>
                  <a:cubicBezTo>
                    <a:pt x="3150" y="3030"/>
                    <a:pt x="3630" y="3304"/>
                    <a:pt x="3995" y="3510"/>
                  </a:cubicBezTo>
                  <a:cubicBezTo>
                    <a:pt x="3995" y="3510"/>
                    <a:pt x="3995" y="3601"/>
                    <a:pt x="4086" y="3601"/>
                  </a:cubicBezTo>
                  <a:cubicBezTo>
                    <a:pt x="4086" y="3875"/>
                    <a:pt x="4086" y="4080"/>
                    <a:pt x="4200" y="4263"/>
                  </a:cubicBezTo>
                  <a:cubicBezTo>
                    <a:pt x="4200" y="4445"/>
                    <a:pt x="4200" y="4651"/>
                    <a:pt x="4291" y="4833"/>
                  </a:cubicBezTo>
                  <a:cubicBezTo>
                    <a:pt x="4291" y="4864"/>
                    <a:pt x="4312" y="4874"/>
                    <a:pt x="4339" y="4874"/>
                  </a:cubicBezTo>
                  <a:cubicBezTo>
                    <a:pt x="4393" y="4874"/>
                    <a:pt x="4474" y="4833"/>
                    <a:pt x="4474" y="4833"/>
                  </a:cubicBezTo>
                  <a:cubicBezTo>
                    <a:pt x="4474" y="4651"/>
                    <a:pt x="4383" y="4445"/>
                    <a:pt x="4383" y="4263"/>
                  </a:cubicBezTo>
                  <a:cubicBezTo>
                    <a:pt x="4291" y="4080"/>
                    <a:pt x="4200" y="3783"/>
                    <a:pt x="4200" y="3601"/>
                  </a:cubicBezTo>
                  <a:lnTo>
                    <a:pt x="4200" y="3601"/>
                  </a:lnTo>
                  <a:cubicBezTo>
                    <a:pt x="4383" y="3692"/>
                    <a:pt x="4565" y="3783"/>
                    <a:pt x="4771" y="3783"/>
                  </a:cubicBezTo>
                  <a:cubicBezTo>
                    <a:pt x="4784" y="3796"/>
                    <a:pt x="4796" y="3802"/>
                    <a:pt x="4809" y="3802"/>
                  </a:cubicBezTo>
                  <a:cubicBezTo>
                    <a:pt x="4884" y="3802"/>
                    <a:pt x="4941" y="3588"/>
                    <a:pt x="4862" y="3510"/>
                  </a:cubicBezTo>
                  <a:cubicBezTo>
                    <a:pt x="4771" y="3510"/>
                    <a:pt x="4657" y="3395"/>
                    <a:pt x="4657" y="3395"/>
                  </a:cubicBezTo>
                  <a:cubicBezTo>
                    <a:pt x="4862" y="3304"/>
                    <a:pt x="5045" y="3213"/>
                    <a:pt x="5227" y="3030"/>
                  </a:cubicBezTo>
                  <a:cubicBezTo>
                    <a:pt x="5227" y="3030"/>
                    <a:pt x="5227" y="2939"/>
                    <a:pt x="5136" y="2939"/>
                  </a:cubicBezTo>
                  <a:cubicBezTo>
                    <a:pt x="4953" y="3030"/>
                    <a:pt x="4771" y="3122"/>
                    <a:pt x="4565" y="3213"/>
                  </a:cubicBezTo>
                  <a:lnTo>
                    <a:pt x="4383" y="3213"/>
                  </a:lnTo>
                  <a:cubicBezTo>
                    <a:pt x="3995" y="3030"/>
                    <a:pt x="3515" y="2734"/>
                    <a:pt x="3059" y="2460"/>
                  </a:cubicBezTo>
                  <a:cubicBezTo>
                    <a:pt x="3812" y="2163"/>
                    <a:pt x="4565" y="1980"/>
                    <a:pt x="5341" y="1684"/>
                  </a:cubicBezTo>
                  <a:cubicBezTo>
                    <a:pt x="5433" y="1684"/>
                    <a:pt x="5433" y="1501"/>
                    <a:pt x="5341" y="1501"/>
                  </a:cubicBezTo>
                  <a:cubicBezTo>
                    <a:pt x="4565" y="1684"/>
                    <a:pt x="3812" y="1889"/>
                    <a:pt x="3150" y="2072"/>
                  </a:cubicBezTo>
                  <a:cubicBezTo>
                    <a:pt x="3241" y="1889"/>
                    <a:pt x="3424" y="1592"/>
                    <a:pt x="3515" y="1410"/>
                  </a:cubicBezTo>
                  <a:cubicBezTo>
                    <a:pt x="3812" y="1318"/>
                    <a:pt x="4086" y="1113"/>
                    <a:pt x="4383" y="1022"/>
                  </a:cubicBezTo>
                  <a:cubicBezTo>
                    <a:pt x="4474" y="1022"/>
                    <a:pt x="4474" y="839"/>
                    <a:pt x="4291" y="839"/>
                  </a:cubicBezTo>
                  <a:cubicBezTo>
                    <a:pt x="4086" y="930"/>
                    <a:pt x="3903" y="1022"/>
                    <a:pt x="3721" y="1022"/>
                  </a:cubicBezTo>
                  <a:cubicBezTo>
                    <a:pt x="3812" y="839"/>
                    <a:pt x="3995" y="542"/>
                    <a:pt x="4086" y="360"/>
                  </a:cubicBezTo>
                  <a:cubicBezTo>
                    <a:pt x="4153" y="253"/>
                    <a:pt x="4141" y="208"/>
                    <a:pt x="4102" y="208"/>
                  </a:cubicBezTo>
                  <a:cubicBezTo>
                    <a:pt x="4074" y="208"/>
                    <a:pt x="4033" y="231"/>
                    <a:pt x="3995" y="268"/>
                  </a:cubicBezTo>
                  <a:cubicBezTo>
                    <a:pt x="3812" y="542"/>
                    <a:pt x="3630" y="930"/>
                    <a:pt x="3333" y="1227"/>
                  </a:cubicBezTo>
                  <a:cubicBezTo>
                    <a:pt x="3333" y="1227"/>
                    <a:pt x="3241" y="1318"/>
                    <a:pt x="3150" y="1318"/>
                  </a:cubicBezTo>
                  <a:cubicBezTo>
                    <a:pt x="3059" y="1410"/>
                    <a:pt x="3150" y="1501"/>
                    <a:pt x="3150" y="1501"/>
                  </a:cubicBezTo>
                  <a:cubicBezTo>
                    <a:pt x="3059" y="1798"/>
                    <a:pt x="2853" y="1980"/>
                    <a:pt x="2762" y="2254"/>
                  </a:cubicBezTo>
                  <a:lnTo>
                    <a:pt x="2671" y="2163"/>
                  </a:lnTo>
                  <a:cubicBezTo>
                    <a:pt x="2488" y="1501"/>
                    <a:pt x="2374" y="748"/>
                    <a:pt x="2283" y="86"/>
                  </a:cubicBezTo>
                  <a:cubicBezTo>
                    <a:pt x="2283" y="29"/>
                    <a:pt x="2237" y="0"/>
                    <a:pt x="2192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09" name="Google Shape;2609;p34"/>
            <p:cNvSpPr/>
            <p:nvPr/>
          </p:nvSpPr>
          <p:spPr>
            <a:xfrm>
              <a:off x="7695836" y="869820"/>
              <a:ext cx="8931" cy="32244"/>
            </a:xfrm>
            <a:custGeom>
              <a:avLst/>
              <a:gdLst/>
              <a:ahLst/>
              <a:cxnLst/>
              <a:rect l="l" t="t" r="r" b="b"/>
              <a:pathLst>
                <a:path w="367" h="1325" extrusionOk="0">
                  <a:moveTo>
                    <a:pt x="1" y="1"/>
                  </a:moveTo>
                  <a:cubicBezTo>
                    <a:pt x="183" y="480"/>
                    <a:pt x="183" y="868"/>
                    <a:pt x="92" y="1256"/>
                  </a:cubicBezTo>
                  <a:cubicBezTo>
                    <a:pt x="92" y="1302"/>
                    <a:pt x="115" y="1325"/>
                    <a:pt x="138" y="1325"/>
                  </a:cubicBezTo>
                  <a:cubicBezTo>
                    <a:pt x="161" y="1325"/>
                    <a:pt x="183" y="1302"/>
                    <a:pt x="183" y="1256"/>
                  </a:cubicBezTo>
                  <a:cubicBezTo>
                    <a:pt x="366" y="868"/>
                    <a:pt x="275" y="389"/>
                    <a:pt x="92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10" name="Google Shape;2610;p34"/>
            <p:cNvSpPr/>
            <p:nvPr/>
          </p:nvSpPr>
          <p:spPr>
            <a:xfrm>
              <a:off x="8704511" y="3034340"/>
              <a:ext cx="97243" cy="92230"/>
            </a:xfrm>
            <a:custGeom>
              <a:avLst/>
              <a:gdLst/>
              <a:ahLst/>
              <a:cxnLst/>
              <a:rect l="l" t="t" r="r" b="b"/>
              <a:pathLst>
                <a:path w="3996" h="3790" extrusionOk="0">
                  <a:moveTo>
                    <a:pt x="1621" y="1"/>
                  </a:moveTo>
                  <a:cubicBezTo>
                    <a:pt x="1576" y="1"/>
                    <a:pt x="1530" y="24"/>
                    <a:pt x="1530" y="69"/>
                  </a:cubicBezTo>
                  <a:cubicBezTo>
                    <a:pt x="1621" y="549"/>
                    <a:pt x="1621" y="1028"/>
                    <a:pt x="1713" y="1416"/>
                  </a:cubicBezTo>
                  <a:cubicBezTo>
                    <a:pt x="1530" y="1325"/>
                    <a:pt x="1233" y="1119"/>
                    <a:pt x="1051" y="1028"/>
                  </a:cubicBezTo>
                  <a:cubicBezTo>
                    <a:pt x="1051" y="845"/>
                    <a:pt x="1051" y="754"/>
                    <a:pt x="959" y="640"/>
                  </a:cubicBezTo>
                  <a:lnTo>
                    <a:pt x="959" y="69"/>
                  </a:lnTo>
                  <a:lnTo>
                    <a:pt x="868" y="69"/>
                  </a:lnTo>
                  <a:lnTo>
                    <a:pt x="868" y="640"/>
                  </a:lnTo>
                  <a:lnTo>
                    <a:pt x="868" y="845"/>
                  </a:lnTo>
                  <a:cubicBezTo>
                    <a:pt x="663" y="754"/>
                    <a:pt x="571" y="640"/>
                    <a:pt x="389" y="549"/>
                  </a:cubicBezTo>
                  <a:lnTo>
                    <a:pt x="297" y="640"/>
                  </a:lnTo>
                  <a:cubicBezTo>
                    <a:pt x="480" y="845"/>
                    <a:pt x="663" y="1028"/>
                    <a:pt x="868" y="1119"/>
                  </a:cubicBezTo>
                  <a:cubicBezTo>
                    <a:pt x="663" y="1210"/>
                    <a:pt x="389" y="1325"/>
                    <a:pt x="92" y="1416"/>
                  </a:cubicBezTo>
                  <a:cubicBezTo>
                    <a:pt x="1" y="1416"/>
                    <a:pt x="92" y="1507"/>
                    <a:pt x="206" y="1507"/>
                  </a:cubicBezTo>
                  <a:cubicBezTo>
                    <a:pt x="389" y="1416"/>
                    <a:pt x="663" y="1416"/>
                    <a:pt x="868" y="1325"/>
                  </a:cubicBezTo>
                  <a:cubicBezTo>
                    <a:pt x="959" y="1325"/>
                    <a:pt x="959" y="1210"/>
                    <a:pt x="959" y="1210"/>
                  </a:cubicBezTo>
                  <a:cubicBezTo>
                    <a:pt x="1142" y="1416"/>
                    <a:pt x="1439" y="1598"/>
                    <a:pt x="1621" y="1781"/>
                  </a:cubicBezTo>
                  <a:cubicBezTo>
                    <a:pt x="1233" y="1895"/>
                    <a:pt x="777" y="2078"/>
                    <a:pt x="297" y="2169"/>
                  </a:cubicBezTo>
                  <a:cubicBezTo>
                    <a:pt x="206" y="2260"/>
                    <a:pt x="206" y="2352"/>
                    <a:pt x="297" y="2352"/>
                  </a:cubicBezTo>
                  <a:cubicBezTo>
                    <a:pt x="868" y="2260"/>
                    <a:pt x="1347" y="2078"/>
                    <a:pt x="1804" y="1986"/>
                  </a:cubicBezTo>
                  <a:lnTo>
                    <a:pt x="1804" y="1986"/>
                  </a:lnTo>
                  <a:cubicBezTo>
                    <a:pt x="1621" y="2260"/>
                    <a:pt x="1530" y="2466"/>
                    <a:pt x="1347" y="2740"/>
                  </a:cubicBezTo>
                  <a:cubicBezTo>
                    <a:pt x="1051" y="2740"/>
                    <a:pt x="868" y="2831"/>
                    <a:pt x="571" y="2831"/>
                  </a:cubicBezTo>
                  <a:cubicBezTo>
                    <a:pt x="480" y="2831"/>
                    <a:pt x="480" y="2922"/>
                    <a:pt x="571" y="2922"/>
                  </a:cubicBezTo>
                  <a:lnTo>
                    <a:pt x="1233" y="2922"/>
                  </a:lnTo>
                  <a:lnTo>
                    <a:pt x="1233" y="3036"/>
                  </a:lnTo>
                  <a:lnTo>
                    <a:pt x="1142" y="3128"/>
                  </a:lnTo>
                  <a:cubicBezTo>
                    <a:pt x="1077" y="3192"/>
                    <a:pt x="1150" y="3257"/>
                    <a:pt x="1198" y="3257"/>
                  </a:cubicBezTo>
                  <a:cubicBezTo>
                    <a:pt x="1218" y="3257"/>
                    <a:pt x="1233" y="3246"/>
                    <a:pt x="1233" y="3219"/>
                  </a:cubicBezTo>
                  <a:lnTo>
                    <a:pt x="1347" y="3219"/>
                  </a:lnTo>
                  <a:cubicBezTo>
                    <a:pt x="1347" y="3402"/>
                    <a:pt x="1439" y="3607"/>
                    <a:pt x="1530" y="3790"/>
                  </a:cubicBezTo>
                  <a:cubicBezTo>
                    <a:pt x="1530" y="3790"/>
                    <a:pt x="1621" y="3790"/>
                    <a:pt x="1621" y="3698"/>
                  </a:cubicBezTo>
                  <a:cubicBezTo>
                    <a:pt x="1621" y="3493"/>
                    <a:pt x="1530" y="3310"/>
                    <a:pt x="1439" y="3036"/>
                  </a:cubicBezTo>
                  <a:cubicBezTo>
                    <a:pt x="1621" y="2831"/>
                    <a:pt x="1713" y="2557"/>
                    <a:pt x="1918" y="2260"/>
                  </a:cubicBezTo>
                  <a:cubicBezTo>
                    <a:pt x="2009" y="2648"/>
                    <a:pt x="2101" y="2922"/>
                    <a:pt x="2283" y="3310"/>
                  </a:cubicBezTo>
                  <a:cubicBezTo>
                    <a:pt x="2283" y="3337"/>
                    <a:pt x="2291" y="3348"/>
                    <a:pt x="2302" y="3348"/>
                  </a:cubicBezTo>
                  <a:cubicBezTo>
                    <a:pt x="2329" y="3348"/>
                    <a:pt x="2374" y="3284"/>
                    <a:pt x="2374" y="3219"/>
                  </a:cubicBezTo>
                  <a:cubicBezTo>
                    <a:pt x="2283" y="2831"/>
                    <a:pt x="2192" y="2466"/>
                    <a:pt x="2101" y="2078"/>
                  </a:cubicBezTo>
                  <a:lnTo>
                    <a:pt x="2101" y="2078"/>
                  </a:lnTo>
                  <a:cubicBezTo>
                    <a:pt x="2374" y="2260"/>
                    <a:pt x="2671" y="2466"/>
                    <a:pt x="2945" y="2557"/>
                  </a:cubicBezTo>
                  <a:lnTo>
                    <a:pt x="2945" y="2648"/>
                  </a:lnTo>
                  <a:cubicBezTo>
                    <a:pt x="3059" y="2831"/>
                    <a:pt x="3059" y="2922"/>
                    <a:pt x="3059" y="3128"/>
                  </a:cubicBezTo>
                  <a:cubicBezTo>
                    <a:pt x="3059" y="3219"/>
                    <a:pt x="3059" y="3402"/>
                    <a:pt x="3151" y="3493"/>
                  </a:cubicBezTo>
                  <a:cubicBezTo>
                    <a:pt x="3151" y="3550"/>
                    <a:pt x="3173" y="3579"/>
                    <a:pt x="3196" y="3579"/>
                  </a:cubicBezTo>
                  <a:cubicBezTo>
                    <a:pt x="3219" y="3579"/>
                    <a:pt x="3242" y="3550"/>
                    <a:pt x="3242" y="3493"/>
                  </a:cubicBezTo>
                  <a:cubicBezTo>
                    <a:pt x="3242" y="3402"/>
                    <a:pt x="3242" y="3219"/>
                    <a:pt x="3151" y="3128"/>
                  </a:cubicBezTo>
                  <a:cubicBezTo>
                    <a:pt x="3151" y="2922"/>
                    <a:pt x="3151" y="2831"/>
                    <a:pt x="3059" y="2648"/>
                  </a:cubicBezTo>
                  <a:lnTo>
                    <a:pt x="3151" y="2648"/>
                  </a:lnTo>
                  <a:cubicBezTo>
                    <a:pt x="3242" y="2740"/>
                    <a:pt x="3333" y="2740"/>
                    <a:pt x="3424" y="2831"/>
                  </a:cubicBezTo>
                  <a:cubicBezTo>
                    <a:pt x="3630" y="2831"/>
                    <a:pt x="3630" y="2648"/>
                    <a:pt x="3516" y="2557"/>
                  </a:cubicBezTo>
                  <a:cubicBezTo>
                    <a:pt x="3516" y="2557"/>
                    <a:pt x="3424" y="2557"/>
                    <a:pt x="3424" y="2466"/>
                  </a:cubicBezTo>
                  <a:cubicBezTo>
                    <a:pt x="3516" y="2352"/>
                    <a:pt x="3721" y="2352"/>
                    <a:pt x="3812" y="2260"/>
                  </a:cubicBezTo>
                  <a:lnTo>
                    <a:pt x="3812" y="2169"/>
                  </a:lnTo>
                  <a:cubicBezTo>
                    <a:pt x="3630" y="2169"/>
                    <a:pt x="3516" y="2260"/>
                    <a:pt x="3333" y="2352"/>
                  </a:cubicBezTo>
                  <a:lnTo>
                    <a:pt x="3242" y="2352"/>
                  </a:lnTo>
                  <a:cubicBezTo>
                    <a:pt x="2945" y="2169"/>
                    <a:pt x="2580" y="1986"/>
                    <a:pt x="2283" y="1781"/>
                  </a:cubicBezTo>
                  <a:cubicBezTo>
                    <a:pt x="2854" y="1598"/>
                    <a:pt x="3333" y="1416"/>
                    <a:pt x="3904" y="1210"/>
                  </a:cubicBezTo>
                  <a:cubicBezTo>
                    <a:pt x="3995" y="1210"/>
                    <a:pt x="3995" y="1119"/>
                    <a:pt x="3904" y="1119"/>
                  </a:cubicBezTo>
                  <a:cubicBezTo>
                    <a:pt x="3333" y="1325"/>
                    <a:pt x="2854" y="1416"/>
                    <a:pt x="2283" y="1598"/>
                  </a:cubicBezTo>
                  <a:cubicBezTo>
                    <a:pt x="2374" y="1416"/>
                    <a:pt x="2489" y="1210"/>
                    <a:pt x="2580" y="1028"/>
                  </a:cubicBezTo>
                  <a:cubicBezTo>
                    <a:pt x="2762" y="937"/>
                    <a:pt x="2945" y="845"/>
                    <a:pt x="3242" y="845"/>
                  </a:cubicBezTo>
                  <a:cubicBezTo>
                    <a:pt x="3242" y="754"/>
                    <a:pt x="3242" y="640"/>
                    <a:pt x="3151" y="640"/>
                  </a:cubicBezTo>
                  <a:cubicBezTo>
                    <a:pt x="3059" y="640"/>
                    <a:pt x="2854" y="754"/>
                    <a:pt x="2762" y="845"/>
                  </a:cubicBezTo>
                  <a:cubicBezTo>
                    <a:pt x="2854" y="640"/>
                    <a:pt x="2945" y="457"/>
                    <a:pt x="3059" y="275"/>
                  </a:cubicBezTo>
                  <a:cubicBezTo>
                    <a:pt x="3059" y="183"/>
                    <a:pt x="2945" y="183"/>
                    <a:pt x="2945" y="183"/>
                  </a:cubicBezTo>
                  <a:cubicBezTo>
                    <a:pt x="2762" y="457"/>
                    <a:pt x="2671" y="640"/>
                    <a:pt x="2489" y="937"/>
                  </a:cubicBezTo>
                  <a:cubicBezTo>
                    <a:pt x="2489" y="937"/>
                    <a:pt x="2374" y="937"/>
                    <a:pt x="2283" y="1028"/>
                  </a:cubicBezTo>
                  <a:cubicBezTo>
                    <a:pt x="2283" y="1028"/>
                    <a:pt x="2283" y="1119"/>
                    <a:pt x="2374" y="1119"/>
                  </a:cubicBezTo>
                  <a:cubicBezTo>
                    <a:pt x="2283" y="1325"/>
                    <a:pt x="2101" y="1507"/>
                    <a:pt x="2009" y="1598"/>
                  </a:cubicBezTo>
                  <a:lnTo>
                    <a:pt x="1918" y="1598"/>
                  </a:lnTo>
                  <a:cubicBezTo>
                    <a:pt x="1804" y="1119"/>
                    <a:pt x="1713" y="549"/>
                    <a:pt x="1713" y="69"/>
                  </a:cubicBezTo>
                  <a:cubicBezTo>
                    <a:pt x="1713" y="24"/>
                    <a:pt x="1667" y="1"/>
                    <a:pt x="1621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11" name="Google Shape;2611;p34"/>
            <p:cNvSpPr/>
            <p:nvPr/>
          </p:nvSpPr>
          <p:spPr>
            <a:xfrm>
              <a:off x="8760066" y="3033780"/>
              <a:ext cx="5013" cy="23362"/>
            </a:xfrm>
            <a:custGeom>
              <a:avLst/>
              <a:gdLst/>
              <a:ahLst/>
              <a:cxnLst/>
              <a:rect l="l" t="t" r="r" b="b"/>
              <a:pathLst>
                <a:path w="206" h="960" extrusionOk="0">
                  <a:moveTo>
                    <a:pt x="0" y="1"/>
                  </a:moveTo>
                  <a:lnTo>
                    <a:pt x="0" y="92"/>
                  </a:lnTo>
                  <a:cubicBezTo>
                    <a:pt x="91" y="389"/>
                    <a:pt x="91" y="663"/>
                    <a:pt x="0" y="960"/>
                  </a:cubicBezTo>
                  <a:lnTo>
                    <a:pt x="91" y="960"/>
                  </a:lnTo>
                  <a:cubicBezTo>
                    <a:pt x="206" y="663"/>
                    <a:pt x="206" y="298"/>
                    <a:pt x="0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12" name="Google Shape;2612;p34"/>
            <p:cNvSpPr/>
            <p:nvPr/>
          </p:nvSpPr>
          <p:spPr>
            <a:xfrm>
              <a:off x="8170182" y="3950812"/>
              <a:ext cx="95004" cy="92230"/>
            </a:xfrm>
            <a:custGeom>
              <a:avLst/>
              <a:gdLst/>
              <a:ahLst/>
              <a:cxnLst/>
              <a:rect l="l" t="t" r="r" b="b"/>
              <a:pathLst>
                <a:path w="3904" h="3790" extrusionOk="0">
                  <a:moveTo>
                    <a:pt x="2945" y="2648"/>
                  </a:moveTo>
                  <a:lnTo>
                    <a:pt x="2945" y="3127"/>
                  </a:lnTo>
                  <a:cubicBezTo>
                    <a:pt x="3036" y="3219"/>
                    <a:pt x="3036" y="3401"/>
                    <a:pt x="3036" y="3493"/>
                  </a:cubicBezTo>
                  <a:cubicBezTo>
                    <a:pt x="3082" y="3550"/>
                    <a:pt x="3105" y="3578"/>
                    <a:pt x="3116" y="3578"/>
                  </a:cubicBezTo>
                  <a:cubicBezTo>
                    <a:pt x="3128" y="3578"/>
                    <a:pt x="3128" y="3550"/>
                    <a:pt x="3128" y="3493"/>
                  </a:cubicBezTo>
                  <a:lnTo>
                    <a:pt x="3128" y="3127"/>
                  </a:lnTo>
                  <a:cubicBezTo>
                    <a:pt x="3036" y="2922"/>
                    <a:pt x="3036" y="2831"/>
                    <a:pt x="2945" y="2648"/>
                  </a:cubicBezTo>
                  <a:close/>
                  <a:moveTo>
                    <a:pt x="1564" y="0"/>
                  </a:moveTo>
                  <a:cubicBezTo>
                    <a:pt x="1536" y="0"/>
                    <a:pt x="1507" y="23"/>
                    <a:pt x="1507" y="69"/>
                  </a:cubicBezTo>
                  <a:cubicBezTo>
                    <a:pt x="1507" y="548"/>
                    <a:pt x="1621" y="1028"/>
                    <a:pt x="1621" y="1416"/>
                  </a:cubicBezTo>
                  <a:cubicBezTo>
                    <a:pt x="1416" y="1324"/>
                    <a:pt x="1142" y="1119"/>
                    <a:pt x="937" y="1028"/>
                  </a:cubicBezTo>
                  <a:lnTo>
                    <a:pt x="937" y="639"/>
                  </a:lnTo>
                  <a:cubicBezTo>
                    <a:pt x="937" y="457"/>
                    <a:pt x="937" y="274"/>
                    <a:pt x="845" y="69"/>
                  </a:cubicBezTo>
                  <a:lnTo>
                    <a:pt x="754" y="69"/>
                  </a:lnTo>
                  <a:lnTo>
                    <a:pt x="754" y="639"/>
                  </a:lnTo>
                  <a:lnTo>
                    <a:pt x="754" y="845"/>
                  </a:lnTo>
                  <a:cubicBezTo>
                    <a:pt x="663" y="754"/>
                    <a:pt x="480" y="639"/>
                    <a:pt x="275" y="548"/>
                  </a:cubicBezTo>
                  <a:cubicBezTo>
                    <a:pt x="275" y="530"/>
                    <a:pt x="271" y="523"/>
                    <a:pt x="266" y="523"/>
                  </a:cubicBezTo>
                  <a:cubicBezTo>
                    <a:pt x="245" y="523"/>
                    <a:pt x="202" y="639"/>
                    <a:pt x="275" y="639"/>
                  </a:cubicBezTo>
                  <a:cubicBezTo>
                    <a:pt x="366" y="845"/>
                    <a:pt x="663" y="936"/>
                    <a:pt x="845" y="1119"/>
                  </a:cubicBezTo>
                  <a:lnTo>
                    <a:pt x="754" y="1119"/>
                  </a:lnTo>
                  <a:cubicBezTo>
                    <a:pt x="571" y="1210"/>
                    <a:pt x="275" y="1324"/>
                    <a:pt x="92" y="1416"/>
                  </a:cubicBezTo>
                  <a:cubicBezTo>
                    <a:pt x="1" y="1416"/>
                    <a:pt x="1" y="1507"/>
                    <a:pt x="92" y="1507"/>
                  </a:cubicBezTo>
                  <a:cubicBezTo>
                    <a:pt x="366" y="1416"/>
                    <a:pt x="571" y="1324"/>
                    <a:pt x="845" y="1324"/>
                  </a:cubicBezTo>
                  <a:lnTo>
                    <a:pt x="845" y="1210"/>
                  </a:lnTo>
                  <a:cubicBezTo>
                    <a:pt x="1142" y="1416"/>
                    <a:pt x="1325" y="1598"/>
                    <a:pt x="1621" y="1689"/>
                  </a:cubicBezTo>
                  <a:cubicBezTo>
                    <a:pt x="1142" y="1895"/>
                    <a:pt x="663" y="1986"/>
                    <a:pt x="183" y="2169"/>
                  </a:cubicBezTo>
                  <a:cubicBezTo>
                    <a:pt x="92" y="2260"/>
                    <a:pt x="183" y="2351"/>
                    <a:pt x="275" y="2351"/>
                  </a:cubicBezTo>
                  <a:cubicBezTo>
                    <a:pt x="754" y="2260"/>
                    <a:pt x="1233" y="2077"/>
                    <a:pt x="1713" y="1986"/>
                  </a:cubicBezTo>
                  <a:lnTo>
                    <a:pt x="1713" y="1986"/>
                  </a:lnTo>
                  <a:cubicBezTo>
                    <a:pt x="1621" y="2260"/>
                    <a:pt x="1416" y="2466"/>
                    <a:pt x="1233" y="2739"/>
                  </a:cubicBezTo>
                  <a:cubicBezTo>
                    <a:pt x="1051" y="2739"/>
                    <a:pt x="754" y="2831"/>
                    <a:pt x="480" y="2831"/>
                  </a:cubicBezTo>
                  <a:lnTo>
                    <a:pt x="480" y="2922"/>
                  </a:lnTo>
                  <a:lnTo>
                    <a:pt x="1142" y="2922"/>
                  </a:lnTo>
                  <a:cubicBezTo>
                    <a:pt x="1142" y="3036"/>
                    <a:pt x="1051" y="3127"/>
                    <a:pt x="1051" y="3127"/>
                  </a:cubicBezTo>
                  <a:cubicBezTo>
                    <a:pt x="1051" y="3192"/>
                    <a:pt x="1096" y="3257"/>
                    <a:pt x="1155" y="3257"/>
                  </a:cubicBezTo>
                  <a:cubicBezTo>
                    <a:pt x="1180" y="3257"/>
                    <a:pt x="1207" y="3245"/>
                    <a:pt x="1233" y="3219"/>
                  </a:cubicBezTo>
                  <a:cubicBezTo>
                    <a:pt x="1325" y="3401"/>
                    <a:pt x="1325" y="3607"/>
                    <a:pt x="1416" y="3789"/>
                  </a:cubicBezTo>
                  <a:cubicBezTo>
                    <a:pt x="1507" y="3789"/>
                    <a:pt x="1621" y="3789"/>
                    <a:pt x="1621" y="3698"/>
                  </a:cubicBezTo>
                  <a:cubicBezTo>
                    <a:pt x="1507" y="3493"/>
                    <a:pt x="1416" y="3219"/>
                    <a:pt x="1325" y="3036"/>
                  </a:cubicBezTo>
                  <a:cubicBezTo>
                    <a:pt x="1507" y="2739"/>
                    <a:pt x="1713" y="2557"/>
                    <a:pt x="1804" y="2260"/>
                  </a:cubicBezTo>
                  <a:cubicBezTo>
                    <a:pt x="1895" y="2648"/>
                    <a:pt x="1986" y="2922"/>
                    <a:pt x="2192" y="3310"/>
                  </a:cubicBezTo>
                  <a:cubicBezTo>
                    <a:pt x="2192" y="3337"/>
                    <a:pt x="2208" y="3348"/>
                    <a:pt x="2227" y="3348"/>
                  </a:cubicBezTo>
                  <a:cubicBezTo>
                    <a:pt x="2275" y="3348"/>
                    <a:pt x="2348" y="3283"/>
                    <a:pt x="2283" y="3219"/>
                  </a:cubicBezTo>
                  <a:cubicBezTo>
                    <a:pt x="2192" y="2831"/>
                    <a:pt x="2078" y="2466"/>
                    <a:pt x="1986" y="1986"/>
                  </a:cubicBezTo>
                  <a:lnTo>
                    <a:pt x="1986" y="1986"/>
                  </a:lnTo>
                  <a:cubicBezTo>
                    <a:pt x="2283" y="2260"/>
                    <a:pt x="2557" y="2351"/>
                    <a:pt x="2854" y="2557"/>
                  </a:cubicBezTo>
                  <a:cubicBezTo>
                    <a:pt x="2854" y="2557"/>
                    <a:pt x="2854" y="2648"/>
                    <a:pt x="2945" y="2648"/>
                  </a:cubicBezTo>
                  <a:lnTo>
                    <a:pt x="3036" y="2648"/>
                  </a:lnTo>
                  <a:cubicBezTo>
                    <a:pt x="3128" y="2648"/>
                    <a:pt x="3219" y="2739"/>
                    <a:pt x="3424" y="2831"/>
                  </a:cubicBezTo>
                  <a:cubicBezTo>
                    <a:pt x="3516" y="2831"/>
                    <a:pt x="3607" y="2648"/>
                    <a:pt x="3516" y="2557"/>
                  </a:cubicBezTo>
                  <a:cubicBezTo>
                    <a:pt x="3424" y="2557"/>
                    <a:pt x="3333" y="2557"/>
                    <a:pt x="3333" y="2466"/>
                  </a:cubicBezTo>
                  <a:cubicBezTo>
                    <a:pt x="3516" y="2351"/>
                    <a:pt x="3607" y="2351"/>
                    <a:pt x="3698" y="2260"/>
                  </a:cubicBezTo>
                  <a:cubicBezTo>
                    <a:pt x="3790" y="2169"/>
                    <a:pt x="3698" y="2169"/>
                    <a:pt x="3698" y="2169"/>
                  </a:cubicBezTo>
                  <a:cubicBezTo>
                    <a:pt x="3516" y="2169"/>
                    <a:pt x="3424" y="2260"/>
                    <a:pt x="3219" y="2351"/>
                  </a:cubicBezTo>
                  <a:lnTo>
                    <a:pt x="3128" y="2351"/>
                  </a:lnTo>
                  <a:cubicBezTo>
                    <a:pt x="2854" y="2169"/>
                    <a:pt x="2557" y="1986"/>
                    <a:pt x="2192" y="1781"/>
                  </a:cubicBezTo>
                  <a:cubicBezTo>
                    <a:pt x="2763" y="1598"/>
                    <a:pt x="3333" y="1416"/>
                    <a:pt x="3790" y="1210"/>
                  </a:cubicBezTo>
                  <a:cubicBezTo>
                    <a:pt x="3904" y="1210"/>
                    <a:pt x="3904" y="1119"/>
                    <a:pt x="3790" y="1119"/>
                  </a:cubicBezTo>
                  <a:cubicBezTo>
                    <a:pt x="3333" y="1324"/>
                    <a:pt x="2763" y="1416"/>
                    <a:pt x="2192" y="1598"/>
                  </a:cubicBezTo>
                  <a:cubicBezTo>
                    <a:pt x="2283" y="1416"/>
                    <a:pt x="2375" y="1210"/>
                    <a:pt x="2466" y="1028"/>
                  </a:cubicBezTo>
                  <a:cubicBezTo>
                    <a:pt x="2763" y="936"/>
                    <a:pt x="2945" y="845"/>
                    <a:pt x="3128" y="754"/>
                  </a:cubicBezTo>
                  <a:cubicBezTo>
                    <a:pt x="3202" y="754"/>
                    <a:pt x="3155" y="616"/>
                    <a:pt x="3085" y="616"/>
                  </a:cubicBezTo>
                  <a:cubicBezTo>
                    <a:pt x="3070" y="616"/>
                    <a:pt x="3053" y="623"/>
                    <a:pt x="3036" y="639"/>
                  </a:cubicBezTo>
                  <a:cubicBezTo>
                    <a:pt x="2945" y="639"/>
                    <a:pt x="2763" y="754"/>
                    <a:pt x="2648" y="845"/>
                  </a:cubicBezTo>
                  <a:cubicBezTo>
                    <a:pt x="2763" y="639"/>
                    <a:pt x="2854" y="457"/>
                    <a:pt x="2945" y="274"/>
                  </a:cubicBezTo>
                  <a:cubicBezTo>
                    <a:pt x="3009" y="210"/>
                    <a:pt x="2983" y="135"/>
                    <a:pt x="2931" y="135"/>
                  </a:cubicBezTo>
                  <a:cubicBezTo>
                    <a:pt x="2908" y="135"/>
                    <a:pt x="2881" y="149"/>
                    <a:pt x="2854" y="183"/>
                  </a:cubicBezTo>
                  <a:cubicBezTo>
                    <a:pt x="2763" y="457"/>
                    <a:pt x="2557" y="639"/>
                    <a:pt x="2375" y="936"/>
                  </a:cubicBezTo>
                  <a:lnTo>
                    <a:pt x="2283" y="936"/>
                  </a:lnTo>
                  <a:cubicBezTo>
                    <a:pt x="2192" y="1028"/>
                    <a:pt x="2192" y="1119"/>
                    <a:pt x="2283" y="1119"/>
                  </a:cubicBezTo>
                  <a:cubicBezTo>
                    <a:pt x="2192" y="1324"/>
                    <a:pt x="2078" y="1507"/>
                    <a:pt x="1895" y="1598"/>
                  </a:cubicBezTo>
                  <a:cubicBezTo>
                    <a:pt x="1713" y="1119"/>
                    <a:pt x="1713" y="548"/>
                    <a:pt x="1621" y="69"/>
                  </a:cubicBezTo>
                  <a:cubicBezTo>
                    <a:pt x="1621" y="23"/>
                    <a:pt x="1593" y="0"/>
                    <a:pt x="1564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13" name="Google Shape;2613;p34"/>
            <p:cNvSpPr/>
            <p:nvPr/>
          </p:nvSpPr>
          <p:spPr>
            <a:xfrm>
              <a:off x="8223498" y="3950252"/>
              <a:ext cx="6692" cy="23362"/>
            </a:xfrm>
            <a:custGeom>
              <a:avLst/>
              <a:gdLst/>
              <a:ahLst/>
              <a:cxnLst/>
              <a:rect l="l" t="t" r="r" b="b"/>
              <a:pathLst>
                <a:path w="275" h="960" extrusionOk="0">
                  <a:moveTo>
                    <a:pt x="1" y="1"/>
                  </a:moveTo>
                  <a:lnTo>
                    <a:pt x="1" y="92"/>
                  </a:lnTo>
                  <a:cubicBezTo>
                    <a:pt x="92" y="389"/>
                    <a:pt x="92" y="571"/>
                    <a:pt x="92" y="959"/>
                  </a:cubicBezTo>
                  <a:lnTo>
                    <a:pt x="184" y="959"/>
                  </a:lnTo>
                  <a:cubicBezTo>
                    <a:pt x="275" y="662"/>
                    <a:pt x="184" y="297"/>
                    <a:pt x="1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14" name="Google Shape;2614;p34"/>
            <p:cNvSpPr/>
            <p:nvPr/>
          </p:nvSpPr>
          <p:spPr>
            <a:xfrm>
              <a:off x="7633078" y="3254296"/>
              <a:ext cx="127223" cy="121675"/>
            </a:xfrm>
            <a:custGeom>
              <a:avLst/>
              <a:gdLst/>
              <a:ahLst/>
              <a:cxnLst/>
              <a:rect l="l" t="t" r="r" b="b"/>
              <a:pathLst>
                <a:path w="5228" h="5000" extrusionOk="0">
                  <a:moveTo>
                    <a:pt x="2101" y="1"/>
                  </a:moveTo>
                  <a:cubicBezTo>
                    <a:pt x="2055" y="1"/>
                    <a:pt x="2009" y="23"/>
                    <a:pt x="2009" y="69"/>
                  </a:cubicBezTo>
                  <a:cubicBezTo>
                    <a:pt x="2009" y="731"/>
                    <a:pt x="2101" y="1302"/>
                    <a:pt x="2192" y="1872"/>
                  </a:cubicBezTo>
                  <a:cubicBezTo>
                    <a:pt x="1895" y="1690"/>
                    <a:pt x="1621" y="1507"/>
                    <a:pt x="1233" y="1302"/>
                  </a:cubicBezTo>
                  <a:lnTo>
                    <a:pt x="1233" y="845"/>
                  </a:lnTo>
                  <a:cubicBezTo>
                    <a:pt x="1233" y="548"/>
                    <a:pt x="1233" y="366"/>
                    <a:pt x="1142" y="69"/>
                  </a:cubicBezTo>
                  <a:cubicBezTo>
                    <a:pt x="1142" y="69"/>
                    <a:pt x="1051" y="69"/>
                    <a:pt x="1051" y="160"/>
                  </a:cubicBezTo>
                  <a:lnTo>
                    <a:pt x="1051" y="845"/>
                  </a:lnTo>
                  <a:lnTo>
                    <a:pt x="1051" y="1119"/>
                  </a:lnTo>
                  <a:cubicBezTo>
                    <a:pt x="868" y="1028"/>
                    <a:pt x="663" y="845"/>
                    <a:pt x="480" y="731"/>
                  </a:cubicBezTo>
                  <a:cubicBezTo>
                    <a:pt x="463" y="714"/>
                    <a:pt x="447" y="708"/>
                    <a:pt x="431" y="708"/>
                  </a:cubicBezTo>
                  <a:cubicBezTo>
                    <a:pt x="361" y="708"/>
                    <a:pt x="314" y="845"/>
                    <a:pt x="389" y="845"/>
                  </a:cubicBezTo>
                  <a:cubicBezTo>
                    <a:pt x="571" y="1028"/>
                    <a:pt x="868" y="1302"/>
                    <a:pt x="1142" y="1507"/>
                  </a:cubicBezTo>
                  <a:lnTo>
                    <a:pt x="1051" y="1507"/>
                  </a:lnTo>
                  <a:cubicBezTo>
                    <a:pt x="754" y="1598"/>
                    <a:pt x="389" y="1690"/>
                    <a:pt x="92" y="1781"/>
                  </a:cubicBezTo>
                  <a:cubicBezTo>
                    <a:pt x="1" y="1872"/>
                    <a:pt x="1" y="1986"/>
                    <a:pt x="92" y="1986"/>
                  </a:cubicBezTo>
                  <a:cubicBezTo>
                    <a:pt x="480" y="1872"/>
                    <a:pt x="754" y="1781"/>
                    <a:pt x="1142" y="1690"/>
                  </a:cubicBezTo>
                  <a:cubicBezTo>
                    <a:pt x="1142" y="1690"/>
                    <a:pt x="1187" y="1645"/>
                    <a:pt x="1182" y="1618"/>
                  </a:cubicBezTo>
                  <a:lnTo>
                    <a:pt x="1182" y="1618"/>
                  </a:lnTo>
                  <a:cubicBezTo>
                    <a:pt x="1549" y="1801"/>
                    <a:pt x="1814" y="2084"/>
                    <a:pt x="2101" y="2260"/>
                  </a:cubicBezTo>
                  <a:cubicBezTo>
                    <a:pt x="1530" y="2443"/>
                    <a:pt x="959" y="2648"/>
                    <a:pt x="297" y="2922"/>
                  </a:cubicBezTo>
                  <a:cubicBezTo>
                    <a:pt x="183" y="2922"/>
                    <a:pt x="183" y="3128"/>
                    <a:pt x="389" y="3128"/>
                  </a:cubicBezTo>
                  <a:cubicBezTo>
                    <a:pt x="1051" y="2922"/>
                    <a:pt x="1713" y="2740"/>
                    <a:pt x="2374" y="2557"/>
                  </a:cubicBezTo>
                  <a:lnTo>
                    <a:pt x="2374" y="2557"/>
                  </a:lnTo>
                  <a:cubicBezTo>
                    <a:pt x="2101" y="2922"/>
                    <a:pt x="1895" y="3310"/>
                    <a:pt x="1713" y="3698"/>
                  </a:cubicBezTo>
                  <a:cubicBezTo>
                    <a:pt x="1324" y="3698"/>
                    <a:pt x="1051" y="3698"/>
                    <a:pt x="663" y="3789"/>
                  </a:cubicBezTo>
                  <a:cubicBezTo>
                    <a:pt x="571" y="3789"/>
                    <a:pt x="571" y="3881"/>
                    <a:pt x="663" y="3881"/>
                  </a:cubicBezTo>
                  <a:lnTo>
                    <a:pt x="1530" y="3881"/>
                  </a:lnTo>
                  <a:lnTo>
                    <a:pt x="1530" y="3972"/>
                  </a:lnTo>
                  <a:cubicBezTo>
                    <a:pt x="1530" y="3972"/>
                    <a:pt x="1439" y="4063"/>
                    <a:pt x="1439" y="4155"/>
                  </a:cubicBezTo>
                  <a:cubicBezTo>
                    <a:pt x="1359" y="4234"/>
                    <a:pt x="1434" y="4346"/>
                    <a:pt x="1518" y="4346"/>
                  </a:cubicBezTo>
                  <a:cubicBezTo>
                    <a:pt x="1555" y="4346"/>
                    <a:pt x="1593" y="4325"/>
                    <a:pt x="1621" y="4269"/>
                  </a:cubicBezTo>
                  <a:cubicBezTo>
                    <a:pt x="1713" y="4451"/>
                    <a:pt x="1804" y="4725"/>
                    <a:pt x="1895" y="4931"/>
                  </a:cubicBezTo>
                  <a:cubicBezTo>
                    <a:pt x="1952" y="4976"/>
                    <a:pt x="2004" y="4999"/>
                    <a:pt x="2041" y="4999"/>
                  </a:cubicBezTo>
                  <a:cubicBezTo>
                    <a:pt x="2078" y="4999"/>
                    <a:pt x="2101" y="4976"/>
                    <a:pt x="2101" y="4931"/>
                  </a:cubicBezTo>
                  <a:cubicBezTo>
                    <a:pt x="2009" y="4543"/>
                    <a:pt x="1895" y="4269"/>
                    <a:pt x="1804" y="4063"/>
                  </a:cubicBezTo>
                  <a:cubicBezTo>
                    <a:pt x="2009" y="3698"/>
                    <a:pt x="2192" y="3310"/>
                    <a:pt x="2466" y="2922"/>
                  </a:cubicBezTo>
                  <a:cubicBezTo>
                    <a:pt x="2580" y="3493"/>
                    <a:pt x="2762" y="3881"/>
                    <a:pt x="2945" y="4360"/>
                  </a:cubicBezTo>
                  <a:cubicBezTo>
                    <a:pt x="2945" y="4387"/>
                    <a:pt x="2963" y="4398"/>
                    <a:pt x="2988" y="4398"/>
                  </a:cubicBezTo>
                  <a:cubicBezTo>
                    <a:pt x="3048" y="4398"/>
                    <a:pt x="3151" y="4333"/>
                    <a:pt x="3151" y="4269"/>
                  </a:cubicBezTo>
                  <a:cubicBezTo>
                    <a:pt x="2945" y="3789"/>
                    <a:pt x="2762" y="3219"/>
                    <a:pt x="2671" y="2648"/>
                  </a:cubicBezTo>
                  <a:lnTo>
                    <a:pt x="2671" y="2648"/>
                  </a:lnTo>
                  <a:cubicBezTo>
                    <a:pt x="3036" y="2922"/>
                    <a:pt x="3424" y="3219"/>
                    <a:pt x="3812" y="3401"/>
                  </a:cubicBezTo>
                  <a:lnTo>
                    <a:pt x="3904" y="3493"/>
                  </a:lnTo>
                  <a:cubicBezTo>
                    <a:pt x="3904" y="3698"/>
                    <a:pt x="3904" y="3881"/>
                    <a:pt x="3995" y="4063"/>
                  </a:cubicBezTo>
                  <a:cubicBezTo>
                    <a:pt x="3995" y="4269"/>
                    <a:pt x="3995" y="4451"/>
                    <a:pt x="4086" y="4634"/>
                  </a:cubicBezTo>
                  <a:cubicBezTo>
                    <a:pt x="4086" y="4680"/>
                    <a:pt x="4138" y="4703"/>
                    <a:pt x="4175" y="4703"/>
                  </a:cubicBezTo>
                  <a:cubicBezTo>
                    <a:pt x="4212" y="4703"/>
                    <a:pt x="4235" y="4680"/>
                    <a:pt x="4178" y="4634"/>
                  </a:cubicBezTo>
                  <a:cubicBezTo>
                    <a:pt x="4178" y="4451"/>
                    <a:pt x="4178" y="4269"/>
                    <a:pt x="4086" y="4063"/>
                  </a:cubicBezTo>
                  <a:cubicBezTo>
                    <a:pt x="4086" y="3881"/>
                    <a:pt x="3995" y="3698"/>
                    <a:pt x="3995" y="3493"/>
                  </a:cubicBezTo>
                  <a:lnTo>
                    <a:pt x="3995" y="3493"/>
                  </a:lnTo>
                  <a:cubicBezTo>
                    <a:pt x="4178" y="3584"/>
                    <a:pt x="4383" y="3584"/>
                    <a:pt x="4474" y="3698"/>
                  </a:cubicBezTo>
                  <a:cubicBezTo>
                    <a:pt x="4498" y="3710"/>
                    <a:pt x="4521" y="3715"/>
                    <a:pt x="4541" y="3715"/>
                  </a:cubicBezTo>
                  <a:cubicBezTo>
                    <a:pt x="4678" y="3715"/>
                    <a:pt x="4736" y="3481"/>
                    <a:pt x="4657" y="3401"/>
                  </a:cubicBezTo>
                  <a:cubicBezTo>
                    <a:pt x="4566" y="3401"/>
                    <a:pt x="4474" y="3310"/>
                    <a:pt x="4383" y="3310"/>
                  </a:cubicBezTo>
                  <a:cubicBezTo>
                    <a:pt x="4474" y="3310"/>
                    <a:pt x="4474" y="3219"/>
                    <a:pt x="4474" y="3219"/>
                  </a:cubicBezTo>
                  <a:cubicBezTo>
                    <a:pt x="4657" y="3128"/>
                    <a:pt x="4862" y="3128"/>
                    <a:pt x="4954" y="2922"/>
                  </a:cubicBezTo>
                  <a:cubicBezTo>
                    <a:pt x="5045" y="2922"/>
                    <a:pt x="4954" y="2831"/>
                    <a:pt x="4954" y="2831"/>
                  </a:cubicBezTo>
                  <a:cubicBezTo>
                    <a:pt x="4748" y="2922"/>
                    <a:pt x="4566" y="3013"/>
                    <a:pt x="4383" y="3128"/>
                  </a:cubicBezTo>
                  <a:lnTo>
                    <a:pt x="4178" y="3128"/>
                  </a:lnTo>
                  <a:cubicBezTo>
                    <a:pt x="3812" y="2922"/>
                    <a:pt x="3333" y="2648"/>
                    <a:pt x="2945" y="2352"/>
                  </a:cubicBezTo>
                  <a:cubicBezTo>
                    <a:pt x="3721" y="2169"/>
                    <a:pt x="4383" y="1872"/>
                    <a:pt x="5136" y="1690"/>
                  </a:cubicBezTo>
                  <a:cubicBezTo>
                    <a:pt x="5228" y="1598"/>
                    <a:pt x="5136" y="1507"/>
                    <a:pt x="5045" y="1507"/>
                  </a:cubicBezTo>
                  <a:cubicBezTo>
                    <a:pt x="4383" y="1690"/>
                    <a:pt x="3721" y="1872"/>
                    <a:pt x="2945" y="2078"/>
                  </a:cubicBezTo>
                  <a:cubicBezTo>
                    <a:pt x="3151" y="1781"/>
                    <a:pt x="3242" y="1598"/>
                    <a:pt x="3333" y="1416"/>
                  </a:cubicBezTo>
                  <a:cubicBezTo>
                    <a:pt x="3607" y="1302"/>
                    <a:pt x="3904" y="1119"/>
                    <a:pt x="4178" y="1028"/>
                  </a:cubicBezTo>
                  <a:cubicBezTo>
                    <a:pt x="4268" y="955"/>
                    <a:pt x="4287" y="811"/>
                    <a:pt x="4189" y="811"/>
                  </a:cubicBezTo>
                  <a:cubicBezTo>
                    <a:pt x="4163" y="811"/>
                    <a:pt x="4129" y="821"/>
                    <a:pt x="4086" y="845"/>
                  </a:cubicBezTo>
                  <a:cubicBezTo>
                    <a:pt x="3904" y="936"/>
                    <a:pt x="3721" y="936"/>
                    <a:pt x="3516" y="1028"/>
                  </a:cubicBezTo>
                  <a:cubicBezTo>
                    <a:pt x="3721" y="845"/>
                    <a:pt x="3812" y="548"/>
                    <a:pt x="3995" y="366"/>
                  </a:cubicBezTo>
                  <a:cubicBezTo>
                    <a:pt x="3995" y="302"/>
                    <a:pt x="3950" y="227"/>
                    <a:pt x="3892" y="227"/>
                  </a:cubicBezTo>
                  <a:cubicBezTo>
                    <a:pt x="3867" y="227"/>
                    <a:pt x="3840" y="240"/>
                    <a:pt x="3812" y="274"/>
                  </a:cubicBezTo>
                  <a:cubicBezTo>
                    <a:pt x="3607" y="548"/>
                    <a:pt x="3424" y="845"/>
                    <a:pt x="3242" y="1210"/>
                  </a:cubicBezTo>
                  <a:cubicBezTo>
                    <a:pt x="3151" y="1210"/>
                    <a:pt x="3036" y="1210"/>
                    <a:pt x="3036" y="1302"/>
                  </a:cubicBezTo>
                  <a:cubicBezTo>
                    <a:pt x="2945" y="1302"/>
                    <a:pt x="2945" y="1507"/>
                    <a:pt x="3036" y="1507"/>
                  </a:cubicBezTo>
                  <a:cubicBezTo>
                    <a:pt x="2854" y="1690"/>
                    <a:pt x="2762" y="1872"/>
                    <a:pt x="2580" y="2169"/>
                  </a:cubicBezTo>
                  <a:cubicBezTo>
                    <a:pt x="2580" y="2169"/>
                    <a:pt x="2580" y="2078"/>
                    <a:pt x="2466" y="2078"/>
                  </a:cubicBezTo>
                  <a:cubicBezTo>
                    <a:pt x="2374" y="1416"/>
                    <a:pt x="2192" y="731"/>
                    <a:pt x="2192" y="69"/>
                  </a:cubicBezTo>
                  <a:cubicBezTo>
                    <a:pt x="2192" y="23"/>
                    <a:pt x="2146" y="1"/>
                    <a:pt x="2101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15" name="Google Shape;2615;p34"/>
            <p:cNvSpPr/>
            <p:nvPr/>
          </p:nvSpPr>
          <p:spPr>
            <a:xfrm>
              <a:off x="7704742" y="3253737"/>
              <a:ext cx="7227" cy="31003"/>
            </a:xfrm>
            <a:custGeom>
              <a:avLst/>
              <a:gdLst/>
              <a:ahLst/>
              <a:cxnLst/>
              <a:rect l="l" t="t" r="r" b="b"/>
              <a:pathLst>
                <a:path w="297" h="1274" extrusionOk="0">
                  <a:moveTo>
                    <a:pt x="0" y="1"/>
                  </a:moveTo>
                  <a:lnTo>
                    <a:pt x="0" y="92"/>
                  </a:lnTo>
                  <a:cubicBezTo>
                    <a:pt x="91" y="480"/>
                    <a:pt x="91" y="754"/>
                    <a:pt x="91" y="1233"/>
                  </a:cubicBezTo>
                  <a:cubicBezTo>
                    <a:pt x="91" y="1233"/>
                    <a:pt x="142" y="1274"/>
                    <a:pt x="176" y="1274"/>
                  </a:cubicBezTo>
                  <a:cubicBezTo>
                    <a:pt x="193" y="1274"/>
                    <a:pt x="206" y="1264"/>
                    <a:pt x="206" y="1233"/>
                  </a:cubicBezTo>
                  <a:cubicBezTo>
                    <a:pt x="297" y="868"/>
                    <a:pt x="206" y="389"/>
                    <a:pt x="0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16" name="Google Shape;2616;p34"/>
            <p:cNvSpPr/>
            <p:nvPr/>
          </p:nvSpPr>
          <p:spPr>
            <a:xfrm>
              <a:off x="8917800" y="4244987"/>
              <a:ext cx="150001" cy="144428"/>
            </a:xfrm>
            <a:custGeom>
              <a:avLst/>
              <a:gdLst/>
              <a:ahLst/>
              <a:cxnLst/>
              <a:rect l="l" t="t" r="r" b="b"/>
              <a:pathLst>
                <a:path w="6164" h="5935" extrusionOk="0">
                  <a:moveTo>
                    <a:pt x="2486" y="1"/>
                  </a:moveTo>
                  <a:cubicBezTo>
                    <a:pt x="2434" y="1"/>
                    <a:pt x="2374" y="51"/>
                    <a:pt x="2374" y="169"/>
                  </a:cubicBezTo>
                  <a:cubicBezTo>
                    <a:pt x="2466" y="830"/>
                    <a:pt x="2466" y="1584"/>
                    <a:pt x="2648" y="2246"/>
                  </a:cubicBezTo>
                  <a:cubicBezTo>
                    <a:pt x="2283" y="2063"/>
                    <a:pt x="1895" y="1789"/>
                    <a:pt x="1507" y="1584"/>
                  </a:cubicBezTo>
                  <a:lnTo>
                    <a:pt x="1507" y="922"/>
                  </a:lnTo>
                  <a:cubicBezTo>
                    <a:pt x="1507" y="648"/>
                    <a:pt x="1507" y="442"/>
                    <a:pt x="1416" y="169"/>
                  </a:cubicBezTo>
                  <a:cubicBezTo>
                    <a:pt x="1416" y="123"/>
                    <a:pt x="1393" y="100"/>
                    <a:pt x="1359" y="100"/>
                  </a:cubicBezTo>
                  <a:cubicBezTo>
                    <a:pt x="1324" y="100"/>
                    <a:pt x="1279" y="123"/>
                    <a:pt x="1233" y="169"/>
                  </a:cubicBezTo>
                  <a:lnTo>
                    <a:pt x="1233" y="922"/>
                  </a:lnTo>
                  <a:lnTo>
                    <a:pt x="1233" y="1401"/>
                  </a:lnTo>
                  <a:cubicBezTo>
                    <a:pt x="1028" y="1219"/>
                    <a:pt x="754" y="1013"/>
                    <a:pt x="571" y="830"/>
                  </a:cubicBezTo>
                  <a:cubicBezTo>
                    <a:pt x="549" y="813"/>
                    <a:pt x="528" y="806"/>
                    <a:pt x="509" y="806"/>
                  </a:cubicBezTo>
                  <a:cubicBezTo>
                    <a:pt x="426" y="806"/>
                    <a:pt x="366" y="939"/>
                    <a:pt x="366" y="1013"/>
                  </a:cubicBezTo>
                  <a:cubicBezTo>
                    <a:pt x="754" y="1310"/>
                    <a:pt x="1028" y="1492"/>
                    <a:pt x="1324" y="1789"/>
                  </a:cubicBezTo>
                  <a:cubicBezTo>
                    <a:pt x="936" y="1880"/>
                    <a:pt x="457" y="1972"/>
                    <a:pt x="92" y="2154"/>
                  </a:cubicBezTo>
                  <a:cubicBezTo>
                    <a:pt x="1" y="2154"/>
                    <a:pt x="1" y="2360"/>
                    <a:pt x="183" y="2360"/>
                  </a:cubicBezTo>
                  <a:cubicBezTo>
                    <a:pt x="571" y="2246"/>
                    <a:pt x="936" y="2154"/>
                    <a:pt x="1324" y="1972"/>
                  </a:cubicBezTo>
                  <a:cubicBezTo>
                    <a:pt x="1416" y="1972"/>
                    <a:pt x="1416" y="1972"/>
                    <a:pt x="1416" y="1880"/>
                  </a:cubicBezTo>
                  <a:cubicBezTo>
                    <a:pt x="1804" y="2154"/>
                    <a:pt x="2169" y="2451"/>
                    <a:pt x="2557" y="2725"/>
                  </a:cubicBezTo>
                  <a:cubicBezTo>
                    <a:pt x="1804" y="2930"/>
                    <a:pt x="1142" y="3204"/>
                    <a:pt x="366" y="3387"/>
                  </a:cubicBezTo>
                  <a:cubicBezTo>
                    <a:pt x="274" y="3501"/>
                    <a:pt x="274" y="3684"/>
                    <a:pt x="457" y="3684"/>
                  </a:cubicBezTo>
                  <a:cubicBezTo>
                    <a:pt x="1233" y="3501"/>
                    <a:pt x="1986" y="3296"/>
                    <a:pt x="2740" y="3022"/>
                  </a:cubicBezTo>
                  <a:lnTo>
                    <a:pt x="2740" y="3022"/>
                  </a:lnTo>
                  <a:cubicBezTo>
                    <a:pt x="2557" y="3501"/>
                    <a:pt x="2283" y="3866"/>
                    <a:pt x="1986" y="4346"/>
                  </a:cubicBezTo>
                  <a:cubicBezTo>
                    <a:pt x="1598" y="4346"/>
                    <a:pt x="1233" y="4437"/>
                    <a:pt x="845" y="4437"/>
                  </a:cubicBezTo>
                  <a:cubicBezTo>
                    <a:pt x="754" y="4437"/>
                    <a:pt x="754" y="4642"/>
                    <a:pt x="845" y="4642"/>
                  </a:cubicBezTo>
                  <a:cubicBezTo>
                    <a:pt x="1142" y="4642"/>
                    <a:pt x="1507" y="4642"/>
                    <a:pt x="1895" y="4528"/>
                  </a:cubicBezTo>
                  <a:lnTo>
                    <a:pt x="1895" y="4528"/>
                  </a:lnTo>
                  <a:cubicBezTo>
                    <a:pt x="1895" y="4642"/>
                    <a:pt x="1804" y="4642"/>
                    <a:pt x="1895" y="4642"/>
                  </a:cubicBezTo>
                  <a:cubicBezTo>
                    <a:pt x="1804" y="4734"/>
                    <a:pt x="1804" y="4825"/>
                    <a:pt x="1712" y="4916"/>
                  </a:cubicBezTo>
                  <a:cubicBezTo>
                    <a:pt x="1630" y="5048"/>
                    <a:pt x="1715" y="5144"/>
                    <a:pt x="1802" y="5144"/>
                  </a:cubicBezTo>
                  <a:cubicBezTo>
                    <a:pt x="1836" y="5144"/>
                    <a:pt x="1870" y="5130"/>
                    <a:pt x="1895" y="5099"/>
                  </a:cubicBezTo>
                  <a:cubicBezTo>
                    <a:pt x="1986" y="5099"/>
                    <a:pt x="1986" y="5007"/>
                    <a:pt x="1986" y="5007"/>
                  </a:cubicBezTo>
                  <a:cubicBezTo>
                    <a:pt x="2078" y="5304"/>
                    <a:pt x="2169" y="5578"/>
                    <a:pt x="2283" y="5875"/>
                  </a:cubicBezTo>
                  <a:cubicBezTo>
                    <a:pt x="2321" y="5913"/>
                    <a:pt x="2374" y="5935"/>
                    <a:pt x="2418" y="5935"/>
                  </a:cubicBezTo>
                  <a:cubicBezTo>
                    <a:pt x="2479" y="5935"/>
                    <a:pt x="2519" y="5891"/>
                    <a:pt x="2466" y="5784"/>
                  </a:cubicBezTo>
                  <a:cubicBezTo>
                    <a:pt x="2374" y="5487"/>
                    <a:pt x="2283" y="5099"/>
                    <a:pt x="2078" y="4825"/>
                  </a:cubicBezTo>
                  <a:cubicBezTo>
                    <a:pt x="2374" y="4346"/>
                    <a:pt x="2648" y="3958"/>
                    <a:pt x="2945" y="3501"/>
                  </a:cubicBezTo>
                  <a:cubicBezTo>
                    <a:pt x="3036" y="4072"/>
                    <a:pt x="3219" y="4642"/>
                    <a:pt x="3516" y="5213"/>
                  </a:cubicBezTo>
                  <a:cubicBezTo>
                    <a:pt x="3516" y="5239"/>
                    <a:pt x="3531" y="5250"/>
                    <a:pt x="3552" y="5250"/>
                  </a:cubicBezTo>
                  <a:cubicBezTo>
                    <a:pt x="3605" y="5250"/>
                    <a:pt x="3698" y="5180"/>
                    <a:pt x="3698" y="5099"/>
                  </a:cubicBezTo>
                  <a:cubicBezTo>
                    <a:pt x="3516" y="4437"/>
                    <a:pt x="3310" y="3775"/>
                    <a:pt x="3128" y="3204"/>
                  </a:cubicBezTo>
                  <a:lnTo>
                    <a:pt x="3128" y="3204"/>
                  </a:lnTo>
                  <a:cubicBezTo>
                    <a:pt x="3607" y="3501"/>
                    <a:pt x="4086" y="3775"/>
                    <a:pt x="4566" y="4072"/>
                  </a:cubicBezTo>
                  <a:lnTo>
                    <a:pt x="4657" y="4163"/>
                  </a:lnTo>
                  <a:cubicBezTo>
                    <a:pt x="4657" y="4437"/>
                    <a:pt x="4657" y="4642"/>
                    <a:pt x="4748" y="4825"/>
                  </a:cubicBezTo>
                  <a:cubicBezTo>
                    <a:pt x="4748" y="5099"/>
                    <a:pt x="4748" y="5304"/>
                    <a:pt x="4840" y="5578"/>
                  </a:cubicBezTo>
                  <a:cubicBezTo>
                    <a:pt x="4931" y="5578"/>
                    <a:pt x="5022" y="5578"/>
                    <a:pt x="5022" y="5487"/>
                  </a:cubicBezTo>
                  <a:cubicBezTo>
                    <a:pt x="5022" y="5304"/>
                    <a:pt x="4931" y="5099"/>
                    <a:pt x="4931" y="4916"/>
                  </a:cubicBezTo>
                  <a:cubicBezTo>
                    <a:pt x="4840" y="4642"/>
                    <a:pt x="4840" y="4346"/>
                    <a:pt x="4748" y="4163"/>
                  </a:cubicBezTo>
                  <a:lnTo>
                    <a:pt x="4748" y="4163"/>
                  </a:lnTo>
                  <a:cubicBezTo>
                    <a:pt x="4931" y="4254"/>
                    <a:pt x="5136" y="4346"/>
                    <a:pt x="5319" y="4346"/>
                  </a:cubicBezTo>
                  <a:cubicBezTo>
                    <a:pt x="5344" y="4358"/>
                    <a:pt x="5368" y="4364"/>
                    <a:pt x="5390" y="4364"/>
                  </a:cubicBezTo>
                  <a:cubicBezTo>
                    <a:pt x="5523" y="4364"/>
                    <a:pt x="5580" y="4150"/>
                    <a:pt x="5501" y="4072"/>
                  </a:cubicBezTo>
                  <a:cubicBezTo>
                    <a:pt x="5410" y="3958"/>
                    <a:pt x="5319" y="3958"/>
                    <a:pt x="5228" y="3866"/>
                  </a:cubicBezTo>
                  <a:lnTo>
                    <a:pt x="5319" y="3866"/>
                  </a:lnTo>
                  <a:cubicBezTo>
                    <a:pt x="5501" y="3775"/>
                    <a:pt x="5798" y="3684"/>
                    <a:pt x="5889" y="3501"/>
                  </a:cubicBezTo>
                  <a:cubicBezTo>
                    <a:pt x="5981" y="3501"/>
                    <a:pt x="5889" y="3387"/>
                    <a:pt x="5889" y="3387"/>
                  </a:cubicBezTo>
                  <a:cubicBezTo>
                    <a:pt x="5593" y="3501"/>
                    <a:pt x="5410" y="3592"/>
                    <a:pt x="5228" y="3684"/>
                  </a:cubicBezTo>
                  <a:cubicBezTo>
                    <a:pt x="5136" y="3684"/>
                    <a:pt x="5022" y="3684"/>
                    <a:pt x="5022" y="3775"/>
                  </a:cubicBezTo>
                  <a:cubicBezTo>
                    <a:pt x="4566" y="3387"/>
                    <a:pt x="3995" y="3113"/>
                    <a:pt x="3516" y="2816"/>
                  </a:cubicBezTo>
                  <a:lnTo>
                    <a:pt x="6072" y="1972"/>
                  </a:lnTo>
                  <a:cubicBezTo>
                    <a:pt x="6163" y="1880"/>
                    <a:pt x="6163" y="1789"/>
                    <a:pt x="5981" y="1789"/>
                  </a:cubicBezTo>
                  <a:cubicBezTo>
                    <a:pt x="5228" y="1972"/>
                    <a:pt x="4360" y="2246"/>
                    <a:pt x="3516" y="2451"/>
                  </a:cubicBezTo>
                  <a:cubicBezTo>
                    <a:pt x="3698" y="2154"/>
                    <a:pt x="3881" y="1880"/>
                    <a:pt x="3995" y="1584"/>
                  </a:cubicBezTo>
                  <a:cubicBezTo>
                    <a:pt x="4269" y="1492"/>
                    <a:pt x="4657" y="1401"/>
                    <a:pt x="4931" y="1219"/>
                  </a:cubicBezTo>
                  <a:cubicBezTo>
                    <a:pt x="5010" y="1219"/>
                    <a:pt x="5020" y="996"/>
                    <a:pt x="4903" y="996"/>
                  </a:cubicBezTo>
                  <a:cubicBezTo>
                    <a:pt x="4885" y="996"/>
                    <a:pt x="4864" y="1001"/>
                    <a:pt x="4840" y="1013"/>
                  </a:cubicBezTo>
                  <a:cubicBezTo>
                    <a:pt x="4657" y="1104"/>
                    <a:pt x="4451" y="1104"/>
                    <a:pt x="4178" y="1219"/>
                  </a:cubicBezTo>
                  <a:cubicBezTo>
                    <a:pt x="4360" y="922"/>
                    <a:pt x="4566" y="648"/>
                    <a:pt x="4657" y="351"/>
                  </a:cubicBezTo>
                  <a:cubicBezTo>
                    <a:pt x="4721" y="287"/>
                    <a:pt x="4695" y="222"/>
                    <a:pt x="4641" y="222"/>
                  </a:cubicBezTo>
                  <a:cubicBezTo>
                    <a:pt x="4619" y="222"/>
                    <a:pt x="4592" y="233"/>
                    <a:pt x="4566" y="260"/>
                  </a:cubicBezTo>
                  <a:cubicBezTo>
                    <a:pt x="4269" y="648"/>
                    <a:pt x="4086" y="1013"/>
                    <a:pt x="3790" y="1401"/>
                  </a:cubicBezTo>
                  <a:cubicBezTo>
                    <a:pt x="3698" y="1492"/>
                    <a:pt x="3698" y="1492"/>
                    <a:pt x="3607" y="1492"/>
                  </a:cubicBezTo>
                  <a:cubicBezTo>
                    <a:pt x="3516" y="1584"/>
                    <a:pt x="3516" y="1789"/>
                    <a:pt x="3607" y="1789"/>
                  </a:cubicBezTo>
                  <a:cubicBezTo>
                    <a:pt x="3424" y="2063"/>
                    <a:pt x="3219" y="2246"/>
                    <a:pt x="3128" y="2542"/>
                  </a:cubicBezTo>
                  <a:cubicBezTo>
                    <a:pt x="3036" y="2542"/>
                    <a:pt x="3036" y="2542"/>
                    <a:pt x="2945" y="2451"/>
                  </a:cubicBezTo>
                  <a:cubicBezTo>
                    <a:pt x="2854" y="1675"/>
                    <a:pt x="2648" y="922"/>
                    <a:pt x="2557" y="77"/>
                  </a:cubicBezTo>
                  <a:cubicBezTo>
                    <a:pt x="2557" y="29"/>
                    <a:pt x="2524" y="1"/>
                    <a:pt x="2486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17" name="Google Shape;2617;p34"/>
            <p:cNvSpPr/>
            <p:nvPr/>
          </p:nvSpPr>
          <p:spPr>
            <a:xfrm>
              <a:off x="9003334" y="4246861"/>
              <a:ext cx="8907" cy="33899"/>
            </a:xfrm>
            <a:custGeom>
              <a:avLst/>
              <a:gdLst/>
              <a:ahLst/>
              <a:cxnLst/>
              <a:rect l="l" t="t" r="r" b="b"/>
              <a:pathLst>
                <a:path w="366" h="1393" extrusionOk="0">
                  <a:moveTo>
                    <a:pt x="1" y="0"/>
                  </a:moveTo>
                  <a:cubicBezTo>
                    <a:pt x="92" y="457"/>
                    <a:pt x="92" y="845"/>
                    <a:pt x="92" y="1324"/>
                  </a:cubicBezTo>
                  <a:cubicBezTo>
                    <a:pt x="92" y="1370"/>
                    <a:pt x="115" y="1393"/>
                    <a:pt x="138" y="1393"/>
                  </a:cubicBezTo>
                  <a:cubicBezTo>
                    <a:pt x="160" y="1393"/>
                    <a:pt x="183" y="1370"/>
                    <a:pt x="183" y="1324"/>
                  </a:cubicBezTo>
                  <a:cubicBezTo>
                    <a:pt x="366" y="845"/>
                    <a:pt x="275" y="365"/>
                    <a:pt x="1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18" name="Google Shape;2618;p34"/>
            <p:cNvSpPr/>
            <p:nvPr/>
          </p:nvSpPr>
          <p:spPr>
            <a:xfrm>
              <a:off x="8776175" y="3647682"/>
              <a:ext cx="41662" cy="38766"/>
            </a:xfrm>
            <a:custGeom>
              <a:avLst/>
              <a:gdLst/>
              <a:ahLst/>
              <a:cxnLst/>
              <a:rect l="l" t="t" r="r" b="b"/>
              <a:pathLst>
                <a:path w="1712" h="1593" extrusionOk="0">
                  <a:moveTo>
                    <a:pt x="913" y="0"/>
                  </a:moveTo>
                  <a:cubicBezTo>
                    <a:pt x="696" y="0"/>
                    <a:pt x="479" y="120"/>
                    <a:pt x="388" y="360"/>
                  </a:cubicBezTo>
                  <a:cubicBezTo>
                    <a:pt x="297" y="543"/>
                    <a:pt x="297" y="657"/>
                    <a:pt x="206" y="748"/>
                  </a:cubicBezTo>
                  <a:cubicBezTo>
                    <a:pt x="0" y="1227"/>
                    <a:pt x="479" y="1593"/>
                    <a:pt x="867" y="1593"/>
                  </a:cubicBezTo>
                  <a:cubicBezTo>
                    <a:pt x="1347" y="1593"/>
                    <a:pt x="1712" y="1227"/>
                    <a:pt x="1529" y="748"/>
                  </a:cubicBezTo>
                  <a:cubicBezTo>
                    <a:pt x="1529" y="657"/>
                    <a:pt x="1438" y="543"/>
                    <a:pt x="1438" y="360"/>
                  </a:cubicBezTo>
                  <a:cubicBezTo>
                    <a:pt x="1347" y="120"/>
                    <a:pt x="1130" y="0"/>
                    <a:pt x="913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19" name="Google Shape;2619;p34"/>
            <p:cNvSpPr/>
            <p:nvPr/>
          </p:nvSpPr>
          <p:spPr>
            <a:xfrm>
              <a:off x="8966127" y="3451622"/>
              <a:ext cx="16134" cy="22096"/>
            </a:xfrm>
            <a:custGeom>
              <a:avLst/>
              <a:gdLst/>
              <a:ahLst/>
              <a:cxnLst/>
              <a:rect l="l" t="t" r="r" b="b"/>
              <a:pathLst>
                <a:path w="663" h="908" extrusionOk="0">
                  <a:moveTo>
                    <a:pt x="320" y="0"/>
                  </a:moveTo>
                  <a:cubicBezTo>
                    <a:pt x="234" y="0"/>
                    <a:pt x="137" y="52"/>
                    <a:pt x="92" y="154"/>
                  </a:cubicBezTo>
                  <a:lnTo>
                    <a:pt x="92" y="428"/>
                  </a:lnTo>
                  <a:cubicBezTo>
                    <a:pt x="0" y="725"/>
                    <a:pt x="92" y="907"/>
                    <a:pt x="297" y="907"/>
                  </a:cubicBezTo>
                  <a:cubicBezTo>
                    <a:pt x="571" y="907"/>
                    <a:pt x="662" y="725"/>
                    <a:pt x="571" y="428"/>
                  </a:cubicBezTo>
                  <a:cubicBezTo>
                    <a:pt x="571" y="428"/>
                    <a:pt x="571" y="246"/>
                    <a:pt x="480" y="154"/>
                  </a:cubicBezTo>
                  <a:cubicBezTo>
                    <a:pt x="480" y="52"/>
                    <a:pt x="405" y="0"/>
                    <a:pt x="32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20" name="Google Shape;2620;p34"/>
            <p:cNvSpPr/>
            <p:nvPr/>
          </p:nvSpPr>
          <p:spPr>
            <a:xfrm>
              <a:off x="8806714" y="1551784"/>
              <a:ext cx="27791" cy="16110"/>
            </a:xfrm>
            <a:custGeom>
              <a:avLst/>
              <a:gdLst/>
              <a:ahLst/>
              <a:cxnLst/>
              <a:rect l="l" t="t" r="r" b="b"/>
              <a:pathLst>
                <a:path w="1142" h="662" extrusionOk="0">
                  <a:moveTo>
                    <a:pt x="541" y="0"/>
                  </a:moveTo>
                  <a:cubicBezTo>
                    <a:pt x="490" y="0"/>
                    <a:pt x="434" y="13"/>
                    <a:pt x="366" y="51"/>
                  </a:cubicBezTo>
                  <a:cubicBezTo>
                    <a:pt x="0" y="51"/>
                    <a:pt x="0" y="621"/>
                    <a:pt x="366" y="621"/>
                  </a:cubicBezTo>
                  <a:cubicBezTo>
                    <a:pt x="434" y="652"/>
                    <a:pt x="490" y="662"/>
                    <a:pt x="541" y="662"/>
                  </a:cubicBezTo>
                  <a:cubicBezTo>
                    <a:pt x="642" y="662"/>
                    <a:pt x="723" y="621"/>
                    <a:pt x="845" y="621"/>
                  </a:cubicBezTo>
                  <a:cubicBezTo>
                    <a:pt x="1142" y="507"/>
                    <a:pt x="1142" y="142"/>
                    <a:pt x="845" y="51"/>
                  </a:cubicBezTo>
                  <a:cubicBezTo>
                    <a:pt x="723" y="51"/>
                    <a:pt x="642" y="0"/>
                    <a:pt x="541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21" name="Google Shape;2621;p34"/>
            <p:cNvSpPr/>
            <p:nvPr/>
          </p:nvSpPr>
          <p:spPr>
            <a:xfrm>
              <a:off x="9019443" y="599322"/>
              <a:ext cx="18349" cy="13920"/>
            </a:xfrm>
            <a:custGeom>
              <a:avLst/>
              <a:gdLst/>
              <a:ahLst/>
              <a:cxnLst/>
              <a:rect l="l" t="t" r="r" b="b"/>
              <a:pathLst>
                <a:path w="754" h="572" extrusionOk="0">
                  <a:moveTo>
                    <a:pt x="389" y="1"/>
                  </a:moveTo>
                  <a:cubicBezTo>
                    <a:pt x="1" y="1"/>
                    <a:pt x="1" y="571"/>
                    <a:pt x="389" y="571"/>
                  </a:cubicBezTo>
                  <a:cubicBezTo>
                    <a:pt x="754" y="571"/>
                    <a:pt x="754" y="1"/>
                    <a:pt x="389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22" name="Google Shape;2622;p34"/>
            <p:cNvSpPr/>
            <p:nvPr/>
          </p:nvSpPr>
          <p:spPr>
            <a:xfrm>
              <a:off x="8686187" y="1006456"/>
              <a:ext cx="27791" cy="13920"/>
            </a:xfrm>
            <a:custGeom>
              <a:avLst/>
              <a:gdLst/>
              <a:ahLst/>
              <a:cxnLst/>
              <a:rect l="l" t="t" r="r" b="b"/>
              <a:pathLst>
                <a:path w="1142" h="572" extrusionOk="0">
                  <a:moveTo>
                    <a:pt x="388" y="1"/>
                  </a:moveTo>
                  <a:cubicBezTo>
                    <a:pt x="0" y="1"/>
                    <a:pt x="0" y="571"/>
                    <a:pt x="388" y="571"/>
                  </a:cubicBezTo>
                  <a:lnTo>
                    <a:pt x="754" y="571"/>
                  </a:lnTo>
                  <a:cubicBezTo>
                    <a:pt x="1142" y="480"/>
                    <a:pt x="1142" y="92"/>
                    <a:pt x="754" y="92"/>
                  </a:cubicBezTo>
                  <a:cubicBezTo>
                    <a:pt x="662" y="1"/>
                    <a:pt x="571" y="1"/>
                    <a:pt x="388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23" name="Google Shape;2623;p34"/>
            <p:cNvSpPr/>
            <p:nvPr/>
          </p:nvSpPr>
          <p:spPr>
            <a:xfrm>
              <a:off x="8045201" y="652102"/>
              <a:ext cx="30029" cy="19468"/>
            </a:xfrm>
            <a:custGeom>
              <a:avLst/>
              <a:gdLst/>
              <a:ahLst/>
              <a:cxnLst/>
              <a:rect l="l" t="t" r="r" b="b"/>
              <a:pathLst>
                <a:path w="1234" h="800" extrusionOk="0">
                  <a:moveTo>
                    <a:pt x="743" y="0"/>
                  </a:moveTo>
                  <a:cubicBezTo>
                    <a:pt x="634" y="0"/>
                    <a:pt x="515" y="23"/>
                    <a:pt x="366" y="23"/>
                  </a:cubicBezTo>
                  <a:cubicBezTo>
                    <a:pt x="1" y="114"/>
                    <a:pt x="1" y="685"/>
                    <a:pt x="366" y="776"/>
                  </a:cubicBezTo>
                  <a:cubicBezTo>
                    <a:pt x="515" y="776"/>
                    <a:pt x="634" y="799"/>
                    <a:pt x="743" y="799"/>
                  </a:cubicBezTo>
                  <a:cubicBezTo>
                    <a:pt x="851" y="799"/>
                    <a:pt x="948" y="776"/>
                    <a:pt x="1051" y="685"/>
                  </a:cubicBezTo>
                  <a:cubicBezTo>
                    <a:pt x="1234" y="502"/>
                    <a:pt x="1234" y="297"/>
                    <a:pt x="1051" y="114"/>
                  </a:cubicBezTo>
                  <a:cubicBezTo>
                    <a:pt x="948" y="23"/>
                    <a:pt x="851" y="0"/>
                    <a:pt x="743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24" name="Google Shape;2624;p34"/>
            <p:cNvSpPr/>
            <p:nvPr/>
          </p:nvSpPr>
          <p:spPr>
            <a:xfrm>
              <a:off x="7728054" y="1205850"/>
              <a:ext cx="27815" cy="22802"/>
            </a:xfrm>
            <a:custGeom>
              <a:avLst/>
              <a:gdLst/>
              <a:ahLst/>
              <a:cxnLst/>
              <a:rect l="l" t="t" r="r" b="b"/>
              <a:pathLst>
                <a:path w="1143" h="937" extrusionOk="0">
                  <a:moveTo>
                    <a:pt x="571" y="1"/>
                  </a:moveTo>
                  <a:cubicBezTo>
                    <a:pt x="1" y="1"/>
                    <a:pt x="1" y="937"/>
                    <a:pt x="571" y="937"/>
                  </a:cubicBezTo>
                  <a:cubicBezTo>
                    <a:pt x="1142" y="937"/>
                    <a:pt x="1142" y="1"/>
                    <a:pt x="571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25" name="Google Shape;2625;p34"/>
            <p:cNvSpPr/>
            <p:nvPr/>
          </p:nvSpPr>
          <p:spPr>
            <a:xfrm>
              <a:off x="7894695" y="1511340"/>
              <a:ext cx="27791" cy="22802"/>
            </a:xfrm>
            <a:custGeom>
              <a:avLst/>
              <a:gdLst/>
              <a:ahLst/>
              <a:cxnLst/>
              <a:rect l="l" t="t" r="r" b="b"/>
              <a:pathLst>
                <a:path w="1142" h="937" extrusionOk="0">
                  <a:moveTo>
                    <a:pt x="571" y="1"/>
                  </a:moveTo>
                  <a:cubicBezTo>
                    <a:pt x="0" y="1"/>
                    <a:pt x="0" y="937"/>
                    <a:pt x="571" y="937"/>
                  </a:cubicBezTo>
                  <a:cubicBezTo>
                    <a:pt x="1142" y="937"/>
                    <a:pt x="1142" y="1"/>
                    <a:pt x="571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26" name="Google Shape;2626;p34"/>
            <p:cNvSpPr/>
            <p:nvPr/>
          </p:nvSpPr>
          <p:spPr>
            <a:xfrm>
              <a:off x="7698075" y="2202454"/>
              <a:ext cx="39179" cy="35748"/>
            </a:xfrm>
            <a:custGeom>
              <a:avLst/>
              <a:gdLst/>
              <a:ahLst/>
              <a:cxnLst/>
              <a:rect l="l" t="t" r="r" b="b"/>
              <a:pathLst>
                <a:path w="1610" h="1469" extrusionOk="0">
                  <a:moveTo>
                    <a:pt x="662" y="0"/>
                  </a:moveTo>
                  <a:cubicBezTo>
                    <a:pt x="519" y="0"/>
                    <a:pt x="377" y="74"/>
                    <a:pt x="274" y="223"/>
                  </a:cubicBezTo>
                  <a:cubicBezTo>
                    <a:pt x="0" y="405"/>
                    <a:pt x="0" y="793"/>
                    <a:pt x="274" y="976"/>
                  </a:cubicBezTo>
                  <a:cubicBezTo>
                    <a:pt x="274" y="1067"/>
                    <a:pt x="365" y="1159"/>
                    <a:pt x="480" y="1273"/>
                  </a:cubicBezTo>
                  <a:cubicBezTo>
                    <a:pt x="662" y="1364"/>
                    <a:pt x="753" y="1364"/>
                    <a:pt x="936" y="1455"/>
                  </a:cubicBezTo>
                  <a:cubicBezTo>
                    <a:pt x="966" y="1465"/>
                    <a:pt x="997" y="1469"/>
                    <a:pt x="1029" y="1469"/>
                  </a:cubicBezTo>
                  <a:cubicBezTo>
                    <a:pt x="1306" y="1469"/>
                    <a:pt x="1609" y="1131"/>
                    <a:pt x="1507" y="885"/>
                  </a:cubicBezTo>
                  <a:cubicBezTo>
                    <a:pt x="1415" y="702"/>
                    <a:pt x="1415" y="588"/>
                    <a:pt x="1324" y="405"/>
                  </a:cubicBezTo>
                  <a:lnTo>
                    <a:pt x="1050" y="223"/>
                  </a:lnTo>
                  <a:cubicBezTo>
                    <a:pt x="947" y="74"/>
                    <a:pt x="805" y="0"/>
                    <a:pt x="662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27" name="Google Shape;2627;p34"/>
            <p:cNvSpPr/>
            <p:nvPr/>
          </p:nvSpPr>
          <p:spPr>
            <a:xfrm>
              <a:off x="8320713" y="1994567"/>
              <a:ext cx="27791" cy="18908"/>
            </a:xfrm>
            <a:custGeom>
              <a:avLst/>
              <a:gdLst/>
              <a:ahLst/>
              <a:cxnLst/>
              <a:rect l="l" t="t" r="r" b="b"/>
              <a:pathLst>
                <a:path w="1142" h="777" extrusionOk="0">
                  <a:moveTo>
                    <a:pt x="571" y="1"/>
                  </a:moveTo>
                  <a:cubicBezTo>
                    <a:pt x="0" y="1"/>
                    <a:pt x="0" y="777"/>
                    <a:pt x="571" y="777"/>
                  </a:cubicBezTo>
                  <a:cubicBezTo>
                    <a:pt x="1142" y="777"/>
                    <a:pt x="1142" y="1"/>
                    <a:pt x="571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28" name="Google Shape;2628;p34"/>
            <p:cNvSpPr/>
            <p:nvPr/>
          </p:nvSpPr>
          <p:spPr>
            <a:xfrm>
              <a:off x="8348478" y="2989492"/>
              <a:ext cx="36697" cy="28642"/>
            </a:xfrm>
            <a:custGeom>
              <a:avLst/>
              <a:gdLst/>
              <a:ahLst/>
              <a:cxnLst/>
              <a:rect l="l" t="t" r="r" b="b"/>
              <a:pathLst>
                <a:path w="1508" h="1177" extrusionOk="0">
                  <a:moveTo>
                    <a:pt x="904" y="0"/>
                  </a:moveTo>
                  <a:cubicBezTo>
                    <a:pt x="855" y="0"/>
                    <a:pt x="805" y="6"/>
                    <a:pt x="754" y="18"/>
                  </a:cubicBezTo>
                  <a:cubicBezTo>
                    <a:pt x="663" y="18"/>
                    <a:pt x="571" y="109"/>
                    <a:pt x="457" y="109"/>
                  </a:cubicBezTo>
                  <a:cubicBezTo>
                    <a:pt x="1" y="314"/>
                    <a:pt x="1" y="885"/>
                    <a:pt x="457" y="1068"/>
                  </a:cubicBezTo>
                  <a:cubicBezTo>
                    <a:pt x="571" y="1068"/>
                    <a:pt x="663" y="1159"/>
                    <a:pt x="754" y="1159"/>
                  </a:cubicBezTo>
                  <a:cubicBezTo>
                    <a:pt x="805" y="1171"/>
                    <a:pt x="855" y="1177"/>
                    <a:pt x="904" y="1177"/>
                  </a:cubicBezTo>
                  <a:cubicBezTo>
                    <a:pt x="1231" y="1177"/>
                    <a:pt x="1507" y="926"/>
                    <a:pt x="1507" y="588"/>
                  </a:cubicBezTo>
                  <a:cubicBezTo>
                    <a:pt x="1507" y="251"/>
                    <a:pt x="1231" y="0"/>
                    <a:pt x="904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29" name="Google Shape;2629;p34"/>
            <p:cNvSpPr/>
            <p:nvPr/>
          </p:nvSpPr>
          <p:spPr>
            <a:xfrm>
              <a:off x="7690848" y="3057117"/>
              <a:ext cx="27791" cy="23362"/>
            </a:xfrm>
            <a:custGeom>
              <a:avLst/>
              <a:gdLst/>
              <a:ahLst/>
              <a:cxnLst/>
              <a:rect l="l" t="t" r="r" b="b"/>
              <a:pathLst>
                <a:path w="1142" h="960" extrusionOk="0">
                  <a:moveTo>
                    <a:pt x="571" y="1"/>
                  </a:moveTo>
                  <a:cubicBezTo>
                    <a:pt x="0" y="1"/>
                    <a:pt x="0" y="959"/>
                    <a:pt x="571" y="959"/>
                  </a:cubicBezTo>
                  <a:cubicBezTo>
                    <a:pt x="1142" y="959"/>
                    <a:pt x="1142" y="1"/>
                    <a:pt x="571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30" name="Google Shape;2630;p34"/>
            <p:cNvSpPr/>
            <p:nvPr/>
          </p:nvSpPr>
          <p:spPr>
            <a:xfrm>
              <a:off x="7818042" y="4001354"/>
              <a:ext cx="32804" cy="23362"/>
            </a:xfrm>
            <a:custGeom>
              <a:avLst/>
              <a:gdLst/>
              <a:ahLst/>
              <a:cxnLst/>
              <a:rect l="l" t="t" r="r" b="b"/>
              <a:pathLst>
                <a:path w="1348" h="960" extrusionOk="0">
                  <a:moveTo>
                    <a:pt x="685" y="0"/>
                  </a:moveTo>
                  <a:cubicBezTo>
                    <a:pt x="0" y="0"/>
                    <a:pt x="0" y="959"/>
                    <a:pt x="685" y="959"/>
                  </a:cubicBezTo>
                  <a:cubicBezTo>
                    <a:pt x="1347" y="959"/>
                    <a:pt x="1347" y="0"/>
                    <a:pt x="685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31" name="Google Shape;2631;p34"/>
            <p:cNvSpPr/>
            <p:nvPr/>
          </p:nvSpPr>
          <p:spPr>
            <a:xfrm>
              <a:off x="8244060" y="4332395"/>
              <a:ext cx="32244" cy="27791"/>
            </a:xfrm>
            <a:custGeom>
              <a:avLst/>
              <a:gdLst/>
              <a:ahLst/>
              <a:cxnLst/>
              <a:rect l="l" t="t" r="r" b="b"/>
              <a:pathLst>
                <a:path w="1325" h="1142" extrusionOk="0">
                  <a:moveTo>
                    <a:pt x="662" y="0"/>
                  </a:moveTo>
                  <a:cubicBezTo>
                    <a:pt x="0" y="0"/>
                    <a:pt x="0" y="1142"/>
                    <a:pt x="662" y="1142"/>
                  </a:cubicBezTo>
                  <a:cubicBezTo>
                    <a:pt x="1324" y="1142"/>
                    <a:pt x="1324" y="0"/>
                    <a:pt x="662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32" name="Google Shape;2632;p34"/>
            <p:cNvSpPr/>
            <p:nvPr/>
          </p:nvSpPr>
          <p:spPr>
            <a:xfrm>
              <a:off x="1945993" y="2222514"/>
              <a:ext cx="296619" cy="296084"/>
            </a:xfrm>
            <a:custGeom>
              <a:avLst/>
              <a:gdLst/>
              <a:ahLst/>
              <a:cxnLst/>
              <a:rect l="l" t="t" r="r" b="b"/>
              <a:pathLst>
                <a:path w="12189" h="12167" extrusionOk="0">
                  <a:moveTo>
                    <a:pt x="6094" y="1"/>
                  </a:moveTo>
                  <a:cubicBezTo>
                    <a:pt x="2762" y="1"/>
                    <a:pt x="0" y="2763"/>
                    <a:pt x="0" y="6095"/>
                  </a:cubicBezTo>
                  <a:cubicBezTo>
                    <a:pt x="0" y="9428"/>
                    <a:pt x="2762" y="12167"/>
                    <a:pt x="6094" y="12167"/>
                  </a:cubicBezTo>
                  <a:cubicBezTo>
                    <a:pt x="9518" y="12167"/>
                    <a:pt x="12189" y="9428"/>
                    <a:pt x="12189" y="6095"/>
                  </a:cubicBezTo>
                  <a:cubicBezTo>
                    <a:pt x="12189" y="2763"/>
                    <a:pt x="9518" y="1"/>
                    <a:pt x="609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33" name="Google Shape;2633;p34"/>
            <p:cNvSpPr/>
            <p:nvPr/>
          </p:nvSpPr>
          <p:spPr>
            <a:xfrm>
              <a:off x="196033" y="227317"/>
              <a:ext cx="296084" cy="296644"/>
            </a:xfrm>
            <a:custGeom>
              <a:avLst/>
              <a:gdLst/>
              <a:ahLst/>
              <a:cxnLst/>
              <a:rect l="l" t="t" r="r" b="b"/>
              <a:pathLst>
                <a:path w="12167" h="12190" extrusionOk="0">
                  <a:moveTo>
                    <a:pt x="6095" y="0"/>
                  </a:moveTo>
                  <a:cubicBezTo>
                    <a:pt x="2763" y="0"/>
                    <a:pt x="1" y="2762"/>
                    <a:pt x="1" y="6095"/>
                  </a:cubicBezTo>
                  <a:cubicBezTo>
                    <a:pt x="1" y="9427"/>
                    <a:pt x="2763" y="12189"/>
                    <a:pt x="6095" y="12189"/>
                  </a:cubicBezTo>
                  <a:cubicBezTo>
                    <a:pt x="9519" y="12189"/>
                    <a:pt x="12167" y="9427"/>
                    <a:pt x="12167" y="6095"/>
                  </a:cubicBezTo>
                  <a:cubicBezTo>
                    <a:pt x="12167" y="2762"/>
                    <a:pt x="9519" y="0"/>
                    <a:pt x="6095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34" name="Google Shape;2634;p34"/>
            <p:cNvSpPr/>
            <p:nvPr/>
          </p:nvSpPr>
          <p:spPr>
            <a:xfrm>
              <a:off x="1192682" y="4477893"/>
              <a:ext cx="296084" cy="296084"/>
            </a:xfrm>
            <a:custGeom>
              <a:avLst/>
              <a:gdLst/>
              <a:ahLst/>
              <a:cxnLst/>
              <a:rect l="l" t="t" r="r" b="b"/>
              <a:pathLst>
                <a:path w="12167" h="12167" extrusionOk="0">
                  <a:moveTo>
                    <a:pt x="6095" y="0"/>
                  </a:moveTo>
                  <a:cubicBezTo>
                    <a:pt x="2762" y="0"/>
                    <a:pt x="0" y="2762"/>
                    <a:pt x="0" y="6072"/>
                  </a:cubicBezTo>
                  <a:cubicBezTo>
                    <a:pt x="0" y="9404"/>
                    <a:pt x="2762" y="12166"/>
                    <a:pt x="6095" y="12166"/>
                  </a:cubicBezTo>
                  <a:cubicBezTo>
                    <a:pt x="9519" y="12166"/>
                    <a:pt x="12166" y="9404"/>
                    <a:pt x="12166" y="6072"/>
                  </a:cubicBezTo>
                  <a:cubicBezTo>
                    <a:pt x="12166" y="2762"/>
                    <a:pt x="9519" y="0"/>
                    <a:pt x="6095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35" name="Google Shape;2635;p34"/>
            <p:cNvSpPr/>
            <p:nvPr/>
          </p:nvSpPr>
          <p:spPr>
            <a:xfrm>
              <a:off x="516291" y="3207075"/>
              <a:ext cx="131214" cy="127588"/>
            </a:xfrm>
            <a:custGeom>
              <a:avLst/>
              <a:gdLst/>
              <a:ahLst/>
              <a:cxnLst/>
              <a:rect l="l" t="t" r="r" b="b"/>
              <a:pathLst>
                <a:path w="5392" h="5243" extrusionOk="0">
                  <a:moveTo>
                    <a:pt x="2180" y="1"/>
                  </a:moveTo>
                  <a:cubicBezTo>
                    <a:pt x="2129" y="1"/>
                    <a:pt x="2078" y="24"/>
                    <a:pt x="2078" y="69"/>
                  </a:cubicBezTo>
                  <a:cubicBezTo>
                    <a:pt x="2078" y="731"/>
                    <a:pt x="2169" y="1416"/>
                    <a:pt x="2283" y="1987"/>
                  </a:cubicBezTo>
                  <a:cubicBezTo>
                    <a:pt x="1986" y="1781"/>
                    <a:pt x="1598" y="1598"/>
                    <a:pt x="1324" y="1416"/>
                  </a:cubicBezTo>
                  <a:cubicBezTo>
                    <a:pt x="1324" y="1210"/>
                    <a:pt x="1324" y="1028"/>
                    <a:pt x="1233" y="845"/>
                  </a:cubicBezTo>
                  <a:lnTo>
                    <a:pt x="1233" y="160"/>
                  </a:lnTo>
                  <a:cubicBezTo>
                    <a:pt x="1233" y="115"/>
                    <a:pt x="1210" y="92"/>
                    <a:pt x="1173" y="92"/>
                  </a:cubicBezTo>
                  <a:cubicBezTo>
                    <a:pt x="1136" y="92"/>
                    <a:pt x="1085" y="115"/>
                    <a:pt x="1028" y="160"/>
                  </a:cubicBezTo>
                  <a:lnTo>
                    <a:pt x="1028" y="845"/>
                  </a:lnTo>
                  <a:lnTo>
                    <a:pt x="1028" y="1210"/>
                  </a:lnTo>
                  <a:cubicBezTo>
                    <a:pt x="845" y="1028"/>
                    <a:pt x="662" y="937"/>
                    <a:pt x="457" y="731"/>
                  </a:cubicBezTo>
                  <a:cubicBezTo>
                    <a:pt x="441" y="715"/>
                    <a:pt x="425" y="708"/>
                    <a:pt x="410" y="708"/>
                  </a:cubicBezTo>
                  <a:cubicBezTo>
                    <a:pt x="339" y="708"/>
                    <a:pt x="290" y="861"/>
                    <a:pt x="366" y="937"/>
                  </a:cubicBezTo>
                  <a:cubicBezTo>
                    <a:pt x="571" y="1119"/>
                    <a:pt x="845" y="1302"/>
                    <a:pt x="1142" y="1598"/>
                  </a:cubicBezTo>
                  <a:cubicBezTo>
                    <a:pt x="754" y="1690"/>
                    <a:pt x="366" y="1781"/>
                    <a:pt x="92" y="1872"/>
                  </a:cubicBezTo>
                  <a:cubicBezTo>
                    <a:pt x="0" y="1872"/>
                    <a:pt x="0" y="2078"/>
                    <a:pt x="92" y="2078"/>
                  </a:cubicBezTo>
                  <a:cubicBezTo>
                    <a:pt x="457" y="1987"/>
                    <a:pt x="845" y="1872"/>
                    <a:pt x="1142" y="1781"/>
                  </a:cubicBezTo>
                  <a:lnTo>
                    <a:pt x="1233" y="1690"/>
                  </a:lnTo>
                  <a:cubicBezTo>
                    <a:pt x="1507" y="1872"/>
                    <a:pt x="1895" y="2169"/>
                    <a:pt x="2169" y="2352"/>
                  </a:cubicBezTo>
                  <a:cubicBezTo>
                    <a:pt x="1507" y="2557"/>
                    <a:pt x="936" y="2831"/>
                    <a:pt x="274" y="3014"/>
                  </a:cubicBezTo>
                  <a:cubicBezTo>
                    <a:pt x="200" y="3106"/>
                    <a:pt x="186" y="3244"/>
                    <a:pt x="281" y="3244"/>
                  </a:cubicBezTo>
                  <a:cubicBezTo>
                    <a:pt x="303" y="3244"/>
                    <a:pt x="331" y="3236"/>
                    <a:pt x="366" y="3219"/>
                  </a:cubicBezTo>
                  <a:cubicBezTo>
                    <a:pt x="1028" y="3128"/>
                    <a:pt x="1712" y="2922"/>
                    <a:pt x="2374" y="2648"/>
                  </a:cubicBezTo>
                  <a:lnTo>
                    <a:pt x="2374" y="2648"/>
                  </a:lnTo>
                  <a:cubicBezTo>
                    <a:pt x="2169" y="3014"/>
                    <a:pt x="1986" y="3402"/>
                    <a:pt x="1712" y="3790"/>
                  </a:cubicBezTo>
                  <a:cubicBezTo>
                    <a:pt x="1416" y="3790"/>
                    <a:pt x="1028" y="3881"/>
                    <a:pt x="662" y="3881"/>
                  </a:cubicBezTo>
                  <a:cubicBezTo>
                    <a:pt x="571" y="3881"/>
                    <a:pt x="571" y="4064"/>
                    <a:pt x="662" y="4064"/>
                  </a:cubicBezTo>
                  <a:cubicBezTo>
                    <a:pt x="936" y="4064"/>
                    <a:pt x="1324" y="4064"/>
                    <a:pt x="1598" y="3972"/>
                  </a:cubicBezTo>
                  <a:lnTo>
                    <a:pt x="1598" y="4064"/>
                  </a:lnTo>
                  <a:cubicBezTo>
                    <a:pt x="1507" y="4155"/>
                    <a:pt x="1507" y="4269"/>
                    <a:pt x="1416" y="4360"/>
                  </a:cubicBezTo>
                  <a:cubicBezTo>
                    <a:pt x="1416" y="4425"/>
                    <a:pt x="1507" y="4489"/>
                    <a:pt x="1601" y="4489"/>
                  </a:cubicBezTo>
                  <a:cubicBezTo>
                    <a:pt x="1640" y="4489"/>
                    <a:pt x="1679" y="4478"/>
                    <a:pt x="1712" y="4452"/>
                  </a:cubicBezTo>
                  <a:lnTo>
                    <a:pt x="1712" y="4360"/>
                  </a:lnTo>
                  <a:cubicBezTo>
                    <a:pt x="1804" y="4634"/>
                    <a:pt x="1895" y="4931"/>
                    <a:pt x="1986" y="5205"/>
                  </a:cubicBezTo>
                  <a:cubicBezTo>
                    <a:pt x="1986" y="5232"/>
                    <a:pt x="2002" y="5243"/>
                    <a:pt x="2024" y="5243"/>
                  </a:cubicBezTo>
                  <a:cubicBezTo>
                    <a:pt x="2078" y="5243"/>
                    <a:pt x="2169" y="5178"/>
                    <a:pt x="2169" y="5114"/>
                  </a:cubicBezTo>
                  <a:cubicBezTo>
                    <a:pt x="2078" y="4726"/>
                    <a:pt x="1986" y="4452"/>
                    <a:pt x="1804" y="4155"/>
                  </a:cubicBezTo>
                  <a:cubicBezTo>
                    <a:pt x="2078" y="3881"/>
                    <a:pt x="2283" y="3493"/>
                    <a:pt x="2557" y="3128"/>
                  </a:cubicBezTo>
                  <a:cubicBezTo>
                    <a:pt x="2648" y="3584"/>
                    <a:pt x="2854" y="4064"/>
                    <a:pt x="3036" y="4543"/>
                  </a:cubicBezTo>
                  <a:cubicBezTo>
                    <a:pt x="3036" y="4570"/>
                    <a:pt x="3052" y="4581"/>
                    <a:pt x="3074" y="4581"/>
                  </a:cubicBezTo>
                  <a:cubicBezTo>
                    <a:pt x="3127" y="4581"/>
                    <a:pt x="3219" y="4516"/>
                    <a:pt x="3219" y="4452"/>
                  </a:cubicBezTo>
                  <a:cubicBezTo>
                    <a:pt x="3036" y="3881"/>
                    <a:pt x="2854" y="3310"/>
                    <a:pt x="2739" y="2831"/>
                  </a:cubicBezTo>
                  <a:lnTo>
                    <a:pt x="2739" y="2831"/>
                  </a:lnTo>
                  <a:cubicBezTo>
                    <a:pt x="3127" y="3014"/>
                    <a:pt x="3516" y="3310"/>
                    <a:pt x="3995" y="3493"/>
                  </a:cubicBezTo>
                  <a:lnTo>
                    <a:pt x="3995" y="3584"/>
                  </a:lnTo>
                  <a:lnTo>
                    <a:pt x="3995" y="3698"/>
                  </a:lnTo>
                  <a:cubicBezTo>
                    <a:pt x="4086" y="3881"/>
                    <a:pt x="4086" y="4064"/>
                    <a:pt x="4086" y="4269"/>
                  </a:cubicBezTo>
                  <a:cubicBezTo>
                    <a:pt x="4177" y="4452"/>
                    <a:pt x="4177" y="4634"/>
                    <a:pt x="4269" y="4840"/>
                  </a:cubicBezTo>
                  <a:cubicBezTo>
                    <a:pt x="4269" y="4885"/>
                    <a:pt x="4292" y="4908"/>
                    <a:pt x="4314" y="4908"/>
                  </a:cubicBezTo>
                  <a:cubicBezTo>
                    <a:pt x="4337" y="4908"/>
                    <a:pt x="4360" y="4885"/>
                    <a:pt x="4360" y="4840"/>
                  </a:cubicBezTo>
                  <a:cubicBezTo>
                    <a:pt x="4360" y="4634"/>
                    <a:pt x="4360" y="4452"/>
                    <a:pt x="4269" y="4269"/>
                  </a:cubicBezTo>
                  <a:cubicBezTo>
                    <a:pt x="4269" y="4064"/>
                    <a:pt x="4177" y="3881"/>
                    <a:pt x="4086" y="3584"/>
                  </a:cubicBezTo>
                  <a:lnTo>
                    <a:pt x="4177" y="3584"/>
                  </a:lnTo>
                  <a:cubicBezTo>
                    <a:pt x="4360" y="3698"/>
                    <a:pt x="4451" y="3790"/>
                    <a:pt x="4657" y="3881"/>
                  </a:cubicBezTo>
                  <a:cubicBezTo>
                    <a:pt x="4839" y="3881"/>
                    <a:pt x="4931" y="3698"/>
                    <a:pt x="4748" y="3584"/>
                  </a:cubicBezTo>
                  <a:cubicBezTo>
                    <a:pt x="4748" y="3493"/>
                    <a:pt x="4657" y="3493"/>
                    <a:pt x="4565" y="3402"/>
                  </a:cubicBezTo>
                  <a:lnTo>
                    <a:pt x="4657" y="3402"/>
                  </a:lnTo>
                  <a:cubicBezTo>
                    <a:pt x="4839" y="3310"/>
                    <a:pt x="5022" y="3219"/>
                    <a:pt x="5136" y="3128"/>
                  </a:cubicBezTo>
                  <a:cubicBezTo>
                    <a:pt x="5227" y="3014"/>
                    <a:pt x="5136" y="3014"/>
                    <a:pt x="5136" y="3014"/>
                  </a:cubicBezTo>
                  <a:cubicBezTo>
                    <a:pt x="4931" y="3014"/>
                    <a:pt x="4748" y="3128"/>
                    <a:pt x="4565" y="3219"/>
                  </a:cubicBezTo>
                  <a:cubicBezTo>
                    <a:pt x="4451" y="3219"/>
                    <a:pt x="4451" y="3310"/>
                    <a:pt x="4360" y="3310"/>
                  </a:cubicBezTo>
                  <a:cubicBezTo>
                    <a:pt x="3881" y="3014"/>
                    <a:pt x="3516" y="2740"/>
                    <a:pt x="3036" y="2443"/>
                  </a:cubicBezTo>
                  <a:cubicBezTo>
                    <a:pt x="3789" y="2260"/>
                    <a:pt x="4565" y="1987"/>
                    <a:pt x="5319" y="1690"/>
                  </a:cubicBezTo>
                  <a:cubicBezTo>
                    <a:pt x="5392" y="1690"/>
                    <a:pt x="5348" y="1573"/>
                    <a:pt x="5281" y="1573"/>
                  </a:cubicBezTo>
                  <a:cubicBezTo>
                    <a:pt x="5264" y="1573"/>
                    <a:pt x="5246" y="1580"/>
                    <a:pt x="5227" y="1598"/>
                  </a:cubicBezTo>
                  <a:cubicBezTo>
                    <a:pt x="4565" y="1781"/>
                    <a:pt x="3789" y="1987"/>
                    <a:pt x="3036" y="2169"/>
                  </a:cubicBezTo>
                  <a:cubicBezTo>
                    <a:pt x="3219" y="1872"/>
                    <a:pt x="3310" y="1690"/>
                    <a:pt x="3516" y="1416"/>
                  </a:cubicBezTo>
                  <a:cubicBezTo>
                    <a:pt x="3789" y="1302"/>
                    <a:pt x="3995" y="1210"/>
                    <a:pt x="4269" y="1119"/>
                  </a:cubicBezTo>
                  <a:cubicBezTo>
                    <a:pt x="4451" y="1028"/>
                    <a:pt x="4360" y="845"/>
                    <a:pt x="4269" y="845"/>
                  </a:cubicBezTo>
                  <a:cubicBezTo>
                    <a:pt x="4086" y="937"/>
                    <a:pt x="3881" y="1028"/>
                    <a:pt x="3698" y="1119"/>
                  </a:cubicBezTo>
                  <a:cubicBezTo>
                    <a:pt x="3789" y="845"/>
                    <a:pt x="3995" y="549"/>
                    <a:pt x="4086" y="366"/>
                  </a:cubicBezTo>
                  <a:cubicBezTo>
                    <a:pt x="4150" y="302"/>
                    <a:pt x="4080" y="227"/>
                    <a:pt x="4032" y="227"/>
                  </a:cubicBezTo>
                  <a:cubicBezTo>
                    <a:pt x="4011" y="227"/>
                    <a:pt x="3995" y="240"/>
                    <a:pt x="3995" y="275"/>
                  </a:cubicBezTo>
                  <a:cubicBezTo>
                    <a:pt x="3698" y="549"/>
                    <a:pt x="3516" y="937"/>
                    <a:pt x="3310" y="1210"/>
                  </a:cubicBezTo>
                  <a:cubicBezTo>
                    <a:pt x="3219" y="1302"/>
                    <a:pt x="3219" y="1302"/>
                    <a:pt x="3127" y="1302"/>
                  </a:cubicBezTo>
                  <a:cubicBezTo>
                    <a:pt x="3036" y="1416"/>
                    <a:pt x="3036" y="1507"/>
                    <a:pt x="3127" y="1507"/>
                  </a:cubicBezTo>
                  <a:cubicBezTo>
                    <a:pt x="2945" y="1781"/>
                    <a:pt x="2854" y="1987"/>
                    <a:pt x="2648" y="2260"/>
                  </a:cubicBezTo>
                  <a:cubicBezTo>
                    <a:pt x="2648" y="2260"/>
                    <a:pt x="2648" y="2169"/>
                    <a:pt x="2557" y="2169"/>
                  </a:cubicBezTo>
                  <a:cubicBezTo>
                    <a:pt x="2466" y="1507"/>
                    <a:pt x="2283" y="845"/>
                    <a:pt x="2283" y="69"/>
                  </a:cubicBezTo>
                  <a:cubicBezTo>
                    <a:pt x="2283" y="24"/>
                    <a:pt x="2232" y="1"/>
                    <a:pt x="2180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36" name="Google Shape;2636;p34"/>
            <p:cNvSpPr/>
            <p:nvPr/>
          </p:nvSpPr>
          <p:spPr>
            <a:xfrm>
              <a:off x="590170" y="3206515"/>
              <a:ext cx="6692" cy="31684"/>
            </a:xfrm>
            <a:custGeom>
              <a:avLst/>
              <a:gdLst/>
              <a:ahLst/>
              <a:cxnLst/>
              <a:rect l="l" t="t" r="r" b="b"/>
              <a:pathLst>
                <a:path w="275" h="1302" extrusionOk="0">
                  <a:moveTo>
                    <a:pt x="0" y="1"/>
                  </a:moveTo>
                  <a:lnTo>
                    <a:pt x="0" y="92"/>
                  </a:lnTo>
                  <a:cubicBezTo>
                    <a:pt x="91" y="480"/>
                    <a:pt x="91" y="868"/>
                    <a:pt x="91" y="1233"/>
                  </a:cubicBezTo>
                  <a:cubicBezTo>
                    <a:pt x="91" y="1279"/>
                    <a:pt x="114" y="1302"/>
                    <a:pt x="137" y="1302"/>
                  </a:cubicBezTo>
                  <a:cubicBezTo>
                    <a:pt x="160" y="1302"/>
                    <a:pt x="183" y="1279"/>
                    <a:pt x="183" y="1233"/>
                  </a:cubicBezTo>
                  <a:cubicBezTo>
                    <a:pt x="274" y="868"/>
                    <a:pt x="183" y="389"/>
                    <a:pt x="0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37" name="Google Shape;2637;p34"/>
            <p:cNvSpPr/>
            <p:nvPr/>
          </p:nvSpPr>
          <p:spPr>
            <a:xfrm>
              <a:off x="2640833" y="2677759"/>
              <a:ext cx="187209" cy="177816"/>
            </a:xfrm>
            <a:custGeom>
              <a:avLst/>
              <a:gdLst/>
              <a:ahLst/>
              <a:cxnLst/>
              <a:rect l="l" t="t" r="r" b="b"/>
              <a:pathLst>
                <a:path w="7693" h="7307" extrusionOk="0">
                  <a:moveTo>
                    <a:pt x="3607" y="0"/>
                  </a:moveTo>
                  <a:cubicBezTo>
                    <a:pt x="3561" y="0"/>
                    <a:pt x="3515" y="46"/>
                    <a:pt x="3515" y="137"/>
                  </a:cubicBezTo>
                  <a:lnTo>
                    <a:pt x="3515" y="1278"/>
                  </a:lnTo>
                  <a:cubicBezTo>
                    <a:pt x="3310" y="1096"/>
                    <a:pt x="3127" y="913"/>
                    <a:pt x="2945" y="617"/>
                  </a:cubicBezTo>
                  <a:cubicBezTo>
                    <a:pt x="2927" y="599"/>
                    <a:pt x="2906" y="592"/>
                    <a:pt x="2883" y="592"/>
                  </a:cubicBezTo>
                  <a:cubicBezTo>
                    <a:pt x="2786" y="592"/>
                    <a:pt x="2665" y="725"/>
                    <a:pt x="2739" y="799"/>
                  </a:cubicBezTo>
                  <a:cubicBezTo>
                    <a:pt x="3036" y="1187"/>
                    <a:pt x="3219" y="1575"/>
                    <a:pt x="3515" y="1849"/>
                  </a:cubicBezTo>
                  <a:cubicBezTo>
                    <a:pt x="3515" y="2237"/>
                    <a:pt x="3424" y="2625"/>
                    <a:pt x="3424" y="2990"/>
                  </a:cubicBezTo>
                  <a:cubicBezTo>
                    <a:pt x="2739" y="2237"/>
                    <a:pt x="1986" y="1484"/>
                    <a:pt x="1324" y="708"/>
                  </a:cubicBezTo>
                  <a:cubicBezTo>
                    <a:pt x="1307" y="691"/>
                    <a:pt x="1285" y="683"/>
                    <a:pt x="1263" y="683"/>
                  </a:cubicBezTo>
                  <a:cubicBezTo>
                    <a:pt x="1167" y="683"/>
                    <a:pt x="1049" y="821"/>
                    <a:pt x="1141" y="913"/>
                  </a:cubicBezTo>
                  <a:cubicBezTo>
                    <a:pt x="1803" y="1758"/>
                    <a:pt x="2557" y="2511"/>
                    <a:pt x="3219" y="3378"/>
                  </a:cubicBezTo>
                  <a:lnTo>
                    <a:pt x="1141" y="3378"/>
                  </a:lnTo>
                  <a:cubicBezTo>
                    <a:pt x="1027" y="3378"/>
                    <a:pt x="1027" y="3287"/>
                    <a:pt x="936" y="3196"/>
                  </a:cubicBezTo>
                  <a:cubicBezTo>
                    <a:pt x="845" y="2990"/>
                    <a:pt x="662" y="2716"/>
                    <a:pt x="457" y="2511"/>
                  </a:cubicBezTo>
                  <a:cubicBezTo>
                    <a:pt x="365" y="2511"/>
                    <a:pt x="274" y="2511"/>
                    <a:pt x="274" y="2625"/>
                  </a:cubicBezTo>
                  <a:cubicBezTo>
                    <a:pt x="365" y="2899"/>
                    <a:pt x="571" y="3082"/>
                    <a:pt x="753" y="3378"/>
                  </a:cubicBezTo>
                  <a:cubicBezTo>
                    <a:pt x="662" y="3470"/>
                    <a:pt x="571" y="3470"/>
                    <a:pt x="365" y="3470"/>
                  </a:cubicBezTo>
                  <a:cubicBezTo>
                    <a:pt x="183" y="3470"/>
                    <a:pt x="92" y="3858"/>
                    <a:pt x="365" y="3858"/>
                  </a:cubicBezTo>
                  <a:cubicBezTo>
                    <a:pt x="571" y="3858"/>
                    <a:pt x="845" y="3949"/>
                    <a:pt x="1141" y="3949"/>
                  </a:cubicBezTo>
                  <a:cubicBezTo>
                    <a:pt x="936" y="4223"/>
                    <a:pt x="753" y="4428"/>
                    <a:pt x="457" y="4611"/>
                  </a:cubicBezTo>
                  <a:cubicBezTo>
                    <a:pt x="365" y="4794"/>
                    <a:pt x="183" y="4999"/>
                    <a:pt x="0" y="5182"/>
                  </a:cubicBezTo>
                  <a:cubicBezTo>
                    <a:pt x="0" y="5273"/>
                    <a:pt x="92" y="5364"/>
                    <a:pt x="183" y="5364"/>
                  </a:cubicBezTo>
                  <a:cubicBezTo>
                    <a:pt x="365" y="5182"/>
                    <a:pt x="571" y="4999"/>
                    <a:pt x="753" y="4702"/>
                  </a:cubicBezTo>
                  <a:cubicBezTo>
                    <a:pt x="936" y="4520"/>
                    <a:pt x="1027" y="4337"/>
                    <a:pt x="1233" y="4132"/>
                  </a:cubicBezTo>
                  <a:cubicBezTo>
                    <a:pt x="1324" y="4132"/>
                    <a:pt x="1324" y="4040"/>
                    <a:pt x="1324" y="4040"/>
                  </a:cubicBezTo>
                  <a:cubicBezTo>
                    <a:pt x="1324" y="4040"/>
                    <a:pt x="1415" y="4040"/>
                    <a:pt x="1415" y="3949"/>
                  </a:cubicBezTo>
                  <a:cubicBezTo>
                    <a:pt x="1746" y="3995"/>
                    <a:pt x="2077" y="4017"/>
                    <a:pt x="2411" y="4017"/>
                  </a:cubicBezTo>
                  <a:cubicBezTo>
                    <a:pt x="2745" y="4017"/>
                    <a:pt x="3082" y="3995"/>
                    <a:pt x="3424" y="3949"/>
                  </a:cubicBezTo>
                  <a:lnTo>
                    <a:pt x="3424" y="3949"/>
                  </a:lnTo>
                  <a:cubicBezTo>
                    <a:pt x="2853" y="4520"/>
                    <a:pt x="2283" y="5090"/>
                    <a:pt x="1598" y="5661"/>
                  </a:cubicBezTo>
                  <a:cubicBezTo>
                    <a:pt x="1524" y="5735"/>
                    <a:pt x="1644" y="5868"/>
                    <a:pt x="1741" y="5868"/>
                  </a:cubicBezTo>
                  <a:cubicBezTo>
                    <a:pt x="1764" y="5868"/>
                    <a:pt x="1786" y="5861"/>
                    <a:pt x="1803" y="5844"/>
                  </a:cubicBezTo>
                  <a:cubicBezTo>
                    <a:pt x="2374" y="5478"/>
                    <a:pt x="2945" y="4999"/>
                    <a:pt x="3424" y="4520"/>
                  </a:cubicBezTo>
                  <a:lnTo>
                    <a:pt x="3424" y="6232"/>
                  </a:lnTo>
                  <a:cubicBezTo>
                    <a:pt x="3127" y="6505"/>
                    <a:pt x="2739" y="6802"/>
                    <a:pt x="2465" y="7076"/>
                  </a:cubicBezTo>
                  <a:cubicBezTo>
                    <a:pt x="2391" y="7169"/>
                    <a:pt x="2437" y="7306"/>
                    <a:pt x="2506" y="7306"/>
                  </a:cubicBezTo>
                  <a:cubicBezTo>
                    <a:pt x="2522" y="7306"/>
                    <a:pt x="2539" y="7299"/>
                    <a:pt x="2557" y="7282"/>
                  </a:cubicBezTo>
                  <a:cubicBezTo>
                    <a:pt x="2945" y="7076"/>
                    <a:pt x="3219" y="6893"/>
                    <a:pt x="3515" y="6620"/>
                  </a:cubicBezTo>
                  <a:lnTo>
                    <a:pt x="3515" y="6711"/>
                  </a:lnTo>
                  <a:cubicBezTo>
                    <a:pt x="3515" y="6802"/>
                    <a:pt x="3584" y="6848"/>
                    <a:pt x="3652" y="6848"/>
                  </a:cubicBezTo>
                  <a:cubicBezTo>
                    <a:pt x="3721" y="6848"/>
                    <a:pt x="3789" y="6802"/>
                    <a:pt x="3789" y="6711"/>
                  </a:cubicBezTo>
                  <a:lnTo>
                    <a:pt x="3789" y="6323"/>
                  </a:lnTo>
                  <a:cubicBezTo>
                    <a:pt x="3881" y="6323"/>
                    <a:pt x="3881" y="6232"/>
                    <a:pt x="3881" y="6232"/>
                  </a:cubicBezTo>
                  <a:cubicBezTo>
                    <a:pt x="4177" y="6414"/>
                    <a:pt x="4565" y="6711"/>
                    <a:pt x="4930" y="6893"/>
                  </a:cubicBezTo>
                  <a:cubicBezTo>
                    <a:pt x="4948" y="6911"/>
                    <a:pt x="4966" y="6918"/>
                    <a:pt x="4984" y="6918"/>
                  </a:cubicBezTo>
                  <a:cubicBezTo>
                    <a:pt x="5057" y="6918"/>
                    <a:pt x="5114" y="6785"/>
                    <a:pt x="5022" y="6711"/>
                  </a:cubicBezTo>
                  <a:cubicBezTo>
                    <a:pt x="4657" y="6414"/>
                    <a:pt x="4269" y="6140"/>
                    <a:pt x="3789" y="5844"/>
                  </a:cubicBezTo>
                  <a:cubicBezTo>
                    <a:pt x="3789" y="5273"/>
                    <a:pt x="3881" y="4702"/>
                    <a:pt x="3789" y="4040"/>
                  </a:cubicBezTo>
                  <a:lnTo>
                    <a:pt x="3881" y="4040"/>
                  </a:lnTo>
                  <a:cubicBezTo>
                    <a:pt x="4565" y="4794"/>
                    <a:pt x="5227" y="5570"/>
                    <a:pt x="5889" y="6232"/>
                  </a:cubicBezTo>
                  <a:cubicBezTo>
                    <a:pt x="5906" y="6248"/>
                    <a:pt x="5925" y="6256"/>
                    <a:pt x="5946" y="6256"/>
                  </a:cubicBezTo>
                  <a:cubicBezTo>
                    <a:pt x="6038" y="6256"/>
                    <a:pt x="6146" y="6103"/>
                    <a:pt x="6072" y="5935"/>
                  </a:cubicBezTo>
                  <a:cubicBezTo>
                    <a:pt x="5501" y="5273"/>
                    <a:pt x="4930" y="4611"/>
                    <a:pt x="4360" y="3949"/>
                  </a:cubicBezTo>
                  <a:cubicBezTo>
                    <a:pt x="4839" y="3858"/>
                    <a:pt x="5410" y="3766"/>
                    <a:pt x="5980" y="3652"/>
                  </a:cubicBezTo>
                  <a:lnTo>
                    <a:pt x="5980" y="3858"/>
                  </a:lnTo>
                  <a:cubicBezTo>
                    <a:pt x="6368" y="4223"/>
                    <a:pt x="6642" y="4611"/>
                    <a:pt x="7030" y="4999"/>
                  </a:cubicBezTo>
                  <a:cubicBezTo>
                    <a:pt x="7048" y="5016"/>
                    <a:pt x="7068" y="5024"/>
                    <a:pt x="7089" y="5024"/>
                  </a:cubicBezTo>
                  <a:cubicBezTo>
                    <a:pt x="7178" y="5024"/>
                    <a:pt x="7270" y="4886"/>
                    <a:pt x="7122" y="4794"/>
                  </a:cubicBezTo>
                  <a:cubicBezTo>
                    <a:pt x="6848" y="4428"/>
                    <a:pt x="6460" y="4040"/>
                    <a:pt x="6163" y="3652"/>
                  </a:cubicBezTo>
                  <a:cubicBezTo>
                    <a:pt x="6642" y="3561"/>
                    <a:pt x="7122" y="3561"/>
                    <a:pt x="7601" y="3470"/>
                  </a:cubicBezTo>
                  <a:cubicBezTo>
                    <a:pt x="7692" y="3378"/>
                    <a:pt x="7692" y="3196"/>
                    <a:pt x="7510" y="3196"/>
                  </a:cubicBezTo>
                  <a:cubicBezTo>
                    <a:pt x="7213" y="3196"/>
                    <a:pt x="6848" y="3287"/>
                    <a:pt x="6460" y="3287"/>
                  </a:cubicBezTo>
                  <a:cubicBezTo>
                    <a:pt x="6551" y="3082"/>
                    <a:pt x="6642" y="2990"/>
                    <a:pt x="6734" y="2808"/>
                  </a:cubicBezTo>
                  <a:cubicBezTo>
                    <a:pt x="6939" y="2625"/>
                    <a:pt x="7030" y="2328"/>
                    <a:pt x="7213" y="2055"/>
                  </a:cubicBezTo>
                  <a:cubicBezTo>
                    <a:pt x="7213" y="1973"/>
                    <a:pt x="7166" y="1903"/>
                    <a:pt x="7107" y="1903"/>
                  </a:cubicBezTo>
                  <a:cubicBezTo>
                    <a:pt x="7083" y="1903"/>
                    <a:pt x="7056" y="1914"/>
                    <a:pt x="7030" y="1940"/>
                  </a:cubicBezTo>
                  <a:cubicBezTo>
                    <a:pt x="6848" y="2146"/>
                    <a:pt x="6642" y="2420"/>
                    <a:pt x="6460" y="2716"/>
                  </a:cubicBezTo>
                  <a:cubicBezTo>
                    <a:pt x="6368" y="2899"/>
                    <a:pt x="6163" y="3082"/>
                    <a:pt x="6072" y="3287"/>
                  </a:cubicBezTo>
                  <a:cubicBezTo>
                    <a:pt x="5501" y="3378"/>
                    <a:pt x="5022" y="3378"/>
                    <a:pt x="4451" y="3378"/>
                  </a:cubicBezTo>
                  <a:cubicBezTo>
                    <a:pt x="5022" y="2716"/>
                    <a:pt x="5592" y="2055"/>
                    <a:pt x="6072" y="1278"/>
                  </a:cubicBezTo>
                  <a:cubicBezTo>
                    <a:pt x="6146" y="1205"/>
                    <a:pt x="6040" y="1071"/>
                    <a:pt x="5949" y="1071"/>
                  </a:cubicBezTo>
                  <a:cubicBezTo>
                    <a:pt x="5927" y="1071"/>
                    <a:pt x="5907" y="1078"/>
                    <a:pt x="5889" y="1096"/>
                  </a:cubicBezTo>
                  <a:cubicBezTo>
                    <a:pt x="5318" y="1940"/>
                    <a:pt x="4657" y="2716"/>
                    <a:pt x="3995" y="3378"/>
                  </a:cubicBezTo>
                  <a:lnTo>
                    <a:pt x="3789" y="3378"/>
                  </a:lnTo>
                  <a:lnTo>
                    <a:pt x="3789" y="2237"/>
                  </a:lnTo>
                  <a:cubicBezTo>
                    <a:pt x="3881" y="2237"/>
                    <a:pt x="4086" y="2146"/>
                    <a:pt x="3995" y="2055"/>
                  </a:cubicBezTo>
                  <a:cubicBezTo>
                    <a:pt x="3881" y="1940"/>
                    <a:pt x="3881" y="1849"/>
                    <a:pt x="3789" y="1758"/>
                  </a:cubicBezTo>
                  <a:cubicBezTo>
                    <a:pt x="3789" y="1187"/>
                    <a:pt x="3789" y="708"/>
                    <a:pt x="3698" y="137"/>
                  </a:cubicBezTo>
                  <a:cubicBezTo>
                    <a:pt x="3698" y="46"/>
                    <a:pt x="3652" y="0"/>
                    <a:pt x="3607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38" name="Google Shape;2638;p34"/>
            <p:cNvSpPr/>
            <p:nvPr/>
          </p:nvSpPr>
          <p:spPr>
            <a:xfrm>
              <a:off x="2735250" y="2688295"/>
              <a:ext cx="27791" cy="36137"/>
            </a:xfrm>
            <a:custGeom>
              <a:avLst/>
              <a:gdLst/>
              <a:ahLst/>
              <a:cxnLst/>
              <a:rect l="l" t="t" r="r" b="b"/>
              <a:pathLst>
                <a:path w="1142" h="1485" extrusionOk="0">
                  <a:moveTo>
                    <a:pt x="1050" y="1"/>
                  </a:moveTo>
                  <a:cubicBezTo>
                    <a:pt x="571" y="275"/>
                    <a:pt x="115" y="754"/>
                    <a:pt x="1" y="1416"/>
                  </a:cubicBezTo>
                  <a:cubicBezTo>
                    <a:pt x="1" y="1462"/>
                    <a:pt x="29" y="1485"/>
                    <a:pt x="69" y="1485"/>
                  </a:cubicBezTo>
                  <a:cubicBezTo>
                    <a:pt x="109" y="1485"/>
                    <a:pt x="160" y="1462"/>
                    <a:pt x="206" y="1416"/>
                  </a:cubicBezTo>
                  <a:cubicBezTo>
                    <a:pt x="389" y="937"/>
                    <a:pt x="685" y="480"/>
                    <a:pt x="1050" y="92"/>
                  </a:cubicBezTo>
                  <a:cubicBezTo>
                    <a:pt x="1142" y="92"/>
                    <a:pt x="1142" y="1"/>
                    <a:pt x="1050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39" name="Google Shape;2639;p34"/>
            <p:cNvSpPr/>
            <p:nvPr/>
          </p:nvSpPr>
          <p:spPr>
            <a:xfrm>
              <a:off x="1411642" y="2387818"/>
              <a:ext cx="168885" cy="162582"/>
            </a:xfrm>
            <a:custGeom>
              <a:avLst/>
              <a:gdLst/>
              <a:ahLst/>
              <a:cxnLst/>
              <a:rect l="l" t="t" r="r" b="b"/>
              <a:pathLst>
                <a:path w="6940" h="6681" extrusionOk="0">
                  <a:moveTo>
                    <a:pt x="4178" y="0"/>
                  </a:moveTo>
                  <a:cubicBezTo>
                    <a:pt x="4115" y="0"/>
                    <a:pt x="4041" y="23"/>
                    <a:pt x="3995" y="69"/>
                  </a:cubicBezTo>
                  <a:cubicBezTo>
                    <a:pt x="3995" y="1028"/>
                    <a:pt x="3813" y="1872"/>
                    <a:pt x="3607" y="2739"/>
                  </a:cubicBezTo>
                  <a:cubicBezTo>
                    <a:pt x="3516" y="2831"/>
                    <a:pt x="3516" y="2831"/>
                    <a:pt x="3425" y="2831"/>
                  </a:cubicBezTo>
                  <a:cubicBezTo>
                    <a:pt x="3242" y="2557"/>
                    <a:pt x="3037" y="2260"/>
                    <a:pt x="2854" y="1986"/>
                  </a:cubicBezTo>
                  <a:cubicBezTo>
                    <a:pt x="2945" y="1986"/>
                    <a:pt x="3037" y="1781"/>
                    <a:pt x="2945" y="1690"/>
                  </a:cubicBezTo>
                  <a:cubicBezTo>
                    <a:pt x="2854" y="1690"/>
                    <a:pt x="2763" y="1598"/>
                    <a:pt x="2671" y="1598"/>
                  </a:cubicBezTo>
                  <a:cubicBezTo>
                    <a:pt x="2375" y="1119"/>
                    <a:pt x="2101" y="731"/>
                    <a:pt x="1804" y="274"/>
                  </a:cubicBezTo>
                  <a:cubicBezTo>
                    <a:pt x="1779" y="243"/>
                    <a:pt x="1753" y="229"/>
                    <a:pt x="1730" y="229"/>
                  </a:cubicBezTo>
                  <a:cubicBezTo>
                    <a:pt x="1669" y="229"/>
                    <a:pt x="1621" y="325"/>
                    <a:pt x="1621" y="457"/>
                  </a:cubicBezTo>
                  <a:cubicBezTo>
                    <a:pt x="1804" y="731"/>
                    <a:pt x="2009" y="1028"/>
                    <a:pt x="2192" y="1416"/>
                  </a:cubicBezTo>
                  <a:cubicBezTo>
                    <a:pt x="1895" y="1301"/>
                    <a:pt x="1713" y="1210"/>
                    <a:pt x="1439" y="1119"/>
                  </a:cubicBezTo>
                  <a:cubicBezTo>
                    <a:pt x="1409" y="1106"/>
                    <a:pt x="1384" y="1100"/>
                    <a:pt x="1363" y="1100"/>
                  </a:cubicBezTo>
                  <a:cubicBezTo>
                    <a:pt x="1235" y="1100"/>
                    <a:pt x="1246" y="1301"/>
                    <a:pt x="1325" y="1301"/>
                  </a:cubicBezTo>
                  <a:cubicBezTo>
                    <a:pt x="1713" y="1507"/>
                    <a:pt x="2101" y="1690"/>
                    <a:pt x="2466" y="1781"/>
                  </a:cubicBezTo>
                  <a:cubicBezTo>
                    <a:pt x="2580" y="2078"/>
                    <a:pt x="2763" y="2443"/>
                    <a:pt x="2945" y="2739"/>
                  </a:cubicBezTo>
                  <a:cubicBezTo>
                    <a:pt x="2009" y="2443"/>
                    <a:pt x="1051" y="2260"/>
                    <a:pt x="183" y="1986"/>
                  </a:cubicBezTo>
                  <a:cubicBezTo>
                    <a:pt x="1" y="1986"/>
                    <a:pt x="1" y="2169"/>
                    <a:pt x="92" y="2169"/>
                  </a:cubicBezTo>
                  <a:cubicBezTo>
                    <a:pt x="1051" y="2557"/>
                    <a:pt x="2009" y="2831"/>
                    <a:pt x="3037" y="3128"/>
                  </a:cubicBezTo>
                  <a:cubicBezTo>
                    <a:pt x="2466" y="3493"/>
                    <a:pt x="1804" y="3881"/>
                    <a:pt x="1325" y="4269"/>
                  </a:cubicBezTo>
                  <a:cubicBezTo>
                    <a:pt x="1233" y="4155"/>
                    <a:pt x="1142" y="4155"/>
                    <a:pt x="1142" y="4155"/>
                  </a:cubicBezTo>
                  <a:cubicBezTo>
                    <a:pt x="868" y="4063"/>
                    <a:pt x="571" y="3881"/>
                    <a:pt x="298" y="3789"/>
                  </a:cubicBezTo>
                  <a:cubicBezTo>
                    <a:pt x="298" y="3789"/>
                    <a:pt x="183" y="3881"/>
                    <a:pt x="298" y="3972"/>
                  </a:cubicBezTo>
                  <a:cubicBezTo>
                    <a:pt x="480" y="4063"/>
                    <a:pt x="663" y="4269"/>
                    <a:pt x="959" y="4360"/>
                  </a:cubicBezTo>
                  <a:lnTo>
                    <a:pt x="1051" y="4360"/>
                  </a:lnTo>
                  <a:cubicBezTo>
                    <a:pt x="959" y="4451"/>
                    <a:pt x="868" y="4543"/>
                    <a:pt x="754" y="4543"/>
                  </a:cubicBezTo>
                  <a:cubicBezTo>
                    <a:pt x="590" y="4624"/>
                    <a:pt x="647" y="4945"/>
                    <a:pt x="808" y="4945"/>
                  </a:cubicBezTo>
                  <a:cubicBezTo>
                    <a:pt x="827" y="4945"/>
                    <a:pt x="847" y="4940"/>
                    <a:pt x="868" y="4931"/>
                  </a:cubicBezTo>
                  <a:cubicBezTo>
                    <a:pt x="1142" y="4839"/>
                    <a:pt x="1325" y="4725"/>
                    <a:pt x="1530" y="4634"/>
                  </a:cubicBezTo>
                  <a:lnTo>
                    <a:pt x="1621" y="4634"/>
                  </a:lnTo>
                  <a:cubicBezTo>
                    <a:pt x="1530" y="4931"/>
                    <a:pt x="1439" y="5205"/>
                    <a:pt x="1439" y="5501"/>
                  </a:cubicBezTo>
                  <a:cubicBezTo>
                    <a:pt x="1325" y="5684"/>
                    <a:pt x="1233" y="5981"/>
                    <a:pt x="1233" y="6163"/>
                  </a:cubicBezTo>
                  <a:cubicBezTo>
                    <a:pt x="1233" y="6228"/>
                    <a:pt x="1336" y="6292"/>
                    <a:pt x="1396" y="6292"/>
                  </a:cubicBezTo>
                  <a:cubicBezTo>
                    <a:pt x="1421" y="6292"/>
                    <a:pt x="1439" y="6281"/>
                    <a:pt x="1439" y="6255"/>
                  </a:cubicBezTo>
                  <a:cubicBezTo>
                    <a:pt x="1530" y="5981"/>
                    <a:pt x="1621" y="5775"/>
                    <a:pt x="1621" y="5501"/>
                  </a:cubicBezTo>
                  <a:cubicBezTo>
                    <a:pt x="1621" y="5205"/>
                    <a:pt x="1713" y="4931"/>
                    <a:pt x="1713" y="4725"/>
                  </a:cubicBezTo>
                  <a:lnTo>
                    <a:pt x="1713" y="4634"/>
                  </a:lnTo>
                  <a:cubicBezTo>
                    <a:pt x="1804" y="4634"/>
                    <a:pt x="1804" y="4543"/>
                    <a:pt x="1804" y="4543"/>
                  </a:cubicBezTo>
                  <a:cubicBezTo>
                    <a:pt x="2375" y="4269"/>
                    <a:pt x="2854" y="3881"/>
                    <a:pt x="3425" y="3584"/>
                  </a:cubicBezTo>
                  <a:lnTo>
                    <a:pt x="3425" y="3584"/>
                  </a:lnTo>
                  <a:cubicBezTo>
                    <a:pt x="3242" y="4269"/>
                    <a:pt x="3037" y="5022"/>
                    <a:pt x="2763" y="5775"/>
                  </a:cubicBezTo>
                  <a:cubicBezTo>
                    <a:pt x="2763" y="5839"/>
                    <a:pt x="2852" y="5914"/>
                    <a:pt x="2937" y="5914"/>
                  </a:cubicBezTo>
                  <a:cubicBezTo>
                    <a:pt x="2974" y="5914"/>
                    <a:pt x="3009" y="5901"/>
                    <a:pt x="3037" y="5867"/>
                  </a:cubicBezTo>
                  <a:cubicBezTo>
                    <a:pt x="3333" y="5205"/>
                    <a:pt x="3516" y="4634"/>
                    <a:pt x="3721" y="3972"/>
                  </a:cubicBezTo>
                  <a:lnTo>
                    <a:pt x="4566" y="5410"/>
                  </a:lnTo>
                  <a:cubicBezTo>
                    <a:pt x="4383" y="5775"/>
                    <a:pt x="4292" y="6163"/>
                    <a:pt x="4087" y="6551"/>
                  </a:cubicBezTo>
                  <a:cubicBezTo>
                    <a:pt x="4087" y="6616"/>
                    <a:pt x="4189" y="6680"/>
                    <a:pt x="4282" y="6680"/>
                  </a:cubicBezTo>
                  <a:cubicBezTo>
                    <a:pt x="4320" y="6680"/>
                    <a:pt x="4357" y="6669"/>
                    <a:pt x="4383" y="6643"/>
                  </a:cubicBezTo>
                  <a:cubicBezTo>
                    <a:pt x="4475" y="6346"/>
                    <a:pt x="4657" y="5981"/>
                    <a:pt x="4748" y="5684"/>
                  </a:cubicBezTo>
                  <a:cubicBezTo>
                    <a:pt x="4827" y="5754"/>
                    <a:pt x="4902" y="5783"/>
                    <a:pt x="4960" y="5783"/>
                  </a:cubicBezTo>
                  <a:cubicBezTo>
                    <a:pt x="5053" y="5783"/>
                    <a:pt x="5102" y="5706"/>
                    <a:pt x="5045" y="5593"/>
                  </a:cubicBezTo>
                  <a:cubicBezTo>
                    <a:pt x="4954" y="5501"/>
                    <a:pt x="4954" y="5410"/>
                    <a:pt x="4863" y="5205"/>
                  </a:cubicBezTo>
                  <a:lnTo>
                    <a:pt x="4863" y="5113"/>
                  </a:lnTo>
                  <a:cubicBezTo>
                    <a:pt x="5228" y="5205"/>
                    <a:pt x="5616" y="5205"/>
                    <a:pt x="6095" y="5205"/>
                  </a:cubicBezTo>
                  <a:cubicBezTo>
                    <a:pt x="6186" y="5205"/>
                    <a:pt x="6186" y="5022"/>
                    <a:pt x="6095" y="5022"/>
                  </a:cubicBezTo>
                  <a:cubicBezTo>
                    <a:pt x="5616" y="4931"/>
                    <a:pt x="5136" y="4931"/>
                    <a:pt x="4657" y="4931"/>
                  </a:cubicBezTo>
                  <a:cubicBezTo>
                    <a:pt x="4383" y="4451"/>
                    <a:pt x="4087" y="3881"/>
                    <a:pt x="3813" y="3401"/>
                  </a:cubicBezTo>
                  <a:lnTo>
                    <a:pt x="3813" y="3401"/>
                  </a:lnTo>
                  <a:cubicBezTo>
                    <a:pt x="4657" y="3698"/>
                    <a:pt x="5616" y="3972"/>
                    <a:pt x="6460" y="4155"/>
                  </a:cubicBezTo>
                  <a:cubicBezTo>
                    <a:pt x="6666" y="4155"/>
                    <a:pt x="6757" y="3972"/>
                    <a:pt x="6574" y="3881"/>
                  </a:cubicBezTo>
                  <a:cubicBezTo>
                    <a:pt x="5707" y="3584"/>
                    <a:pt x="4954" y="3310"/>
                    <a:pt x="4087" y="3013"/>
                  </a:cubicBezTo>
                  <a:cubicBezTo>
                    <a:pt x="4566" y="2739"/>
                    <a:pt x="4954" y="2443"/>
                    <a:pt x="5319" y="2078"/>
                  </a:cubicBezTo>
                  <a:cubicBezTo>
                    <a:pt x="5319" y="2169"/>
                    <a:pt x="5433" y="2169"/>
                    <a:pt x="5433" y="2260"/>
                  </a:cubicBezTo>
                  <a:cubicBezTo>
                    <a:pt x="5890" y="2351"/>
                    <a:pt x="6369" y="2557"/>
                    <a:pt x="6757" y="2648"/>
                  </a:cubicBezTo>
                  <a:cubicBezTo>
                    <a:pt x="6940" y="2648"/>
                    <a:pt x="6940" y="2443"/>
                    <a:pt x="6848" y="2351"/>
                  </a:cubicBezTo>
                  <a:cubicBezTo>
                    <a:pt x="6369" y="2260"/>
                    <a:pt x="6004" y="2169"/>
                    <a:pt x="5525" y="1986"/>
                  </a:cubicBezTo>
                  <a:cubicBezTo>
                    <a:pt x="5798" y="1690"/>
                    <a:pt x="6186" y="1416"/>
                    <a:pt x="6460" y="1119"/>
                  </a:cubicBezTo>
                  <a:cubicBezTo>
                    <a:pt x="6553" y="1045"/>
                    <a:pt x="6496" y="911"/>
                    <a:pt x="6422" y="911"/>
                  </a:cubicBezTo>
                  <a:cubicBezTo>
                    <a:pt x="6405" y="911"/>
                    <a:pt x="6386" y="919"/>
                    <a:pt x="6369" y="936"/>
                  </a:cubicBezTo>
                  <a:lnTo>
                    <a:pt x="5525" y="1507"/>
                  </a:lnTo>
                  <a:lnTo>
                    <a:pt x="5525" y="1028"/>
                  </a:lnTo>
                  <a:cubicBezTo>
                    <a:pt x="5525" y="731"/>
                    <a:pt x="5616" y="457"/>
                    <a:pt x="5525" y="160"/>
                  </a:cubicBezTo>
                  <a:cubicBezTo>
                    <a:pt x="5525" y="115"/>
                    <a:pt x="5502" y="92"/>
                    <a:pt x="5465" y="92"/>
                  </a:cubicBezTo>
                  <a:cubicBezTo>
                    <a:pt x="5428" y="92"/>
                    <a:pt x="5376" y="115"/>
                    <a:pt x="5319" y="160"/>
                  </a:cubicBezTo>
                  <a:lnTo>
                    <a:pt x="5319" y="1028"/>
                  </a:lnTo>
                  <a:cubicBezTo>
                    <a:pt x="5228" y="1301"/>
                    <a:pt x="5228" y="1507"/>
                    <a:pt x="5228" y="1690"/>
                  </a:cubicBezTo>
                  <a:cubicBezTo>
                    <a:pt x="4863" y="1986"/>
                    <a:pt x="4383" y="2260"/>
                    <a:pt x="3995" y="2557"/>
                  </a:cubicBezTo>
                  <a:cubicBezTo>
                    <a:pt x="4087" y="1690"/>
                    <a:pt x="4178" y="936"/>
                    <a:pt x="4292" y="69"/>
                  </a:cubicBezTo>
                  <a:cubicBezTo>
                    <a:pt x="4292" y="23"/>
                    <a:pt x="4241" y="0"/>
                    <a:pt x="4178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40" name="Google Shape;2640;p34"/>
            <p:cNvSpPr/>
            <p:nvPr/>
          </p:nvSpPr>
          <p:spPr>
            <a:xfrm>
              <a:off x="1474424" y="2387258"/>
              <a:ext cx="11121" cy="41126"/>
            </a:xfrm>
            <a:custGeom>
              <a:avLst/>
              <a:gdLst/>
              <a:ahLst/>
              <a:cxnLst/>
              <a:rect l="l" t="t" r="r" b="b"/>
              <a:pathLst>
                <a:path w="457" h="1690" extrusionOk="0">
                  <a:moveTo>
                    <a:pt x="365" y="1"/>
                  </a:moveTo>
                  <a:cubicBezTo>
                    <a:pt x="183" y="480"/>
                    <a:pt x="0" y="1051"/>
                    <a:pt x="183" y="1621"/>
                  </a:cubicBezTo>
                  <a:cubicBezTo>
                    <a:pt x="183" y="1667"/>
                    <a:pt x="228" y="1690"/>
                    <a:pt x="274" y="1690"/>
                  </a:cubicBezTo>
                  <a:cubicBezTo>
                    <a:pt x="320" y="1690"/>
                    <a:pt x="365" y="1667"/>
                    <a:pt x="365" y="1621"/>
                  </a:cubicBezTo>
                  <a:cubicBezTo>
                    <a:pt x="274" y="1051"/>
                    <a:pt x="274" y="571"/>
                    <a:pt x="457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41" name="Google Shape;2641;p34"/>
            <p:cNvSpPr/>
            <p:nvPr/>
          </p:nvSpPr>
          <p:spPr>
            <a:xfrm>
              <a:off x="2018195" y="3565881"/>
              <a:ext cx="108875" cy="107025"/>
            </a:xfrm>
            <a:custGeom>
              <a:avLst/>
              <a:gdLst/>
              <a:ahLst/>
              <a:cxnLst/>
              <a:rect l="l" t="t" r="r" b="b"/>
              <a:pathLst>
                <a:path w="4474" h="4398" extrusionOk="0">
                  <a:moveTo>
                    <a:pt x="2659" y="1"/>
                  </a:moveTo>
                  <a:cubicBezTo>
                    <a:pt x="2608" y="1"/>
                    <a:pt x="2556" y="24"/>
                    <a:pt x="2556" y="69"/>
                  </a:cubicBezTo>
                  <a:cubicBezTo>
                    <a:pt x="2556" y="640"/>
                    <a:pt x="2465" y="1302"/>
                    <a:pt x="2283" y="1873"/>
                  </a:cubicBezTo>
                  <a:lnTo>
                    <a:pt x="2191" y="1873"/>
                  </a:lnTo>
                  <a:cubicBezTo>
                    <a:pt x="2077" y="1690"/>
                    <a:pt x="1986" y="1507"/>
                    <a:pt x="1803" y="1302"/>
                  </a:cubicBezTo>
                  <a:cubicBezTo>
                    <a:pt x="1895" y="1302"/>
                    <a:pt x="1895" y="1211"/>
                    <a:pt x="1895" y="1119"/>
                  </a:cubicBezTo>
                  <a:cubicBezTo>
                    <a:pt x="1803" y="1119"/>
                    <a:pt x="1712" y="1119"/>
                    <a:pt x="1712" y="1028"/>
                  </a:cubicBezTo>
                  <a:cubicBezTo>
                    <a:pt x="1507" y="731"/>
                    <a:pt x="1324" y="549"/>
                    <a:pt x="1141" y="252"/>
                  </a:cubicBezTo>
                  <a:cubicBezTo>
                    <a:pt x="1141" y="221"/>
                    <a:pt x="1131" y="211"/>
                    <a:pt x="1118" y="211"/>
                  </a:cubicBezTo>
                  <a:cubicBezTo>
                    <a:pt x="1091" y="211"/>
                    <a:pt x="1050" y="252"/>
                    <a:pt x="1050" y="252"/>
                  </a:cubicBezTo>
                  <a:cubicBezTo>
                    <a:pt x="1141" y="549"/>
                    <a:pt x="1324" y="731"/>
                    <a:pt x="1415" y="937"/>
                  </a:cubicBezTo>
                  <a:cubicBezTo>
                    <a:pt x="1233" y="823"/>
                    <a:pt x="1050" y="823"/>
                    <a:pt x="936" y="731"/>
                  </a:cubicBezTo>
                  <a:cubicBezTo>
                    <a:pt x="753" y="731"/>
                    <a:pt x="753" y="823"/>
                    <a:pt x="845" y="937"/>
                  </a:cubicBezTo>
                  <a:cubicBezTo>
                    <a:pt x="1141" y="1028"/>
                    <a:pt x="1324" y="1119"/>
                    <a:pt x="1507" y="1211"/>
                  </a:cubicBezTo>
                  <a:cubicBezTo>
                    <a:pt x="1712" y="1393"/>
                    <a:pt x="1803" y="1599"/>
                    <a:pt x="1895" y="1781"/>
                  </a:cubicBezTo>
                  <a:cubicBezTo>
                    <a:pt x="1324" y="1599"/>
                    <a:pt x="662" y="1507"/>
                    <a:pt x="91" y="1302"/>
                  </a:cubicBezTo>
                  <a:cubicBezTo>
                    <a:pt x="0" y="1302"/>
                    <a:pt x="0" y="1393"/>
                    <a:pt x="91" y="1507"/>
                  </a:cubicBezTo>
                  <a:cubicBezTo>
                    <a:pt x="662" y="1690"/>
                    <a:pt x="1324" y="1873"/>
                    <a:pt x="1895" y="2078"/>
                  </a:cubicBezTo>
                  <a:cubicBezTo>
                    <a:pt x="1507" y="2261"/>
                    <a:pt x="1141" y="2534"/>
                    <a:pt x="845" y="2740"/>
                  </a:cubicBezTo>
                  <a:lnTo>
                    <a:pt x="662" y="2740"/>
                  </a:lnTo>
                  <a:cubicBezTo>
                    <a:pt x="571" y="2649"/>
                    <a:pt x="365" y="2534"/>
                    <a:pt x="183" y="2534"/>
                  </a:cubicBezTo>
                  <a:cubicBezTo>
                    <a:pt x="274" y="2740"/>
                    <a:pt x="479" y="2740"/>
                    <a:pt x="571" y="2831"/>
                  </a:cubicBezTo>
                  <a:lnTo>
                    <a:pt x="662" y="2831"/>
                  </a:lnTo>
                  <a:cubicBezTo>
                    <a:pt x="571" y="2922"/>
                    <a:pt x="479" y="2922"/>
                    <a:pt x="479" y="3014"/>
                  </a:cubicBezTo>
                  <a:cubicBezTo>
                    <a:pt x="380" y="3014"/>
                    <a:pt x="453" y="3237"/>
                    <a:pt x="534" y="3237"/>
                  </a:cubicBezTo>
                  <a:cubicBezTo>
                    <a:pt x="546" y="3237"/>
                    <a:pt x="558" y="3231"/>
                    <a:pt x="571" y="3219"/>
                  </a:cubicBezTo>
                  <a:cubicBezTo>
                    <a:pt x="662" y="3219"/>
                    <a:pt x="845" y="3105"/>
                    <a:pt x="936" y="3014"/>
                  </a:cubicBezTo>
                  <a:lnTo>
                    <a:pt x="1050" y="3014"/>
                  </a:lnTo>
                  <a:cubicBezTo>
                    <a:pt x="936" y="3219"/>
                    <a:pt x="936" y="3402"/>
                    <a:pt x="845" y="3584"/>
                  </a:cubicBezTo>
                  <a:cubicBezTo>
                    <a:pt x="845" y="3790"/>
                    <a:pt x="753" y="3881"/>
                    <a:pt x="753" y="4064"/>
                  </a:cubicBezTo>
                  <a:cubicBezTo>
                    <a:pt x="753" y="4064"/>
                    <a:pt x="794" y="4104"/>
                    <a:pt x="848" y="4104"/>
                  </a:cubicBezTo>
                  <a:cubicBezTo>
                    <a:pt x="875" y="4104"/>
                    <a:pt x="905" y="4094"/>
                    <a:pt x="936" y="4064"/>
                  </a:cubicBezTo>
                  <a:cubicBezTo>
                    <a:pt x="936" y="3881"/>
                    <a:pt x="1050" y="3790"/>
                    <a:pt x="1050" y="3584"/>
                  </a:cubicBezTo>
                  <a:cubicBezTo>
                    <a:pt x="1050" y="3402"/>
                    <a:pt x="1050" y="3219"/>
                    <a:pt x="1141" y="3105"/>
                  </a:cubicBezTo>
                  <a:lnTo>
                    <a:pt x="1141" y="3014"/>
                  </a:lnTo>
                  <a:lnTo>
                    <a:pt x="1141" y="2922"/>
                  </a:lnTo>
                  <a:cubicBezTo>
                    <a:pt x="1507" y="2740"/>
                    <a:pt x="1803" y="2534"/>
                    <a:pt x="2191" y="2352"/>
                  </a:cubicBezTo>
                  <a:lnTo>
                    <a:pt x="2191" y="2352"/>
                  </a:lnTo>
                  <a:cubicBezTo>
                    <a:pt x="2077" y="2831"/>
                    <a:pt x="1895" y="3310"/>
                    <a:pt x="1803" y="3790"/>
                  </a:cubicBezTo>
                  <a:cubicBezTo>
                    <a:pt x="1803" y="3835"/>
                    <a:pt x="1826" y="3858"/>
                    <a:pt x="1849" y="3858"/>
                  </a:cubicBezTo>
                  <a:cubicBezTo>
                    <a:pt x="1872" y="3858"/>
                    <a:pt x="1895" y="3835"/>
                    <a:pt x="1895" y="3790"/>
                  </a:cubicBezTo>
                  <a:cubicBezTo>
                    <a:pt x="2077" y="3402"/>
                    <a:pt x="2283" y="3014"/>
                    <a:pt x="2374" y="2649"/>
                  </a:cubicBezTo>
                  <a:cubicBezTo>
                    <a:pt x="2556" y="2922"/>
                    <a:pt x="2762" y="3219"/>
                    <a:pt x="2944" y="3493"/>
                  </a:cubicBezTo>
                  <a:cubicBezTo>
                    <a:pt x="2853" y="3790"/>
                    <a:pt x="2762" y="3972"/>
                    <a:pt x="2648" y="4246"/>
                  </a:cubicBezTo>
                  <a:cubicBezTo>
                    <a:pt x="2648" y="4328"/>
                    <a:pt x="2706" y="4398"/>
                    <a:pt x="2739" y="4398"/>
                  </a:cubicBezTo>
                  <a:cubicBezTo>
                    <a:pt x="2753" y="4398"/>
                    <a:pt x="2762" y="4387"/>
                    <a:pt x="2762" y="4360"/>
                  </a:cubicBezTo>
                  <a:cubicBezTo>
                    <a:pt x="2944" y="4155"/>
                    <a:pt x="2944" y="3881"/>
                    <a:pt x="3036" y="3676"/>
                  </a:cubicBezTo>
                  <a:lnTo>
                    <a:pt x="3036" y="3790"/>
                  </a:lnTo>
                  <a:cubicBezTo>
                    <a:pt x="3062" y="3816"/>
                    <a:pt x="3097" y="3827"/>
                    <a:pt x="3132" y="3827"/>
                  </a:cubicBezTo>
                  <a:cubicBezTo>
                    <a:pt x="3218" y="3827"/>
                    <a:pt x="3300" y="3757"/>
                    <a:pt x="3218" y="3676"/>
                  </a:cubicBezTo>
                  <a:cubicBezTo>
                    <a:pt x="3218" y="3584"/>
                    <a:pt x="3127" y="3493"/>
                    <a:pt x="3127" y="3402"/>
                  </a:cubicBezTo>
                  <a:lnTo>
                    <a:pt x="3903" y="3402"/>
                  </a:lnTo>
                  <a:cubicBezTo>
                    <a:pt x="3994" y="3402"/>
                    <a:pt x="3994" y="3310"/>
                    <a:pt x="3903" y="3310"/>
                  </a:cubicBezTo>
                  <a:cubicBezTo>
                    <a:pt x="3606" y="3219"/>
                    <a:pt x="3333" y="3219"/>
                    <a:pt x="3036" y="3219"/>
                  </a:cubicBezTo>
                  <a:cubicBezTo>
                    <a:pt x="2853" y="2922"/>
                    <a:pt x="2648" y="2534"/>
                    <a:pt x="2465" y="2261"/>
                  </a:cubicBezTo>
                  <a:lnTo>
                    <a:pt x="2465" y="2261"/>
                  </a:lnTo>
                  <a:cubicBezTo>
                    <a:pt x="3036" y="2443"/>
                    <a:pt x="3606" y="2534"/>
                    <a:pt x="4177" y="2740"/>
                  </a:cubicBezTo>
                  <a:cubicBezTo>
                    <a:pt x="4268" y="2740"/>
                    <a:pt x="4268" y="2534"/>
                    <a:pt x="4177" y="2534"/>
                  </a:cubicBezTo>
                  <a:cubicBezTo>
                    <a:pt x="3698" y="2352"/>
                    <a:pt x="3127" y="2169"/>
                    <a:pt x="2648" y="1964"/>
                  </a:cubicBezTo>
                  <a:cubicBezTo>
                    <a:pt x="2944" y="1781"/>
                    <a:pt x="3218" y="1599"/>
                    <a:pt x="3424" y="1393"/>
                  </a:cubicBezTo>
                  <a:cubicBezTo>
                    <a:pt x="3424" y="1393"/>
                    <a:pt x="3424" y="1507"/>
                    <a:pt x="3515" y="1507"/>
                  </a:cubicBezTo>
                  <a:cubicBezTo>
                    <a:pt x="3789" y="1599"/>
                    <a:pt x="4086" y="1690"/>
                    <a:pt x="4360" y="1781"/>
                  </a:cubicBezTo>
                  <a:cubicBezTo>
                    <a:pt x="4474" y="1781"/>
                    <a:pt x="4474" y="1599"/>
                    <a:pt x="4360" y="1599"/>
                  </a:cubicBezTo>
                  <a:cubicBezTo>
                    <a:pt x="4086" y="1507"/>
                    <a:pt x="3789" y="1393"/>
                    <a:pt x="3515" y="1302"/>
                  </a:cubicBezTo>
                  <a:cubicBezTo>
                    <a:pt x="3698" y="1119"/>
                    <a:pt x="3994" y="937"/>
                    <a:pt x="4177" y="731"/>
                  </a:cubicBezTo>
                  <a:cubicBezTo>
                    <a:pt x="4250" y="731"/>
                    <a:pt x="4206" y="614"/>
                    <a:pt x="4139" y="614"/>
                  </a:cubicBezTo>
                  <a:cubicBezTo>
                    <a:pt x="4122" y="614"/>
                    <a:pt x="4104" y="622"/>
                    <a:pt x="4086" y="640"/>
                  </a:cubicBezTo>
                  <a:cubicBezTo>
                    <a:pt x="3903" y="731"/>
                    <a:pt x="3698" y="937"/>
                    <a:pt x="3606" y="1028"/>
                  </a:cubicBezTo>
                  <a:lnTo>
                    <a:pt x="3606" y="731"/>
                  </a:lnTo>
                  <a:cubicBezTo>
                    <a:pt x="3606" y="549"/>
                    <a:pt x="3606" y="366"/>
                    <a:pt x="3515" y="161"/>
                  </a:cubicBezTo>
                  <a:cubicBezTo>
                    <a:pt x="3515" y="115"/>
                    <a:pt x="3492" y="92"/>
                    <a:pt x="3469" y="92"/>
                  </a:cubicBezTo>
                  <a:cubicBezTo>
                    <a:pt x="3447" y="92"/>
                    <a:pt x="3424" y="115"/>
                    <a:pt x="3424" y="161"/>
                  </a:cubicBezTo>
                  <a:lnTo>
                    <a:pt x="3424" y="731"/>
                  </a:lnTo>
                  <a:cubicBezTo>
                    <a:pt x="3424" y="823"/>
                    <a:pt x="3333" y="1028"/>
                    <a:pt x="3424" y="1119"/>
                  </a:cubicBezTo>
                  <a:cubicBezTo>
                    <a:pt x="3127" y="1302"/>
                    <a:pt x="2853" y="1507"/>
                    <a:pt x="2556" y="1690"/>
                  </a:cubicBezTo>
                  <a:cubicBezTo>
                    <a:pt x="2648" y="1119"/>
                    <a:pt x="2762" y="640"/>
                    <a:pt x="2762" y="69"/>
                  </a:cubicBezTo>
                  <a:cubicBezTo>
                    <a:pt x="2762" y="24"/>
                    <a:pt x="2711" y="1"/>
                    <a:pt x="2659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42" name="Google Shape;2642;p34"/>
            <p:cNvSpPr/>
            <p:nvPr/>
          </p:nvSpPr>
          <p:spPr>
            <a:xfrm>
              <a:off x="2057617" y="3567560"/>
              <a:ext cx="6692" cy="25016"/>
            </a:xfrm>
            <a:custGeom>
              <a:avLst/>
              <a:gdLst/>
              <a:ahLst/>
              <a:cxnLst/>
              <a:rect l="l" t="t" r="r" b="b"/>
              <a:pathLst>
                <a:path w="275" h="1028" extrusionOk="0">
                  <a:moveTo>
                    <a:pt x="275" y="0"/>
                  </a:moveTo>
                  <a:cubicBezTo>
                    <a:pt x="92" y="297"/>
                    <a:pt x="1" y="662"/>
                    <a:pt x="183" y="959"/>
                  </a:cubicBezTo>
                  <a:cubicBezTo>
                    <a:pt x="183" y="1005"/>
                    <a:pt x="206" y="1027"/>
                    <a:pt x="229" y="1027"/>
                  </a:cubicBezTo>
                  <a:cubicBezTo>
                    <a:pt x="252" y="1027"/>
                    <a:pt x="275" y="1005"/>
                    <a:pt x="275" y="959"/>
                  </a:cubicBezTo>
                  <a:cubicBezTo>
                    <a:pt x="183" y="662"/>
                    <a:pt x="183" y="297"/>
                    <a:pt x="275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43" name="Google Shape;2643;p34"/>
            <p:cNvSpPr/>
            <p:nvPr/>
          </p:nvSpPr>
          <p:spPr>
            <a:xfrm>
              <a:off x="1804906" y="2593319"/>
              <a:ext cx="16669" cy="13920"/>
            </a:xfrm>
            <a:custGeom>
              <a:avLst/>
              <a:gdLst/>
              <a:ahLst/>
              <a:cxnLst/>
              <a:rect l="l" t="t" r="r" b="b"/>
              <a:pathLst>
                <a:path w="685" h="572" extrusionOk="0">
                  <a:moveTo>
                    <a:pt x="297" y="1"/>
                  </a:moveTo>
                  <a:cubicBezTo>
                    <a:pt x="0" y="1"/>
                    <a:pt x="0" y="571"/>
                    <a:pt x="297" y="571"/>
                  </a:cubicBezTo>
                  <a:cubicBezTo>
                    <a:pt x="685" y="571"/>
                    <a:pt x="685" y="1"/>
                    <a:pt x="297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44" name="Google Shape;2644;p34"/>
            <p:cNvSpPr/>
            <p:nvPr/>
          </p:nvSpPr>
          <p:spPr>
            <a:xfrm>
              <a:off x="2608055" y="2426704"/>
              <a:ext cx="18908" cy="13895"/>
            </a:xfrm>
            <a:custGeom>
              <a:avLst/>
              <a:gdLst/>
              <a:ahLst/>
              <a:cxnLst/>
              <a:rect l="l" t="t" r="r" b="b"/>
              <a:pathLst>
                <a:path w="777" h="571" extrusionOk="0">
                  <a:moveTo>
                    <a:pt x="389" y="0"/>
                  </a:moveTo>
                  <a:cubicBezTo>
                    <a:pt x="1" y="0"/>
                    <a:pt x="1" y="571"/>
                    <a:pt x="389" y="571"/>
                  </a:cubicBezTo>
                  <a:cubicBezTo>
                    <a:pt x="777" y="571"/>
                    <a:pt x="777" y="0"/>
                    <a:pt x="389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45" name="Google Shape;2645;p34"/>
            <p:cNvSpPr/>
            <p:nvPr/>
          </p:nvSpPr>
          <p:spPr>
            <a:xfrm>
              <a:off x="2904664" y="3016563"/>
              <a:ext cx="20563" cy="18908"/>
            </a:xfrm>
            <a:custGeom>
              <a:avLst/>
              <a:gdLst/>
              <a:ahLst/>
              <a:cxnLst/>
              <a:rect l="l" t="t" r="r" b="b"/>
              <a:pathLst>
                <a:path w="845" h="777" extrusionOk="0">
                  <a:moveTo>
                    <a:pt x="365" y="1"/>
                  </a:moveTo>
                  <a:cubicBezTo>
                    <a:pt x="0" y="1"/>
                    <a:pt x="0" y="777"/>
                    <a:pt x="365" y="777"/>
                  </a:cubicBezTo>
                  <a:cubicBezTo>
                    <a:pt x="845" y="777"/>
                    <a:pt x="845" y="1"/>
                    <a:pt x="365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46" name="Google Shape;2646;p34"/>
            <p:cNvSpPr/>
            <p:nvPr/>
          </p:nvSpPr>
          <p:spPr>
            <a:xfrm>
              <a:off x="492103" y="3612286"/>
              <a:ext cx="44752" cy="36113"/>
            </a:xfrm>
            <a:custGeom>
              <a:avLst/>
              <a:gdLst/>
              <a:ahLst/>
              <a:cxnLst/>
              <a:rect l="l" t="t" r="r" b="b"/>
              <a:pathLst>
                <a:path w="1839" h="1484" extrusionOk="0">
                  <a:moveTo>
                    <a:pt x="980" y="1"/>
                  </a:moveTo>
                  <a:cubicBezTo>
                    <a:pt x="719" y="1"/>
                    <a:pt x="480" y="149"/>
                    <a:pt x="424" y="445"/>
                  </a:cubicBezTo>
                  <a:lnTo>
                    <a:pt x="424" y="536"/>
                  </a:lnTo>
                  <a:lnTo>
                    <a:pt x="310" y="536"/>
                  </a:lnTo>
                  <a:cubicBezTo>
                    <a:pt x="310" y="627"/>
                    <a:pt x="218" y="742"/>
                    <a:pt x="218" y="742"/>
                  </a:cubicBezTo>
                  <a:cubicBezTo>
                    <a:pt x="0" y="1105"/>
                    <a:pt x="318" y="1484"/>
                    <a:pt x="641" y="1484"/>
                  </a:cubicBezTo>
                  <a:cubicBezTo>
                    <a:pt x="723" y="1484"/>
                    <a:pt x="806" y="1459"/>
                    <a:pt x="880" y="1403"/>
                  </a:cubicBezTo>
                  <a:cubicBezTo>
                    <a:pt x="880" y="1403"/>
                    <a:pt x="994" y="1403"/>
                    <a:pt x="1086" y="1312"/>
                  </a:cubicBezTo>
                  <a:lnTo>
                    <a:pt x="1177" y="1312"/>
                  </a:lnTo>
                  <a:cubicBezTo>
                    <a:pt x="1656" y="1107"/>
                    <a:pt x="1839" y="536"/>
                    <a:pt x="1451" y="171"/>
                  </a:cubicBezTo>
                  <a:cubicBezTo>
                    <a:pt x="1311" y="57"/>
                    <a:pt x="1142" y="1"/>
                    <a:pt x="980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47" name="Google Shape;2647;p34"/>
            <p:cNvSpPr/>
            <p:nvPr/>
          </p:nvSpPr>
          <p:spPr>
            <a:xfrm>
              <a:off x="631830" y="2686081"/>
              <a:ext cx="39447" cy="32244"/>
            </a:xfrm>
            <a:custGeom>
              <a:avLst/>
              <a:gdLst/>
              <a:ahLst/>
              <a:cxnLst/>
              <a:rect l="l" t="t" r="r" b="b"/>
              <a:pathLst>
                <a:path w="1621" h="1325" extrusionOk="0">
                  <a:moveTo>
                    <a:pt x="959" y="1"/>
                  </a:moveTo>
                  <a:cubicBezTo>
                    <a:pt x="753" y="1"/>
                    <a:pt x="571" y="92"/>
                    <a:pt x="388" y="183"/>
                  </a:cubicBezTo>
                  <a:cubicBezTo>
                    <a:pt x="0" y="457"/>
                    <a:pt x="0" y="845"/>
                    <a:pt x="388" y="1142"/>
                  </a:cubicBezTo>
                  <a:cubicBezTo>
                    <a:pt x="571" y="1233"/>
                    <a:pt x="753" y="1324"/>
                    <a:pt x="959" y="1324"/>
                  </a:cubicBezTo>
                  <a:cubicBezTo>
                    <a:pt x="1324" y="1324"/>
                    <a:pt x="1621" y="1028"/>
                    <a:pt x="1621" y="663"/>
                  </a:cubicBezTo>
                  <a:cubicBezTo>
                    <a:pt x="1621" y="275"/>
                    <a:pt x="1324" y="1"/>
                    <a:pt x="959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48" name="Google Shape;2648;p34"/>
            <p:cNvSpPr/>
            <p:nvPr/>
          </p:nvSpPr>
          <p:spPr>
            <a:xfrm>
              <a:off x="1342217" y="2954365"/>
              <a:ext cx="16134" cy="13895"/>
            </a:xfrm>
            <a:custGeom>
              <a:avLst/>
              <a:gdLst/>
              <a:ahLst/>
              <a:cxnLst/>
              <a:rect l="l" t="t" r="r" b="b"/>
              <a:pathLst>
                <a:path w="663" h="571" extrusionOk="0">
                  <a:moveTo>
                    <a:pt x="297" y="0"/>
                  </a:moveTo>
                  <a:cubicBezTo>
                    <a:pt x="1" y="0"/>
                    <a:pt x="1" y="571"/>
                    <a:pt x="297" y="571"/>
                  </a:cubicBezTo>
                  <a:cubicBezTo>
                    <a:pt x="663" y="571"/>
                    <a:pt x="663" y="0"/>
                    <a:pt x="297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49" name="Google Shape;2649;p34"/>
            <p:cNvSpPr/>
            <p:nvPr/>
          </p:nvSpPr>
          <p:spPr>
            <a:xfrm>
              <a:off x="1409428" y="3435913"/>
              <a:ext cx="23362" cy="13920"/>
            </a:xfrm>
            <a:custGeom>
              <a:avLst/>
              <a:gdLst/>
              <a:ahLst/>
              <a:cxnLst/>
              <a:rect l="l" t="t" r="r" b="b"/>
              <a:pathLst>
                <a:path w="960" h="572" extrusionOk="0">
                  <a:moveTo>
                    <a:pt x="571" y="1"/>
                  </a:moveTo>
                  <a:cubicBezTo>
                    <a:pt x="480" y="1"/>
                    <a:pt x="274" y="92"/>
                    <a:pt x="183" y="92"/>
                  </a:cubicBezTo>
                  <a:cubicBezTo>
                    <a:pt x="0" y="183"/>
                    <a:pt x="0" y="366"/>
                    <a:pt x="183" y="457"/>
                  </a:cubicBezTo>
                  <a:cubicBezTo>
                    <a:pt x="274" y="457"/>
                    <a:pt x="480" y="571"/>
                    <a:pt x="571" y="571"/>
                  </a:cubicBezTo>
                  <a:cubicBezTo>
                    <a:pt x="959" y="571"/>
                    <a:pt x="959" y="1"/>
                    <a:pt x="571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50" name="Google Shape;2650;p34"/>
            <p:cNvSpPr/>
            <p:nvPr/>
          </p:nvSpPr>
          <p:spPr>
            <a:xfrm>
              <a:off x="2738024" y="3426471"/>
              <a:ext cx="18349" cy="13920"/>
            </a:xfrm>
            <a:custGeom>
              <a:avLst/>
              <a:gdLst/>
              <a:ahLst/>
              <a:cxnLst/>
              <a:rect l="l" t="t" r="r" b="b"/>
              <a:pathLst>
                <a:path w="754" h="572" extrusionOk="0">
                  <a:moveTo>
                    <a:pt x="366" y="1"/>
                  </a:moveTo>
                  <a:cubicBezTo>
                    <a:pt x="1" y="1"/>
                    <a:pt x="1" y="571"/>
                    <a:pt x="366" y="571"/>
                  </a:cubicBezTo>
                  <a:cubicBezTo>
                    <a:pt x="754" y="571"/>
                    <a:pt x="754" y="1"/>
                    <a:pt x="366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51" name="Google Shape;2651;p34"/>
            <p:cNvSpPr/>
            <p:nvPr/>
          </p:nvSpPr>
          <p:spPr>
            <a:xfrm>
              <a:off x="2048175" y="3456475"/>
              <a:ext cx="11681" cy="9466"/>
            </a:xfrm>
            <a:custGeom>
              <a:avLst/>
              <a:gdLst/>
              <a:ahLst/>
              <a:cxnLst/>
              <a:rect l="l" t="t" r="r" b="b"/>
              <a:pathLst>
                <a:path w="480" h="389" extrusionOk="0">
                  <a:moveTo>
                    <a:pt x="183" y="0"/>
                  </a:moveTo>
                  <a:cubicBezTo>
                    <a:pt x="1" y="0"/>
                    <a:pt x="1" y="388"/>
                    <a:pt x="183" y="388"/>
                  </a:cubicBezTo>
                  <a:cubicBezTo>
                    <a:pt x="480" y="388"/>
                    <a:pt x="480" y="0"/>
                    <a:pt x="183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52" name="Google Shape;2652;p34"/>
            <p:cNvSpPr/>
            <p:nvPr/>
          </p:nvSpPr>
          <p:spPr>
            <a:xfrm>
              <a:off x="2163713" y="2398914"/>
              <a:ext cx="18908" cy="13920"/>
            </a:xfrm>
            <a:custGeom>
              <a:avLst/>
              <a:gdLst/>
              <a:ahLst/>
              <a:cxnLst/>
              <a:rect l="l" t="t" r="r" b="b"/>
              <a:pathLst>
                <a:path w="777" h="572" extrusionOk="0">
                  <a:moveTo>
                    <a:pt x="388" y="1"/>
                  </a:moveTo>
                  <a:cubicBezTo>
                    <a:pt x="0" y="1"/>
                    <a:pt x="0" y="572"/>
                    <a:pt x="388" y="572"/>
                  </a:cubicBezTo>
                  <a:cubicBezTo>
                    <a:pt x="776" y="572"/>
                    <a:pt x="776" y="1"/>
                    <a:pt x="388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53" name="Google Shape;2653;p34"/>
            <p:cNvSpPr/>
            <p:nvPr/>
          </p:nvSpPr>
          <p:spPr>
            <a:xfrm>
              <a:off x="680023" y="4680658"/>
              <a:ext cx="131214" cy="127588"/>
            </a:xfrm>
            <a:custGeom>
              <a:avLst/>
              <a:gdLst/>
              <a:ahLst/>
              <a:cxnLst/>
              <a:rect l="l" t="t" r="r" b="b"/>
              <a:pathLst>
                <a:path w="5392" h="5243" extrusionOk="0">
                  <a:moveTo>
                    <a:pt x="2180" y="1"/>
                  </a:moveTo>
                  <a:cubicBezTo>
                    <a:pt x="2129" y="1"/>
                    <a:pt x="2078" y="24"/>
                    <a:pt x="2078" y="69"/>
                  </a:cubicBezTo>
                  <a:cubicBezTo>
                    <a:pt x="2078" y="731"/>
                    <a:pt x="2169" y="1416"/>
                    <a:pt x="2283" y="1987"/>
                  </a:cubicBezTo>
                  <a:cubicBezTo>
                    <a:pt x="1986" y="1781"/>
                    <a:pt x="1598" y="1598"/>
                    <a:pt x="1324" y="1416"/>
                  </a:cubicBezTo>
                  <a:cubicBezTo>
                    <a:pt x="1324" y="1210"/>
                    <a:pt x="1324" y="1028"/>
                    <a:pt x="1233" y="845"/>
                  </a:cubicBezTo>
                  <a:lnTo>
                    <a:pt x="1233" y="160"/>
                  </a:lnTo>
                  <a:cubicBezTo>
                    <a:pt x="1233" y="115"/>
                    <a:pt x="1210" y="92"/>
                    <a:pt x="1173" y="92"/>
                  </a:cubicBezTo>
                  <a:cubicBezTo>
                    <a:pt x="1136" y="92"/>
                    <a:pt x="1085" y="115"/>
                    <a:pt x="1028" y="160"/>
                  </a:cubicBezTo>
                  <a:lnTo>
                    <a:pt x="1028" y="845"/>
                  </a:lnTo>
                  <a:lnTo>
                    <a:pt x="1028" y="1210"/>
                  </a:lnTo>
                  <a:cubicBezTo>
                    <a:pt x="845" y="1028"/>
                    <a:pt x="662" y="937"/>
                    <a:pt x="457" y="731"/>
                  </a:cubicBezTo>
                  <a:cubicBezTo>
                    <a:pt x="441" y="715"/>
                    <a:pt x="425" y="708"/>
                    <a:pt x="410" y="708"/>
                  </a:cubicBezTo>
                  <a:cubicBezTo>
                    <a:pt x="339" y="708"/>
                    <a:pt x="290" y="861"/>
                    <a:pt x="366" y="937"/>
                  </a:cubicBezTo>
                  <a:cubicBezTo>
                    <a:pt x="571" y="1119"/>
                    <a:pt x="845" y="1302"/>
                    <a:pt x="1142" y="1598"/>
                  </a:cubicBezTo>
                  <a:cubicBezTo>
                    <a:pt x="754" y="1690"/>
                    <a:pt x="366" y="1781"/>
                    <a:pt x="92" y="1872"/>
                  </a:cubicBezTo>
                  <a:cubicBezTo>
                    <a:pt x="0" y="1872"/>
                    <a:pt x="0" y="2078"/>
                    <a:pt x="92" y="2078"/>
                  </a:cubicBezTo>
                  <a:cubicBezTo>
                    <a:pt x="457" y="1987"/>
                    <a:pt x="845" y="1872"/>
                    <a:pt x="1142" y="1781"/>
                  </a:cubicBezTo>
                  <a:lnTo>
                    <a:pt x="1233" y="1690"/>
                  </a:lnTo>
                  <a:cubicBezTo>
                    <a:pt x="1507" y="1872"/>
                    <a:pt x="1895" y="2169"/>
                    <a:pt x="2169" y="2352"/>
                  </a:cubicBezTo>
                  <a:cubicBezTo>
                    <a:pt x="1507" y="2557"/>
                    <a:pt x="936" y="2831"/>
                    <a:pt x="274" y="3014"/>
                  </a:cubicBezTo>
                  <a:cubicBezTo>
                    <a:pt x="200" y="3106"/>
                    <a:pt x="186" y="3244"/>
                    <a:pt x="281" y="3244"/>
                  </a:cubicBezTo>
                  <a:cubicBezTo>
                    <a:pt x="303" y="3244"/>
                    <a:pt x="331" y="3236"/>
                    <a:pt x="366" y="3219"/>
                  </a:cubicBezTo>
                  <a:cubicBezTo>
                    <a:pt x="1028" y="3128"/>
                    <a:pt x="1712" y="2922"/>
                    <a:pt x="2374" y="2648"/>
                  </a:cubicBezTo>
                  <a:lnTo>
                    <a:pt x="2374" y="2648"/>
                  </a:lnTo>
                  <a:cubicBezTo>
                    <a:pt x="2169" y="3014"/>
                    <a:pt x="1986" y="3402"/>
                    <a:pt x="1712" y="3790"/>
                  </a:cubicBezTo>
                  <a:cubicBezTo>
                    <a:pt x="1416" y="3790"/>
                    <a:pt x="1028" y="3881"/>
                    <a:pt x="662" y="3881"/>
                  </a:cubicBezTo>
                  <a:cubicBezTo>
                    <a:pt x="571" y="3881"/>
                    <a:pt x="571" y="4064"/>
                    <a:pt x="662" y="4064"/>
                  </a:cubicBezTo>
                  <a:cubicBezTo>
                    <a:pt x="936" y="4064"/>
                    <a:pt x="1324" y="4064"/>
                    <a:pt x="1598" y="3972"/>
                  </a:cubicBezTo>
                  <a:lnTo>
                    <a:pt x="1598" y="4064"/>
                  </a:lnTo>
                  <a:cubicBezTo>
                    <a:pt x="1507" y="4155"/>
                    <a:pt x="1507" y="4269"/>
                    <a:pt x="1416" y="4360"/>
                  </a:cubicBezTo>
                  <a:cubicBezTo>
                    <a:pt x="1416" y="4425"/>
                    <a:pt x="1507" y="4489"/>
                    <a:pt x="1601" y="4489"/>
                  </a:cubicBezTo>
                  <a:cubicBezTo>
                    <a:pt x="1640" y="4489"/>
                    <a:pt x="1679" y="4478"/>
                    <a:pt x="1712" y="4452"/>
                  </a:cubicBezTo>
                  <a:lnTo>
                    <a:pt x="1712" y="4360"/>
                  </a:lnTo>
                  <a:cubicBezTo>
                    <a:pt x="1804" y="4634"/>
                    <a:pt x="1895" y="4931"/>
                    <a:pt x="1986" y="5205"/>
                  </a:cubicBezTo>
                  <a:cubicBezTo>
                    <a:pt x="1986" y="5232"/>
                    <a:pt x="2002" y="5243"/>
                    <a:pt x="2024" y="5243"/>
                  </a:cubicBezTo>
                  <a:cubicBezTo>
                    <a:pt x="2078" y="5243"/>
                    <a:pt x="2169" y="5178"/>
                    <a:pt x="2169" y="5114"/>
                  </a:cubicBezTo>
                  <a:cubicBezTo>
                    <a:pt x="2078" y="4726"/>
                    <a:pt x="1986" y="4452"/>
                    <a:pt x="1804" y="4155"/>
                  </a:cubicBezTo>
                  <a:cubicBezTo>
                    <a:pt x="2078" y="3881"/>
                    <a:pt x="2283" y="3493"/>
                    <a:pt x="2557" y="3128"/>
                  </a:cubicBezTo>
                  <a:cubicBezTo>
                    <a:pt x="2648" y="3584"/>
                    <a:pt x="2854" y="4064"/>
                    <a:pt x="3036" y="4543"/>
                  </a:cubicBezTo>
                  <a:cubicBezTo>
                    <a:pt x="3036" y="4570"/>
                    <a:pt x="3052" y="4581"/>
                    <a:pt x="3074" y="4581"/>
                  </a:cubicBezTo>
                  <a:cubicBezTo>
                    <a:pt x="3127" y="4581"/>
                    <a:pt x="3219" y="4516"/>
                    <a:pt x="3219" y="4452"/>
                  </a:cubicBezTo>
                  <a:cubicBezTo>
                    <a:pt x="3036" y="3881"/>
                    <a:pt x="2854" y="3310"/>
                    <a:pt x="2739" y="2831"/>
                  </a:cubicBezTo>
                  <a:lnTo>
                    <a:pt x="2739" y="2831"/>
                  </a:lnTo>
                  <a:cubicBezTo>
                    <a:pt x="3127" y="3014"/>
                    <a:pt x="3516" y="3310"/>
                    <a:pt x="3995" y="3493"/>
                  </a:cubicBezTo>
                  <a:lnTo>
                    <a:pt x="3995" y="3584"/>
                  </a:lnTo>
                  <a:lnTo>
                    <a:pt x="3995" y="3698"/>
                  </a:lnTo>
                  <a:cubicBezTo>
                    <a:pt x="4086" y="3881"/>
                    <a:pt x="4086" y="4064"/>
                    <a:pt x="4086" y="4269"/>
                  </a:cubicBezTo>
                  <a:cubicBezTo>
                    <a:pt x="4177" y="4452"/>
                    <a:pt x="4177" y="4634"/>
                    <a:pt x="4269" y="4840"/>
                  </a:cubicBezTo>
                  <a:cubicBezTo>
                    <a:pt x="4269" y="4885"/>
                    <a:pt x="4292" y="4908"/>
                    <a:pt x="4314" y="4908"/>
                  </a:cubicBezTo>
                  <a:cubicBezTo>
                    <a:pt x="4337" y="4908"/>
                    <a:pt x="4360" y="4885"/>
                    <a:pt x="4360" y="4840"/>
                  </a:cubicBezTo>
                  <a:cubicBezTo>
                    <a:pt x="4360" y="4634"/>
                    <a:pt x="4360" y="4452"/>
                    <a:pt x="4269" y="4269"/>
                  </a:cubicBezTo>
                  <a:cubicBezTo>
                    <a:pt x="4269" y="4064"/>
                    <a:pt x="4177" y="3881"/>
                    <a:pt x="4086" y="3584"/>
                  </a:cubicBezTo>
                  <a:lnTo>
                    <a:pt x="4177" y="3584"/>
                  </a:lnTo>
                  <a:cubicBezTo>
                    <a:pt x="4360" y="3698"/>
                    <a:pt x="4451" y="3790"/>
                    <a:pt x="4657" y="3881"/>
                  </a:cubicBezTo>
                  <a:cubicBezTo>
                    <a:pt x="4839" y="3881"/>
                    <a:pt x="4931" y="3698"/>
                    <a:pt x="4748" y="3584"/>
                  </a:cubicBezTo>
                  <a:cubicBezTo>
                    <a:pt x="4748" y="3493"/>
                    <a:pt x="4657" y="3493"/>
                    <a:pt x="4565" y="3402"/>
                  </a:cubicBezTo>
                  <a:lnTo>
                    <a:pt x="4657" y="3402"/>
                  </a:lnTo>
                  <a:cubicBezTo>
                    <a:pt x="4839" y="3310"/>
                    <a:pt x="5022" y="3219"/>
                    <a:pt x="5136" y="3128"/>
                  </a:cubicBezTo>
                  <a:cubicBezTo>
                    <a:pt x="5227" y="3014"/>
                    <a:pt x="5136" y="3014"/>
                    <a:pt x="5136" y="3014"/>
                  </a:cubicBezTo>
                  <a:cubicBezTo>
                    <a:pt x="4931" y="3014"/>
                    <a:pt x="4748" y="3128"/>
                    <a:pt x="4565" y="3219"/>
                  </a:cubicBezTo>
                  <a:cubicBezTo>
                    <a:pt x="4451" y="3219"/>
                    <a:pt x="4451" y="3310"/>
                    <a:pt x="4360" y="3310"/>
                  </a:cubicBezTo>
                  <a:cubicBezTo>
                    <a:pt x="3881" y="3014"/>
                    <a:pt x="3516" y="2740"/>
                    <a:pt x="3036" y="2443"/>
                  </a:cubicBezTo>
                  <a:cubicBezTo>
                    <a:pt x="3789" y="2260"/>
                    <a:pt x="4565" y="1987"/>
                    <a:pt x="5319" y="1690"/>
                  </a:cubicBezTo>
                  <a:cubicBezTo>
                    <a:pt x="5392" y="1690"/>
                    <a:pt x="5348" y="1573"/>
                    <a:pt x="5281" y="1573"/>
                  </a:cubicBezTo>
                  <a:cubicBezTo>
                    <a:pt x="5264" y="1573"/>
                    <a:pt x="5246" y="1580"/>
                    <a:pt x="5227" y="1598"/>
                  </a:cubicBezTo>
                  <a:cubicBezTo>
                    <a:pt x="4565" y="1781"/>
                    <a:pt x="3789" y="1987"/>
                    <a:pt x="3036" y="2169"/>
                  </a:cubicBezTo>
                  <a:cubicBezTo>
                    <a:pt x="3219" y="1872"/>
                    <a:pt x="3310" y="1690"/>
                    <a:pt x="3516" y="1416"/>
                  </a:cubicBezTo>
                  <a:cubicBezTo>
                    <a:pt x="3789" y="1302"/>
                    <a:pt x="3995" y="1210"/>
                    <a:pt x="4269" y="1119"/>
                  </a:cubicBezTo>
                  <a:cubicBezTo>
                    <a:pt x="4451" y="1028"/>
                    <a:pt x="4360" y="845"/>
                    <a:pt x="4269" y="845"/>
                  </a:cubicBezTo>
                  <a:cubicBezTo>
                    <a:pt x="4086" y="937"/>
                    <a:pt x="3881" y="1028"/>
                    <a:pt x="3698" y="1119"/>
                  </a:cubicBezTo>
                  <a:cubicBezTo>
                    <a:pt x="3789" y="845"/>
                    <a:pt x="3995" y="549"/>
                    <a:pt x="4086" y="366"/>
                  </a:cubicBezTo>
                  <a:cubicBezTo>
                    <a:pt x="4150" y="302"/>
                    <a:pt x="4080" y="227"/>
                    <a:pt x="4032" y="227"/>
                  </a:cubicBezTo>
                  <a:cubicBezTo>
                    <a:pt x="4011" y="227"/>
                    <a:pt x="3995" y="240"/>
                    <a:pt x="3995" y="275"/>
                  </a:cubicBezTo>
                  <a:cubicBezTo>
                    <a:pt x="3698" y="549"/>
                    <a:pt x="3516" y="937"/>
                    <a:pt x="3310" y="1210"/>
                  </a:cubicBezTo>
                  <a:cubicBezTo>
                    <a:pt x="3219" y="1302"/>
                    <a:pt x="3219" y="1302"/>
                    <a:pt x="3127" y="1302"/>
                  </a:cubicBezTo>
                  <a:cubicBezTo>
                    <a:pt x="3036" y="1416"/>
                    <a:pt x="3036" y="1507"/>
                    <a:pt x="3127" y="1507"/>
                  </a:cubicBezTo>
                  <a:cubicBezTo>
                    <a:pt x="2945" y="1781"/>
                    <a:pt x="2854" y="1987"/>
                    <a:pt x="2648" y="2260"/>
                  </a:cubicBezTo>
                  <a:cubicBezTo>
                    <a:pt x="2648" y="2260"/>
                    <a:pt x="2648" y="2169"/>
                    <a:pt x="2557" y="2169"/>
                  </a:cubicBezTo>
                  <a:cubicBezTo>
                    <a:pt x="2466" y="1507"/>
                    <a:pt x="2283" y="845"/>
                    <a:pt x="2283" y="69"/>
                  </a:cubicBezTo>
                  <a:cubicBezTo>
                    <a:pt x="2283" y="24"/>
                    <a:pt x="2232" y="1"/>
                    <a:pt x="2180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54" name="Google Shape;2654;p34"/>
            <p:cNvSpPr/>
            <p:nvPr/>
          </p:nvSpPr>
          <p:spPr>
            <a:xfrm>
              <a:off x="753902" y="4680099"/>
              <a:ext cx="6692" cy="31684"/>
            </a:xfrm>
            <a:custGeom>
              <a:avLst/>
              <a:gdLst/>
              <a:ahLst/>
              <a:cxnLst/>
              <a:rect l="l" t="t" r="r" b="b"/>
              <a:pathLst>
                <a:path w="275" h="1302" extrusionOk="0">
                  <a:moveTo>
                    <a:pt x="0" y="1"/>
                  </a:moveTo>
                  <a:lnTo>
                    <a:pt x="0" y="92"/>
                  </a:lnTo>
                  <a:cubicBezTo>
                    <a:pt x="91" y="480"/>
                    <a:pt x="91" y="868"/>
                    <a:pt x="91" y="1233"/>
                  </a:cubicBezTo>
                  <a:cubicBezTo>
                    <a:pt x="91" y="1279"/>
                    <a:pt x="114" y="1302"/>
                    <a:pt x="137" y="1302"/>
                  </a:cubicBezTo>
                  <a:cubicBezTo>
                    <a:pt x="160" y="1302"/>
                    <a:pt x="183" y="1279"/>
                    <a:pt x="183" y="1233"/>
                  </a:cubicBezTo>
                  <a:cubicBezTo>
                    <a:pt x="274" y="868"/>
                    <a:pt x="183" y="389"/>
                    <a:pt x="0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55" name="Google Shape;2655;p34"/>
            <p:cNvSpPr/>
            <p:nvPr/>
          </p:nvSpPr>
          <p:spPr>
            <a:xfrm>
              <a:off x="2804565" y="4151342"/>
              <a:ext cx="187209" cy="177816"/>
            </a:xfrm>
            <a:custGeom>
              <a:avLst/>
              <a:gdLst/>
              <a:ahLst/>
              <a:cxnLst/>
              <a:rect l="l" t="t" r="r" b="b"/>
              <a:pathLst>
                <a:path w="7693" h="7307" extrusionOk="0">
                  <a:moveTo>
                    <a:pt x="3607" y="0"/>
                  </a:moveTo>
                  <a:cubicBezTo>
                    <a:pt x="3561" y="0"/>
                    <a:pt x="3515" y="46"/>
                    <a:pt x="3515" y="137"/>
                  </a:cubicBezTo>
                  <a:lnTo>
                    <a:pt x="3515" y="1278"/>
                  </a:lnTo>
                  <a:cubicBezTo>
                    <a:pt x="3310" y="1096"/>
                    <a:pt x="3127" y="913"/>
                    <a:pt x="2945" y="617"/>
                  </a:cubicBezTo>
                  <a:cubicBezTo>
                    <a:pt x="2927" y="599"/>
                    <a:pt x="2906" y="592"/>
                    <a:pt x="2883" y="592"/>
                  </a:cubicBezTo>
                  <a:cubicBezTo>
                    <a:pt x="2786" y="592"/>
                    <a:pt x="2665" y="725"/>
                    <a:pt x="2739" y="799"/>
                  </a:cubicBezTo>
                  <a:cubicBezTo>
                    <a:pt x="3036" y="1187"/>
                    <a:pt x="3219" y="1575"/>
                    <a:pt x="3515" y="1849"/>
                  </a:cubicBezTo>
                  <a:cubicBezTo>
                    <a:pt x="3515" y="2237"/>
                    <a:pt x="3424" y="2625"/>
                    <a:pt x="3424" y="2990"/>
                  </a:cubicBezTo>
                  <a:cubicBezTo>
                    <a:pt x="2739" y="2237"/>
                    <a:pt x="1986" y="1484"/>
                    <a:pt x="1324" y="708"/>
                  </a:cubicBezTo>
                  <a:cubicBezTo>
                    <a:pt x="1307" y="691"/>
                    <a:pt x="1285" y="683"/>
                    <a:pt x="1263" y="683"/>
                  </a:cubicBezTo>
                  <a:cubicBezTo>
                    <a:pt x="1167" y="683"/>
                    <a:pt x="1049" y="821"/>
                    <a:pt x="1141" y="913"/>
                  </a:cubicBezTo>
                  <a:cubicBezTo>
                    <a:pt x="1803" y="1758"/>
                    <a:pt x="2557" y="2511"/>
                    <a:pt x="3219" y="3378"/>
                  </a:cubicBezTo>
                  <a:lnTo>
                    <a:pt x="1141" y="3378"/>
                  </a:lnTo>
                  <a:cubicBezTo>
                    <a:pt x="1027" y="3378"/>
                    <a:pt x="1027" y="3287"/>
                    <a:pt x="936" y="3196"/>
                  </a:cubicBezTo>
                  <a:cubicBezTo>
                    <a:pt x="845" y="2990"/>
                    <a:pt x="662" y="2716"/>
                    <a:pt x="457" y="2511"/>
                  </a:cubicBezTo>
                  <a:cubicBezTo>
                    <a:pt x="365" y="2511"/>
                    <a:pt x="274" y="2511"/>
                    <a:pt x="274" y="2625"/>
                  </a:cubicBezTo>
                  <a:cubicBezTo>
                    <a:pt x="365" y="2899"/>
                    <a:pt x="571" y="3082"/>
                    <a:pt x="753" y="3378"/>
                  </a:cubicBezTo>
                  <a:cubicBezTo>
                    <a:pt x="662" y="3470"/>
                    <a:pt x="571" y="3470"/>
                    <a:pt x="365" y="3470"/>
                  </a:cubicBezTo>
                  <a:cubicBezTo>
                    <a:pt x="183" y="3470"/>
                    <a:pt x="92" y="3858"/>
                    <a:pt x="365" y="3858"/>
                  </a:cubicBezTo>
                  <a:cubicBezTo>
                    <a:pt x="571" y="3858"/>
                    <a:pt x="845" y="3949"/>
                    <a:pt x="1141" y="3949"/>
                  </a:cubicBezTo>
                  <a:cubicBezTo>
                    <a:pt x="936" y="4223"/>
                    <a:pt x="753" y="4428"/>
                    <a:pt x="457" y="4611"/>
                  </a:cubicBezTo>
                  <a:cubicBezTo>
                    <a:pt x="365" y="4794"/>
                    <a:pt x="183" y="4999"/>
                    <a:pt x="0" y="5182"/>
                  </a:cubicBezTo>
                  <a:cubicBezTo>
                    <a:pt x="0" y="5273"/>
                    <a:pt x="92" y="5364"/>
                    <a:pt x="183" y="5364"/>
                  </a:cubicBezTo>
                  <a:cubicBezTo>
                    <a:pt x="365" y="5182"/>
                    <a:pt x="571" y="4999"/>
                    <a:pt x="753" y="4702"/>
                  </a:cubicBezTo>
                  <a:cubicBezTo>
                    <a:pt x="936" y="4520"/>
                    <a:pt x="1027" y="4337"/>
                    <a:pt x="1233" y="4132"/>
                  </a:cubicBezTo>
                  <a:cubicBezTo>
                    <a:pt x="1324" y="4132"/>
                    <a:pt x="1324" y="4040"/>
                    <a:pt x="1324" y="4040"/>
                  </a:cubicBezTo>
                  <a:cubicBezTo>
                    <a:pt x="1324" y="4040"/>
                    <a:pt x="1415" y="4040"/>
                    <a:pt x="1415" y="3949"/>
                  </a:cubicBezTo>
                  <a:cubicBezTo>
                    <a:pt x="1746" y="3995"/>
                    <a:pt x="2077" y="4017"/>
                    <a:pt x="2411" y="4017"/>
                  </a:cubicBezTo>
                  <a:cubicBezTo>
                    <a:pt x="2745" y="4017"/>
                    <a:pt x="3082" y="3995"/>
                    <a:pt x="3424" y="3949"/>
                  </a:cubicBezTo>
                  <a:lnTo>
                    <a:pt x="3424" y="3949"/>
                  </a:lnTo>
                  <a:cubicBezTo>
                    <a:pt x="2853" y="4520"/>
                    <a:pt x="2283" y="5090"/>
                    <a:pt x="1598" y="5661"/>
                  </a:cubicBezTo>
                  <a:cubicBezTo>
                    <a:pt x="1524" y="5735"/>
                    <a:pt x="1644" y="5868"/>
                    <a:pt x="1741" y="5868"/>
                  </a:cubicBezTo>
                  <a:cubicBezTo>
                    <a:pt x="1764" y="5868"/>
                    <a:pt x="1786" y="5861"/>
                    <a:pt x="1803" y="5844"/>
                  </a:cubicBezTo>
                  <a:cubicBezTo>
                    <a:pt x="2374" y="5478"/>
                    <a:pt x="2945" y="4999"/>
                    <a:pt x="3424" y="4520"/>
                  </a:cubicBezTo>
                  <a:lnTo>
                    <a:pt x="3424" y="6232"/>
                  </a:lnTo>
                  <a:cubicBezTo>
                    <a:pt x="3127" y="6505"/>
                    <a:pt x="2739" y="6802"/>
                    <a:pt x="2465" y="7076"/>
                  </a:cubicBezTo>
                  <a:cubicBezTo>
                    <a:pt x="2391" y="7169"/>
                    <a:pt x="2437" y="7306"/>
                    <a:pt x="2506" y="7306"/>
                  </a:cubicBezTo>
                  <a:cubicBezTo>
                    <a:pt x="2522" y="7306"/>
                    <a:pt x="2539" y="7299"/>
                    <a:pt x="2557" y="7282"/>
                  </a:cubicBezTo>
                  <a:cubicBezTo>
                    <a:pt x="2945" y="7076"/>
                    <a:pt x="3219" y="6893"/>
                    <a:pt x="3515" y="6620"/>
                  </a:cubicBezTo>
                  <a:lnTo>
                    <a:pt x="3515" y="6711"/>
                  </a:lnTo>
                  <a:cubicBezTo>
                    <a:pt x="3515" y="6802"/>
                    <a:pt x="3584" y="6848"/>
                    <a:pt x="3652" y="6848"/>
                  </a:cubicBezTo>
                  <a:cubicBezTo>
                    <a:pt x="3721" y="6848"/>
                    <a:pt x="3789" y="6802"/>
                    <a:pt x="3789" y="6711"/>
                  </a:cubicBezTo>
                  <a:lnTo>
                    <a:pt x="3789" y="6323"/>
                  </a:lnTo>
                  <a:cubicBezTo>
                    <a:pt x="3881" y="6323"/>
                    <a:pt x="3881" y="6232"/>
                    <a:pt x="3881" y="6232"/>
                  </a:cubicBezTo>
                  <a:cubicBezTo>
                    <a:pt x="4177" y="6414"/>
                    <a:pt x="4565" y="6711"/>
                    <a:pt x="4930" y="6893"/>
                  </a:cubicBezTo>
                  <a:cubicBezTo>
                    <a:pt x="4948" y="6911"/>
                    <a:pt x="4966" y="6918"/>
                    <a:pt x="4984" y="6918"/>
                  </a:cubicBezTo>
                  <a:cubicBezTo>
                    <a:pt x="5057" y="6918"/>
                    <a:pt x="5114" y="6785"/>
                    <a:pt x="5022" y="6711"/>
                  </a:cubicBezTo>
                  <a:cubicBezTo>
                    <a:pt x="4657" y="6414"/>
                    <a:pt x="4269" y="6140"/>
                    <a:pt x="3789" y="5844"/>
                  </a:cubicBezTo>
                  <a:cubicBezTo>
                    <a:pt x="3789" y="5273"/>
                    <a:pt x="3881" y="4702"/>
                    <a:pt x="3789" y="4040"/>
                  </a:cubicBezTo>
                  <a:lnTo>
                    <a:pt x="3881" y="4040"/>
                  </a:lnTo>
                  <a:cubicBezTo>
                    <a:pt x="4565" y="4794"/>
                    <a:pt x="5227" y="5570"/>
                    <a:pt x="5889" y="6232"/>
                  </a:cubicBezTo>
                  <a:cubicBezTo>
                    <a:pt x="5906" y="6248"/>
                    <a:pt x="5925" y="6256"/>
                    <a:pt x="5946" y="6256"/>
                  </a:cubicBezTo>
                  <a:cubicBezTo>
                    <a:pt x="6038" y="6256"/>
                    <a:pt x="6146" y="6103"/>
                    <a:pt x="6072" y="5935"/>
                  </a:cubicBezTo>
                  <a:cubicBezTo>
                    <a:pt x="5501" y="5273"/>
                    <a:pt x="4930" y="4611"/>
                    <a:pt x="4360" y="3949"/>
                  </a:cubicBezTo>
                  <a:cubicBezTo>
                    <a:pt x="4839" y="3858"/>
                    <a:pt x="5410" y="3766"/>
                    <a:pt x="5980" y="3652"/>
                  </a:cubicBezTo>
                  <a:lnTo>
                    <a:pt x="5980" y="3858"/>
                  </a:lnTo>
                  <a:cubicBezTo>
                    <a:pt x="6368" y="4223"/>
                    <a:pt x="6642" y="4611"/>
                    <a:pt x="7030" y="4999"/>
                  </a:cubicBezTo>
                  <a:cubicBezTo>
                    <a:pt x="7048" y="5016"/>
                    <a:pt x="7068" y="5024"/>
                    <a:pt x="7089" y="5024"/>
                  </a:cubicBezTo>
                  <a:cubicBezTo>
                    <a:pt x="7178" y="5024"/>
                    <a:pt x="7270" y="4886"/>
                    <a:pt x="7122" y="4794"/>
                  </a:cubicBezTo>
                  <a:cubicBezTo>
                    <a:pt x="6848" y="4428"/>
                    <a:pt x="6460" y="4040"/>
                    <a:pt x="6163" y="3652"/>
                  </a:cubicBezTo>
                  <a:cubicBezTo>
                    <a:pt x="6642" y="3561"/>
                    <a:pt x="7122" y="3561"/>
                    <a:pt x="7601" y="3470"/>
                  </a:cubicBezTo>
                  <a:cubicBezTo>
                    <a:pt x="7692" y="3378"/>
                    <a:pt x="7692" y="3196"/>
                    <a:pt x="7510" y="3196"/>
                  </a:cubicBezTo>
                  <a:cubicBezTo>
                    <a:pt x="7213" y="3196"/>
                    <a:pt x="6848" y="3287"/>
                    <a:pt x="6460" y="3287"/>
                  </a:cubicBezTo>
                  <a:cubicBezTo>
                    <a:pt x="6551" y="3082"/>
                    <a:pt x="6642" y="2990"/>
                    <a:pt x="6734" y="2808"/>
                  </a:cubicBezTo>
                  <a:cubicBezTo>
                    <a:pt x="6939" y="2625"/>
                    <a:pt x="7030" y="2328"/>
                    <a:pt x="7213" y="2055"/>
                  </a:cubicBezTo>
                  <a:cubicBezTo>
                    <a:pt x="7213" y="1973"/>
                    <a:pt x="7166" y="1903"/>
                    <a:pt x="7107" y="1903"/>
                  </a:cubicBezTo>
                  <a:cubicBezTo>
                    <a:pt x="7083" y="1903"/>
                    <a:pt x="7056" y="1914"/>
                    <a:pt x="7030" y="1940"/>
                  </a:cubicBezTo>
                  <a:cubicBezTo>
                    <a:pt x="6848" y="2146"/>
                    <a:pt x="6642" y="2420"/>
                    <a:pt x="6460" y="2716"/>
                  </a:cubicBezTo>
                  <a:cubicBezTo>
                    <a:pt x="6368" y="2899"/>
                    <a:pt x="6163" y="3082"/>
                    <a:pt x="6072" y="3287"/>
                  </a:cubicBezTo>
                  <a:cubicBezTo>
                    <a:pt x="5501" y="3378"/>
                    <a:pt x="5022" y="3378"/>
                    <a:pt x="4451" y="3378"/>
                  </a:cubicBezTo>
                  <a:cubicBezTo>
                    <a:pt x="5022" y="2716"/>
                    <a:pt x="5592" y="2055"/>
                    <a:pt x="6072" y="1278"/>
                  </a:cubicBezTo>
                  <a:cubicBezTo>
                    <a:pt x="6146" y="1205"/>
                    <a:pt x="6040" y="1071"/>
                    <a:pt x="5949" y="1071"/>
                  </a:cubicBezTo>
                  <a:cubicBezTo>
                    <a:pt x="5927" y="1071"/>
                    <a:pt x="5907" y="1078"/>
                    <a:pt x="5889" y="1096"/>
                  </a:cubicBezTo>
                  <a:cubicBezTo>
                    <a:pt x="5318" y="1940"/>
                    <a:pt x="4657" y="2716"/>
                    <a:pt x="3995" y="3378"/>
                  </a:cubicBezTo>
                  <a:lnTo>
                    <a:pt x="3789" y="3378"/>
                  </a:lnTo>
                  <a:lnTo>
                    <a:pt x="3789" y="2237"/>
                  </a:lnTo>
                  <a:cubicBezTo>
                    <a:pt x="3881" y="2237"/>
                    <a:pt x="4086" y="2146"/>
                    <a:pt x="3995" y="2055"/>
                  </a:cubicBezTo>
                  <a:cubicBezTo>
                    <a:pt x="3881" y="1940"/>
                    <a:pt x="3881" y="1849"/>
                    <a:pt x="3789" y="1758"/>
                  </a:cubicBezTo>
                  <a:cubicBezTo>
                    <a:pt x="3789" y="1187"/>
                    <a:pt x="3789" y="708"/>
                    <a:pt x="3698" y="137"/>
                  </a:cubicBezTo>
                  <a:cubicBezTo>
                    <a:pt x="3698" y="46"/>
                    <a:pt x="3652" y="0"/>
                    <a:pt x="3607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56" name="Google Shape;2656;p34"/>
            <p:cNvSpPr/>
            <p:nvPr/>
          </p:nvSpPr>
          <p:spPr>
            <a:xfrm>
              <a:off x="2898981" y="4161879"/>
              <a:ext cx="27791" cy="36137"/>
            </a:xfrm>
            <a:custGeom>
              <a:avLst/>
              <a:gdLst/>
              <a:ahLst/>
              <a:cxnLst/>
              <a:rect l="l" t="t" r="r" b="b"/>
              <a:pathLst>
                <a:path w="1142" h="1485" extrusionOk="0">
                  <a:moveTo>
                    <a:pt x="1050" y="1"/>
                  </a:moveTo>
                  <a:cubicBezTo>
                    <a:pt x="571" y="275"/>
                    <a:pt x="115" y="754"/>
                    <a:pt x="1" y="1416"/>
                  </a:cubicBezTo>
                  <a:cubicBezTo>
                    <a:pt x="1" y="1462"/>
                    <a:pt x="29" y="1485"/>
                    <a:pt x="69" y="1485"/>
                  </a:cubicBezTo>
                  <a:cubicBezTo>
                    <a:pt x="109" y="1485"/>
                    <a:pt x="160" y="1462"/>
                    <a:pt x="206" y="1416"/>
                  </a:cubicBezTo>
                  <a:cubicBezTo>
                    <a:pt x="389" y="937"/>
                    <a:pt x="685" y="480"/>
                    <a:pt x="1050" y="92"/>
                  </a:cubicBezTo>
                  <a:cubicBezTo>
                    <a:pt x="1142" y="92"/>
                    <a:pt x="1142" y="1"/>
                    <a:pt x="1050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57" name="Google Shape;2657;p34"/>
            <p:cNvSpPr/>
            <p:nvPr/>
          </p:nvSpPr>
          <p:spPr>
            <a:xfrm>
              <a:off x="1575374" y="3861401"/>
              <a:ext cx="168885" cy="162582"/>
            </a:xfrm>
            <a:custGeom>
              <a:avLst/>
              <a:gdLst/>
              <a:ahLst/>
              <a:cxnLst/>
              <a:rect l="l" t="t" r="r" b="b"/>
              <a:pathLst>
                <a:path w="6940" h="6681" extrusionOk="0">
                  <a:moveTo>
                    <a:pt x="4178" y="0"/>
                  </a:moveTo>
                  <a:cubicBezTo>
                    <a:pt x="4115" y="0"/>
                    <a:pt x="4041" y="23"/>
                    <a:pt x="3995" y="69"/>
                  </a:cubicBezTo>
                  <a:cubicBezTo>
                    <a:pt x="3995" y="1028"/>
                    <a:pt x="3813" y="1872"/>
                    <a:pt x="3607" y="2739"/>
                  </a:cubicBezTo>
                  <a:cubicBezTo>
                    <a:pt x="3516" y="2831"/>
                    <a:pt x="3516" y="2831"/>
                    <a:pt x="3425" y="2831"/>
                  </a:cubicBezTo>
                  <a:cubicBezTo>
                    <a:pt x="3242" y="2557"/>
                    <a:pt x="3037" y="2260"/>
                    <a:pt x="2854" y="1986"/>
                  </a:cubicBezTo>
                  <a:cubicBezTo>
                    <a:pt x="2945" y="1986"/>
                    <a:pt x="3037" y="1781"/>
                    <a:pt x="2945" y="1690"/>
                  </a:cubicBezTo>
                  <a:cubicBezTo>
                    <a:pt x="2854" y="1690"/>
                    <a:pt x="2763" y="1598"/>
                    <a:pt x="2671" y="1598"/>
                  </a:cubicBezTo>
                  <a:cubicBezTo>
                    <a:pt x="2375" y="1119"/>
                    <a:pt x="2101" y="731"/>
                    <a:pt x="1804" y="274"/>
                  </a:cubicBezTo>
                  <a:cubicBezTo>
                    <a:pt x="1779" y="243"/>
                    <a:pt x="1753" y="229"/>
                    <a:pt x="1730" y="229"/>
                  </a:cubicBezTo>
                  <a:cubicBezTo>
                    <a:pt x="1669" y="229"/>
                    <a:pt x="1621" y="325"/>
                    <a:pt x="1621" y="457"/>
                  </a:cubicBezTo>
                  <a:cubicBezTo>
                    <a:pt x="1804" y="731"/>
                    <a:pt x="2009" y="1028"/>
                    <a:pt x="2192" y="1416"/>
                  </a:cubicBezTo>
                  <a:cubicBezTo>
                    <a:pt x="1895" y="1301"/>
                    <a:pt x="1713" y="1210"/>
                    <a:pt x="1439" y="1119"/>
                  </a:cubicBezTo>
                  <a:cubicBezTo>
                    <a:pt x="1409" y="1106"/>
                    <a:pt x="1384" y="1100"/>
                    <a:pt x="1363" y="1100"/>
                  </a:cubicBezTo>
                  <a:cubicBezTo>
                    <a:pt x="1235" y="1100"/>
                    <a:pt x="1246" y="1301"/>
                    <a:pt x="1325" y="1301"/>
                  </a:cubicBezTo>
                  <a:cubicBezTo>
                    <a:pt x="1713" y="1507"/>
                    <a:pt x="2101" y="1690"/>
                    <a:pt x="2466" y="1781"/>
                  </a:cubicBezTo>
                  <a:cubicBezTo>
                    <a:pt x="2580" y="2078"/>
                    <a:pt x="2763" y="2443"/>
                    <a:pt x="2945" y="2739"/>
                  </a:cubicBezTo>
                  <a:cubicBezTo>
                    <a:pt x="2009" y="2443"/>
                    <a:pt x="1051" y="2260"/>
                    <a:pt x="183" y="1986"/>
                  </a:cubicBezTo>
                  <a:cubicBezTo>
                    <a:pt x="1" y="1986"/>
                    <a:pt x="1" y="2169"/>
                    <a:pt x="92" y="2169"/>
                  </a:cubicBezTo>
                  <a:cubicBezTo>
                    <a:pt x="1051" y="2557"/>
                    <a:pt x="2009" y="2831"/>
                    <a:pt x="3037" y="3128"/>
                  </a:cubicBezTo>
                  <a:cubicBezTo>
                    <a:pt x="2466" y="3493"/>
                    <a:pt x="1804" y="3881"/>
                    <a:pt x="1325" y="4269"/>
                  </a:cubicBezTo>
                  <a:cubicBezTo>
                    <a:pt x="1233" y="4155"/>
                    <a:pt x="1142" y="4155"/>
                    <a:pt x="1142" y="4155"/>
                  </a:cubicBezTo>
                  <a:cubicBezTo>
                    <a:pt x="868" y="4063"/>
                    <a:pt x="571" y="3881"/>
                    <a:pt x="298" y="3789"/>
                  </a:cubicBezTo>
                  <a:cubicBezTo>
                    <a:pt x="298" y="3789"/>
                    <a:pt x="183" y="3881"/>
                    <a:pt x="298" y="3972"/>
                  </a:cubicBezTo>
                  <a:cubicBezTo>
                    <a:pt x="480" y="4063"/>
                    <a:pt x="663" y="4269"/>
                    <a:pt x="959" y="4360"/>
                  </a:cubicBezTo>
                  <a:lnTo>
                    <a:pt x="1051" y="4360"/>
                  </a:lnTo>
                  <a:cubicBezTo>
                    <a:pt x="959" y="4451"/>
                    <a:pt x="868" y="4543"/>
                    <a:pt x="754" y="4543"/>
                  </a:cubicBezTo>
                  <a:cubicBezTo>
                    <a:pt x="590" y="4624"/>
                    <a:pt x="647" y="4945"/>
                    <a:pt x="808" y="4945"/>
                  </a:cubicBezTo>
                  <a:cubicBezTo>
                    <a:pt x="827" y="4945"/>
                    <a:pt x="847" y="4940"/>
                    <a:pt x="868" y="4931"/>
                  </a:cubicBezTo>
                  <a:cubicBezTo>
                    <a:pt x="1142" y="4839"/>
                    <a:pt x="1325" y="4725"/>
                    <a:pt x="1530" y="4634"/>
                  </a:cubicBezTo>
                  <a:lnTo>
                    <a:pt x="1621" y="4634"/>
                  </a:lnTo>
                  <a:cubicBezTo>
                    <a:pt x="1530" y="4931"/>
                    <a:pt x="1439" y="5205"/>
                    <a:pt x="1439" y="5501"/>
                  </a:cubicBezTo>
                  <a:cubicBezTo>
                    <a:pt x="1325" y="5684"/>
                    <a:pt x="1233" y="5981"/>
                    <a:pt x="1233" y="6163"/>
                  </a:cubicBezTo>
                  <a:cubicBezTo>
                    <a:pt x="1233" y="6228"/>
                    <a:pt x="1336" y="6292"/>
                    <a:pt x="1396" y="6292"/>
                  </a:cubicBezTo>
                  <a:cubicBezTo>
                    <a:pt x="1421" y="6292"/>
                    <a:pt x="1439" y="6281"/>
                    <a:pt x="1439" y="6255"/>
                  </a:cubicBezTo>
                  <a:cubicBezTo>
                    <a:pt x="1530" y="5981"/>
                    <a:pt x="1621" y="5775"/>
                    <a:pt x="1621" y="5501"/>
                  </a:cubicBezTo>
                  <a:cubicBezTo>
                    <a:pt x="1621" y="5205"/>
                    <a:pt x="1713" y="4931"/>
                    <a:pt x="1713" y="4725"/>
                  </a:cubicBezTo>
                  <a:lnTo>
                    <a:pt x="1713" y="4634"/>
                  </a:lnTo>
                  <a:cubicBezTo>
                    <a:pt x="1804" y="4634"/>
                    <a:pt x="1804" y="4543"/>
                    <a:pt x="1804" y="4543"/>
                  </a:cubicBezTo>
                  <a:cubicBezTo>
                    <a:pt x="2375" y="4269"/>
                    <a:pt x="2854" y="3881"/>
                    <a:pt x="3425" y="3584"/>
                  </a:cubicBezTo>
                  <a:lnTo>
                    <a:pt x="3425" y="3584"/>
                  </a:lnTo>
                  <a:cubicBezTo>
                    <a:pt x="3242" y="4269"/>
                    <a:pt x="3037" y="5022"/>
                    <a:pt x="2763" y="5775"/>
                  </a:cubicBezTo>
                  <a:cubicBezTo>
                    <a:pt x="2763" y="5839"/>
                    <a:pt x="2852" y="5914"/>
                    <a:pt x="2937" y="5914"/>
                  </a:cubicBezTo>
                  <a:cubicBezTo>
                    <a:pt x="2974" y="5914"/>
                    <a:pt x="3009" y="5901"/>
                    <a:pt x="3037" y="5867"/>
                  </a:cubicBezTo>
                  <a:cubicBezTo>
                    <a:pt x="3333" y="5205"/>
                    <a:pt x="3516" y="4634"/>
                    <a:pt x="3721" y="3972"/>
                  </a:cubicBezTo>
                  <a:lnTo>
                    <a:pt x="4566" y="5410"/>
                  </a:lnTo>
                  <a:cubicBezTo>
                    <a:pt x="4383" y="5775"/>
                    <a:pt x="4292" y="6163"/>
                    <a:pt x="4087" y="6551"/>
                  </a:cubicBezTo>
                  <a:cubicBezTo>
                    <a:pt x="4087" y="6616"/>
                    <a:pt x="4189" y="6680"/>
                    <a:pt x="4282" y="6680"/>
                  </a:cubicBezTo>
                  <a:cubicBezTo>
                    <a:pt x="4320" y="6680"/>
                    <a:pt x="4357" y="6669"/>
                    <a:pt x="4383" y="6643"/>
                  </a:cubicBezTo>
                  <a:cubicBezTo>
                    <a:pt x="4475" y="6346"/>
                    <a:pt x="4657" y="5981"/>
                    <a:pt x="4748" y="5684"/>
                  </a:cubicBezTo>
                  <a:cubicBezTo>
                    <a:pt x="4827" y="5754"/>
                    <a:pt x="4902" y="5783"/>
                    <a:pt x="4960" y="5783"/>
                  </a:cubicBezTo>
                  <a:cubicBezTo>
                    <a:pt x="5053" y="5783"/>
                    <a:pt x="5102" y="5706"/>
                    <a:pt x="5045" y="5593"/>
                  </a:cubicBezTo>
                  <a:cubicBezTo>
                    <a:pt x="4954" y="5501"/>
                    <a:pt x="4954" y="5410"/>
                    <a:pt x="4863" y="5205"/>
                  </a:cubicBezTo>
                  <a:lnTo>
                    <a:pt x="4863" y="5113"/>
                  </a:lnTo>
                  <a:cubicBezTo>
                    <a:pt x="5228" y="5205"/>
                    <a:pt x="5616" y="5205"/>
                    <a:pt x="6095" y="5205"/>
                  </a:cubicBezTo>
                  <a:cubicBezTo>
                    <a:pt x="6186" y="5205"/>
                    <a:pt x="6186" y="5022"/>
                    <a:pt x="6095" y="5022"/>
                  </a:cubicBezTo>
                  <a:cubicBezTo>
                    <a:pt x="5616" y="4931"/>
                    <a:pt x="5136" y="4931"/>
                    <a:pt x="4657" y="4931"/>
                  </a:cubicBezTo>
                  <a:cubicBezTo>
                    <a:pt x="4383" y="4451"/>
                    <a:pt x="4087" y="3881"/>
                    <a:pt x="3813" y="3401"/>
                  </a:cubicBezTo>
                  <a:lnTo>
                    <a:pt x="3813" y="3401"/>
                  </a:lnTo>
                  <a:cubicBezTo>
                    <a:pt x="4657" y="3698"/>
                    <a:pt x="5616" y="3972"/>
                    <a:pt x="6460" y="4155"/>
                  </a:cubicBezTo>
                  <a:cubicBezTo>
                    <a:pt x="6666" y="4155"/>
                    <a:pt x="6757" y="3972"/>
                    <a:pt x="6574" y="3881"/>
                  </a:cubicBezTo>
                  <a:cubicBezTo>
                    <a:pt x="5707" y="3584"/>
                    <a:pt x="4954" y="3310"/>
                    <a:pt x="4087" y="3013"/>
                  </a:cubicBezTo>
                  <a:cubicBezTo>
                    <a:pt x="4566" y="2739"/>
                    <a:pt x="4954" y="2443"/>
                    <a:pt x="5319" y="2078"/>
                  </a:cubicBezTo>
                  <a:cubicBezTo>
                    <a:pt x="5319" y="2169"/>
                    <a:pt x="5433" y="2169"/>
                    <a:pt x="5433" y="2260"/>
                  </a:cubicBezTo>
                  <a:cubicBezTo>
                    <a:pt x="5890" y="2351"/>
                    <a:pt x="6369" y="2557"/>
                    <a:pt x="6757" y="2648"/>
                  </a:cubicBezTo>
                  <a:cubicBezTo>
                    <a:pt x="6940" y="2648"/>
                    <a:pt x="6940" y="2443"/>
                    <a:pt x="6848" y="2351"/>
                  </a:cubicBezTo>
                  <a:cubicBezTo>
                    <a:pt x="6369" y="2260"/>
                    <a:pt x="6004" y="2169"/>
                    <a:pt x="5525" y="1986"/>
                  </a:cubicBezTo>
                  <a:cubicBezTo>
                    <a:pt x="5798" y="1690"/>
                    <a:pt x="6186" y="1416"/>
                    <a:pt x="6460" y="1119"/>
                  </a:cubicBezTo>
                  <a:cubicBezTo>
                    <a:pt x="6553" y="1045"/>
                    <a:pt x="6496" y="911"/>
                    <a:pt x="6422" y="911"/>
                  </a:cubicBezTo>
                  <a:cubicBezTo>
                    <a:pt x="6405" y="911"/>
                    <a:pt x="6386" y="919"/>
                    <a:pt x="6369" y="936"/>
                  </a:cubicBezTo>
                  <a:lnTo>
                    <a:pt x="5525" y="1507"/>
                  </a:lnTo>
                  <a:lnTo>
                    <a:pt x="5525" y="1028"/>
                  </a:lnTo>
                  <a:cubicBezTo>
                    <a:pt x="5525" y="731"/>
                    <a:pt x="5616" y="457"/>
                    <a:pt x="5525" y="160"/>
                  </a:cubicBezTo>
                  <a:cubicBezTo>
                    <a:pt x="5525" y="115"/>
                    <a:pt x="5502" y="92"/>
                    <a:pt x="5465" y="92"/>
                  </a:cubicBezTo>
                  <a:cubicBezTo>
                    <a:pt x="5428" y="92"/>
                    <a:pt x="5376" y="115"/>
                    <a:pt x="5319" y="160"/>
                  </a:cubicBezTo>
                  <a:lnTo>
                    <a:pt x="5319" y="1028"/>
                  </a:lnTo>
                  <a:cubicBezTo>
                    <a:pt x="5228" y="1301"/>
                    <a:pt x="5228" y="1507"/>
                    <a:pt x="5228" y="1690"/>
                  </a:cubicBezTo>
                  <a:cubicBezTo>
                    <a:pt x="4863" y="1986"/>
                    <a:pt x="4383" y="2260"/>
                    <a:pt x="3995" y="2557"/>
                  </a:cubicBezTo>
                  <a:cubicBezTo>
                    <a:pt x="4087" y="1690"/>
                    <a:pt x="4178" y="936"/>
                    <a:pt x="4292" y="69"/>
                  </a:cubicBezTo>
                  <a:cubicBezTo>
                    <a:pt x="4292" y="23"/>
                    <a:pt x="4241" y="0"/>
                    <a:pt x="4178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58" name="Google Shape;2658;p34"/>
            <p:cNvSpPr/>
            <p:nvPr/>
          </p:nvSpPr>
          <p:spPr>
            <a:xfrm>
              <a:off x="1638156" y="3860842"/>
              <a:ext cx="11121" cy="41126"/>
            </a:xfrm>
            <a:custGeom>
              <a:avLst/>
              <a:gdLst/>
              <a:ahLst/>
              <a:cxnLst/>
              <a:rect l="l" t="t" r="r" b="b"/>
              <a:pathLst>
                <a:path w="457" h="1690" extrusionOk="0">
                  <a:moveTo>
                    <a:pt x="365" y="1"/>
                  </a:moveTo>
                  <a:cubicBezTo>
                    <a:pt x="183" y="480"/>
                    <a:pt x="0" y="1051"/>
                    <a:pt x="183" y="1621"/>
                  </a:cubicBezTo>
                  <a:cubicBezTo>
                    <a:pt x="183" y="1667"/>
                    <a:pt x="228" y="1690"/>
                    <a:pt x="274" y="1690"/>
                  </a:cubicBezTo>
                  <a:cubicBezTo>
                    <a:pt x="320" y="1690"/>
                    <a:pt x="365" y="1667"/>
                    <a:pt x="365" y="1621"/>
                  </a:cubicBezTo>
                  <a:cubicBezTo>
                    <a:pt x="274" y="1051"/>
                    <a:pt x="274" y="571"/>
                    <a:pt x="457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59" name="Google Shape;2659;p34"/>
            <p:cNvSpPr/>
            <p:nvPr/>
          </p:nvSpPr>
          <p:spPr>
            <a:xfrm>
              <a:off x="1968638" y="4066903"/>
              <a:ext cx="16669" cy="13920"/>
            </a:xfrm>
            <a:custGeom>
              <a:avLst/>
              <a:gdLst/>
              <a:ahLst/>
              <a:cxnLst/>
              <a:rect l="l" t="t" r="r" b="b"/>
              <a:pathLst>
                <a:path w="685" h="572" extrusionOk="0">
                  <a:moveTo>
                    <a:pt x="297" y="1"/>
                  </a:moveTo>
                  <a:cubicBezTo>
                    <a:pt x="0" y="1"/>
                    <a:pt x="0" y="571"/>
                    <a:pt x="297" y="571"/>
                  </a:cubicBezTo>
                  <a:cubicBezTo>
                    <a:pt x="685" y="571"/>
                    <a:pt x="685" y="1"/>
                    <a:pt x="297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60" name="Google Shape;2660;p34"/>
            <p:cNvSpPr/>
            <p:nvPr/>
          </p:nvSpPr>
          <p:spPr>
            <a:xfrm>
              <a:off x="2771787" y="3900287"/>
              <a:ext cx="18908" cy="13895"/>
            </a:xfrm>
            <a:custGeom>
              <a:avLst/>
              <a:gdLst/>
              <a:ahLst/>
              <a:cxnLst/>
              <a:rect l="l" t="t" r="r" b="b"/>
              <a:pathLst>
                <a:path w="777" h="571" extrusionOk="0">
                  <a:moveTo>
                    <a:pt x="389" y="0"/>
                  </a:moveTo>
                  <a:cubicBezTo>
                    <a:pt x="1" y="0"/>
                    <a:pt x="1" y="571"/>
                    <a:pt x="389" y="571"/>
                  </a:cubicBezTo>
                  <a:cubicBezTo>
                    <a:pt x="777" y="571"/>
                    <a:pt x="777" y="0"/>
                    <a:pt x="389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61" name="Google Shape;2661;p34"/>
            <p:cNvSpPr/>
            <p:nvPr/>
          </p:nvSpPr>
          <p:spPr>
            <a:xfrm>
              <a:off x="3068396" y="4490146"/>
              <a:ext cx="20563" cy="18908"/>
            </a:xfrm>
            <a:custGeom>
              <a:avLst/>
              <a:gdLst/>
              <a:ahLst/>
              <a:cxnLst/>
              <a:rect l="l" t="t" r="r" b="b"/>
              <a:pathLst>
                <a:path w="845" h="777" extrusionOk="0">
                  <a:moveTo>
                    <a:pt x="365" y="1"/>
                  </a:moveTo>
                  <a:cubicBezTo>
                    <a:pt x="0" y="1"/>
                    <a:pt x="0" y="777"/>
                    <a:pt x="365" y="777"/>
                  </a:cubicBezTo>
                  <a:cubicBezTo>
                    <a:pt x="845" y="777"/>
                    <a:pt x="845" y="1"/>
                    <a:pt x="365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62" name="Google Shape;2662;p34"/>
            <p:cNvSpPr/>
            <p:nvPr/>
          </p:nvSpPr>
          <p:spPr>
            <a:xfrm>
              <a:off x="795562" y="4159665"/>
              <a:ext cx="39447" cy="32244"/>
            </a:xfrm>
            <a:custGeom>
              <a:avLst/>
              <a:gdLst/>
              <a:ahLst/>
              <a:cxnLst/>
              <a:rect l="l" t="t" r="r" b="b"/>
              <a:pathLst>
                <a:path w="1621" h="1325" extrusionOk="0">
                  <a:moveTo>
                    <a:pt x="959" y="1"/>
                  </a:moveTo>
                  <a:cubicBezTo>
                    <a:pt x="753" y="1"/>
                    <a:pt x="571" y="92"/>
                    <a:pt x="388" y="183"/>
                  </a:cubicBezTo>
                  <a:cubicBezTo>
                    <a:pt x="0" y="457"/>
                    <a:pt x="0" y="845"/>
                    <a:pt x="388" y="1142"/>
                  </a:cubicBezTo>
                  <a:cubicBezTo>
                    <a:pt x="571" y="1233"/>
                    <a:pt x="753" y="1324"/>
                    <a:pt x="959" y="1324"/>
                  </a:cubicBezTo>
                  <a:cubicBezTo>
                    <a:pt x="1324" y="1324"/>
                    <a:pt x="1621" y="1028"/>
                    <a:pt x="1621" y="663"/>
                  </a:cubicBezTo>
                  <a:cubicBezTo>
                    <a:pt x="1621" y="275"/>
                    <a:pt x="1324" y="1"/>
                    <a:pt x="959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63" name="Google Shape;2663;p34"/>
            <p:cNvSpPr/>
            <p:nvPr/>
          </p:nvSpPr>
          <p:spPr>
            <a:xfrm>
              <a:off x="1505949" y="4427948"/>
              <a:ext cx="16134" cy="13895"/>
            </a:xfrm>
            <a:custGeom>
              <a:avLst/>
              <a:gdLst/>
              <a:ahLst/>
              <a:cxnLst/>
              <a:rect l="l" t="t" r="r" b="b"/>
              <a:pathLst>
                <a:path w="663" h="571" extrusionOk="0">
                  <a:moveTo>
                    <a:pt x="297" y="0"/>
                  </a:moveTo>
                  <a:cubicBezTo>
                    <a:pt x="1" y="0"/>
                    <a:pt x="1" y="571"/>
                    <a:pt x="297" y="571"/>
                  </a:cubicBezTo>
                  <a:cubicBezTo>
                    <a:pt x="663" y="571"/>
                    <a:pt x="663" y="0"/>
                    <a:pt x="297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64" name="Google Shape;2664;p34"/>
            <p:cNvSpPr/>
            <p:nvPr/>
          </p:nvSpPr>
          <p:spPr>
            <a:xfrm>
              <a:off x="1573160" y="4909496"/>
              <a:ext cx="23362" cy="13920"/>
            </a:xfrm>
            <a:custGeom>
              <a:avLst/>
              <a:gdLst/>
              <a:ahLst/>
              <a:cxnLst/>
              <a:rect l="l" t="t" r="r" b="b"/>
              <a:pathLst>
                <a:path w="960" h="572" extrusionOk="0">
                  <a:moveTo>
                    <a:pt x="571" y="1"/>
                  </a:moveTo>
                  <a:cubicBezTo>
                    <a:pt x="480" y="1"/>
                    <a:pt x="274" y="92"/>
                    <a:pt x="183" y="92"/>
                  </a:cubicBezTo>
                  <a:cubicBezTo>
                    <a:pt x="0" y="183"/>
                    <a:pt x="0" y="366"/>
                    <a:pt x="183" y="457"/>
                  </a:cubicBezTo>
                  <a:cubicBezTo>
                    <a:pt x="274" y="457"/>
                    <a:pt x="480" y="571"/>
                    <a:pt x="571" y="571"/>
                  </a:cubicBezTo>
                  <a:cubicBezTo>
                    <a:pt x="959" y="571"/>
                    <a:pt x="959" y="1"/>
                    <a:pt x="571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65" name="Google Shape;2665;p34"/>
            <p:cNvSpPr/>
            <p:nvPr/>
          </p:nvSpPr>
          <p:spPr>
            <a:xfrm>
              <a:off x="2901755" y="4900055"/>
              <a:ext cx="18349" cy="13920"/>
            </a:xfrm>
            <a:custGeom>
              <a:avLst/>
              <a:gdLst/>
              <a:ahLst/>
              <a:cxnLst/>
              <a:rect l="l" t="t" r="r" b="b"/>
              <a:pathLst>
                <a:path w="754" h="572" extrusionOk="0">
                  <a:moveTo>
                    <a:pt x="366" y="1"/>
                  </a:moveTo>
                  <a:cubicBezTo>
                    <a:pt x="1" y="1"/>
                    <a:pt x="1" y="571"/>
                    <a:pt x="366" y="571"/>
                  </a:cubicBezTo>
                  <a:cubicBezTo>
                    <a:pt x="754" y="571"/>
                    <a:pt x="754" y="1"/>
                    <a:pt x="366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66" name="Google Shape;2666;p34"/>
            <p:cNvSpPr/>
            <p:nvPr/>
          </p:nvSpPr>
          <p:spPr>
            <a:xfrm>
              <a:off x="2211907" y="4930059"/>
              <a:ext cx="11681" cy="9466"/>
            </a:xfrm>
            <a:custGeom>
              <a:avLst/>
              <a:gdLst/>
              <a:ahLst/>
              <a:cxnLst/>
              <a:rect l="l" t="t" r="r" b="b"/>
              <a:pathLst>
                <a:path w="480" h="389" extrusionOk="0">
                  <a:moveTo>
                    <a:pt x="183" y="0"/>
                  </a:moveTo>
                  <a:cubicBezTo>
                    <a:pt x="1" y="0"/>
                    <a:pt x="1" y="388"/>
                    <a:pt x="183" y="388"/>
                  </a:cubicBezTo>
                  <a:cubicBezTo>
                    <a:pt x="480" y="388"/>
                    <a:pt x="480" y="0"/>
                    <a:pt x="183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67" name="Google Shape;2667;p34"/>
            <p:cNvSpPr/>
            <p:nvPr/>
          </p:nvSpPr>
          <p:spPr>
            <a:xfrm>
              <a:off x="2327445" y="3872498"/>
              <a:ext cx="18908" cy="13920"/>
            </a:xfrm>
            <a:custGeom>
              <a:avLst/>
              <a:gdLst/>
              <a:ahLst/>
              <a:cxnLst/>
              <a:rect l="l" t="t" r="r" b="b"/>
              <a:pathLst>
                <a:path w="777" h="572" extrusionOk="0">
                  <a:moveTo>
                    <a:pt x="388" y="1"/>
                  </a:moveTo>
                  <a:cubicBezTo>
                    <a:pt x="0" y="1"/>
                    <a:pt x="0" y="572"/>
                    <a:pt x="388" y="572"/>
                  </a:cubicBezTo>
                  <a:cubicBezTo>
                    <a:pt x="776" y="572"/>
                    <a:pt x="776" y="1"/>
                    <a:pt x="388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2">
  <p:cSld name="CUSTOM_20">
    <p:bg>
      <p:bgPr>
        <a:solidFill>
          <a:schemeClr val="accent2"/>
        </a:solidFill>
        <a:effectLst/>
      </p:bgPr>
    </p:bg>
    <p:spTree>
      <p:nvGrpSpPr>
        <p:cNvPr id="1" name="Shape 26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9" name="Google Shape;2669;p35"/>
          <p:cNvSpPr/>
          <p:nvPr/>
        </p:nvSpPr>
        <p:spPr>
          <a:xfrm>
            <a:off x="536864" y="1933361"/>
            <a:ext cx="371021" cy="346126"/>
          </a:xfrm>
          <a:custGeom>
            <a:avLst/>
            <a:gdLst/>
            <a:ahLst/>
            <a:cxnLst/>
            <a:rect l="l" t="t" r="r" b="b"/>
            <a:pathLst>
              <a:path w="9756" h="9457" extrusionOk="0">
                <a:moveTo>
                  <a:pt x="6047" y="1"/>
                </a:moveTo>
                <a:cubicBezTo>
                  <a:pt x="5795" y="1"/>
                  <a:pt x="5540" y="88"/>
                  <a:pt x="5329" y="281"/>
                </a:cubicBezTo>
                <a:lnTo>
                  <a:pt x="4327" y="1182"/>
                </a:lnTo>
                <a:cubicBezTo>
                  <a:pt x="4071" y="1378"/>
                  <a:pt x="3814" y="1472"/>
                  <a:pt x="3566" y="1472"/>
                </a:cubicBezTo>
                <a:cubicBezTo>
                  <a:pt x="3485" y="1472"/>
                  <a:pt x="3405" y="1462"/>
                  <a:pt x="3326" y="1442"/>
                </a:cubicBezTo>
                <a:lnTo>
                  <a:pt x="1904" y="1102"/>
                </a:lnTo>
                <a:cubicBezTo>
                  <a:pt x="1839" y="1090"/>
                  <a:pt x="1774" y="1084"/>
                  <a:pt x="1710" y="1084"/>
                </a:cubicBezTo>
                <a:cubicBezTo>
                  <a:pt x="955" y="1084"/>
                  <a:pt x="354" y="1921"/>
                  <a:pt x="742" y="2604"/>
                </a:cubicBezTo>
                <a:lnTo>
                  <a:pt x="1243" y="3946"/>
                </a:lnTo>
                <a:cubicBezTo>
                  <a:pt x="1403" y="4287"/>
                  <a:pt x="1403" y="4607"/>
                  <a:pt x="1243" y="4948"/>
                </a:cubicBezTo>
                <a:lnTo>
                  <a:pt x="482" y="6109"/>
                </a:lnTo>
                <a:cubicBezTo>
                  <a:pt x="0" y="6841"/>
                  <a:pt x="594" y="7796"/>
                  <a:pt x="1388" y="7796"/>
                </a:cubicBezTo>
                <a:cubicBezTo>
                  <a:pt x="1420" y="7796"/>
                  <a:pt x="1451" y="7795"/>
                  <a:pt x="1483" y="7792"/>
                </a:cubicBezTo>
                <a:lnTo>
                  <a:pt x="2905" y="7611"/>
                </a:lnTo>
                <a:cubicBezTo>
                  <a:pt x="3246" y="7611"/>
                  <a:pt x="3646" y="7691"/>
                  <a:pt x="3827" y="8032"/>
                </a:cubicBezTo>
                <a:lnTo>
                  <a:pt x="4748" y="9033"/>
                </a:lnTo>
                <a:cubicBezTo>
                  <a:pt x="4972" y="9327"/>
                  <a:pt x="5283" y="9457"/>
                  <a:pt x="5589" y="9457"/>
                </a:cubicBezTo>
                <a:cubicBezTo>
                  <a:pt x="6077" y="9457"/>
                  <a:pt x="6552" y="9129"/>
                  <a:pt x="6651" y="8613"/>
                </a:cubicBezTo>
                <a:lnTo>
                  <a:pt x="6911" y="7191"/>
                </a:lnTo>
                <a:cubicBezTo>
                  <a:pt x="6991" y="6870"/>
                  <a:pt x="7252" y="6530"/>
                  <a:pt x="7572" y="6450"/>
                </a:cubicBezTo>
                <a:lnTo>
                  <a:pt x="8914" y="5869"/>
                </a:lnTo>
                <a:cubicBezTo>
                  <a:pt x="9755" y="5528"/>
                  <a:pt x="9755" y="4447"/>
                  <a:pt x="8994" y="3946"/>
                </a:cubicBezTo>
                <a:lnTo>
                  <a:pt x="7752" y="3285"/>
                </a:lnTo>
                <a:cubicBezTo>
                  <a:pt x="7492" y="3105"/>
                  <a:pt x="7252" y="2784"/>
                  <a:pt x="7252" y="2444"/>
                </a:cubicBezTo>
                <a:lnTo>
                  <a:pt x="7151" y="1022"/>
                </a:lnTo>
                <a:cubicBezTo>
                  <a:pt x="7097" y="396"/>
                  <a:pt x="6580" y="1"/>
                  <a:pt x="6047" y="1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70" name="Google Shape;2670;p35"/>
          <p:cNvSpPr/>
          <p:nvPr/>
        </p:nvSpPr>
        <p:spPr>
          <a:xfrm>
            <a:off x="8154725" y="1586763"/>
            <a:ext cx="370222" cy="346602"/>
          </a:xfrm>
          <a:custGeom>
            <a:avLst/>
            <a:gdLst/>
            <a:ahLst/>
            <a:cxnLst/>
            <a:rect l="l" t="t" r="r" b="b"/>
            <a:pathLst>
              <a:path w="9735" h="9470" extrusionOk="0">
                <a:moveTo>
                  <a:pt x="4147" y="1"/>
                </a:moveTo>
                <a:cubicBezTo>
                  <a:pt x="3661" y="1"/>
                  <a:pt x="3187" y="328"/>
                  <a:pt x="3085" y="850"/>
                </a:cubicBezTo>
                <a:lnTo>
                  <a:pt x="2825" y="2272"/>
                </a:lnTo>
                <a:cubicBezTo>
                  <a:pt x="2745" y="2613"/>
                  <a:pt x="2504" y="2953"/>
                  <a:pt x="2164" y="3033"/>
                </a:cubicBezTo>
                <a:lnTo>
                  <a:pt x="922" y="3614"/>
                </a:lnTo>
                <a:cubicBezTo>
                  <a:pt x="81" y="3955"/>
                  <a:pt x="1" y="5116"/>
                  <a:pt x="822" y="5537"/>
                </a:cubicBezTo>
                <a:lnTo>
                  <a:pt x="2004" y="6278"/>
                </a:lnTo>
                <a:cubicBezTo>
                  <a:pt x="2324" y="6458"/>
                  <a:pt x="2584" y="6699"/>
                  <a:pt x="2584" y="7119"/>
                </a:cubicBezTo>
                <a:lnTo>
                  <a:pt x="2745" y="8461"/>
                </a:lnTo>
                <a:cubicBezTo>
                  <a:pt x="2800" y="9078"/>
                  <a:pt x="3285" y="9469"/>
                  <a:pt x="3805" y="9469"/>
                </a:cubicBezTo>
                <a:cubicBezTo>
                  <a:pt x="4045" y="9469"/>
                  <a:pt x="4292" y="9386"/>
                  <a:pt x="4507" y="9202"/>
                </a:cubicBezTo>
                <a:lnTo>
                  <a:pt x="5589" y="8201"/>
                </a:lnTo>
                <a:cubicBezTo>
                  <a:pt x="5767" y="8023"/>
                  <a:pt x="5999" y="7922"/>
                  <a:pt x="6246" y="7922"/>
                </a:cubicBezTo>
                <a:cubicBezTo>
                  <a:pt x="6333" y="7922"/>
                  <a:pt x="6422" y="7934"/>
                  <a:pt x="6510" y="7960"/>
                </a:cubicBezTo>
                <a:lnTo>
                  <a:pt x="7932" y="8281"/>
                </a:lnTo>
                <a:cubicBezTo>
                  <a:pt x="8003" y="8296"/>
                  <a:pt x="8073" y="8304"/>
                  <a:pt x="8141" y="8304"/>
                </a:cubicBezTo>
                <a:cubicBezTo>
                  <a:pt x="8875" y="8304"/>
                  <a:pt x="9478" y="7468"/>
                  <a:pt x="9094" y="6699"/>
                </a:cubicBezTo>
                <a:lnTo>
                  <a:pt x="8513" y="5457"/>
                </a:lnTo>
                <a:cubicBezTo>
                  <a:pt x="8333" y="5116"/>
                  <a:pt x="8433" y="4776"/>
                  <a:pt x="8593" y="4455"/>
                </a:cubicBezTo>
                <a:lnTo>
                  <a:pt x="9254" y="3274"/>
                </a:lnTo>
                <a:cubicBezTo>
                  <a:pt x="9734" y="2486"/>
                  <a:pt x="9146" y="1606"/>
                  <a:pt x="8355" y="1606"/>
                </a:cubicBezTo>
                <a:cubicBezTo>
                  <a:pt x="8321" y="1606"/>
                  <a:pt x="8287" y="1608"/>
                  <a:pt x="8253" y="1611"/>
                </a:cubicBezTo>
                <a:lnTo>
                  <a:pt x="6831" y="1771"/>
                </a:lnTo>
                <a:cubicBezTo>
                  <a:pt x="6774" y="1786"/>
                  <a:pt x="6714" y="1792"/>
                  <a:pt x="6653" y="1792"/>
                </a:cubicBezTo>
                <a:cubicBezTo>
                  <a:pt x="6369" y="1792"/>
                  <a:pt x="6061" y="1649"/>
                  <a:pt x="5929" y="1451"/>
                </a:cubicBezTo>
                <a:lnTo>
                  <a:pt x="4928" y="349"/>
                </a:lnTo>
                <a:cubicBezTo>
                  <a:pt x="4709" y="108"/>
                  <a:pt x="4426" y="1"/>
                  <a:pt x="4147" y="1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71" name="Google Shape;2671;p35"/>
          <p:cNvSpPr/>
          <p:nvPr/>
        </p:nvSpPr>
        <p:spPr>
          <a:xfrm>
            <a:off x="7135550" y="1048293"/>
            <a:ext cx="303951" cy="284550"/>
          </a:xfrm>
          <a:custGeom>
            <a:avLst/>
            <a:gdLst/>
            <a:ahLst/>
            <a:cxnLst/>
            <a:rect l="l" t="t" r="r" b="b"/>
            <a:pathLst>
              <a:path w="9735" h="9470" extrusionOk="0">
                <a:moveTo>
                  <a:pt x="4147" y="1"/>
                </a:moveTo>
                <a:cubicBezTo>
                  <a:pt x="3661" y="1"/>
                  <a:pt x="3187" y="328"/>
                  <a:pt x="3085" y="850"/>
                </a:cubicBezTo>
                <a:lnTo>
                  <a:pt x="2825" y="2272"/>
                </a:lnTo>
                <a:cubicBezTo>
                  <a:pt x="2745" y="2613"/>
                  <a:pt x="2504" y="2953"/>
                  <a:pt x="2164" y="3033"/>
                </a:cubicBezTo>
                <a:lnTo>
                  <a:pt x="922" y="3614"/>
                </a:lnTo>
                <a:cubicBezTo>
                  <a:pt x="81" y="3955"/>
                  <a:pt x="1" y="5116"/>
                  <a:pt x="822" y="5537"/>
                </a:cubicBezTo>
                <a:lnTo>
                  <a:pt x="2004" y="6278"/>
                </a:lnTo>
                <a:cubicBezTo>
                  <a:pt x="2324" y="6458"/>
                  <a:pt x="2584" y="6699"/>
                  <a:pt x="2584" y="7119"/>
                </a:cubicBezTo>
                <a:lnTo>
                  <a:pt x="2745" y="8461"/>
                </a:lnTo>
                <a:cubicBezTo>
                  <a:pt x="2800" y="9078"/>
                  <a:pt x="3285" y="9469"/>
                  <a:pt x="3805" y="9469"/>
                </a:cubicBezTo>
                <a:cubicBezTo>
                  <a:pt x="4045" y="9469"/>
                  <a:pt x="4292" y="9386"/>
                  <a:pt x="4507" y="9202"/>
                </a:cubicBezTo>
                <a:lnTo>
                  <a:pt x="5589" y="8201"/>
                </a:lnTo>
                <a:cubicBezTo>
                  <a:pt x="5767" y="8023"/>
                  <a:pt x="5999" y="7922"/>
                  <a:pt x="6246" y="7922"/>
                </a:cubicBezTo>
                <a:cubicBezTo>
                  <a:pt x="6333" y="7922"/>
                  <a:pt x="6422" y="7934"/>
                  <a:pt x="6510" y="7960"/>
                </a:cubicBezTo>
                <a:lnTo>
                  <a:pt x="7932" y="8281"/>
                </a:lnTo>
                <a:cubicBezTo>
                  <a:pt x="8003" y="8296"/>
                  <a:pt x="8073" y="8304"/>
                  <a:pt x="8141" y="8304"/>
                </a:cubicBezTo>
                <a:cubicBezTo>
                  <a:pt x="8875" y="8304"/>
                  <a:pt x="9478" y="7468"/>
                  <a:pt x="9094" y="6699"/>
                </a:cubicBezTo>
                <a:lnTo>
                  <a:pt x="8513" y="5457"/>
                </a:lnTo>
                <a:cubicBezTo>
                  <a:pt x="8333" y="5116"/>
                  <a:pt x="8433" y="4776"/>
                  <a:pt x="8593" y="4455"/>
                </a:cubicBezTo>
                <a:lnTo>
                  <a:pt x="9254" y="3274"/>
                </a:lnTo>
                <a:cubicBezTo>
                  <a:pt x="9734" y="2486"/>
                  <a:pt x="9146" y="1606"/>
                  <a:pt x="8355" y="1606"/>
                </a:cubicBezTo>
                <a:cubicBezTo>
                  <a:pt x="8321" y="1606"/>
                  <a:pt x="8287" y="1608"/>
                  <a:pt x="8253" y="1611"/>
                </a:cubicBezTo>
                <a:lnTo>
                  <a:pt x="6831" y="1771"/>
                </a:lnTo>
                <a:cubicBezTo>
                  <a:pt x="6774" y="1786"/>
                  <a:pt x="6714" y="1792"/>
                  <a:pt x="6653" y="1792"/>
                </a:cubicBezTo>
                <a:cubicBezTo>
                  <a:pt x="6369" y="1792"/>
                  <a:pt x="6061" y="1649"/>
                  <a:pt x="5929" y="1451"/>
                </a:cubicBezTo>
                <a:lnTo>
                  <a:pt x="4928" y="349"/>
                </a:lnTo>
                <a:cubicBezTo>
                  <a:pt x="4709" y="108"/>
                  <a:pt x="4426" y="1"/>
                  <a:pt x="4147" y="1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72" name="Google Shape;2672;p35"/>
          <p:cNvSpPr/>
          <p:nvPr/>
        </p:nvSpPr>
        <p:spPr>
          <a:xfrm>
            <a:off x="2384714" y="866561"/>
            <a:ext cx="371021" cy="346126"/>
          </a:xfrm>
          <a:custGeom>
            <a:avLst/>
            <a:gdLst/>
            <a:ahLst/>
            <a:cxnLst/>
            <a:rect l="l" t="t" r="r" b="b"/>
            <a:pathLst>
              <a:path w="9756" h="9457" extrusionOk="0">
                <a:moveTo>
                  <a:pt x="6047" y="1"/>
                </a:moveTo>
                <a:cubicBezTo>
                  <a:pt x="5795" y="1"/>
                  <a:pt x="5540" y="88"/>
                  <a:pt x="5329" y="281"/>
                </a:cubicBezTo>
                <a:lnTo>
                  <a:pt x="4327" y="1182"/>
                </a:lnTo>
                <a:cubicBezTo>
                  <a:pt x="4071" y="1378"/>
                  <a:pt x="3814" y="1472"/>
                  <a:pt x="3566" y="1472"/>
                </a:cubicBezTo>
                <a:cubicBezTo>
                  <a:pt x="3485" y="1472"/>
                  <a:pt x="3405" y="1462"/>
                  <a:pt x="3326" y="1442"/>
                </a:cubicBezTo>
                <a:lnTo>
                  <a:pt x="1904" y="1102"/>
                </a:lnTo>
                <a:cubicBezTo>
                  <a:pt x="1839" y="1090"/>
                  <a:pt x="1774" y="1084"/>
                  <a:pt x="1710" y="1084"/>
                </a:cubicBezTo>
                <a:cubicBezTo>
                  <a:pt x="955" y="1084"/>
                  <a:pt x="354" y="1921"/>
                  <a:pt x="742" y="2604"/>
                </a:cubicBezTo>
                <a:lnTo>
                  <a:pt x="1243" y="3946"/>
                </a:lnTo>
                <a:cubicBezTo>
                  <a:pt x="1403" y="4287"/>
                  <a:pt x="1403" y="4607"/>
                  <a:pt x="1243" y="4948"/>
                </a:cubicBezTo>
                <a:lnTo>
                  <a:pt x="482" y="6109"/>
                </a:lnTo>
                <a:cubicBezTo>
                  <a:pt x="0" y="6841"/>
                  <a:pt x="594" y="7796"/>
                  <a:pt x="1388" y="7796"/>
                </a:cubicBezTo>
                <a:cubicBezTo>
                  <a:pt x="1420" y="7796"/>
                  <a:pt x="1451" y="7795"/>
                  <a:pt x="1483" y="7792"/>
                </a:cubicBezTo>
                <a:lnTo>
                  <a:pt x="2905" y="7611"/>
                </a:lnTo>
                <a:cubicBezTo>
                  <a:pt x="3246" y="7611"/>
                  <a:pt x="3646" y="7691"/>
                  <a:pt x="3827" y="8032"/>
                </a:cubicBezTo>
                <a:lnTo>
                  <a:pt x="4748" y="9033"/>
                </a:lnTo>
                <a:cubicBezTo>
                  <a:pt x="4972" y="9327"/>
                  <a:pt x="5283" y="9457"/>
                  <a:pt x="5589" y="9457"/>
                </a:cubicBezTo>
                <a:cubicBezTo>
                  <a:pt x="6077" y="9457"/>
                  <a:pt x="6552" y="9129"/>
                  <a:pt x="6651" y="8613"/>
                </a:cubicBezTo>
                <a:lnTo>
                  <a:pt x="6911" y="7191"/>
                </a:lnTo>
                <a:cubicBezTo>
                  <a:pt x="6991" y="6870"/>
                  <a:pt x="7252" y="6530"/>
                  <a:pt x="7572" y="6450"/>
                </a:cubicBezTo>
                <a:lnTo>
                  <a:pt x="8914" y="5869"/>
                </a:lnTo>
                <a:cubicBezTo>
                  <a:pt x="9755" y="5528"/>
                  <a:pt x="9755" y="4447"/>
                  <a:pt x="8994" y="3946"/>
                </a:cubicBezTo>
                <a:lnTo>
                  <a:pt x="7752" y="3285"/>
                </a:lnTo>
                <a:cubicBezTo>
                  <a:pt x="7492" y="3105"/>
                  <a:pt x="7252" y="2784"/>
                  <a:pt x="7252" y="2444"/>
                </a:cubicBezTo>
                <a:lnTo>
                  <a:pt x="7151" y="1022"/>
                </a:lnTo>
                <a:cubicBezTo>
                  <a:pt x="7097" y="396"/>
                  <a:pt x="6580" y="1"/>
                  <a:pt x="6047" y="1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73" name="Google Shape;2673;p35"/>
          <p:cNvSpPr/>
          <p:nvPr/>
        </p:nvSpPr>
        <p:spPr>
          <a:xfrm rot="3580605">
            <a:off x="2582598" y="2527134"/>
            <a:ext cx="250906" cy="234907"/>
          </a:xfrm>
          <a:custGeom>
            <a:avLst/>
            <a:gdLst/>
            <a:ahLst/>
            <a:cxnLst/>
            <a:rect l="l" t="t" r="r" b="b"/>
            <a:pathLst>
              <a:path w="9735" h="9470" extrusionOk="0">
                <a:moveTo>
                  <a:pt x="4147" y="1"/>
                </a:moveTo>
                <a:cubicBezTo>
                  <a:pt x="3661" y="1"/>
                  <a:pt x="3187" y="328"/>
                  <a:pt x="3085" y="850"/>
                </a:cubicBezTo>
                <a:lnTo>
                  <a:pt x="2825" y="2272"/>
                </a:lnTo>
                <a:cubicBezTo>
                  <a:pt x="2745" y="2613"/>
                  <a:pt x="2504" y="2953"/>
                  <a:pt x="2164" y="3033"/>
                </a:cubicBezTo>
                <a:lnTo>
                  <a:pt x="922" y="3614"/>
                </a:lnTo>
                <a:cubicBezTo>
                  <a:pt x="81" y="3955"/>
                  <a:pt x="1" y="5116"/>
                  <a:pt x="822" y="5537"/>
                </a:cubicBezTo>
                <a:lnTo>
                  <a:pt x="2004" y="6278"/>
                </a:lnTo>
                <a:cubicBezTo>
                  <a:pt x="2324" y="6458"/>
                  <a:pt x="2584" y="6699"/>
                  <a:pt x="2584" y="7119"/>
                </a:cubicBezTo>
                <a:lnTo>
                  <a:pt x="2745" y="8461"/>
                </a:lnTo>
                <a:cubicBezTo>
                  <a:pt x="2800" y="9078"/>
                  <a:pt x="3285" y="9469"/>
                  <a:pt x="3805" y="9469"/>
                </a:cubicBezTo>
                <a:cubicBezTo>
                  <a:pt x="4045" y="9469"/>
                  <a:pt x="4292" y="9386"/>
                  <a:pt x="4507" y="9202"/>
                </a:cubicBezTo>
                <a:lnTo>
                  <a:pt x="5589" y="8201"/>
                </a:lnTo>
                <a:cubicBezTo>
                  <a:pt x="5767" y="8023"/>
                  <a:pt x="5999" y="7922"/>
                  <a:pt x="6246" y="7922"/>
                </a:cubicBezTo>
                <a:cubicBezTo>
                  <a:pt x="6333" y="7922"/>
                  <a:pt x="6422" y="7934"/>
                  <a:pt x="6510" y="7960"/>
                </a:cubicBezTo>
                <a:lnTo>
                  <a:pt x="7932" y="8281"/>
                </a:lnTo>
                <a:cubicBezTo>
                  <a:pt x="8003" y="8296"/>
                  <a:pt x="8073" y="8304"/>
                  <a:pt x="8141" y="8304"/>
                </a:cubicBezTo>
                <a:cubicBezTo>
                  <a:pt x="8875" y="8304"/>
                  <a:pt x="9478" y="7468"/>
                  <a:pt x="9094" y="6699"/>
                </a:cubicBezTo>
                <a:lnTo>
                  <a:pt x="8513" y="5457"/>
                </a:lnTo>
                <a:cubicBezTo>
                  <a:pt x="8333" y="5116"/>
                  <a:pt x="8433" y="4776"/>
                  <a:pt x="8593" y="4455"/>
                </a:cubicBezTo>
                <a:lnTo>
                  <a:pt x="9254" y="3274"/>
                </a:lnTo>
                <a:cubicBezTo>
                  <a:pt x="9734" y="2486"/>
                  <a:pt x="9146" y="1606"/>
                  <a:pt x="8355" y="1606"/>
                </a:cubicBezTo>
                <a:cubicBezTo>
                  <a:pt x="8321" y="1606"/>
                  <a:pt x="8287" y="1608"/>
                  <a:pt x="8253" y="1611"/>
                </a:cubicBezTo>
                <a:lnTo>
                  <a:pt x="6831" y="1771"/>
                </a:lnTo>
                <a:cubicBezTo>
                  <a:pt x="6774" y="1786"/>
                  <a:pt x="6714" y="1792"/>
                  <a:pt x="6653" y="1792"/>
                </a:cubicBezTo>
                <a:cubicBezTo>
                  <a:pt x="6369" y="1792"/>
                  <a:pt x="6061" y="1649"/>
                  <a:pt x="5929" y="1451"/>
                </a:cubicBezTo>
                <a:lnTo>
                  <a:pt x="4928" y="349"/>
                </a:lnTo>
                <a:cubicBezTo>
                  <a:pt x="4709" y="108"/>
                  <a:pt x="4426" y="1"/>
                  <a:pt x="4147" y="1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74" name="Google Shape;2674;p35"/>
          <p:cNvSpPr/>
          <p:nvPr/>
        </p:nvSpPr>
        <p:spPr>
          <a:xfrm>
            <a:off x="7811825" y="3924843"/>
            <a:ext cx="303951" cy="284550"/>
          </a:xfrm>
          <a:custGeom>
            <a:avLst/>
            <a:gdLst/>
            <a:ahLst/>
            <a:cxnLst/>
            <a:rect l="l" t="t" r="r" b="b"/>
            <a:pathLst>
              <a:path w="9735" h="9470" extrusionOk="0">
                <a:moveTo>
                  <a:pt x="4147" y="1"/>
                </a:moveTo>
                <a:cubicBezTo>
                  <a:pt x="3661" y="1"/>
                  <a:pt x="3187" y="328"/>
                  <a:pt x="3085" y="850"/>
                </a:cubicBezTo>
                <a:lnTo>
                  <a:pt x="2825" y="2272"/>
                </a:lnTo>
                <a:cubicBezTo>
                  <a:pt x="2745" y="2613"/>
                  <a:pt x="2504" y="2953"/>
                  <a:pt x="2164" y="3033"/>
                </a:cubicBezTo>
                <a:lnTo>
                  <a:pt x="922" y="3614"/>
                </a:lnTo>
                <a:cubicBezTo>
                  <a:pt x="81" y="3955"/>
                  <a:pt x="1" y="5116"/>
                  <a:pt x="822" y="5537"/>
                </a:cubicBezTo>
                <a:lnTo>
                  <a:pt x="2004" y="6278"/>
                </a:lnTo>
                <a:cubicBezTo>
                  <a:pt x="2324" y="6458"/>
                  <a:pt x="2584" y="6699"/>
                  <a:pt x="2584" y="7119"/>
                </a:cubicBezTo>
                <a:lnTo>
                  <a:pt x="2745" y="8461"/>
                </a:lnTo>
                <a:cubicBezTo>
                  <a:pt x="2800" y="9078"/>
                  <a:pt x="3285" y="9469"/>
                  <a:pt x="3805" y="9469"/>
                </a:cubicBezTo>
                <a:cubicBezTo>
                  <a:pt x="4045" y="9469"/>
                  <a:pt x="4292" y="9386"/>
                  <a:pt x="4507" y="9202"/>
                </a:cubicBezTo>
                <a:lnTo>
                  <a:pt x="5589" y="8201"/>
                </a:lnTo>
                <a:cubicBezTo>
                  <a:pt x="5767" y="8023"/>
                  <a:pt x="5999" y="7922"/>
                  <a:pt x="6246" y="7922"/>
                </a:cubicBezTo>
                <a:cubicBezTo>
                  <a:pt x="6333" y="7922"/>
                  <a:pt x="6422" y="7934"/>
                  <a:pt x="6510" y="7960"/>
                </a:cubicBezTo>
                <a:lnTo>
                  <a:pt x="7932" y="8281"/>
                </a:lnTo>
                <a:cubicBezTo>
                  <a:pt x="8003" y="8296"/>
                  <a:pt x="8073" y="8304"/>
                  <a:pt x="8141" y="8304"/>
                </a:cubicBezTo>
                <a:cubicBezTo>
                  <a:pt x="8875" y="8304"/>
                  <a:pt x="9478" y="7468"/>
                  <a:pt x="9094" y="6699"/>
                </a:cubicBezTo>
                <a:lnTo>
                  <a:pt x="8513" y="5457"/>
                </a:lnTo>
                <a:cubicBezTo>
                  <a:pt x="8333" y="5116"/>
                  <a:pt x="8433" y="4776"/>
                  <a:pt x="8593" y="4455"/>
                </a:cubicBezTo>
                <a:lnTo>
                  <a:pt x="9254" y="3274"/>
                </a:lnTo>
                <a:cubicBezTo>
                  <a:pt x="9734" y="2486"/>
                  <a:pt x="9146" y="1606"/>
                  <a:pt x="8355" y="1606"/>
                </a:cubicBezTo>
                <a:cubicBezTo>
                  <a:pt x="8321" y="1606"/>
                  <a:pt x="8287" y="1608"/>
                  <a:pt x="8253" y="1611"/>
                </a:cubicBezTo>
                <a:lnTo>
                  <a:pt x="6831" y="1771"/>
                </a:lnTo>
                <a:cubicBezTo>
                  <a:pt x="6774" y="1786"/>
                  <a:pt x="6714" y="1792"/>
                  <a:pt x="6653" y="1792"/>
                </a:cubicBezTo>
                <a:cubicBezTo>
                  <a:pt x="6369" y="1792"/>
                  <a:pt x="6061" y="1649"/>
                  <a:pt x="5929" y="1451"/>
                </a:cubicBezTo>
                <a:lnTo>
                  <a:pt x="4928" y="349"/>
                </a:lnTo>
                <a:cubicBezTo>
                  <a:pt x="4709" y="108"/>
                  <a:pt x="4426" y="1"/>
                  <a:pt x="4147" y="1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75" name="Google Shape;2675;p35"/>
          <p:cNvSpPr/>
          <p:nvPr/>
        </p:nvSpPr>
        <p:spPr>
          <a:xfrm rot="3144258">
            <a:off x="5278173" y="2355692"/>
            <a:ext cx="250920" cy="234908"/>
          </a:xfrm>
          <a:custGeom>
            <a:avLst/>
            <a:gdLst/>
            <a:ahLst/>
            <a:cxnLst/>
            <a:rect l="l" t="t" r="r" b="b"/>
            <a:pathLst>
              <a:path w="9735" h="9470" extrusionOk="0">
                <a:moveTo>
                  <a:pt x="4147" y="1"/>
                </a:moveTo>
                <a:cubicBezTo>
                  <a:pt x="3661" y="1"/>
                  <a:pt x="3187" y="328"/>
                  <a:pt x="3085" y="850"/>
                </a:cubicBezTo>
                <a:lnTo>
                  <a:pt x="2825" y="2272"/>
                </a:lnTo>
                <a:cubicBezTo>
                  <a:pt x="2745" y="2613"/>
                  <a:pt x="2504" y="2953"/>
                  <a:pt x="2164" y="3033"/>
                </a:cubicBezTo>
                <a:lnTo>
                  <a:pt x="922" y="3614"/>
                </a:lnTo>
                <a:cubicBezTo>
                  <a:pt x="81" y="3955"/>
                  <a:pt x="1" y="5116"/>
                  <a:pt x="822" y="5537"/>
                </a:cubicBezTo>
                <a:lnTo>
                  <a:pt x="2004" y="6278"/>
                </a:lnTo>
                <a:cubicBezTo>
                  <a:pt x="2324" y="6458"/>
                  <a:pt x="2584" y="6699"/>
                  <a:pt x="2584" y="7119"/>
                </a:cubicBezTo>
                <a:lnTo>
                  <a:pt x="2745" y="8461"/>
                </a:lnTo>
                <a:cubicBezTo>
                  <a:pt x="2800" y="9078"/>
                  <a:pt x="3285" y="9469"/>
                  <a:pt x="3805" y="9469"/>
                </a:cubicBezTo>
                <a:cubicBezTo>
                  <a:pt x="4045" y="9469"/>
                  <a:pt x="4292" y="9386"/>
                  <a:pt x="4507" y="9202"/>
                </a:cubicBezTo>
                <a:lnTo>
                  <a:pt x="5589" y="8201"/>
                </a:lnTo>
                <a:cubicBezTo>
                  <a:pt x="5767" y="8023"/>
                  <a:pt x="5999" y="7922"/>
                  <a:pt x="6246" y="7922"/>
                </a:cubicBezTo>
                <a:cubicBezTo>
                  <a:pt x="6333" y="7922"/>
                  <a:pt x="6422" y="7934"/>
                  <a:pt x="6510" y="7960"/>
                </a:cubicBezTo>
                <a:lnTo>
                  <a:pt x="7932" y="8281"/>
                </a:lnTo>
                <a:cubicBezTo>
                  <a:pt x="8003" y="8296"/>
                  <a:pt x="8073" y="8304"/>
                  <a:pt x="8141" y="8304"/>
                </a:cubicBezTo>
                <a:cubicBezTo>
                  <a:pt x="8875" y="8304"/>
                  <a:pt x="9478" y="7468"/>
                  <a:pt x="9094" y="6699"/>
                </a:cubicBezTo>
                <a:lnTo>
                  <a:pt x="8513" y="5457"/>
                </a:lnTo>
                <a:cubicBezTo>
                  <a:pt x="8333" y="5116"/>
                  <a:pt x="8433" y="4776"/>
                  <a:pt x="8593" y="4455"/>
                </a:cubicBezTo>
                <a:lnTo>
                  <a:pt x="9254" y="3274"/>
                </a:lnTo>
                <a:cubicBezTo>
                  <a:pt x="9734" y="2486"/>
                  <a:pt x="9146" y="1606"/>
                  <a:pt x="8355" y="1606"/>
                </a:cubicBezTo>
                <a:cubicBezTo>
                  <a:pt x="8321" y="1606"/>
                  <a:pt x="8287" y="1608"/>
                  <a:pt x="8253" y="1611"/>
                </a:cubicBezTo>
                <a:lnTo>
                  <a:pt x="6831" y="1771"/>
                </a:lnTo>
                <a:cubicBezTo>
                  <a:pt x="6774" y="1786"/>
                  <a:pt x="6714" y="1792"/>
                  <a:pt x="6653" y="1792"/>
                </a:cubicBezTo>
                <a:cubicBezTo>
                  <a:pt x="6369" y="1792"/>
                  <a:pt x="6061" y="1649"/>
                  <a:pt x="5929" y="1451"/>
                </a:cubicBezTo>
                <a:lnTo>
                  <a:pt x="4928" y="349"/>
                </a:lnTo>
                <a:cubicBezTo>
                  <a:pt x="4709" y="108"/>
                  <a:pt x="4426" y="1"/>
                  <a:pt x="4147" y="1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76" name="Google Shape;2676;p35"/>
          <p:cNvSpPr/>
          <p:nvPr/>
        </p:nvSpPr>
        <p:spPr>
          <a:xfrm rot="-10593052">
            <a:off x="4599841" y="4039352"/>
            <a:ext cx="617429" cy="576003"/>
          </a:xfrm>
          <a:custGeom>
            <a:avLst/>
            <a:gdLst/>
            <a:ahLst/>
            <a:cxnLst/>
            <a:rect l="l" t="t" r="r" b="b"/>
            <a:pathLst>
              <a:path w="9756" h="9457" extrusionOk="0">
                <a:moveTo>
                  <a:pt x="6047" y="1"/>
                </a:moveTo>
                <a:cubicBezTo>
                  <a:pt x="5795" y="1"/>
                  <a:pt x="5540" y="88"/>
                  <a:pt x="5329" y="281"/>
                </a:cubicBezTo>
                <a:lnTo>
                  <a:pt x="4327" y="1182"/>
                </a:lnTo>
                <a:cubicBezTo>
                  <a:pt x="4071" y="1378"/>
                  <a:pt x="3814" y="1472"/>
                  <a:pt x="3566" y="1472"/>
                </a:cubicBezTo>
                <a:cubicBezTo>
                  <a:pt x="3485" y="1472"/>
                  <a:pt x="3405" y="1462"/>
                  <a:pt x="3326" y="1442"/>
                </a:cubicBezTo>
                <a:lnTo>
                  <a:pt x="1904" y="1102"/>
                </a:lnTo>
                <a:cubicBezTo>
                  <a:pt x="1839" y="1090"/>
                  <a:pt x="1774" y="1084"/>
                  <a:pt x="1710" y="1084"/>
                </a:cubicBezTo>
                <a:cubicBezTo>
                  <a:pt x="955" y="1084"/>
                  <a:pt x="354" y="1921"/>
                  <a:pt x="742" y="2604"/>
                </a:cubicBezTo>
                <a:lnTo>
                  <a:pt x="1243" y="3946"/>
                </a:lnTo>
                <a:cubicBezTo>
                  <a:pt x="1403" y="4287"/>
                  <a:pt x="1403" y="4607"/>
                  <a:pt x="1243" y="4948"/>
                </a:cubicBezTo>
                <a:lnTo>
                  <a:pt x="482" y="6109"/>
                </a:lnTo>
                <a:cubicBezTo>
                  <a:pt x="0" y="6841"/>
                  <a:pt x="594" y="7796"/>
                  <a:pt x="1388" y="7796"/>
                </a:cubicBezTo>
                <a:cubicBezTo>
                  <a:pt x="1420" y="7796"/>
                  <a:pt x="1451" y="7795"/>
                  <a:pt x="1483" y="7792"/>
                </a:cubicBezTo>
                <a:lnTo>
                  <a:pt x="2905" y="7611"/>
                </a:lnTo>
                <a:cubicBezTo>
                  <a:pt x="3246" y="7611"/>
                  <a:pt x="3646" y="7691"/>
                  <a:pt x="3827" y="8032"/>
                </a:cubicBezTo>
                <a:lnTo>
                  <a:pt x="4748" y="9033"/>
                </a:lnTo>
                <a:cubicBezTo>
                  <a:pt x="4972" y="9327"/>
                  <a:pt x="5283" y="9457"/>
                  <a:pt x="5589" y="9457"/>
                </a:cubicBezTo>
                <a:cubicBezTo>
                  <a:pt x="6077" y="9457"/>
                  <a:pt x="6552" y="9129"/>
                  <a:pt x="6651" y="8613"/>
                </a:cubicBezTo>
                <a:lnTo>
                  <a:pt x="6911" y="7191"/>
                </a:lnTo>
                <a:cubicBezTo>
                  <a:pt x="6991" y="6870"/>
                  <a:pt x="7252" y="6530"/>
                  <a:pt x="7572" y="6450"/>
                </a:cubicBezTo>
                <a:lnTo>
                  <a:pt x="8914" y="5869"/>
                </a:lnTo>
                <a:cubicBezTo>
                  <a:pt x="9755" y="5528"/>
                  <a:pt x="9755" y="4447"/>
                  <a:pt x="8994" y="3946"/>
                </a:cubicBezTo>
                <a:lnTo>
                  <a:pt x="7752" y="3285"/>
                </a:lnTo>
                <a:cubicBezTo>
                  <a:pt x="7492" y="3105"/>
                  <a:pt x="7252" y="2784"/>
                  <a:pt x="7252" y="2444"/>
                </a:cubicBezTo>
                <a:lnTo>
                  <a:pt x="7151" y="1022"/>
                </a:lnTo>
                <a:cubicBezTo>
                  <a:pt x="7097" y="396"/>
                  <a:pt x="6580" y="1"/>
                  <a:pt x="6047" y="1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77" name="Google Shape;2677;p35"/>
          <p:cNvSpPr/>
          <p:nvPr/>
        </p:nvSpPr>
        <p:spPr>
          <a:xfrm rot="-10593089">
            <a:off x="1522174" y="3935688"/>
            <a:ext cx="371010" cy="346137"/>
          </a:xfrm>
          <a:custGeom>
            <a:avLst/>
            <a:gdLst/>
            <a:ahLst/>
            <a:cxnLst/>
            <a:rect l="l" t="t" r="r" b="b"/>
            <a:pathLst>
              <a:path w="9756" h="9457" extrusionOk="0">
                <a:moveTo>
                  <a:pt x="6047" y="1"/>
                </a:moveTo>
                <a:cubicBezTo>
                  <a:pt x="5795" y="1"/>
                  <a:pt x="5540" y="88"/>
                  <a:pt x="5329" y="281"/>
                </a:cubicBezTo>
                <a:lnTo>
                  <a:pt x="4327" y="1182"/>
                </a:lnTo>
                <a:cubicBezTo>
                  <a:pt x="4071" y="1378"/>
                  <a:pt x="3814" y="1472"/>
                  <a:pt x="3566" y="1472"/>
                </a:cubicBezTo>
                <a:cubicBezTo>
                  <a:pt x="3485" y="1472"/>
                  <a:pt x="3405" y="1462"/>
                  <a:pt x="3326" y="1442"/>
                </a:cubicBezTo>
                <a:lnTo>
                  <a:pt x="1904" y="1102"/>
                </a:lnTo>
                <a:cubicBezTo>
                  <a:pt x="1839" y="1090"/>
                  <a:pt x="1774" y="1084"/>
                  <a:pt x="1710" y="1084"/>
                </a:cubicBezTo>
                <a:cubicBezTo>
                  <a:pt x="955" y="1084"/>
                  <a:pt x="354" y="1921"/>
                  <a:pt x="742" y="2604"/>
                </a:cubicBezTo>
                <a:lnTo>
                  <a:pt x="1243" y="3946"/>
                </a:lnTo>
                <a:cubicBezTo>
                  <a:pt x="1403" y="4287"/>
                  <a:pt x="1403" y="4607"/>
                  <a:pt x="1243" y="4948"/>
                </a:cubicBezTo>
                <a:lnTo>
                  <a:pt x="482" y="6109"/>
                </a:lnTo>
                <a:cubicBezTo>
                  <a:pt x="0" y="6841"/>
                  <a:pt x="594" y="7796"/>
                  <a:pt x="1388" y="7796"/>
                </a:cubicBezTo>
                <a:cubicBezTo>
                  <a:pt x="1420" y="7796"/>
                  <a:pt x="1451" y="7795"/>
                  <a:pt x="1483" y="7792"/>
                </a:cubicBezTo>
                <a:lnTo>
                  <a:pt x="2905" y="7611"/>
                </a:lnTo>
                <a:cubicBezTo>
                  <a:pt x="3246" y="7611"/>
                  <a:pt x="3646" y="7691"/>
                  <a:pt x="3827" y="8032"/>
                </a:cubicBezTo>
                <a:lnTo>
                  <a:pt x="4748" y="9033"/>
                </a:lnTo>
                <a:cubicBezTo>
                  <a:pt x="4972" y="9327"/>
                  <a:pt x="5283" y="9457"/>
                  <a:pt x="5589" y="9457"/>
                </a:cubicBezTo>
                <a:cubicBezTo>
                  <a:pt x="6077" y="9457"/>
                  <a:pt x="6552" y="9129"/>
                  <a:pt x="6651" y="8613"/>
                </a:cubicBezTo>
                <a:lnTo>
                  <a:pt x="6911" y="7191"/>
                </a:lnTo>
                <a:cubicBezTo>
                  <a:pt x="6991" y="6870"/>
                  <a:pt x="7252" y="6530"/>
                  <a:pt x="7572" y="6450"/>
                </a:cubicBezTo>
                <a:lnTo>
                  <a:pt x="8914" y="5869"/>
                </a:lnTo>
                <a:cubicBezTo>
                  <a:pt x="9755" y="5528"/>
                  <a:pt x="9755" y="4447"/>
                  <a:pt x="8994" y="3946"/>
                </a:cubicBezTo>
                <a:lnTo>
                  <a:pt x="7752" y="3285"/>
                </a:lnTo>
                <a:cubicBezTo>
                  <a:pt x="7492" y="3105"/>
                  <a:pt x="7252" y="2784"/>
                  <a:pt x="7252" y="2444"/>
                </a:cubicBezTo>
                <a:lnTo>
                  <a:pt x="7151" y="1022"/>
                </a:lnTo>
                <a:cubicBezTo>
                  <a:pt x="7097" y="396"/>
                  <a:pt x="6580" y="1"/>
                  <a:pt x="6047" y="1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78" name="Google Shape;2678;p35"/>
          <p:cNvSpPr/>
          <p:nvPr/>
        </p:nvSpPr>
        <p:spPr>
          <a:xfrm rot="-10593137">
            <a:off x="5240855" y="682732"/>
            <a:ext cx="250911" cy="234903"/>
          </a:xfrm>
          <a:custGeom>
            <a:avLst/>
            <a:gdLst/>
            <a:ahLst/>
            <a:cxnLst/>
            <a:rect l="l" t="t" r="r" b="b"/>
            <a:pathLst>
              <a:path w="9735" h="9470" extrusionOk="0">
                <a:moveTo>
                  <a:pt x="4147" y="1"/>
                </a:moveTo>
                <a:cubicBezTo>
                  <a:pt x="3661" y="1"/>
                  <a:pt x="3187" y="328"/>
                  <a:pt x="3085" y="850"/>
                </a:cubicBezTo>
                <a:lnTo>
                  <a:pt x="2825" y="2272"/>
                </a:lnTo>
                <a:cubicBezTo>
                  <a:pt x="2745" y="2613"/>
                  <a:pt x="2504" y="2953"/>
                  <a:pt x="2164" y="3033"/>
                </a:cubicBezTo>
                <a:lnTo>
                  <a:pt x="922" y="3614"/>
                </a:lnTo>
                <a:cubicBezTo>
                  <a:pt x="81" y="3955"/>
                  <a:pt x="1" y="5116"/>
                  <a:pt x="822" y="5537"/>
                </a:cubicBezTo>
                <a:lnTo>
                  <a:pt x="2004" y="6278"/>
                </a:lnTo>
                <a:cubicBezTo>
                  <a:pt x="2324" y="6458"/>
                  <a:pt x="2584" y="6699"/>
                  <a:pt x="2584" y="7119"/>
                </a:cubicBezTo>
                <a:lnTo>
                  <a:pt x="2745" y="8461"/>
                </a:lnTo>
                <a:cubicBezTo>
                  <a:pt x="2800" y="9078"/>
                  <a:pt x="3285" y="9469"/>
                  <a:pt x="3805" y="9469"/>
                </a:cubicBezTo>
                <a:cubicBezTo>
                  <a:pt x="4045" y="9469"/>
                  <a:pt x="4292" y="9386"/>
                  <a:pt x="4507" y="9202"/>
                </a:cubicBezTo>
                <a:lnTo>
                  <a:pt x="5589" y="8201"/>
                </a:lnTo>
                <a:cubicBezTo>
                  <a:pt x="5767" y="8023"/>
                  <a:pt x="5999" y="7922"/>
                  <a:pt x="6246" y="7922"/>
                </a:cubicBezTo>
                <a:cubicBezTo>
                  <a:pt x="6333" y="7922"/>
                  <a:pt x="6422" y="7934"/>
                  <a:pt x="6510" y="7960"/>
                </a:cubicBezTo>
                <a:lnTo>
                  <a:pt x="7932" y="8281"/>
                </a:lnTo>
                <a:cubicBezTo>
                  <a:pt x="8003" y="8296"/>
                  <a:pt x="8073" y="8304"/>
                  <a:pt x="8141" y="8304"/>
                </a:cubicBezTo>
                <a:cubicBezTo>
                  <a:pt x="8875" y="8304"/>
                  <a:pt x="9478" y="7468"/>
                  <a:pt x="9094" y="6699"/>
                </a:cubicBezTo>
                <a:lnTo>
                  <a:pt x="8513" y="5457"/>
                </a:lnTo>
                <a:cubicBezTo>
                  <a:pt x="8333" y="5116"/>
                  <a:pt x="8433" y="4776"/>
                  <a:pt x="8593" y="4455"/>
                </a:cubicBezTo>
                <a:lnTo>
                  <a:pt x="9254" y="3274"/>
                </a:lnTo>
                <a:cubicBezTo>
                  <a:pt x="9734" y="2486"/>
                  <a:pt x="9146" y="1606"/>
                  <a:pt x="8355" y="1606"/>
                </a:cubicBezTo>
                <a:cubicBezTo>
                  <a:pt x="8321" y="1606"/>
                  <a:pt x="8287" y="1608"/>
                  <a:pt x="8253" y="1611"/>
                </a:cubicBezTo>
                <a:lnTo>
                  <a:pt x="6831" y="1771"/>
                </a:lnTo>
                <a:cubicBezTo>
                  <a:pt x="6774" y="1786"/>
                  <a:pt x="6714" y="1792"/>
                  <a:pt x="6653" y="1792"/>
                </a:cubicBezTo>
                <a:cubicBezTo>
                  <a:pt x="6369" y="1792"/>
                  <a:pt x="6061" y="1649"/>
                  <a:pt x="5929" y="1451"/>
                </a:cubicBezTo>
                <a:lnTo>
                  <a:pt x="4928" y="349"/>
                </a:lnTo>
                <a:cubicBezTo>
                  <a:pt x="4709" y="108"/>
                  <a:pt x="4426" y="1"/>
                  <a:pt x="4147" y="1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3">
  <p:cSld name="CUSTOM_21">
    <p:bg>
      <p:bgPr>
        <a:solidFill>
          <a:schemeClr val="accent6"/>
        </a:solidFill>
        <a:effectLst/>
      </p:bgPr>
    </p:bg>
    <p:spTree>
      <p:nvGrpSpPr>
        <p:cNvPr id="1" name="Shape 26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80" name="Google Shape;2680;p36"/>
          <p:cNvGrpSpPr/>
          <p:nvPr/>
        </p:nvGrpSpPr>
        <p:grpSpPr>
          <a:xfrm>
            <a:off x="409900" y="593175"/>
            <a:ext cx="8043900" cy="4067225"/>
            <a:chOff x="409900" y="593175"/>
            <a:chExt cx="8043900" cy="4067225"/>
          </a:xfrm>
        </p:grpSpPr>
        <p:sp>
          <p:nvSpPr>
            <p:cNvPr id="2681" name="Google Shape;2681;p36"/>
            <p:cNvSpPr/>
            <p:nvPr/>
          </p:nvSpPr>
          <p:spPr>
            <a:xfrm>
              <a:off x="7335863" y="619175"/>
              <a:ext cx="176700" cy="220625"/>
            </a:xfrm>
            <a:custGeom>
              <a:avLst/>
              <a:gdLst/>
              <a:ahLst/>
              <a:cxnLst/>
              <a:rect l="l" t="t" r="r" b="b"/>
              <a:pathLst>
                <a:path w="7068" h="8825" extrusionOk="0">
                  <a:moveTo>
                    <a:pt x="3414" y="1"/>
                  </a:moveTo>
                  <a:cubicBezTo>
                    <a:pt x="2995" y="1"/>
                    <a:pt x="2915" y="2257"/>
                    <a:pt x="2336" y="3075"/>
                  </a:cubicBezTo>
                  <a:cubicBezTo>
                    <a:pt x="1837" y="3834"/>
                    <a:pt x="1" y="4333"/>
                    <a:pt x="1" y="4752"/>
                  </a:cubicBezTo>
                  <a:cubicBezTo>
                    <a:pt x="1" y="5171"/>
                    <a:pt x="1757" y="5251"/>
                    <a:pt x="2336" y="5990"/>
                  </a:cubicBezTo>
                  <a:cubicBezTo>
                    <a:pt x="2915" y="6669"/>
                    <a:pt x="3255" y="8825"/>
                    <a:pt x="3574" y="8825"/>
                  </a:cubicBezTo>
                  <a:cubicBezTo>
                    <a:pt x="3913" y="8825"/>
                    <a:pt x="4173" y="6748"/>
                    <a:pt x="4672" y="5990"/>
                  </a:cubicBezTo>
                  <a:cubicBezTo>
                    <a:pt x="5171" y="5331"/>
                    <a:pt x="7068" y="4912"/>
                    <a:pt x="7068" y="4493"/>
                  </a:cubicBezTo>
                  <a:cubicBezTo>
                    <a:pt x="7068" y="4173"/>
                    <a:pt x="5171" y="3754"/>
                    <a:pt x="4672" y="3075"/>
                  </a:cubicBezTo>
                  <a:cubicBezTo>
                    <a:pt x="3993" y="2257"/>
                    <a:pt x="3834" y="1"/>
                    <a:pt x="3414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82" name="Google Shape;2682;p36"/>
            <p:cNvSpPr/>
            <p:nvPr/>
          </p:nvSpPr>
          <p:spPr>
            <a:xfrm>
              <a:off x="7458400" y="3636575"/>
              <a:ext cx="89350" cy="112325"/>
            </a:xfrm>
            <a:custGeom>
              <a:avLst/>
              <a:gdLst/>
              <a:ahLst/>
              <a:cxnLst/>
              <a:rect l="l" t="t" r="r" b="b"/>
              <a:pathLst>
                <a:path w="3574" h="4493" extrusionOk="0">
                  <a:moveTo>
                    <a:pt x="1737" y="1"/>
                  </a:moveTo>
                  <a:cubicBezTo>
                    <a:pt x="1498" y="1"/>
                    <a:pt x="1498" y="1159"/>
                    <a:pt x="1158" y="1578"/>
                  </a:cubicBezTo>
                  <a:cubicBezTo>
                    <a:pt x="899" y="1917"/>
                    <a:pt x="0" y="2157"/>
                    <a:pt x="0" y="2416"/>
                  </a:cubicBezTo>
                  <a:cubicBezTo>
                    <a:pt x="0" y="2656"/>
                    <a:pt x="899" y="2656"/>
                    <a:pt x="1158" y="3075"/>
                  </a:cubicBezTo>
                  <a:cubicBezTo>
                    <a:pt x="1498" y="3414"/>
                    <a:pt x="1657" y="4492"/>
                    <a:pt x="1817" y="4492"/>
                  </a:cubicBezTo>
                  <a:cubicBezTo>
                    <a:pt x="1997" y="4492"/>
                    <a:pt x="2077" y="3414"/>
                    <a:pt x="2396" y="3075"/>
                  </a:cubicBezTo>
                  <a:cubicBezTo>
                    <a:pt x="2655" y="2736"/>
                    <a:pt x="3574" y="2496"/>
                    <a:pt x="3574" y="2316"/>
                  </a:cubicBezTo>
                  <a:cubicBezTo>
                    <a:pt x="3574" y="2077"/>
                    <a:pt x="2655" y="1917"/>
                    <a:pt x="2316" y="1578"/>
                  </a:cubicBezTo>
                  <a:cubicBezTo>
                    <a:pt x="1997" y="1159"/>
                    <a:pt x="1897" y="1"/>
                    <a:pt x="1737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83" name="Google Shape;2683;p36"/>
            <p:cNvSpPr/>
            <p:nvPr/>
          </p:nvSpPr>
          <p:spPr>
            <a:xfrm>
              <a:off x="634038" y="2340475"/>
              <a:ext cx="176675" cy="220625"/>
            </a:xfrm>
            <a:custGeom>
              <a:avLst/>
              <a:gdLst/>
              <a:ahLst/>
              <a:cxnLst/>
              <a:rect l="l" t="t" r="r" b="b"/>
              <a:pathLst>
                <a:path w="7067" h="8825" extrusionOk="0">
                  <a:moveTo>
                    <a:pt x="3414" y="1"/>
                  </a:moveTo>
                  <a:cubicBezTo>
                    <a:pt x="2995" y="1"/>
                    <a:pt x="2915" y="2257"/>
                    <a:pt x="2316" y="3075"/>
                  </a:cubicBezTo>
                  <a:cubicBezTo>
                    <a:pt x="1817" y="3834"/>
                    <a:pt x="0" y="4333"/>
                    <a:pt x="0" y="4752"/>
                  </a:cubicBezTo>
                  <a:cubicBezTo>
                    <a:pt x="0" y="5171"/>
                    <a:pt x="1737" y="5331"/>
                    <a:pt x="2316" y="6070"/>
                  </a:cubicBezTo>
                  <a:cubicBezTo>
                    <a:pt x="2915" y="6668"/>
                    <a:pt x="3234" y="8824"/>
                    <a:pt x="3573" y="8824"/>
                  </a:cubicBezTo>
                  <a:cubicBezTo>
                    <a:pt x="3913" y="8824"/>
                    <a:pt x="4152" y="6748"/>
                    <a:pt x="4651" y="6070"/>
                  </a:cubicBezTo>
                  <a:cubicBezTo>
                    <a:pt x="5151" y="5331"/>
                    <a:pt x="7067" y="4912"/>
                    <a:pt x="7067" y="4572"/>
                  </a:cubicBezTo>
                  <a:cubicBezTo>
                    <a:pt x="7067" y="4173"/>
                    <a:pt x="5151" y="3754"/>
                    <a:pt x="4651" y="3075"/>
                  </a:cubicBezTo>
                  <a:cubicBezTo>
                    <a:pt x="3993" y="2257"/>
                    <a:pt x="3813" y="1"/>
                    <a:pt x="3414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84" name="Google Shape;2684;p36"/>
            <p:cNvSpPr/>
            <p:nvPr/>
          </p:nvSpPr>
          <p:spPr>
            <a:xfrm>
              <a:off x="1797675" y="593175"/>
              <a:ext cx="130775" cy="162225"/>
            </a:xfrm>
            <a:custGeom>
              <a:avLst/>
              <a:gdLst/>
              <a:ahLst/>
              <a:cxnLst/>
              <a:rect l="l" t="t" r="r" b="b"/>
              <a:pathLst>
                <a:path w="5231" h="6489" extrusionOk="0">
                  <a:moveTo>
                    <a:pt x="2495" y="0"/>
                  </a:moveTo>
                  <a:cubicBezTo>
                    <a:pt x="2236" y="0"/>
                    <a:pt x="2156" y="1677"/>
                    <a:pt x="1737" y="2256"/>
                  </a:cubicBezTo>
                  <a:cubicBezTo>
                    <a:pt x="1417" y="2835"/>
                    <a:pt x="0" y="3175"/>
                    <a:pt x="0" y="3494"/>
                  </a:cubicBezTo>
                  <a:cubicBezTo>
                    <a:pt x="0" y="3833"/>
                    <a:pt x="1318" y="3913"/>
                    <a:pt x="1737" y="4412"/>
                  </a:cubicBezTo>
                  <a:cubicBezTo>
                    <a:pt x="2156" y="4911"/>
                    <a:pt x="2416" y="6488"/>
                    <a:pt x="2655" y="6488"/>
                  </a:cubicBezTo>
                  <a:cubicBezTo>
                    <a:pt x="2915" y="6488"/>
                    <a:pt x="3074" y="4991"/>
                    <a:pt x="3494" y="4412"/>
                  </a:cubicBezTo>
                  <a:cubicBezTo>
                    <a:pt x="3813" y="3913"/>
                    <a:pt x="5230" y="3674"/>
                    <a:pt x="5230" y="3334"/>
                  </a:cubicBezTo>
                  <a:cubicBezTo>
                    <a:pt x="5230" y="3075"/>
                    <a:pt x="3813" y="2755"/>
                    <a:pt x="3494" y="2256"/>
                  </a:cubicBezTo>
                  <a:cubicBezTo>
                    <a:pt x="2994" y="1677"/>
                    <a:pt x="2815" y="0"/>
                    <a:pt x="2495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85" name="Google Shape;2685;p36"/>
            <p:cNvSpPr/>
            <p:nvPr/>
          </p:nvSpPr>
          <p:spPr>
            <a:xfrm>
              <a:off x="8173600" y="3438975"/>
              <a:ext cx="93850" cy="116325"/>
            </a:xfrm>
            <a:custGeom>
              <a:avLst/>
              <a:gdLst/>
              <a:ahLst/>
              <a:cxnLst/>
              <a:rect l="l" t="t" r="r" b="b"/>
              <a:pathLst>
                <a:path w="3754" h="4653" extrusionOk="0">
                  <a:moveTo>
                    <a:pt x="1837" y="1"/>
                  </a:moveTo>
                  <a:cubicBezTo>
                    <a:pt x="1677" y="1"/>
                    <a:pt x="1597" y="1159"/>
                    <a:pt x="1258" y="1658"/>
                  </a:cubicBezTo>
                  <a:cubicBezTo>
                    <a:pt x="998" y="1997"/>
                    <a:pt x="0" y="2336"/>
                    <a:pt x="0" y="2496"/>
                  </a:cubicBezTo>
                  <a:cubicBezTo>
                    <a:pt x="0" y="2756"/>
                    <a:pt x="919" y="2835"/>
                    <a:pt x="1258" y="3255"/>
                  </a:cubicBezTo>
                  <a:cubicBezTo>
                    <a:pt x="1597" y="3574"/>
                    <a:pt x="1757" y="4652"/>
                    <a:pt x="1917" y="4652"/>
                  </a:cubicBezTo>
                  <a:cubicBezTo>
                    <a:pt x="2176" y="4652"/>
                    <a:pt x="2256" y="3574"/>
                    <a:pt x="2496" y="3155"/>
                  </a:cubicBezTo>
                  <a:cubicBezTo>
                    <a:pt x="2755" y="2835"/>
                    <a:pt x="3753" y="2576"/>
                    <a:pt x="3753" y="2416"/>
                  </a:cubicBezTo>
                  <a:cubicBezTo>
                    <a:pt x="3753" y="2157"/>
                    <a:pt x="2755" y="1997"/>
                    <a:pt x="2496" y="1658"/>
                  </a:cubicBezTo>
                  <a:cubicBezTo>
                    <a:pt x="2176" y="1159"/>
                    <a:pt x="2096" y="1"/>
                    <a:pt x="1837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86" name="Google Shape;2686;p36"/>
            <p:cNvSpPr/>
            <p:nvPr/>
          </p:nvSpPr>
          <p:spPr>
            <a:xfrm>
              <a:off x="8079750" y="1043400"/>
              <a:ext cx="93850" cy="116300"/>
            </a:xfrm>
            <a:custGeom>
              <a:avLst/>
              <a:gdLst/>
              <a:ahLst/>
              <a:cxnLst/>
              <a:rect l="l" t="t" r="r" b="b"/>
              <a:pathLst>
                <a:path w="3754" h="4652" extrusionOk="0">
                  <a:moveTo>
                    <a:pt x="1837" y="0"/>
                  </a:moveTo>
                  <a:cubicBezTo>
                    <a:pt x="1597" y="0"/>
                    <a:pt x="1597" y="1158"/>
                    <a:pt x="1258" y="1578"/>
                  </a:cubicBezTo>
                  <a:cubicBezTo>
                    <a:pt x="998" y="1997"/>
                    <a:pt x="0" y="2236"/>
                    <a:pt x="0" y="2496"/>
                  </a:cubicBezTo>
                  <a:cubicBezTo>
                    <a:pt x="0" y="2735"/>
                    <a:pt x="919" y="2835"/>
                    <a:pt x="1258" y="3155"/>
                  </a:cubicBezTo>
                  <a:cubicBezTo>
                    <a:pt x="1498" y="3494"/>
                    <a:pt x="1757" y="4652"/>
                    <a:pt x="1917" y="4652"/>
                  </a:cubicBezTo>
                  <a:cubicBezTo>
                    <a:pt x="2096" y="4652"/>
                    <a:pt x="2256" y="3574"/>
                    <a:pt x="2496" y="3155"/>
                  </a:cubicBezTo>
                  <a:cubicBezTo>
                    <a:pt x="2755" y="2835"/>
                    <a:pt x="3753" y="2576"/>
                    <a:pt x="3753" y="2416"/>
                  </a:cubicBezTo>
                  <a:cubicBezTo>
                    <a:pt x="3753" y="2156"/>
                    <a:pt x="2755" y="1997"/>
                    <a:pt x="2496" y="1578"/>
                  </a:cubicBezTo>
                  <a:cubicBezTo>
                    <a:pt x="2096" y="1158"/>
                    <a:pt x="1997" y="0"/>
                    <a:pt x="1837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87" name="Google Shape;2687;p36"/>
            <p:cNvSpPr/>
            <p:nvPr/>
          </p:nvSpPr>
          <p:spPr>
            <a:xfrm>
              <a:off x="8389400" y="4346125"/>
              <a:ext cx="64400" cy="80875"/>
            </a:xfrm>
            <a:custGeom>
              <a:avLst/>
              <a:gdLst/>
              <a:ahLst/>
              <a:cxnLst/>
              <a:rect l="l" t="t" r="r" b="b"/>
              <a:pathLst>
                <a:path w="2576" h="3235" extrusionOk="0">
                  <a:moveTo>
                    <a:pt x="1258" y="1"/>
                  </a:moveTo>
                  <a:cubicBezTo>
                    <a:pt x="1178" y="1"/>
                    <a:pt x="1078" y="819"/>
                    <a:pt x="919" y="1159"/>
                  </a:cubicBezTo>
                  <a:cubicBezTo>
                    <a:pt x="759" y="1398"/>
                    <a:pt x="0" y="1578"/>
                    <a:pt x="0" y="1738"/>
                  </a:cubicBezTo>
                  <a:cubicBezTo>
                    <a:pt x="0" y="1897"/>
                    <a:pt x="679" y="1997"/>
                    <a:pt x="919" y="2237"/>
                  </a:cubicBezTo>
                  <a:cubicBezTo>
                    <a:pt x="1078" y="2496"/>
                    <a:pt x="1258" y="3235"/>
                    <a:pt x="1338" y="3235"/>
                  </a:cubicBezTo>
                  <a:cubicBezTo>
                    <a:pt x="1498" y="3235"/>
                    <a:pt x="1577" y="2496"/>
                    <a:pt x="1757" y="2237"/>
                  </a:cubicBezTo>
                  <a:cubicBezTo>
                    <a:pt x="1917" y="1997"/>
                    <a:pt x="2576" y="1817"/>
                    <a:pt x="2576" y="1658"/>
                  </a:cubicBezTo>
                  <a:cubicBezTo>
                    <a:pt x="2576" y="1498"/>
                    <a:pt x="1917" y="1398"/>
                    <a:pt x="1757" y="1159"/>
                  </a:cubicBezTo>
                  <a:cubicBezTo>
                    <a:pt x="1498" y="819"/>
                    <a:pt x="1418" y="1"/>
                    <a:pt x="1258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88" name="Google Shape;2688;p36"/>
            <p:cNvSpPr/>
            <p:nvPr/>
          </p:nvSpPr>
          <p:spPr>
            <a:xfrm>
              <a:off x="990825" y="1504000"/>
              <a:ext cx="64900" cy="81375"/>
            </a:xfrm>
            <a:custGeom>
              <a:avLst/>
              <a:gdLst/>
              <a:ahLst/>
              <a:cxnLst/>
              <a:rect l="l" t="t" r="r" b="b"/>
              <a:pathLst>
                <a:path w="2596" h="3255" extrusionOk="0">
                  <a:moveTo>
                    <a:pt x="1258" y="1"/>
                  </a:moveTo>
                  <a:cubicBezTo>
                    <a:pt x="1098" y="1"/>
                    <a:pt x="1098" y="839"/>
                    <a:pt x="839" y="1159"/>
                  </a:cubicBezTo>
                  <a:cubicBezTo>
                    <a:pt x="679" y="1418"/>
                    <a:pt x="0" y="1578"/>
                    <a:pt x="0" y="1758"/>
                  </a:cubicBezTo>
                  <a:cubicBezTo>
                    <a:pt x="0" y="1917"/>
                    <a:pt x="599" y="1917"/>
                    <a:pt x="839" y="2257"/>
                  </a:cubicBezTo>
                  <a:cubicBezTo>
                    <a:pt x="999" y="2416"/>
                    <a:pt x="1178" y="3255"/>
                    <a:pt x="1338" y="3255"/>
                  </a:cubicBezTo>
                  <a:cubicBezTo>
                    <a:pt x="1418" y="3255"/>
                    <a:pt x="1498" y="2496"/>
                    <a:pt x="1677" y="2157"/>
                  </a:cubicBezTo>
                  <a:cubicBezTo>
                    <a:pt x="1917" y="1917"/>
                    <a:pt x="2596" y="1837"/>
                    <a:pt x="2596" y="1658"/>
                  </a:cubicBezTo>
                  <a:cubicBezTo>
                    <a:pt x="2596" y="1498"/>
                    <a:pt x="1917" y="1418"/>
                    <a:pt x="1677" y="1159"/>
                  </a:cubicBezTo>
                  <a:cubicBezTo>
                    <a:pt x="1418" y="839"/>
                    <a:pt x="1418" y="1"/>
                    <a:pt x="1258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89" name="Google Shape;2689;p36"/>
            <p:cNvSpPr/>
            <p:nvPr/>
          </p:nvSpPr>
          <p:spPr>
            <a:xfrm>
              <a:off x="409900" y="3293875"/>
              <a:ext cx="89350" cy="112325"/>
            </a:xfrm>
            <a:custGeom>
              <a:avLst/>
              <a:gdLst/>
              <a:ahLst/>
              <a:cxnLst/>
              <a:rect l="l" t="t" r="r" b="b"/>
              <a:pathLst>
                <a:path w="3574" h="4493" extrusionOk="0">
                  <a:moveTo>
                    <a:pt x="1737" y="1"/>
                  </a:moveTo>
                  <a:cubicBezTo>
                    <a:pt x="1498" y="1"/>
                    <a:pt x="1498" y="1159"/>
                    <a:pt x="1158" y="1578"/>
                  </a:cubicBezTo>
                  <a:cubicBezTo>
                    <a:pt x="899" y="1917"/>
                    <a:pt x="0" y="2157"/>
                    <a:pt x="0" y="2416"/>
                  </a:cubicBezTo>
                  <a:cubicBezTo>
                    <a:pt x="0" y="2656"/>
                    <a:pt x="899" y="2656"/>
                    <a:pt x="1158" y="3075"/>
                  </a:cubicBezTo>
                  <a:cubicBezTo>
                    <a:pt x="1498" y="3414"/>
                    <a:pt x="1657" y="4492"/>
                    <a:pt x="1817" y="4492"/>
                  </a:cubicBezTo>
                  <a:cubicBezTo>
                    <a:pt x="1997" y="4492"/>
                    <a:pt x="2077" y="3414"/>
                    <a:pt x="2396" y="3075"/>
                  </a:cubicBezTo>
                  <a:cubicBezTo>
                    <a:pt x="2655" y="2736"/>
                    <a:pt x="3574" y="2496"/>
                    <a:pt x="3574" y="2316"/>
                  </a:cubicBezTo>
                  <a:cubicBezTo>
                    <a:pt x="3574" y="2077"/>
                    <a:pt x="2655" y="1917"/>
                    <a:pt x="2316" y="1578"/>
                  </a:cubicBezTo>
                  <a:cubicBezTo>
                    <a:pt x="1997" y="1159"/>
                    <a:pt x="1897" y="1"/>
                    <a:pt x="1737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90" name="Google Shape;2690;p36"/>
            <p:cNvSpPr/>
            <p:nvPr/>
          </p:nvSpPr>
          <p:spPr>
            <a:xfrm>
              <a:off x="4630300" y="4544075"/>
              <a:ext cx="93850" cy="116325"/>
            </a:xfrm>
            <a:custGeom>
              <a:avLst/>
              <a:gdLst/>
              <a:ahLst/>
              <a:cxnLst/>
              <a:rect l="l" t="t" r="r" b="b"/>
              <a:pathLst>
                <a:path w="3754" h="4653" extrusionOk="0">
                  <a:moveTo>
                    <a:pt x="1837" y="1"/>
                  </a:moveTo>
                  <a:cubicBezTo>
                    <a:pt x="1677" y="1"/>
                    <a:pt x="1597" y="1159"/>
                    <a:pt x="1258" y="1658"/>
                  </a:cubicBezTo>
                  <a:cubicBezTo>
                    <a:pt x="998" y="1997"/>
                    <a:pt x="0" y="2336"/>
                    <a:pt x="0" y="2496"/>
                  </a:cubicBezTo>
                  <a:cubicBezTo>
                    <a:pt x="0" y="2756"/>
                    <a:pt x="919" y="2835"/>
                    <a:pt x="1258" y="3255"/>
                  </a:cubicBezTo>
                  <a:cubicBezTo>
                    <a:pt x="1597" y="3574"/>
                    <a:pt x="1757" y="4652"/>
                    <a:pt x="1917" y="4652"/>
                  </a:cubicBezTo>
                  <a:cubicBezTo>
                    <a:pt x="2176" y="4652"/>
                    <a:pt x="2256" y="3574"/>
                    <a:pt x="2496" y="3155"/>
                  </a:cubicBezTo>
                  <a:cubicBezTo>
                    <a:pt x="2755" y="2835"/>
                    <a:pt x="3753" y="2576"/>
                    <a:pt x="3753" y="2416"/>
                  </a:cubicBezTo>
                  <a:cubicBezTo>
                    <a:pt x="3753" y="2157"/>
                    <a:pt x="2755" y="1997"/>
                    <a:pt x="2496" y="1658"/>
                  </a:cubicBezTo>
                  <a:cubicBezTo>
                    <a:pt x="2176" y="1159"/>
                    <a:pt x="2096" y="1"/>
                    <a:pt x="1837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91" name="Google Shape;2691;p36"/>
            <p:cNvSpPr/>
            <p:nvPr/>
          </p:nvSpPr>
          <p:spPr>
            <a:xfrm>
              <a:off x="2560100" y="4384425"/>
              <a:ext cx="64400" cy="80875"/>
            </a:xfrm>
            <a:custGeom>
              <a:avLst/>
              <a:gdLst/>
              <a:ahLst/>
              <a:cxnLst/>
              <a:rect l="l" t="t" r="r" b="b"/>
              <a:pathLst>
                <a:path w="2576" h="3235" extrusionOk="0">
                  <a:moveTo>
                    <a:pt x="1258" y="1"/>
                  </a:moveTo>
                  <a:cubicBezTo>
                    <a:pt x="1178" y="1"/>
                    <a:pt x="1078" y="819"/>
                    <a:pt x="919" y="1159"/>
                  </a:cubicBezTo>
                  <a:cubicBezTo>
                    <a:pt x="759" y="1398"/>
                    <a:pt x="0" y="1578"/>
                    <a:pt x="0" y="1738"/>
                  </a:cubicBezTo>
                  <a:cubicBezTo>
                    <a:pt x="0" y="1897"/>
                    <a:pt x="679" y="1997"/>
                    <a:pt x="919" y="2237"/>
                  </a:cubicBezTo>
                  <a:cubicBezTo>
                    <a:pt x="1078" y="2496"/>
                    <a:pt x="1258" y="3235"/>
                    <a:pt x="1338" y="3235"/>
                  </a:cubicBezTo>
                  <a:cubicBezTo>
                    <a:pt x="1498" y="3235"/>
                    <a:pt x="1577" y="2496"/>
                    <a:pt x="1757" y="2237"/>
                  </a:cubicBezTo>
                  <a:cubicBezTo>
                    <a:pt x="1917" y="1997"/>
                    <a:pt x="2576" y="1817"/>
                    <a:pt x="2576" y="1658"/>
                  </a:cubicBezTo>
                  <a:cubicBezTo>
                    <a:pt x="2576" y="1498"/>
                    <a:pt x="1917" y="1398"/>
                    <a:pt x="1757" y="1159"/>
                  </a:cubicBezTo>
                  <a:cubicBezTo>
                    <a:pt x="1498" y="819"/>
                    <a:pt x="1418" y="1"/>
                    <a:pt x="1258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4">
  <p:cSld name="CUSTOM_22">
    <p:bg>
      <p:bgPr>
        <a:solidFill>
          <a:schemeClr val="accent3"/>
        </a:solidFill>
        <a:effectLst/>
      </p:bgPr>
    </p:bg>
    <p:spTree>
      <p:nvGrpSpPr>
        <p:cNvPr id="1" name="Shape 26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93" name="Google Shape;2693;p37"/>
          <p:cNvGrpSpPr/>
          <p:nvPr/>
        </p:nvGrpSpPr>
        <p:grpSpPr>
          <a:xfrm>
            <a:off x="4311313" y="197650"/>
            <a:ext cx="6486488" cy="4841650"/>
            <a:chOff x="2863513" y="197650"/>
            <a:chExt cx="6486488" cy="4841650"/>
          </a:xfrm>
        </p:grpSpPr>
        <p:grpSp>
          <p:nvGrpSpPr>
            <p:cNvPr id="2694" name="Google Shape;2694;p37"/>
            <p:cNvGrpSpPr/>
            <p:nvPr/>
          </p:nvGrpSpPr>
          <p:grpSpPr>
            <a:xfrm>
              <a:off x="3281350" y="197650"/>
              <a:ext cx="1420450" cy="3177350"/>
              <a:chOff x="3281350" y="1188250"/>
              <a:chExt cx="1420450" cy="3177350"/>
            </a:xfrm>
          </p:grpSpPr>
          <p:sp>
            <p:nvSpPr>
              <p:cNvPr id="2695" name="Google Shape;2695;p37"/>
              <p:cNvSpPr/>
              <p:nvPr/>
            </p:nvSpPr>
            <p:spPr>
              <a:xfrm>
                <a:off x="3365325" y="1770325"/>
                <a:ext cx="237475" cy="355300"/>
              </a:xfrm>
              <a:custGeom>
                <a:avLst/>
                <a:gdLst/>
                <a:ahLst/>
                <a:cxnLst/>
                <a:rect l="l" t="t" r="r" b="b"/>
                <a:pathLst>
                  <a:path w="9499" h="14212" extrusionOk="0">
                    <a:moveTo>
                      <a:pt x="100" y="1"/>
                    </a:moveTo>
                    <a:cubicBezTo>
                      <a:pt x="0" y="101"/>
                      <a:pt x="2080" y="3234"/>
                      <a:pt x="4587" y="7194"/>
                    </a:cubicBezTo>
                    <a:cubicBezTo>
                      <a:pt x="7193" y="11079"/>
                      <a:pt x="9298" y="14211"/>
                      <a:pt x="9399" y="14211"/>
                    </a:cubicBezTo>
                    <a:cubicBezTo>
                      <a:pt x="9499" y="14086"/>
                      <a:pt x="7419" y="10953"/>
                      <a:pt x="4787" y="6993"/>
                    </a:cubicBezTo>
                    <a:cubicBezTo>
                      <a:pt x="2281" y="3134"/>
                      <a:pt x="100" y="1"/>
                      <a:pt x="100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96" name="Google Shape;2696;p37"/>
              <p:cNvSpPr/>
              <p:nvPr/>
            </p:nvSpPr>
            <p:spPr>
              <a:xfrm>
                <a:off x="3310175" y="1822350"/>
                <a:ext cx="326475" cy="214400"/>
              </a:xfrm>
              <a:custGeom>
                <a:avLst/>
                <a:gdLst/>
                <a:ahLst/>
                <a:cxnLst/>
                <a:rect l="l" t="t" r="r" b="b"/>
                <a:pathLst>
                  <a:path w="13059" h="8576" extrusionOk="0">
                    <a:moveTo>
                      <a:pt x="12958" y="0"/>
                    </a:moveTo>
                    <a:cubicBezTo>
                      <a:pt x="12958" y="0"/>
                      <a:pt x="10025" y="1880"/>
                      <a:pt x="6492" y="4186"/>
                    </a:cubicBezTo>
                    <a:cubicBezTo>
                      <a:pt x="2833" y="6592"/>
                      <a:pt x="0" y="8471"/>
                      <a:pt x="0" y="8572"/>
                    </a:cubicBezTo>
                    <a:cubicBezTo>
                      <a:pt x="0" y="8574"/>
                      <a:pt x="2" y="8575"/>
                      <a:pt x="6" y="8575"/>
                    </a:cubicBezTo>
                    <a:cubicBezTo>
                      <a:pt x="156" y="8575"/>
                      <a:pt x="3124" y="6731"/>
                      <a:pt x="6592" y="4386"/>
                    </a:cubicBezTo>
                    <a:cubicBezTo>
                      <a:pt x="10126" y="2105"/>
                      <a:pt x="13058" y="100"/>
                      <a:pt x="12958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97" name="Google Shape;2697;p37"/>
              <p:cNvSpPr/>
              <p:nvPr/>
            </p:nvSpPr>
            <p:spPr>
              <a:xfrm>
                <a:off x="3425475" y="1762200"/>
                <a:ext cx="78325" cy="357775"/>
              </a:xfrm>
              <a:custGeom>
                <a:avLst/>
                <a:gdLst/>
                <a:ahLst/>
                <a:cxnLst/>
                <a:rect l="l" t="t" r="r" b="b"/>
                <a:pathLst>
                  <a:path w="3133" h="14311" extrusionOk="0">
                    <a:moveTo>
                      <a:pt x="3008" y="0"/>
                    </a:moveTo>
                    <a:cubicBezTo>
                      <a:pt x="2907" y="0"/>
                      <a:pt x="2181" y="3258"/>
                      <a:pt x="1454" y="7118"/>
                    </a:cubicBezTo>
                    <a:cubicBezTo>
                      <a:pt x="627" y="11078"/>
                      <a:pt x="0" y="14311"/>
                      <a:pt x="100" y="14311"/>
                    </a:cubicBezTo>
                    <a:cubicBezTo>
                      <a:pt x="100" y="14311"/>
                      <a:pt x="827" y="11178"/>
                      <a:pt x="1654" y="7218"/>
                    </a:cubicBezTo>
                    <a:cubicBezTo>
                      <a:pt x="2506" y="3258"/>
                      <a:pt x="3133" y="0"/>
                      <a:pt x="3008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98" name="Google Shape;2698;p37"/>
              <p:cNvSpPr/>
              <p:nvPr/>
            </p:nvSpPr>
            <p:spPr>
              <a:xfrm>
                <a:off x="3281350" y="1882500"/>
                <a:ext cx="391625" cy="81100"/>
              </a:xfrm>
              <a:custGeom>
                <a:avLst/>
                <a:gdLst/>
                <a:ahLst/>
                <a:cxnLst/>
                <a:rect l="l" t="t" r="r" b="b"/>
                <a:pathLst>
                  <a:path w="15665" h="3244" extrusionOk="0">
                    <a:moveTo>
                      <a:pt x="126" y="0"/>
                    </a:moveTo>
                    <a:lnTo>
                      <a:pt x="126" y="0"/>
                    </a:lnTo>
                    <a:cubicBezTo>
                      <a:pt x="1" y="100"/>
                      <a:pt x="3560" y="952"/>
                      <a:pt x="7845" y="1780"/>
                    </a:cubicBezTo>
                    <a:cubicBezTo>
                      <a:pt x="11829" y="2642"/>
                      <a:pt x="15163" y="3244"/>
                      <a:pt x="15613" y="3244"/>
                    </a:cubicBezTo>
                    <a:cubicBezTo>
                      <a:pt x="15647" y="3244"/>
                      <a:pt x="15665" y="3240"/>
                      <a:pt x="15665" y="3233"/>
                    </a:cubicBezTo>
                    <a:cubicBezTo>
                      <a:pt x="15665" y="3233"/>
                      <a:pt x="12231" y="2406"/>
                      <a:pt x="7946" y="1579"/>
                    </a:cubicBezTo>
                    <a:cubicBezTo>
                      <a:pt x="3560" y="627"/>
                      <a:pt x="126" y="0"/>
                      <a:pt x="126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99" name="Google Shape;2699;p37"/>
              <p:cNvSpPr/>
              <p:nvPr/>
            </p:nvSpPr>
            <p:spPr>
              <a:xfrm>
                <a:off x="3347150" y="1762200"/>
                <a:ext cx="62675" cy="70825"/>
              </a:xfrm>
              <a:custGeom>
                <a:avLst/>
                <a:gdLst/>
                <a:ahLst/>
                <a:cxnLst/>
                <a:rect l="l" t="t" r="r" b="b"/>
                <a:pathLst>
                  <a:path w="2507" h="2833" extrusionOk="0">
                    <a:moveTo>
                      <a:pt x="2181" y="0"/>
                    </a:moveTo>
                    <a:lnTo>
                      <a:pt x="2181" y="752"/>
                    </a:lnTo>
                    <a:lnTo>
                      <a:pt x="2181" y="2426"/>
                    </a:lnTo>
                    <a:lnTo>
                      <a:pt x="2181" y="2426"/>
                    </a:lnTo>
                    <a:cubicBezTo>
                      <a:pt x="1142" y="2010"/>
                      <a:pt x="292" y="1665"/>
                      <a:pt x="57" y="1665"/>
                    </a:cubicBezTo>
                    <a:cubicBezTo>
                      <a:pt x="29" y="1665"/>
                      <a:pt x="10" y="1669"/>
                      <a:pt x="0" y="1679"/>
                    </a:cubicBezTo>
                    <a:cubicBezTo>
                      <a:pt x="0" y="1779"/>
                      <a:pt x="1028" y="2206"/>
                      <a:pt x="2281" y="2732"/>
                    </a:cubicBezTo>
                    <a:lnTo>
                      <a:pt x="2506" y="2832"/>
                    </a:lnTo>
                    <a:lnTo>
                      <a:pt x="2506" y="2632"/>
                    </a:lnTo>
                    <a:lnTo>
                      <a:pt x="2506" y="2506"/>
                    </a:lnTo>
                    <a:cubicBezTo>
                      <a:pt x="2506" y="1779"/>
                      <a:pt x="2381" y="1153"/>
                      <a:pt x="2381" y="752"/>
                    </a:cubicBezTo>
                    <a:cubicBezTo>
                      <a:pt x="2281" y="326"/>
                      <a:pt x="2281" y="0"/>
                      <a:pt x="2181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00" name="Google Shape;2700;p37"/>
              <p:cNvSpPr/>
              <p:nvPr/>
            </p:nvSpPr>
            <p:spPr>
              <a:xfrm>
                <a:off x="3540125" y="2039125"/>
                <a:ext cx="62675" cy="67700"/>
              </a:xfrm>
              <a:custGeom>
                <a:avLst/>
                <a:gdLst/>
                <a:ahLst/>
                <a:cxnLst/>
                <a:rect l="l" t="t" r="r" b="b"/>
                <a:pathLst>
                  <a:path w="2507" h="2708" extrusionOk="0">
                    <a:moveTo>
                      <a:pt x="101" y="1"/>
                    </a:moveTo>
                    <a:lnTo>
                      <a:pt x="101" y="101"/>
                    </a:lnTo>
                    <a:lnTo>
                      <a:pt x="101" y="201"/>
                    </a:lnTo>
                    <a:cubicBezTo>
                      <a:pt x="1" y="953"/>
                      <a:pt x="101" y="1580"/>
                      <a:pt x="201" y="1981"/>
                    </a:cubicBezTo>
                    <a:cubicBezTo>
                      <a:pt x="201" y="2507"/>
                      <a:pt x="301" y="2708"/>
                      <a:pt x="301" y="2708"/>
                    </a:cubicBezTo>
                    <a:cubicBezTo>
                      <a:pt x="301" y="2708"/>
                      <a:pt x="427" y="2407"/>
                      <a:pt x="301" y="1981"/>
                    </a:cubicBezTo>
                    <a:lnTo>
                      <a:pt x="301" y="400"/>
                    </a:lnTo>
                    <a:lnTo>
                      <a:pt x="301" y="400"/>
                    </a:lnTo>
                    <a:cubicBezTo>
                      <a:pt x="1395" y="800"/>
                      <a:pt x="2258" y="1072"/>
                      <a:pt x="2461" y="1072"/>
                    </a:cubicBezTo>
                    <a:cubicBezTo>
                      <a:pt x="2491" y="1072"/>
                      <a:pt x="2507" y="1066"/>
                      <a:pt x="2507" y="1053"/>
                    </a:cubicBezTo>
                    <a:cubicBezTo>
                      <a:pt x="2507" y="1053"/>
                      <a:pt x="1554" y="527"/>
                      <a:pt x="201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01" name="Google Shape;2701;p37"/>
              <p:cNvSpPr/>
              <p:nvPr/>
            </p:nvSpPr>
            <p:spPr>
              <a:xfrm>
                <a:off x="3519450" y="2002800"/>
                <a:ext cx="41375" cy="49525"/>
              </a:xfrm>
              <a:custGeom>
                <a:avLst/>
                <a:gdLst/>
                <a:ahLst/>
                <a:cxnLst/>
                <a:rect l="l" t="t" r="r" b="b"/>
                <a:pathLst>
                  <a:path w="1655" h="1981" extrusionOk="0">
                    <a:moveTo>
                      <a:pt x="0" y="0"/>
                    </a:moveTo>
                    <a:lnTo>
                      <a:pt x="0" y="201"/>
                    </a:lnTo>
                    <a:cubicBezTo>
                      <a:pt x="0" y="727"/>
                      <a:pt x="0" y="1153"/>
                      <a:pt x="101" y="1454"/>
                    </a:cubicBezTo>
                    <a:cubicBezTo>
                      <a:pt x="101" y="1780"/>
                      <a:pt x="101" y="1980"/>
                      <a:pt x="201" y="1980"/>
                    </a:cubicBezTo>
                    <a:lnTo>
                      <a:pt x="201" y="1454"/>
                    </a:lnTo>
                    <a:lnTo>
                      <a:pt x="201" y="340"/>
                    </a:lnTo>
                    <a:lnTo>
                      <a:pt x="201" y="340"/>
                    </a:lnTo>
                    <a:cubicBezTo>
                      <a:pt x="877" y="607"/>
                      <a:pt x="1466" y="847"/>
                      <a:pt x="1617" y="847"/>
                    </a:cubicBezTo>
                    <a:cubicBezTo>
                      <a:pt x="1642" y="847"/>
                      <a:pt x="1655" y="841"/>
                      <a:pt x="1655" y="827"/>
                    </a:cubicBezTo>
                    <a:cubicBezTo>
                      <a:pt x="1655" y="727"/>
                      <a:pt x="1028" y="401"/>
                      <a:pt x="201" y="100"/>
                    </a:cubicBez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02" name="Google Shape;2702;p37"/>
              <p:cNvSpPr/>
              <p:nvPr/>
            </p:nvSpPr>
            <p:spPr>
              <a:xfrm>
                <a:off x="3573950" y="1799150"/>
                <a:ext cx="70825" cy="61200"/>
              </a:xfrm>
              <a:custGeom>
                <a:avLst/>
                <a:gdLst/>
                <a:ahLst/>
                <a:cxnLst/>
                <a:rect l="l" t="t" r="r" b="b"/>
                <a:pathLst>
                  <a:path w="2833" h="2448" extrusionOk="0">
                    <a:moveTo>
                      <a:pt x="1154" y="1"/>
                    </a:moveTo>
                    <a:cubicBezTo>
                      <a:pt x="1054" y="1"/>
                      <a:pt x="627" y="928"/>
                      <a:pt x="101" y="2281"/>
                    </a:cubicBezTo>
                    <a:lnTo>
                      <a:pt x="1" y="2407"/>
                    </a:lnTo>
                    <a:lnTo>
                      <a:pt x="327" y="2407"/>
                    </a:lnTo>
                    <a:cubicBezTo>
                      <a:pt x="506" y="2435"/>
                      <a:pt x="685" y="2448"/>
                      <a:pt x="861" y="2448"/>
                    </a:cubicBezTo>
                    <a:cubicBezTo>
                      <a:pt x="1301" y="2448"/>
                      <a:pt x="1723" y="2371"/>
                      <a:pt x="2081" y="2281"/>
                    </a:cubicBezTo>
                    <a:cubicBezTo>
                      <a:pt x="2507" y="2281"/>
                      <a:pt x="2833" y="2181"/>
                      <a:pt x="2833" y="2181"/>
                    </a:cubicBezTo>
                    <a:cubicBezTo>
                      <a:pt x="2833" y="2181"/>
                      <a:pt x="2507" y="2081"/>
                      <a:pt x="2081" y="2081"/>
                    </a:cubicBezTo>
                    <a:cubicBezTo>
                      <a:pt x="1591" y="2081"/>
                      <a:pt x="980" y="2177"/>
                      <a:pt x="367" y="2181"/>
                    </a:cubicBezTo>
                    <a:lnTo>
                      <a:pt x="367" y="2181"/>
                    </a:lnTo>
                    <a:cubicBezTo>
                      <a:pt x="850" y="974"/>
                      <a:pt x="1251" y="1"/>
                      <a:pt x="1154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03" name="Google Shape;2703;p37"/>
              <p:cNvSpPr/>
              <p:nvPr/>
            </p:nvSpPr>
            <p:spPr>
              <a:xfrm>
                <a:off x="3540125" y="1840500"/>
                <a:ext cx="47025" cy="42025"/>
              </a:xfrm>
              <a:custGeom>
                <a:avLst/>
                <a:gdLst/>
                <a:ahLst/>
                <a:cxnLst/>
                <a:rect l="l" t="t" r="r" b="b"/>
                <a:pathLst>
                  <a:path w="1881" h="1681" extrusionOk="0">
                    <a:moveTo>
                      <a:pt x="828" y="1"/>
                    </a:moveTo>
                    <a:cubicBezTo>
                      <a:pt x="727" y="1"/>
                      <a:pt x="427" y="627"/>
                      <a:pt x="1" y="1480"/>
                    </a:cubicBezTo>
                    <a:lnTo>
                      <a:pt x="1" y="1680"/>
                    </a:lnTo>
                    <a:lnTo>
                      <a:pt x="201" y="1680"/>
                    </a:lnTo>
                    <a:cubicBezTo>
                      <a:pt x="627" y="1680"/>
                      <a:pt x="1153" y="1680"/>
                      <a:pt x="1454" y="1580"/>
                    </a:cubicBezTo>
                    <a:cubicBezTo>
                      <a:pt x="1780" y="1580"/>
                      <a:pt x="1880" y="1580"/>
                      <a:pt x="1880" y="1480"/>
                    </a:cubicBezTo>
                    <a:cubicBezTo>
                      <a:pt x="1880" y="1480"/>
                      <a:pt x="1680" y="1379"/>
                      <a:pt x="1354" y="1379"/>
                    </a:cubicBezTo>
                    <a:cubicBezTo>
                      <a:pt x="1086" y="1379"/>
                      <a:pt x="719" y="1459"/>
                      <a:pt x="342" y="1476"/>
                    </a:cubicBezTo>
                    <a:lnTo>
                      <a:pt x="342" y="1476"/>
                    </a:lnTo>
                    <a:cubicBezTo>
                      <a:pt x="644" y="691"/>
                      <a:pt x="828" y="1"/>
                      <a:pt x="828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04" name="Google Shape;2704;p37"/>
              <p:cNvSpPr/>
              <p:nvPr/>
            </p:nvSpPr>
            <p:spPr>
              <a:xfrm>
                <a:off x="3294500" y="2000275"/>
                <a:ext cx="68325" cy="59825"/>
              </a:xfrm>
              <a:custGeom>
                <a:avLst/>
                <a:gdLst/>
                <a:ahLst/>
                <a:cxnLst/>
                <a:rect l="l" t="t" r="r" b="b"/>
                <a:pathLst>
                  <a:path w="2733" h="2393" extrusionOk="0">
                    <a:moveTo>
                      <a:pt x="2507" y="1"/>
                    </a:moveTo>
                    <a:cubicBezTo>
                      <a:pt x="1780" y="1"/>
                      <a:pt x="1154" y="101"/>
                      <a:pt x="728" y="101"/>
                    </a:cubicBezTo>
                    <a:cubicBezTo>
                      <a:pt x="226" y="201"/>
                      <a:pt x="1" y="201"/>
                      <a:pt x="1" y="302"/>
                    </a:cubicBezTo>
                    <a:lnTo>
                      <a:pt x="2324" y="302"/>
                    </a:lnTo>
                    <a:cubicBezTo>
                      <a:pt x="1849" y="1462"/>
                      <a:pt x="1585" y="2382"/>
                      <a:pt x="1680" y="2382"/>
                    </a:cubicBezTo>
                    <a:cubicBezTo>
                      <a:pt x="1680" y="2389"/>
                      <a:pt x="1682" y="2392"/>
                      <a:pt x="1685" y="2392"/>
                    </a:cubicBezTo>
                    <a:cubicBezTo>
                      <a:pt x="1737" y="2392"/>
                      <a:pt x="2235" y="1386"/>
                      <a:pt x="2733" y="201"/>
                    </a:cubicBezTo>
                    <a:lnTo>
                      <a:pt x="2733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05" name="Google Shape;2705;p37"/>
              <p:cNvSpPr/>
              <p:nvPr/>
            </p:nvSpPr>
            <p:spPr>
              <a:xfrm>
                <a:off x="3349650" y="1976475"/>
                <a:ext cx="49525" cy="44500"/>
              </a:xfrm>
              <a:custGeom>
                <a:avLst/>
                <a:gdLst/>
                <a:ahLst/>
                <a:cxnLst/>
                <a:rect l="l" t="t" r="r" b="b"/>
                <a:pathLst>
                  <a:path w="1981" h="1780" extrusionOk="0">
                    <a:moveTo>
                      <a:pt x="1780" y="1"/>
                    </a:moveTo>
                    <a:cubicBezTo>
                      <a:pt x="1254" y="1"/>
                      <a:pt x="828" y="101"/>
                      <a:pt x="527" y="101"/>
                    </a:cubicBezTo>
                    <a:cubicBezTo>
                      <a:pt x="201" y="201"/>
                      <a:pt x="0" y="201"/>
                      <a:pt x="0" y="201"/>
                    </a:cubicBezTo>
                    <a:cubicBezTo>
                      <a:pt x="0" y="326"/>
                      <a:pt x="201" y="326"/>
                      <a:pt x="527" y="326"/>
                    </a:cubicBezTo>
                    <a:lnTo>
                      <a:pt x="1560" y="326"/>
                    </a:lnTo>
                    <a:cubicBezTo>
                      <a:pt x="1219" y="1151"/>
                      <a:pt x="1038" y="1688"/>
                      <a:pt x="1153" y="1780"/>
                    </a:cubicBezTo>
                    <a:cubicBezTo>
                      <a:pt x="1254" y="1780"/>
                      <a:pt x="1554" y="1153"/>
                      <a:pt x="1880" y="201"/>
                    </a:cubicBezTo>
                    <a:lnTo>
                      <a:pt x="1980" y="101"/>
                    </a:lnTo>
                    <a:lnTo>
                      <a:pt x="1780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06" name="Google Shape;2706;p37"/>
              <p:cNvSpPr/>
              <p:nvPr/>
            </p:nvSpPr>
            <p:spPr>
              <a:xfrm>
                <a:off x="3318325" y="1869325"/>
                <a:ext cx="41375" cy="47500"/>
              </a:xfrm>
              <a:custGeom>
                <a:avLst/>
                <a:gdLst/>
                <a:ahLst/>
                <a:cxnLst/>
                <a:rect l="l" t="t" r="r" b="b"/>
                <a:pathLst>
                  <a:path w="1655" h="1900" extrusionOk="0">
                    <a:moveTo>
                      <a:pt x="101" y="1"/>
                    </a:moveTo>
                    <a:cubicBezTo>
                      <a:pt x="101" y="101"/>
                      <a:pt x="201" y="226"/>
                      <a:pt x="401" y="427"/>
                    </a:cubicBezTo>
                    <a:cubicBezTo>
                      <a:pt x="607" y="609"/>
                      <a:pt x="957" y="812"/>
                      <a:pt x="1264" y="1074"/>
                    </a:cubicBezTo>
                    <a:lnTo>
                      <a:pt x="1264" y="1074"/>
                    </a:lnTo>
                    <a:cubicBezTo>
                      <a:pt x="533" y="1540"/>
                      <a:pt x="0" y="1880"/>
                      <a:pt x="0" y="1880"/>
                    </a:cubicBezTo>
                    <a:cubicBezTo>
                      <a:pt x="0" y="1894"/>
                      <a:pt x="13" y="1900"/>
                      <a:pt x="36" y="1900"/>
                    </a:cubicBezTo>
                    <a:cubicBezTo>
                      <a:pt x="192" y="1900"/>
                      <a:pt x="835" y="1624"/>
                      <a:pt x="1554" y="1254"/>
                    </a:cubicBezTo>
                    <a:lnTo>
                      <a:pt x="1654" y="1154"/>
                    </a:lnTo>
                    <a:lnTo>
                      <a:pt x="1554" y="1053"/>
                    </a:lnTo>
                    <a:lnTo>
                      <a:pt x="1554" y="953"/>
                    </a:lnTo>
                    <a:cubicBezTo>
                      <a:pt x="1153" y="627"/>
                      <a:pt x="827" y="427"/>
                      <a:pt x="527" y="327"/>
                    </a:cubicBezTo>
                    <a:cubicBezTo>
                      <a:pt x="301" y="101"/>
                      <a:pt x="101" y="1"/>
                      <a:pt x="101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07" name="Google Shape;2707;p37"/>
              <p:cNvSpPr/>
              <p:nvPr/>
            </p:nvSpPr>
            <p:spPr>
              <a:xfrm>
                <a:off x="3469325" y="1777850"/>
                <a:ext cx="50150" cy="47025"/>
              </a:xfrm>
              <a:custGeom>
                <a:avLst/>
                <a:gdLst/>
                <a:ahLst/>
                <a:cxnLst/>
                <a:rect l="l" t="t" r="r" b="b"/>
                <a:pathLst>
                  <a:path w="2006" h="1881" extrusionOk="0">
                    <a:moveTo>
                      <a:pt x="126" y="1"/>
                    </a:moveTo>
                    <a:cubicBezTo>
                      <a:pt x="0" y="126"/>
                      <a:pt x="226" y="853"/>
                      <a:pt x="527" y="1680"/>
                    </a:cubicBezTo>
                    <a:lnTo>
                      <a:pt x="627" y="1880"/>
                    </a:lnTo>
                    <a:lnTo>
                      <a:pt x="752" y="1780"/>
                    </a:lnTo>
                    <a:lnTo>
                      <a:pt x="752" y="1680"/>
                    </a:lnTo>
                    <a:cubicBezTo>
                      <a:pt x="1153" y="1479"/>
                      <a:pt x="1479" y="1053"/>
                      <a:pt x="1680" y="853"/>
                    </a:cubicBezTo>
                    <a:cubicBezTo>
                      <a:pt x="1880" y="627"/>
                      <a:pt x="2005" y="427"/>
                      <a:pt x="2005" y="427"/>
                    </a:cubicBezTo>
                    <a:cubicBezTo>
                      <a:pt x="1880" y="427"/>
                      <a:pt x="1780" y="527"/>
                      <a:pt x="1479" y="752"/>
                    </a:cubicBezTo>
                    <a:cubicBezTo>
                      <a:pt x="1287" y="923"/>
                      <a:pt x="1041" y="1166"/>
                      <a:pt x="771" y="1374"/>
                    </a:cubicBezTo>
                    <a:lnTo>
                      <a:pt x="771" y="1374"/>
                    </a:lnTo>
                    <a:cubicBezTo>
                      <a:pt x="478" y="632"/>
                      <a:pt x="218" y="1"/>
                      <a:pt x="126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08" name="Google Shape;2708;p37"/>
              <p:cNvSpPr/>
              <p:nvPr/>
            </p:nvSpPr>
            <p:spPr>
              <a:xfrm>
                <a:off x="3409800" y="2036625"/>
                <a:ext cx="49525" cy="44500"/>
              </a:xfrm>
              <a:custGeom>
                <a:avLst/>
                <a:gdLst/>
                <a:ahLst/>
                <a:cxnLst/>
                <a:rect l="l" t="t" r="r" b="b"/>
                <a:pathLst>
                  <a:path w="1981" h="1780" extrusionOk="0">
                    <a:moveTo>
                      <a:pt x="1354" y="1"/>
                    </a:moveTo>
                    <a:lnTo>
                      <a:pt x="1254" y="101"/>
                    </a:lnTo>
                    <a:cubicBezTo>
                      <a:pt x="828" y="427"/>
                      <a:pt x="502" y="727"/>
                      <a:pt x="301" y="1053"/>
                    </a:cubicBezTo>
                    <a:cubicBezTo>
                      <a:pt x="101" y="1254"/>
                      <a:pt x="0" y="1354"/>
                      <a:pt x="101" y="1454"/>
                    </a:cubicBezTo>
                    <a:cubicBezTo>
                      <a:pt x="101" y="1454"/>
                      <a:pt x="201" y="1354"/>
                      <a:pt x="502" y="1153"/>
                    </a:cubicBezTo>
                    <a:lnTo>
                      <a:pt x="1213" y="442"/>
                    </a:lnTo>
                    <a:lnTo>
                      <a:pt x="1213" y="442"/>
                    </a:lnTo>
                    <a:cubicBezTo>
                      <a:pt x="1505" y="1258"/>
                      <a:pt x="1766" y="1780"/>
                      <a:pt x="1880" y="1780"/>
                    </a:cubicBezTo>
                    <a:cubicBezTo>
                      <a:pt x="1980" y="1780"/>
                      <a:pt x="1755" y="1053"/>
                      <a:pt x="1454" y="201"/>
                    </a:cubicBezTo>
                    <a:lnTo>
                      <a:pt x="1354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09" name="Google Shape;2709;p37"/>
              <p:cNvSpPr/>
              <p:nvPr/>
            </p:nvSpPr>
            <p:spPr>
              <a:xfrm>
                <a:off x="3573950" y="1924075"/>
                <a:ext cx="42025" cy="47400"/>
              </a:xfrm>
              <a:custGeom>
                <a:avLst/>
                <a:gdLst/>
                <a:ahLst/>
                <a:cxnLst/>
                <a:rect l="l" t="t" r="r" b="b"/>
                <a:pathLst>
                  <a:path w="1681" h="1896" extrusionOk="0">
                    <a:moveTo>
                      <a:pt x="1560" y="1"/>
                    </a:moveTo>
                    <a:cubicBezTo>
                      <a:pt x="1445" y="1"/>
                      <a:pt x="864" y="362"/>
                      <a:pt x="101" y="743"/>
                    </a:cubicBezTo>
                    <a:lnTo>
                      <a:pt x="1" y="843"/>
                    </a:lnTo>
                    <a:lnTo>
                      <a:pt x="101" y="1044"/>
                    </a:lnTo>
                    <a:cubicBezTo>
                      <a:pt x="527" y="1370"/>
                      <a:pt x="953" y="1470"/>
                      <a:pt x="1154" y="1670"/>
                    </a:cubicBezTo>
                    <a:cubicBezTo>
                      <a:pt x="1455" y="1796"/>
                      <a:pt x="1680" y="1896"/>
                      <a:pt x="1680" y="1896"/>
                    </a:cubicBezTo>
                    <a:cubicBezTo>
                      <a:pt x="1680" y="1796"/>
                      <a:pt x="1580" y="1670"/>
                      <a:pt x="1254" y="1470"/>
                    </a:cubicBezTo>
                    <a:cubicBezTo>
                      <a:pt x="1075" y="1291"/>
                      <a:pt x="715" y="1091"/>
                      <a:pt x="426" y="908"/>
                    </a:cubicBezTo>
                    <a:lnTo>
                      <a:pt x="426" y="908"/>
                    </a:lnTo>
                    <a:cubicBezTo>
                      <a:pt x="1161" y="452"/>
                      <a:pt x="1671" y="16"/>
                      <a:pt x="1580" y="16"/>
                    </a:cubicBezTo>
                    <a:cubicBezTo>
                      <a:pt x="1580" y="6"/>
                      <a:pt x="1573" y="1"/>
                      <a:pt x="1560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10" name="Google Shape;2710;p37"/>
              <p:cNvSpPr/>
              <p:nvPr/>
            </p:nvSpPr>
            <p:spPr>
              <a:xfrm>
                <a:off x="3456800" y="1822350"/>
                <a:ext cx="67675" cy="65175"/>
              </a:xfrm>
              <a:custGeom>
                <a:avLst/>
                <a:gdLst/>
                <a:ahLst/>
                <a:cxnLst/>
                <a:rect l="l" t="t" r="r" b="b"/>
                <a:pathLst>
                  <a:path w="2707" h="2607" extrusionOk="0">
                    <a:moveTo>
                      <a:pt x="0" y="0"/>
                    </a:moveTo>
                    <a:cubicBezTo>
                      <a:pt x="0" y="0"/>
                      <a:pt x="201" y="1153"/>
                      <a:pt x="627" y="2406"/>
                    </a:cubicBezTo>
                    <a:lnTo>
                      <a:pt x="627" y="2607"/>
                    </a:lnTo>
                    <a:lnTo>
                      <a:pt x="827" y="2506"/>
                    </a:lnTo>
                    <a:cubicBezTo>
                      <a:pt x="1454" y="2105"/>
                      <a:pt x="1880" y="1579"/>
                      <a:pt x="2181" y="1253"/>
                    </a:cubicBezTo>
                    <a:cubicBezTo>
                      <a:pt x="2506" y="952"/>
                      <a:pt x="2707" y="727"/>
                      <a:pt x="2707" y="727"/>
                    </a:cubicBezTo>
                    <a:cubicBezTo>
                      <a:pt x="2690" y="710"/>
                      <a:pt x="2671" y="703"/>
                      <a:pt x="2648" y="703"/>
                    </a:cubicBezTo>
                    <a:cubicBezTo>
                      <a:pt x="2531" y="703"/>
                      <a:pt x="2332" y="902"/>
                      <a:pt x="2080" y="1153"/>
                    </a:cubicBezTo>
                    <a:cubicBezTo>
                      <a:pt x="1669" y="1346"/>
                      <a:pt x="1281" y="1843"/>
                      <a:pt x="782" y="2171"/>
                    </a:cubicBezTo>
                    <a:lnTo>
                      <a:pt x="782" y="2171"/>
                    </a:lnTo>
                    <a:cubicBezTo>
                      <a:pt x="380" y="978"/>
                      <a:pt x="97" y="0"/>
                      <a:pt x="0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11" name="Google Shape;2711;p37"/>
              <p:cNvSpPr/>
              <p:nvPr/>
            </p:nvSpPr>
            <p:spPr>
              <a:xfrm>
                <a:off x="3370325" y="1866825"/>
                <a:ext cx="65200" cy="65675"/>
              </a:xfrm>
              <a:custGeom>
                <a:avLst/>
                <a:gdLst/>
                <a:ahLst/>
                <a:cxnLst/>
                <a:rect l="l" t="t" r="r" b="b"/>
                <a:pathLst>
                  <a:path w="2608" h="2627" extrusionOk="0">
                    <a:moveTo>
                      <a:pt x="727" y="1"/>
                    </a:moveTo>
                    <a:cubicBezTo>
                      <a:pt x="627" y="1"/>
                      <a:pt x="828" y="201"/>
                      <a:pt x="1153" y="627"/>
                    </a:cubicBezTo>
                    <a:cubicBezTo>
                      <a:pt x="1336" y="925"/>
                      <a:pt x="1791" y="1368"/>
                      <a:pt x="2117" y="1844"/>
                    </a:cubicBezTo>
                    <a:lnTo>
                      <a:pt x="2117" y="1844"/>
                    </a:lnTo>
                    <a:cubicBezTo>
                      <a:pt x="949" y="2236"/>
                      <a:pt x="1" y="2512"/>
                      <a:pt x="1" y="2607"/>
                    </a:cubicBezTo>
                    <a:cubicBezTo>
                      <a:pt x="1" y="2620"/>
                      <a:pt x="21" y="2627"/>
                      <a:pt x="60" y="2627"/>
                    </a:cubicBezTo>
                    <a:cubicBezTo>
                      <a:pt x="310" y="2627"/>
                      <a:pt x="1320" y="2363"/>
                      <a:pt x="2407" y="2081"/>
                    </a:cubicBezTo>
                    <a:lnTo>
                      <a:pt x="2607" y="1980"/>
                    </a:lnTo>
                    <a:lnTo>
                      <a:pt x="2507" y="1880"/>
                    </a:lnTo>
                    <a:lnTo>
                      <a:pt x="2507" y="1780"/>
                    </a:lnTo>
                    <a:cubicBezTo>
                      <a:pt x="2081" y="1254"/>
                      <a:pt x="1579" y="828"/>
                      <a:pt x="1254" y="427"/>
                    </a:cubicBezTo>
                    <a:cubicBezTo>
                      <a:pt x="953" y="101"/>
                      <a:pt x="727" y="1"/>
                      <a:pt x="727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12" name="Google Shape;2712;p37"/>
              <p:cNvSpPr/>
              <p:nvPr/>
            </p:nvSpPr>
            <p:spPr>
              <a:xfrm>
                <a:off x="3414800" y="1958300"/>
                <a:ext cx="67700" cy="65200"/>
              </a:xfrm>
              <a:custGeom>
                <a:avLst/>
                <a:gdLst/>
                <a:ahLst/>
                <a:cxnLst/>
                <a:rect l="l" t="t" r="r" b="b"/>
                <a:pathLst>
                  <a:path w="2708" h="2608" extrusionOk="0">
                    <a:moveTo>
                      <a:pt x="2081" y="1"/>
                    </a:moveTo>
                    <a:lnTo>
                      <a:pt x="1881" y="101"/>
                    </a:lnTo>
                    <a:lnTo>
                      <a:pt x="1881" y="201"/>
                    </a:lnTo>
                    <a:cubicBezTo>
                      <a:pt x="1254" y="627"/>
                      <a:pt x="828" y="1053"/>
                      <a:pt x="527" y="1354"/>
                    </a:cubicBezTo>
                    <a:cubicBezTo>
                      <a:pt x="201" y="1680"/>
                      <a:pt x="1" y="1880"/>
                      <a:pt x="1" y="1880"/>
                    </a:cubicBezTo>
                    <a:cubicBezTo>
                      <a:pt x="1" y="1898"/>
                      <a:pt x="10" y="1906"/>
                      <a:pt x="27" y="1906"/>
                    </a:cubicBezTo>
                    <a:cubicBezTo>
                      <a:pt x="107" y="1906"/>
                      <a:pt x="359" y="1723"/>
                      <a:pt x="628" y="1454"/>
                    </a:cubicBezTo>
                    <a:cubicBezTo>
                      <a:pt x="1038" y="1261"/>
                      <a:pt x="1425" y="859"/>
                      <a:pt x="1923" y="472"/>
                    </a:cubicBezTo>
                    <a:lnTo>
                      <a:pt x="1923" y="472"/>
                    </a:lnTo>
                    <a:cubicBezTo>
                      <a:pt x="2220" y="1648"/>
                      <a:pt x="2612" y="2607"/>
                      <a:pt x="2708" y="2607"/>
                    </a:cubicBezTo>
                    <a:cubicBezTo>
                      <a:pt x="2708" y="2607"/>
                      <a:pt x="2507" y="1555"/>
                      <a:pt x="2081" y="201"/>
                    </a:cubicBezTo>
                    <a:lnTo>
                      <a:pt x="2081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13" name="Google Shape;2713;p37"/>
              <p:cNvSpPr/>
              <p:nvPr/>
            </p:nvSpPr>
            <p:spPr>
              <a:xfrm>
                <a:off x="3503775" y="1913325"/>
                <a:ext cx="65200" cy="66325"/>
              </a:xfrm>
              <a:custGeom>
                <a:avLst/>
                <a:gdLst/>
                <a:ahLst/>
                <a:cxnLst/>
                <a:rect l="l" t="t" r="r" b="b"/>
                <a:pathLst>
                  <a:path w="2608" h="2653" extrusionOk="0">
                    <a:moveTo>
                      <a:pt x="2518" y="1"/>
                    </a:moveTo>
                    <a:cubicBezTo>
                      <a:pt x="2223" y="1"/>
                      <a:pt x="1287" y="264"/>
                      <a:pt x="201" y="547"/>
                    </a:cubicBezTo>
                    <a:lnTo>
                      <a:pt x="1" y="647"/>
                    </a:lnTo>
                    <a:lnTo>
                      <a:pt x="101" y="747"/>
                    </a:lnTo>
                    <a:lnTo>
                      <a:pt x="101" y="847"/>
                    </a:lnTo>
                    <a:cubicBezTo>
                      <a:pt x="502" y="1374"/>
                      <a:pt x="1028" y="1900"/>
                      <a:pt x="1354" y="2226"/>
                    </a:cubicBezTo>
                    <a:cubicBezTo>
                      <a:pt x="1602" y="2473"/>
                      <a:pt x="1798" y="2653"/>
                      <a:pt x="1860" y="2653"/>
                    </a:cubicBezTo>
                    <a:cubicBezTo>
                      <a:pt x="1874" y="2653"/>
                      <a:pt x="1881" y="2645"/>
                      <a:pt x="1881" y="2627"/>
                    </a:cubicBezTo>
                    <a:cubicBezTo>
                      <a:pt x="1881" y="2627"/>
                      <a:pt x="1755" y="2426"/>
                      <a:pt x="1455" y="2000"/>
                    </a:cubicBezTo>
                    <a:cubicBezTo>
                      <a:pt x="1154" y="1723"/>
                      <a:pt x="789" y="1338"/>
                      <a:pt x="400" y="788"/>
                    </a:cubicBezTo>
                    <a:lnTo>
                      <a:pt x="400" y="788"/>
                    </a:lnTo>
                    <a:cubicBezTo>
                      <a:pt x="1656" y="415"/>
                      <a:pt x="2607" y="116"/>
                      <a:pt x="2607" y="20"/>
                    </a:cubicBezTo>
                    <a:cubicBezTo>
                      <a:pt x="2594" y="7"/>
                      <a:pt x="2564" y="1"/>
                      <a:pt x="2518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14" name="Google Shape;2714;p37"/>
              <p:cNvSpPr/>
              <p:nvPr/>
            </p:nvSpPr>
            <p:spPr>
              <a:xfrm>
                <a:off x="4393525" y="3106800"/>
                <a:ext cx="234975" cy="355350"/>
              </a:xfrm>
              <a:custGeom>
                <a:avLst/>
                <a:gdLst/>
                <a:ahLst/>
                <a:cxnLst/>
                <a:rect l="l" t="t" r="r" b="b"/>
                <a:pathLst>
                  <a:path w="9399" h="14214" extrusionOk="0">
                    <a:moveTo>
                      <a:pt x="125" y="1"/>
                    </a:moveTo>
                    <a:lnTo>
                      <a:pt x="125" y="1"/>
                    </a:lnTo>
                    <a:cubicBezTo>
                      <a:pt x="0" y="101"/>
                      <a:pt x="2105" y="3359"/>
                      <a:pt x="4612" y="7219"/>
                    </a:cubicBezTo>
                    <a:cubicBezTo>
                      <a:pt x="7177" y="11117"/>
                      <a:pt x="9233" y="14214"/>
                      <a:pt x="9392" y="14214"/>
                    </a:cubicBezTo>
                    <a:cubicBezTo>
                      <a:pt x="9395" y="14214"/>
                      <a:pt x="9397" y="14213"/>
                      <a:pt x="9399" y="14211"/>
                    </a:cubicBezTo>
                    <a:cubicBezTo>
                      <a:pt x="9399" y="14211"/>
                      <a:pt x="7419" y="10978"/>
                      <a:pt x="4812" y="7119"/>
                    </a:cubicBezTo>
                    <a:cubicBezTo>
                      <a:pt x="2306" y="3134"/>
                      <a:pt x="126" y="1"/>
                      <a:pt x="125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15" name="Google Shape;2715;p37"/>
              <p:cNvSpPr/>
              <p:nvPr/>
            </p:nvSpPr>
            <p:spPr>
              <a:xfrm>
                <a:off x="4339000" y="3161850"/>
                <a:ext cx="326475" cy="211375"/>
              </a:xfrm>
              <a:custGeom>
                <a:avLst/>
                <a:gdLst/>
                <a:ahLst/>
                <a:cxnLst/>
                <a:rect l="l" t="t" r="r" b="b"/>
                <a:pathLst>
                  <a:path w="13059" h="8455" extrusionOk="0">
                    <a:moveTo>
                      <a:pt x="12952" y="0"/>
                    </a:moveTo>
                    <a:cubicBezTo>
                      <a:pt x="12808" y="0"/>
                      <a:pt x="9935" y="1842"/>
                      <a:pt x="6467" y="4064"/>
                    </a:cubicBezTo>
                    <a:cubicBezTo>
                      <a:pt x="2808" y="6471"/>
                      <a:pt x="1" y="8450"/>
                      <a:pt x="1" y="8450"/>
                    </a:cubicBezTo>
                    <a:cubicBezTo>
                      <a:pt x="1" y="8453"/>
                      <a:pt x="3" y="8454"/>
                      <a:pt x="6" y="8454"/>
                    </a:cubicBezTo>
                    <a:cubicBezTo>
                      <a:pt x="156" y="8454"/>
                      <a:pt x="3124" y="6613"/>
                      <a:pt x="6567" y="4390"/>
                    </a:cubicBezTo>
                    <a:cubicBezTo>
                      <a:pt x="10126" y="1984"/>
                      <a:pt x="13058" y="4"/>
                      <a:pt x="12958" y="4"/>
                    </a:cubicBezTo>
                    <a:cubicBezTo>
                      <a:pt x="12958" y="2"/>
                      <a:pt x="12956" y="0"/>
                      <a:pt x="12952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16" name="Google Shape;2716;p37"/>
              <p:cNvSpPr/>
              <p:nvPr/>
            </p:nvSpPr>
            <p:spPr>
              <a:xfrm>
                <a:off x="4453675" y="3099300"/>
                <a:ext cx="78325" cy="360300"/>
              </a:xfrm>
              <a:custGeom>
                <a:avLst/>
                <a:gdLst/>
                <a:ahLst/>
                <a:cxnLst/>
                <a:rect l="l" t="t" r="r" b="b"/>
                <a:pathLst>
                  <a:path w="3133" h="14412" extrusionOk="0">
                    <a:moveTo>
                      <a:pt x="3033" y="0"/>
                    </a:moveTo>
                    <a:lnTo>
                      <a:pt x="3033" y="0"/>
                    </a:lnTo>
                    <a:cubicBezTo>
                      <a:pt x="2932" y="0"/>
                      <a:pt x="2206" y="3233"/>
                      <a:pt x="1479" y="7193"/>
                    </a:cubicBezTo>
                    <a:cubicBezTo>
                      <a:pt x="627" y="11178"/>
                      <a:pt x="0" y="14311"/>
                      <a:pt x="100" y="14411"/>
                    </a:cubicBezTo>
                    <a:cubicBezTo>
                      <a:pt x="100" y="14411"/>
                      <a:pt x="852" y="11178"/>
                      <a:pt x="1679" y="7193"/>
                    </a:cubicBezTo>
                    <a:cubicBezTo>
                      <a:pt x="2506" y="3233"/>
                      <a:pt x="3133" y="100"/>
                      <a:pt x="3033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17" name="Google Shape;2717;p37"/>
              <p:cNvSpPr/>
              <p:nvPr/>
            </p:nvSpPr>
            <p:spPr>
              <a:xfrm>
                <a:off x="4310175" y="3221700"/>
                <a:ext cx="391625" cy="81250"/>
              </a:xfrm>
              <a:custGeom>
                <a:avLst/>
                <a:gdLst/>
                <a:ahLst/>
                <a:cxnLst/>
                <a:rect l="l" t="t" r="r" b="b"/>
                <a:pathLst>
                  <a:path w="15665" h="3250" extrusionOk="0">
                    <a:moveTo>
                      <a:pt x="175" y="0"/>
                    </a:moveTo>
                    <a:cubicBezTo>
                      <a:pt x="126" y="0"/>
                      <a:pt x="101" y="6"/>
                      <a:pt x="101" y="16"/>
                    </a:cubicBezTo>
                    <a:cubicBezTo>
                      <a:pt x="1" y="117"/>
                      <a:pt x="3560" y="843"/>
                      <a:pt x="7845" y="1771"/>
                    </a:cubicBezTo>
                    <a:cubicBezTo>
                      <a:pt x="12106" y="2623"/>
                      <a:pt x="15665" y="3249"/>
                      <a:pt x="15665" y="3249"/>
                    </a:cubicBezTo>
                    <a:cubicBezTo>
                      <a:pt x="15665" y="3149"/>
                      <a:pt x="12231" y="2397"/>
                      <a:pt x="7946" y="1470"/>
                    </a:cubicBezTo>
                    <a:cubicBezTo>
                      <a:pt x="3934" y="599"/>
                      <a:pt x="698" y="0"/>
                      <a:pt x="175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18" name="Google Shape;2718;p37"/>
              <p:cNvSpPr/>
              <p:nvPr/>
            </p:nvSpPr>
            <p:spPr>
              <a:xfrm>
                <a:off x="4375350" y="3099300"/>
                <a:ext cx="62675" cy="70200"/>
              </a:xfrm>
              <a:custGeom>
                <a:avLst/>
                <a:gdLst/>
                <a:ahLst/>
                <a:cxnLst/>
                <a:rect l="l" t="t" r="r" b="b"/>
                <a:pathLst>
                  <a:path w="2507" h="2808" extrusionOk="0">
                    <a:moveTo>
                      <a:pt x="2206" y="0"/>
                    </a:moveTo>
                    <a:lnTo>
                      <a:pt x="2206" y="827"/>
                    </a:lnTo>
                    <a:lnTo>
                      <a:pt x="2206" y="2423"/>
                    </a:lnTo>
                    <a:lnTo>
                      <a:pt x="2206" y="2423"/>
                    </a:lnTo>
                    <a:cubicBezTo>
                      <a:pt x="1043" y="1946"/>
                      <a:pt x="95" y="1654"/>
                      <a:pt x="0" y="1654"/>
                    </a:cubicBezTo>
                    <a:cubicBezTo>
                      <a:pt x="0" y="1779"/>
                      <a:pt x="1053" y="2180"/>
                      <a:pt x="2306" y="2707"/>
                    </a:cubicBezTo>
                    <a:lnTo>
                      <a:pt x="2507" y="2807"/>
                    </a:lnTo>
                    <a:lnTo>
                      <a:pt x="2507" y="2607"/>
                    </a:lnTo>
                    <a:cubicBezTo>
                      <a:pt x="2507" y="1880"/>
                      <a:pt x="2406" y="1253"/>
                      <a:pt x="2406" y="727"/>
                    </a:cubicBezTo>
                    <a:cubicBezTo>
                      <a:pt x="2306" y="301"/>
                      <a:pt x="2306" y="0"/>
                      <a:pt x="2206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19" name="Google Shape;2719;p37"/>
              <p:cNvSpPr/>
              <p:nvPr/>
            </p:nvSpPr>
            <p:spPr>
              <a:xfrm>
                <a:off x="4568950" y="3375600"/>
                <a:ext cx="62675" cy="70825"/>
              </a:xfrm>
              <a:custGeom>
                <a:avLst/>
                <a:gdLst/>
                <a:ahLst/>
                <a:cxnLst/>
                <a:rect l="l" t="t" r="r" b="b"/>
                <a:pathLst>
                  <a:path w="2507" h="2833" extrusionOk="0">
                    <a:moveTo>
                      <a:pt x="101" y="1"/>
                    </a:moveTo>
                    <a:lnTo>
                      <a:pt x="101" y="226"/>
                    </a:lnTo>
                    <a:cubicBezTo>
                      <a:pt x="1" y="953"/>
                      <a:pt x="101" y="1580"/>
                      <a:pt x="201" y="2106"/>
                    </a:cubicBezTo>
                    <a:cubicBezTo>
                      <a:pt x="201" y="2507"/>
                      <a:pt x="201" y="2833"/>
                      <a:pt x="301" y="2833"/>
                    </a:cubicBezTo>
                    <a:cubicBezTo>
                      <a:pt x="301" y="2833"/>
                      <a:pt x="402" y="2507"/>
                      <a:pt x="301" y="2006"/>
                    </a:cubicBezTo>
                    <a:lnTo>
                      <a:pt x="301" y="404"/>
                    </a:lnTo>
                    <a:lnTo>
                      <a:pt x="301" y="404"/>
                    </a:lnTo>
                    <a:cubicBezTo>
                      <a:pt x="1557" y="882"/>
                      <a:pt x="2507" y="1154"/>
                      <a:pt x="2507" y="1154"/>
                    </a:cubicBezTo>
                    <a:cubicBezTo>
                      <a:pt x="2507" y="1053"/>
                      <a:pt x="1454" y="627"/>
                      <a:pt x="201" y="126"/>
                    </a:cubicBezTo>
                    <a:lnTo>
                      <a:pt x="101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20" name="Google Shape;2720;p37"/>
              <p:cNvSpPr/>
              <p:nvPr/>
            </p:nvSpPr>
            <p:spPr>
              <a:xfrm>
                <a:off x="4547650" y="3339275"/>
                <a:ext cx="42000" cy="49525"/>
              </a:xfrm>
              <a:custGeom>
                <a:avLst/>
                <a:gdLst/>
                <a:ahLst/>
                <a:cxnLst/>
                <a:rect l="l" t="t" r="r" b="b"/>
                <a:pathLst>
                  <a:path w="1680" h="1981" extrusionOk="0">
                    <a:moveTo>
                      <a:pt x="0" y="0"/>
                    </a:moveTo>
                    <a:lnTo>
                      <a:pt x="0" y="201"/>
                    </a:lnTo>
                    <a:lnTo>
                      <a:pt x="0" y="326"/>
                    </a:lnTo>
                    <a:cubicBezTo>
                      <a:pt x="0" y="727"/>
                      <a:pt x="0" y="1153"/>
                      <a:pt x="101" y="1454"/>
                    </a:cubicBezTo>
                    <a:cubicBezTo>
                      <a:pt x="101" y="1780"/>
                      <a:pt x="101" y="1980"/>
                      <a:pt x="226" y="1980"/>
                    </a:cubicBezTo>
                    <a:lnTo>
                      <a:pt x="226" y="1454"/>
                    </a:lnTo>
                    <a:lnTo>
                      <a:pt x="226" y="384"/>
                    </a:lnTo>
                    <a:lnTo>
                      <a:pt x="226" y="384"/>
                    </a:lnTo>
                    <a:cubicBezTo>
                      <a:pt x="866" y="677"/>
                      <a:pt x="1415" y="862"/>
                      <a:pt x="1607" y="862"/>
                    </a:cubicBezTo>
                    <a:cubicBezTo>
                      <a:pt x="1654" y="862"/>
                      <a:pt x="1680" y="851"/>
                      <a:pt x="1680" y="827"/>
                    </a:cubicBezTo>
                    <a:cubicBezTo>
                      <a:pt x="1680" y="827"/>
                      <a:pt x="1053" y="426"/>
                      <a:pt x="226" y="100"/>
                    </a:cubicBez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21" name="Google Shape;2721;p37"/>
              <p:cNvSpPr/>
              <p:nvPr/>
            </p:nvSpPr>
            <p:spPr>
              <a:xfrm>
                <a:off x="4602800" y="3135625"/>
                <a:ext cx="70200" cy="62675"/>
              </a:xfrm>
              <a:custGeom>
                <a:avLst/>
                <a:gdLst/>
                <a:ahLst/>
                <a:cxnLst/>
                <a:rect l="l" t="t" r="r" b="b"/>
                <a:pathLst>
                  <a:path w="2808" h="2507" extrusionOk="0">
                    <a:moveTo>
                      <a:pt x="1153" y="1"/>
                    </a:moveTo>
                    <a:cubicBezTo>
                      <a:pt x="1028" y="1"/>
                      <a:pt x="627" y="1053"/>
                      <a:pt x="100" y="2306"/>
                    </a:cubicBezTo>
                    <a:lnTo>
                      <a:pt x="0" y="2507"/>
                    </a:lnTo>
                    <a:lnTo>
                      <a:pt x="301" y="2507"/>
                    </a:lnTo>
                    <a:cubicBezTo>
                      <a:pt x="927" y="2507"/>
                      <a:pt x="1554" y="2407"/>
                      <a:pt x="2080" y="2407"/>
                    </a:cubicBezTo>
                    <a:cubicBezTo>
                      <a:pt x="2506" y="2306"/>
                      <a:pt x="2807" y="2306"/>
                      <a:pt x="2807" y="2206"/>
                    </a:cubicBezTo>
                    <a:lnTo>
                      <a:pt x="384" y="2206"/>
                    </a:lnTo>
                    <a:cubicBezTo>
                      <a:pt x="861" y="1043"/>
                      <a:pt x="1153" y="96"/>
                      <a:pt x="1153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22" name="Google Shape;2722;p37"/>
              <p:cNvSpPr/>
              <p:nvPr/>
            </p:nvSpPr>
            <p:spPr>
              <a:xfrm>
                <a:off x="4568950" y="3177600"/>
                <a:ext cx="47025" cy="42775"/>
              </a:xfrm>
              <a:custGeom>
                <a:avLst/>
                <a:gdLst/>
                <a:ahLst/>
                <a:cxnLst/>
                <a:rect l="l" t="t" r="r" b="b"/>
                <a:pathLst>
                  <a:path w="1881" h="1711" extrusionOk="0">
                    <a:moveTo>
                      <a:pt x="727" y="1"/>
                    </a:moveTo>
                    <a:cubicBezTo>
                      <a:pt x="727" y="1"/>
                      <a:pt x="402" y="627"/>
                      <a:pt x="1" y="1555"/>
                    </a:cubicBezTo>
                    <a:lnTo>
                      <a:pt x="1" y="1655"/>
                    </a:lnTo>
                    <a:lnTo>
                      <a:pt x="201" y="1655"/>
                    </a:lnTo>
                    <a:cubicBezTo>
                      <a:pt x="343" y="1697"/>
                      <a:pt x="494" y="1711"/>
                      <a:pt x="643" y="1711"/>
                    </a:cubicBezTo>
                    <a:cubicBezTo>
                      <a:pt x="942" y="1711"/>
                      <a:pt x="1237" y="1655"/>
                      <a:pt x="1454" y="1655"/>
                    </a:cubicBezTo>
                    <a:cubicBezTo>
                      <a:pt x="1655" y="1555"/>
                      <a:pt x="1880" y="1555"/>
                      <a:pt x="1880" y="1455"/>
                    </a:cubicBezTo>
                    <a:lnTo>
                      <a:pt x="371" y="1455"/>
                    </a:lnTo>
                    <a:cubicBezTo>
                      <a:pt x="655" y="625"/>
                      <a:pt x="820" y="1"/>
                      <a:pt x="727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23" name="Google Shape;2723;p37"/>
              <p:cNvSpPr/>
              <p:nvPr/>
            </p:nvSpPr>
            <p:spPr>
              <a:xfrm>
                <a:off x="4323350" y="3338225"/>
                <a:ext cx="67675" cy="61225"/>
              </a:xfrm>
              <a:custGeom>
                <a:avLst/>
                <a:gdLst/>
                <a:ahLst/>
                <a:cxnLst/>
                <a:rect l="l" t="t" r="r" b="b"/>
                <a:pathLst>
                  <a:path w="2707" h="2449" extrusionOk="0">
                    <a:moveTo>
                      <a:pt x="1896" y="1"/>
                    </a:moveTo>
                    <a:cubicBezTo>
                      <a:pt x="1430" y="1"/>
                      <a:pt x="1028" y="71"/>
                      <a:pt x="727" y="142"/>
                    </a:cubicBezTo>
                    <a:cubicBezTo>
                      <a:pt x="201" y="142"/>
                      <a:pt x="0" y="243"/>
                      <a:pt x="0" y="243"/>
                    </a:cubicBezTo>
                    <a:cubicBezTo>
                      <a:pt x="0" y="243"/>
                      <a:pt x="89" y="298"/>
                      <a:pt x="304" y="298"/>
                    </a:cubicBezTo>
                    <a:cubicBezTo>
                      <a:pt x="412" y="298"/>
                      <a:pt x="551" y="284"/>
                      <a:pt x="727" y="243"/>
                    </a:cubicBezTo>
                    <a:lnTo>
                      <a:pt x="2329" y="243"/>
                    </a:lnTo>
                    <a:cubicBezTo>
                      <a:pt x="1848" y="1498"/>
                      <a:pt x="1560" y="2448"/>
                      <a:pt x="1679" y="2448"/>
                    </a:cubicBezTo>
                    <a:cubicBezTo>
                      <a:pt x="1679" y="2448"/>
                      <a:pt x="2180" y="1496"/>
                      <a:pt x="2707" y="142"/>
                    </a:cubicBezTo>
                    <a:lnTo>
                      <a:pt x="2707" y="42"/>
                    </a:lnTo>
                    <a:lnTo>
                      <a:pt x="2506" y="42"/>
                    </a:lnTo>
                    <a:cubicBezTo>
                      <a:pt x="2293" y="13"/>
                      <a:pt x="2089" y="1"/>
                      <a:pt x="1896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24" name="Google Shape;2724;p37"/>
              <p:cNvSpPr/>
              <p:nvPr/>
            </p:nvSpPr>
            <p:spPr>
              <a:xfrm>
                <a:off x="4377850" y="3316075"/>
                <a:ext cx="50150" cy="41375"/>
              </a:xfrm>
              <a:custGeom>
                <a:avLst/>
                <a:gdLst/>
                <a:ahLst/>
                <a:cxnLst/>
                <a:rect l="l" t="t" r="r" b="b"/>
                <a:pathLst>
                  <a:path w="2006" h="1655" extrusionOk="0">
                    <a:moveTo>
                      <a:pt x="1780" y="1"/>
                    </a:moveTo>
                    <a:cubicBezTo>
                      <a:pt x="1254" y="1"/>
                      <a:pt x="853" y="1"/>
                      <a:pt x="527" y="101"/>
                    </a:cubicBezTo>
                    <a:cubicBezTo>
                      <a:pt x="226" y="101"/>
                      <a:pt x="0" y="101"/>
                      <a:pt x="0" y="201"/>
                    </a:cubicBezTo>
                    <a:lnTo>
                      <a:pt x="1629" y="201"/>
                    </a:lnTo>
                    <a:cubicBezTo>
                      <a:pt x="1238" y="986"/>
                      <a:pt x="1057" y="1655"/>
                      <a:pt x="1153" y="1655"/>
                    </a:cubicBezTo>
                    <a:cubicBezTo>
                      <a:pt x="1254" y="1655"/>
                      <a:pt x="1579" y="1028"/>
                      <a:pt x="1880" y="201"/>
                    </a:cubicBezTo>
                    <a:lnTo>
                      <a:pt x="200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25" name="Google Shape;2725;p37"/>
              <p:cNvSpPr/>
              <p:nvPr/>
            </p:nvSpPr>
            <p:spPr>
              <a:xfrm>
                <a:off x="4346525" y="3207950"/>
                <a:ext cx="42000" cy="48000"/>
              </a:xfrm>
              <a:custGeom>
                <a:avLst/>
                <a:gdLst/>
                <a:ahLst/>
                <a:cxnLst/>
                <a:rect l="l" t="t" r="r" b="b"/>
                <a:pathLst>
                  <a:path w="1680" h="1920" extrusionOk="0">
                    <a:moveTo>
                      <a:pt x="165" y="1"/>
                    </a:moveTo>
                    <a:cubicBezTo>
                      <a:pt x="140" y="1"/>
                      <a:pt x="126" y="13"/>
                      <a:pt x="126" y="40"/>
                    </a:cubicBezTo>
                    <a:cubicBezTo>
                      <a:pt x="126" y="40"/>
                      <a:pt x="226" y="140"/>
                      <a:pt x="426" y="341"/>
                    </a:cubicBezTo>
                    <a:cubicBezTo>
                      <a:pt x="603" y="540"/>
                      <a:pt x="956" y="797"/>
                      <a:pt x="1260" y="1079"/>
                    </a:cubicBezTo>
                    <a:lnTo>
                      <a:pt x="1260" y="1079"/>
                    </a:lnTo>
                    <a:cubicBezTo>
                      <a:pt x="522" y="1466"/>
                      <a:pt x="0" y="1828"/>
                      <a:pt x="0" y="1920"/>
                    </a:cubicBezTo>
                    <a:cubicBezTo>
                      <a:pt x="0" y="1920"/>
                      <a:pt x="752" y="1594"/>
                      <a:pt x="1579" y="1193"/>
                    </a:cubicBezTo>
                    <a:lnTo>
                      <a:pt x="1680" y="1068"/>
                    </a:lnTo>
                    <a:lnTo>
                      <a:pt x="1579" y="967"/>
                    </a:lnTo>
                    <a:cubicBezTo>
                      <a:pt x="1153" y="667"/>
                      <a:pt x="852" y="341"/>
                      <a:pt x="527" y="241"/>
                    </a:cubicBezTo>
                    <a:cubicBezTo>
                      <a:pt x="380" y="94"/>
                      <a:pt x="233" y="1"/>
                      <a:pt x="165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26" name="Google Shape;2726;p37"/>
              <p:cNvSpPr/>
              <p:nvPr/>
            </p:nvSpPr>
            <p:spPr>
              <a:xfrm>
                <a:off x="4498150" y="3117450"/>
                <a:ext cx="49525" cy="44525"/>
              </a:xfrm>
              <a:custGeom>
                <a:avLst/>
                <a:gdLst/>
                <a:ahLst/>
                <a:cxnLst/>
                <a:rect l="l" t="t" r="r" b="b"/>
                <a:pathLst>
                  <a:path w="1981" h="1781" extrusionOk="0">
                    <a:moveTo>
                      <a:pt x="101" y="1"/>
                    </a:moveTo>
                    <a:cubicBezTo>
                      <a:pt x="1" y="1"/>
                      <a:pt x="201" y="728"/>
                      <a:pt x="527" y="1555"/>
                    </a:cubicBezTo>
                    <a:lnTo>
                      <a:pt x="627" y="1780"/>
                    </a:lnTo>
                    <a:lnTo>
                      <a:pt x="727" y="1680"/>
                    </a:lnTo>
                    <a:cubicBezTo>
                      <a:pt x="1153" y="1354"/>
                      <a:pt x="1454" y="1053"/>
                      <a:pt x="1680" y="728"/>
                    </a:cubicBezTo>
                    <a:cubicBezTo>
                      <a:pt x="1880" y="527"/>
                      <a:pt x="1980" y="427"/>
                      <a:pt x="1980" y="302"/>
                    </a:cubicBezTo>
                    <a:cubicBezTo>
                      <a:pt x="1880" y="302"/>
                      <a:pt x="1780" y="427"/>
                      <a:pt x="1454" y="627"/>
                    </a:cubicBezTo>
                    <a:cubicBezTo>
                      <a:pt x="1280" y="802"/>
                      <a:pt x="1030" y="1070"/>
                      <a:pt x="754" y="1335"/>
                    </a:cubicBezTo>
                    <a:lnTo>
                      <a:pt x="754" y="1335"/>
                    </a:lnTo>
                    <a:cubicBezTo>
                      <a:pt x="475" y="530"/>
                      <a:pt x="193" y="1"/>
                      <a:pt x="101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27" name="Google Shape;2727;p37"/>
              <p:cNvSpPr/>
              <p:nvPr/>
            </p:nvSpPr>
            <p:spPr>
              <a:xfrm>
                <a:off x="4438000" y="3373100"/>
                <a:ext cx="49525" cy="47025"/>
              </a:xfrm>
              <a:custGeom>
                <a:avLst/>
                <a:gdLst/>
                <a:ahLst/>
                <a:cxnLst/>
                <a:rect l="l" t="t" r="r" b="b"/>
                <a:pathLst>
                  <a:path w="1981" h="1881" extrusionOk="0">
                    <a:moveTo>
                      <a:pt x="1354" y="0"/>
                    </a:moveTo>
                    <a:lnTo>
                      <a:pt x="1254" y="101"/>
                    </a:lnTo>
                    <a:lnTo>
                      <a:pt x="1153" y="226"/>
                    </a:lnTo>
                    <a:lnTo>
                      <a:pt x="326" y="1053"/>
                    </a:lnTo>
                    <a:cubicBezTo>
                      <a:pt x="101" y="1254"/>
                      <a:pt x="1" y="1479"/>
                      <a:pt x="1" y="1479"/>
                    </a:cubicBezTo>
                    <a:cubicBezTo>
                      <a:pt x="101" y="1479"/>
                      <a:pt x="226" y="1354"/>
                      <a:pt x="527" y="1153"/>
                    </a:cubicBezTo>
                    <a:cubicBezTo>
                      <a:pt x="700" y="981"/>
                      <a:pt x="966" y="715"/>
                      <a:pt x="1228" y="516"/>
                    </a:cubicBezTo>
                    <a:lnTo>
                      <a:pt x="1228" y="516"/>
                    </a:lnTo>
                    <a:cubicBezTo>
                      <a:pt x="1525" y="1261"/>
                      <a:pt x="1788" y="1880"/>
                      <a:pt x="1880" y="1880"/>
                    </a:cubicBezTo>
                    <a:cubicBezTo>
                      <a:pt x="1980" y="1780"/>
                      <a:pt x="1780" y="1053"/>
                      <a:pt x="1479" y="226"/>
                    </a:cubicBezTo>
                    <a:lnTo>
                      <a:pt x="1354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28" name="Google Shape;2728;p37"/>
              <p:cNvSpPr/>
              <p:nvPr/>
            </p:nvSpPr>
            <p:spPr>
              <a:xfrm>
                <a:off x="4600275" y="3260575"/>
                <a:ext cx="43900" cy="47375"/>
              </a:xfrm>
              <a:custGeom>
                <a:avLst/>
                <a:gdLst/>
                <a:ahLst/>
                <a:cxnLst/>
                <a:rect l="l" t="t" r="r" b="b"/>
                <a:pathLst>
                  <a:path w="1756" h="1895" extrusionOk="0">
                    <a:moveTo>
                      <a:pt x="1634" y="0"/>
                    </a:moveTo>
                    <a:cubicBezTo>
                      <a:pt x="1510" y="0"/>
                      <a:pt x="856" y="391"/>
                      <a:pt x="201" y="842"/>
                    </a:cubicBezTo>
                    <a:lnTo>
                      <a:pt x="1" y="968"/>
                    </a:lnTo>
                    <a:lnTo>
                      <a:pt x="201" y="1068"/>
                    </a:lnTo>
                    <a:cubicBezTo>
                      <a:pt x="627" y="1369"/>
                      <a:pt x="1028" y="1594"/>
                      <a:pt x="1254" y="1694"/>
                    </a:cubicBezTo>
                    <a:cubicBezTo>
                      <a:pt x="1555" y="1795"/>
                      <a:pt x="1755" y="1895"/>
                      <a:pt x="1755" y="1895"/>
                    </a:cubicBezTo>
                    <a:cubicBezTo>
                      <a:pt x="1755" y="1895"/>
                      <a:pt x="1655" y="1694"/>
                      <a:pt x="1354" y="1594"/>
                    </a:cubicBezTo>
                    <a:cubicBezTo>
                      <a:pt x="1152" y="1392"/>
                      <a:pt x="808" y="1209"/>
                      <a:pt x="504" y="938"/>
                    </a:cubicBezTo>
                    <a:lnTo>
                      <a:pt x="504" y="938"/>
                    </a:lnTo>
                    <a:cubicBezTo>
                      <a:pt x="1228" y="473"/>
                      <a:pt x="1747" y="107"/>
                      <a:pt x="1655" y="15"/>
                    </a:cubicBezTo>
                    <a:cubicBezTo>
                      <a:pt x="1655" y="5"/>
                      <a:pt x="1648" y="0"/>
                      <a:pt x="1634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29" name="Google Shape;2729;p37"/>
              <p:cNvSpPr/>
              <p:nvPr/>
            </p:nvSpPr>
            <p:spPr>
              <a:xfrm>
                <a:off x="4482475" y="3159450"/>
                <a:ext cx="70850" cy="65175"/>
              </a:xfrm>
              <a:custGeom>
                <a:avLst/>
                <a:gdLst/>
                <a:ahLst/>
                <a:cxnLst/>
                <a:rect l="l" t="t" r="r" b="b"/>
                <a:pathLst>
                  <a:path w="2834" h="2607" extrusionOk="0">
                    <a:moveTo>
                      <a:pt x="101" y="0"/>
                    </a:moveTo>
                    <a:cubicBezTo>
                      <a:pt x="1" y="100"/>
                      <a:pt x="327" y="1128"/>
                      <a:pt x="728" y="2506"/>
                    </a:cubicBezTo>
                    <a:lnTo>
                      <a:pt x="728" y="2607"/>
                    </a:lnTo>
                    <a:lnTo>
                      <a:pt x="953" y="2506"/>
                    </a:lnTo>
                    <a:cubicBezTo>
                      <a:pt x="1580" y="2080"/>
                      <a:pt x="1981" y="1654"/>
                      <a:pt x="2307" y="1253"/>
                    </a:cubicBezTo>
                    <a:lnTo>
                      <a:pt x="2833" y="727"/>
                    </a:lnTo>
                    <a:cubicBezTo>
                      <a:pt x="2708" y="727"/>
                      <a:pt x="2507" y="827"/>
                      <a:pt x="2206" y="1128"/>
                    </a:cubicBezTo>
                    <a:cubicBezTo>
                      <a:pt x="1818" y="1425"/>
                      <a:pt x="1429" y="1806"/>
                      <a:pt x="888" y="2175"/>
                    </a:cubicBezTo>
                    <a:lnTo>
                      <a:pt x="888" y="2175"/>
                    </a:lnTo>
                    <a:cubicBezTo>
                      <a:pt x="494" y="925"/>
                      <a:pt x="196" y="0"/>
                      <a:pt x="101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30" name="Google Shape;2730;p37"/>
              <p:cNvSpPr/>
              <p:nvPr/>
            </p:nvSpPr>
            <p:spPr>
              <a:xfrm>
                <a:off x="4399150" y="3203300"/>
                <a:ext cx="65200" cy="68325"/>
              </a:xfrm>
              <a:custGeom>
                <a:avLst/>
                <a:gdLst/>
                <a:ahLst/>
                <a:cxnLst/>
                <a:rect l="l" t="t" r="r" b="b"/>
                <a:pathLst>
                  <a:path w="2608" h="2733" extrusionOk="0">
                    <a:moveTo>
                      <a:pt x="727" y="0"/>
                    </a:moveTo>
                    <a:cubicBezTo>
                      <a:pt x="627" y="0"/>
                      <a:pt x="828" y="326"/>
                      <a:pt x="1154" y="627"/>
                    </a:cubicBezTo>
                    <a:cubicBezTo>
                      <a:pt x="1343" y="935"/>
                      <a:pt x="1824" y="1423"/>
                      <a:pt x="2130" y="1920"/>
                    </a:cubicBezTo>
                    <a:lnTo>
                      <a:pt x="2130" y="1920"/>
                    </a:lnTo>
                    <a:cubicBezTo>
                      <a:pt x="947" y="2240"/>
                      <a:pt x="1" y="2636"/>
                      <a:pt x="1" y="2732"/>
                    </a:cubicBezTo>
                    <a:cubicBezTo>
                      <a:pt x="1" y="2732"/>
                      <a:pt x="1154" y="2507"/>
                      <a:pt x="2407" y="2106"/>
                    </a:cubicBezTo>
                    <a:lnTo>
                      <a:pt x="2607" y="2106"/>
                    </a:lnTo>
                    <a:lnTo>
                      <a:pt x="2507" y="1880"/>
                    </a:lnTo>
                    <a:lnTo>
                      <a:pt x="2407" y="1880"/>
                    </a:lnTo>
                    <a:cubicBezTo>
                      <a:pt x="1981" y="1254"/>
                      <a:pt x="1555" y="853"/>
                      <a:pt x="1254" y="527"/>
                    </a:cubicBezTo>
                    <a:lnTo>
                      <a:pt x="727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31" name="Google Shape;2731;p37"/>
              <p:cNvSpPr/>
              <p:nvPr/>
            </p:nvSpPr>
            <p:spPr>
              <a:xfrm>
                <a:off x="4443650" y="3297275"/>
                <a:ext cx="67675" cy="62950"/>
              </a:xfrm>
              <a:custGeom>
                <a:avLst/>
                <a:gdLst/>
                <a:ahLst/>
                <a:cxnLst/>
                <a:rect l="l" t="t" r="r" b="b"/>
                <a:pathLst>
                  <a:path w="2707" h="2518" extrusionOk="0">
                    <a:moveTo>
                      <a:pt x="2080" y="1"/>
                    </a:moveTo>
                    <a:lnTo>
                      <a:pt x="1880" y="126"/>
                    </a:lnTo>
                    <a:cubicBezTo>
                      <a:pt x="1253" y="527"/>
                      <a:pt x="827" y="953"/>
                      <a:pt x="501" y="1254"/>
                    </a:cubicBezTo>
                    <a:cubicBezTo>
                      <a:pt x="201" y="1680"/>
                      <a:pt x="0" y="1780"/>
                      <a:pt x="0" y="1881"/>
                    </a:cubicBezTo>
                    <a:cubicBezTo>
                      <a:pt x="0" y="1881"/>
                      <a:pt x="301" y="1780"/>
                      <a:pt x="627" y="1480"/>
                    </a:cubicBezTo>
                    <a:cubicBezTo>
                      <a:pt x="915" y="1167"/>
                      <a:pt x="1410" y="786"/>
                      <a:pt x="1915" y="380"/>
                    </a:cubicBezTo>
                    <a:lnTo>
                      <a:pt x="1915" y="380"/>
                    </a:lnTo>
                    <a:cubicBezTo>
                      <a:pt x="2196" y="1586"/>
                      <a:pt x="2566" y="2517"/>
                      <a:pt x="2688" y="2517"/>
                    </a:cubicBezTo>
                    <a:cubicBezTo>
                      <a:pt x="2695" y="2517"/>
                      <a:pt x="2701" y="2514"/>
                      <a:pt x="2707" y="2507"/>
                    </a:cubicBezTo>
                    <a:cubicBezTo>
                      <a:pt x="2707" y="2507"/>
                      <a:pt x="2506" y="1480"/>
                      <a:pt x="2080" y="126"/>
                    </a:cubicBezTo>
                    <a:lnTo>
                      <a:pt x="2080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32" name="Google Shape;2732;p37"/>
              <p:cNvSpPr/>
              <p:nvPr/>
            </p:nvSpPr>
            <p:spPr>
              <a:xfrm>
                <a:off x="4531975" y="3250300"/>
                <a:ext cx="65200" cy="68300"/>
              </a:xfrm>
              <a:custGeom>
                <a:avLst/>
                <a:gdLst/>
                <a:ahLst/>
                <a:cxnLst/>
                <a:rect l="l" t="t" r="r" b="b"/>
                <a:pathLst>
                  <a:path w="2608" h="2732" extrusionOk="0">
                    <a:moveTo>
                      <a:pt x="2607" y="0"/>
                    </a:moveTo>
                    <a:cubicBezTo>
                      <a:pt x="2507" y="0"/>
                      <a:pt x="1480" y="226"/>
                      <a:pt x="226" y="627"/>
                    </a:cubicBezTo>
                    <a:lnTo>
                      <a:pt x="1" y="627"/>
                    </a:lnTo>
                    <a:lnTo>
                      <a:pt x="101" y="852"/>
                    </a:lnTo>
                    <a:cubicBezTo>
                      <a:pt x="527" y="1479"/>
                      <a:pt x="1054" y="1880"/>
                      <a:pt x="1354" y="2206"/>
                    </a:cubicBezTo>
                    <a:lnTo>
                      <a:pt x="1881" y="2732"/>
                    </a:lnTo>
                    <a:cubicBezTo>
                      <a:pt x="1881" y="2732"/>
                      <a:pt x="1780" y="2406"/>
                      <a:pt x="1480" y="2105"/>
                    </a:cubicBezTo>
                    <a:cubicBezTo>
                      <a:pt x="1168" y="1697"/>
                      <a:pt x="764" y="1289"/>
                      <a:pt x="378" y="815"/>
                    </a:cubicBezTo>
                    <a:lnTo>
                      <a:pt x="378" y="815"/>
                    </a:lnTo>
                    <a:cubicBezTo>
                      <a:pt x="1656" y="497"/>
                      <a:pt x="2607" y="121"/>
                      <a:pt x="2607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33" name="Google Shape;2733;p37"/>
              <p:cNvSpPr/>
              <p:nvPr/>
            </p:nvSpPr>
            <p:spPr>
              <a:xfrm>
                <a:off x="3620950" y="3255925"/>
                <a:ext cx="109675" cy="164200"/>
              </a:xfrm>
              <a:custGeom>
                <a:avLst/>
                <a:gdLst/>
                <a:ahLst/>
                <a:cxnLst/>
                <a:rect l="l" t="t" r="r" b="b"/>
                <a:pathLst>
                  <a:path w="4387" h="6568" extrusionOk="0">
                    <a:moveTo>
                      <a:pt x="1" y="1"/>
                    </a:moveTo>
                    <a:cubicBezTo>
                      <a:pt x="1" y="1"/>
                      <a:pt x="953" y="1555"/>
                      <a:pt x="2206" y="3334"/>
                    </a:cubicBezTo>
                    <a:cubicBezTo>
                      <a:pt x="3334" y="5114"/>
                      <a:pt x="4387" y="6567"/>
                      <a:pt x="4387" y="6567"/>
                    </a:cubicBezTo>
                    <a:cubicBezTo>
                      <a:pt x="4387" y="6567"/>
                      <a:pt x="3459" y="5114"/>
                      <a:pt x="2306" y="3234"/>
                    </a:cubicBezTo>
                    <a:cubicBezTo>
                      <a:pt x="1053" y="1454"/>
                      <a:pt x="101" y="1"/>
                      <a:pt x="1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34" name="Google Shape;2734;p37"/>
              <p:cNvSpPr/>
              <p:nvPr/>
            </p:nvSpPr>
            <p:spPr>
              <a:xfrm>
                <a:off x="3594625" y="3279125"/>
                <a:ext cx="151675" cy="99825"/>
              </a:xfrm>
              <a:custGeom>
                <a:avLst/>
                <a:gdLst/>
                <a:ahLst/>
                <a:cxnLst/>
                <a:rect l="l" t="t" r="r" b="b"/>
                <a:pathLst>
                  <a:path w="6067" h="3993" extrusionOk="0">
                    <a:moveTo>
                      <a:pt x="6066" y="0"/>
                    </a:moveTo>
                    <a:cubicBezTo>
                      <a:pt x="6066" y="0"/>
                      <a:pt x="4713" y="852"/>
                      <a:pt x="3034" y="1980"/>
                    </a:cubicBezTo>
                    <a:cubicBezTo>
                      <a:pt x="1379" y="3033"/>
                      <a:pt x="1" y="3985"/>
                      <a:pt x="1" y="3985"/>
                    </a:cubicBezTo>
                    <a:cubicBezTo>
                      <a:pt x="7" y="3990"/>
                      <a:pt x="16" y="3992"/>
                      <a:pt x="28" y="3992"/>
                    </a:cubicBezTo>
                    <a:cubicBezTo>
                      <a:pt x="259" y="3992"/>
                      <a:pt x="1560" y="3083"/>
                      <a:pt x="3134" y="2105"/>
                    </a:cubicBezTo>
                    <a:cubicBezTo>
                      <a:pt x="4813" y="952"/>
                      <a:pt x="6066" y="100"/>
                      <a:pt x="6066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35" name="Google Shape;2735;p37"/>
              <p:cNvSpPr/>
              <p:nvPr/>
            </p:nvSpPr>
            <p:spPr>
              <a:xfrm>
                <a:off x="3649775" y="3253425"/>
                <a:ext cx="36375" cy="164175"/>
              </a:xfrm>
              <a:custGeom>
                <a:avLst/>
                <a:gdLst/>
                <a:ahLst/>
                <a:cxnLst/>
                <a:rect l="l" t="t" r="r" b="b"/>
                <a:pathLst>
                  <a:path w="1455" h="6567" extrusionOk="0">
                    <a:moveTo>
                      <a:pt x="1354" y="0"/>
                    </a:moveTo>
                    <a:cubicBezTo>
                      <a:pt x="1354" y="0"/>
                      <a:pt x="1053" y="1454"/>
                      <a:pt x="627" y="3234"/>
                    </a:cubicBezTo>
                    <a:cubicBezTo>
                      <a:pt x="201" y="5113"/>
                      <a:pt x="1" y="6567"/>
                      <a:pt x="1" y="6567"/>
                    </a:cubicBezTo>
                    <a:cubicBezTo>
                      <a:pt x="1" y="6567"/>
                      <a:pt x="427" y="5113"/>
                      <a:pt x="727" y="3334"/>
                    </a:cubicBezTo>
                    <a:cubicBezTo>
                      <a:pt x="1153" y="1454"/>
                      <a:pt x="1454" y="0"/>
                      <a:pt x="1354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36" name="Google Shape;2736;p37"/>
              <p:cNvSpPr/>
              <p:nvPr/>
            </p:nvSpPr>
            <p:spPr>
              <a:xfrm>
                <a:off x="3582100" y="3307925"/>
                <a:ext cx="182350" cy="39500"/>
              </a:xfrm>
              <a:custGeom>
                <a:avLst/>
                <a:gdLst/>
                <a:ahLst/>
                <a:cxnLst/>
                <a:rect l="l" t="t" r="r" b="b"/>
                <a:pathLst>
                  <a:path w="7294" h="1580" extrusionOk="0">
                    <a:moveTo>
                      <a:pt x="1" y="1"/>
                    </a:moveTo>
                    <a:cubicBezTo>
                      <a:pt x="1" y="101"/>
                      <a:pt x="1655" y="427"/>
                      <a:pt x="3635" y="828"/>
                    </a:cubicBezTo>
                    <a:cubicBezTo>
                      <a:pt x="5640" y="1254"/>
                      <a:pt x="7294" y="1580"/>
                      <a:pt x="7294" y="1580"/>
                    </a:cubicBezTo>
                    <a:cubicBezTo>
                      <a:pt x="7294" y="1455"/>
                      <a:pt x="5740" y="1154"/>
                      <a:pt x="3635" y="728"/>
                    </a:cubicBezTo>
                    <a:cubicBezTo>
                      <a:pt x="1655" y="327"/>
                      <a:pt x="101" y="1"/>
                      <a:pt x="1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37" name="Google Shape;2737;p37"/>
              <p:cNvSpPr/>
              <p:nvPr/>
            </p:nvSpPr>
            <p:spPr>
              <a:xfrm>
                <a:off x="3613425" y="3253425"/>
                <a:ext cx="28225" cy="31350"/>
              </a:xfrm>
              <a:custGeom>
                <a:avLst/>
                <a:gdLst/>
                <a:ahLst/>
                <a:cxnLst/>
                <a:rect l="l" t="t" r="r" b="b"/>
                <a:pathLst>
                  <a:path w="1129" h="1254" extrusionOk="0">
                    <a:moveTo>
                      <a:pt x="1028" y="0"/>
                    </a:moveTo>
                    <a:cubicBezTo>
                      <a:pt x="1028" y="0"/>
                      <a:pt x="928" y="101"/>
                      <a:pt x="928" y="301"/>
                    </a:cubicBezTo>
                    <a:cubicBezTo>
                      <a:pt x="1028" y="502"/>
                      <a:pt x="1028" y="828"/>
                      <a:pt x="1028" y="1128"/>
                    </a:cubicBezTo>
                    <a:cubicBezTo>
                      <a:pt x="502" y="828"/>
                      <a:pt x="1" y="727"/>
                      <a:pt x="1" y="727"/>
                    </a:cubicBezTo>
                    <a:lnTo>
                      <a:pt x="1" y="727"/>
                    </a:lnTo>
                    <a:cubicBezTo>
                      <a:pt x="1" y="727"/>
                      <a:pt x="402" y="928"/>
                      <a:pt x="1028" y="1254"/>
                    </a:cubicBezTo>
                    <a:lnTo>
                      <a:pt x="1129" y="1254"/>
                    </a:lnTo>
                    <a:lnTo>
                      <a:pt x="1129" y="1128"/>
                    </a:lnTo>
                    <a:cubicBezTo>
                      <a:pt x="1129" y="828"/>
                      <a:pt x="1129" y="502"/>
                      <a:pt x="1028" y="301"/>
                    </a:cubicBezTo>
                    <a:lnTo>
                      <a:pt x="1028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38" name="Google Shape;2738;p37"/>
              <p:cNvSpPr/>
              <p:nvPr/>
            </p:nvSpPr>
            <p:spPr>
              <a:xfrm>
                <a:off x="3701775" y="3381250"/>
                <a:ext cx="28850" cy="31350"/>
              </a:xfrm>
              <a:custGeom>
                <a:avLst/>
                <a:gdLst/>
                <a:ahLst/>
                <a:cxnLst/>
                <a:rect l="l" t="t" r="r" b="b"/>
                <a:pathLst>
                  <a:path w="1154" h="1254" extrusionOk="0">
                    <a:moveTo>
                      <a:pt x="1" y="0"/>
                    </a:moveTo>
                    <a:lnTo>
                      <a:pt x="1" y="101"/>
                    </a:lnTo>
                    <a:cubicBezTo>
                      <a:pt x="1" y="401"/>
                      <a:pt x="101" y="727"/>
                      <a:pt x="101" y="928"/>
                    </a:cubicBezTo>
                    <a:cubicBezTo>
                      <a:pt x="101" y="1153"/>
                      <a:pt x="101" y="1253"/>
                      <a:pt x="226" y="1253"/>
                    </a:cubicBezTo>
                    <a:lnTo>
                      <a:pt x="226" y="928"/>
                    </a:lnTo>
                    <a:lnTo>
                      <a:pt x="226" y="149"/>
                    </a:lnTo>
                    <a:lnTo>
                      <a:pt x="226" y="149"/>
                    </a:lnTo>
                    <a:cubicBezTo>
                      <a:pt x="708" y="335"/>
                      <a:pt x="1154" y="527"/>
                      <a:pt x="1154" y="527"/>
                    </a:cubicBezTo>
                    <a:cubicBezTo>
                      <a:pt x="1154" y="401"/>
                      <a:pt x="728" y="201"/>
                      <a:pt x="101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39" name="Google Shape;2739;p37"/>
              <p:cNvSpPr/>
              <p:nvPr/>
            </p:nvSpPr>
            <p:spPr>
              <a:xfrm>
                <a:off x="3691750" y="3363075"/>
                <a:ext cx="20700" cy="23200"/>
              </a:xfrm>
              <a:custGeom>
                <a:avLst/>
                <a:gdLst/>
                <a:ahLst/>
                <a:cxnLst/>
                <a:rect l="l" t="t" r="r" b="b"/>
                <a:pathLst>
                  <a:path w="828" h="928" extrusionOk="0">
                    <a:moveTo>
                      <a:pt x="1" y="0"/>
                    </a:moveTo>
                    <a:lnTo>
                      <a:pt x="1" y="101"/>
                    </a:lnTo>
                    <a:cubicBezTo>
                      <a:pt x="1" y="401"/>
                      <a:pt x="101" y="627"/>
                      <a:pt x="101" y="727"/>
                    </a:cubicBezTo>
                    <a:lnTo>
                      <a:pt x="101" y="928"/>
                    </a:lnTo>
                    <a:cubicBezTo>
                      <a:pt x="101" y="928"/>
                      <a:pt x="201" y="828"/>
                      <a:pt x="201" y="727"/>
                    </a:cubicBezTo>
                    <a:cubicBezTo>
                      <a:pt x="201" y="534"/>
                      <a:pt x="128" y="433"/>
                      <a:pt x="170" y="218"/>
                    </a:cubicBezTo>
                    <a:lnTo>
                      <a:pt x="170" y="218"/>
                    </a:lnTo>
                    <a:cubicBezTo>
                      <a:pt x="539" y="312"/>
                      <a:pt x="828" y="401"/>
                      <a:pt x="828" y="401"/>
                    </a:cubicBezTo>
                    <a:cubicBezTo>
                      <a:pt x="828" y="401"/>
                      <a:pt x="551" y="231"/>
                      <a:pt x="193" y="126"/>
                    </a:cubicBezTo>
                    <a:lnTo>
                      <a:pt x="193" y="126"/>
                    </a:lnTo>
                    <a:cubicBezTo>
                      <a:pt x="196" y="118"/>
                      <a:pt x="198" y="109"/>
                      <a:pt x="201" y="101"/>
                    </a:cubicBezTo>
                    <a:lnTo>
                      <a:pt x="201" y="101"/>
                    </a:lnTo>
                    <a:lnTo>
                      <a:pt x="180" y="122"/>
                    </a:lnTo>
                    <a:lnTo>
                      <a:pt x="180" y="122"/>
                    </a:lnTo>
                    <a:cubicBezTo>
                      <a:pt x="154" y="115"/>
                      <a:pt x="128" y="107"/>
                      <a:pt x="101" y="101"/>
                    </a:cubicBezTo>
                    <a:lnTo>
                      <a:pt x="1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40" name="Google Shape;2740;p37"/>
              <p:cNvSpPr/>
              <p:nvPr/>
            </p:nvSpPr>
            <p:spPr>
              <a:xfrm>
                <a:off x="3717450" y="3269100"/>
                <a:ext cx="23825" cy="28200"/>
              </a:xfrm>
              <a:custGeom>
                <a:avLst/>
                <a:gdLst/>
                <a:ahLst/>
                <a:cxnLst/>
                <a:rect l="l" t="t" r="r" b="b"/>
                <a:pathLst>
                  <a:path w="953" h="1128" extrusionOk="0">
                    <a:moveTo>
                      <a:pt x="527" y="0"/>
                    </a:moveTo>
                    <a:cubicBezTo>
                      <a:pt x="527" y="0"/>
                      <a:pt x="326" y="401"/>
                      <a:pt x="101" y="1028"/>
                    </a:cubicBezTo>
                    <a:lnTo>
                      <a:pt x="0" y="1128"/>
                    </a:lnTo>
                    <a:lnTo>
                      <a:pt x="101" y="1128"/>
                    </a:lnTo>
                    <a:cubicBezTo>
                      <a:pt x="145" y="1128"/>
                      <a:pt x="186" y="1128"/>
                      <a:pt x="226" y="1128"/>
                    </a:cubicBezTo>
                    <a:lnTo>
                      <a:pt x="226" y="1128"/>
                    </a:lnTo>
                    <a:lnTo>
                      <a:pt x="226" y="1128"/>
                    </a:lnTo>
                    <a:cubicBezTo>
                      <a:pt x="226" y="1128"/>
                      <a:pt x="226" y="1128"/>
                      <a:pt x="226" y="1128"/>
                    </a:cubicBezTo>
                    <a:lnTo>
                      <a:pt x="226" y="1128"/>
                    </a:lnTo>
                    <a:cubicBezTo>
                      <a:pt x="568" y="1127"/>
                      <a:pt x="750" y="1117"/>
                      <a:pt x="953" y="1028"/>
                    </a:cubicBezTo>
                    <a:lnTo>
                      <a:pt x="258" y="1028"/>
                    </a:lnTo>
                    <a:cubicBezTo>
                      <a:pt x="447" y="449"/>
                      <a:pt x="621" y="0"/>
                      <a:pt x="527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41" name="Google Shape;2741;p37"/>
              <p:cNvSpPr/>
              <p:nvPr/>
            </p:nvSpPr>
            <p:spPr>
              <a:xfrm>
                <a:off x="3701775" y="3287250"/>
                <a:ext cx="23850" cy="20700"/>
              </a:xfrm>
              <a:custGeom>
                <a:avLst/>
                <a:gdLst/>
                <a:ahLst/>
                <a:cxnLst/>
                <a:rect l="l" t="t" r="r" b="b"/>
                <a:pathLst>
                  <a:path w="954" h="828" extrusionOk="0">
                    <a:moveTo>
                      <a:pt x="427" y="1"/>
                    </a:moveTo>
                    <a:cubicBezTo>
                      <a:pt x="327" y="1"/>
                      <a:pt x="226" y="302"/>
                      <a:pt x="1" y="728"/>
                    </a:cubicBezTo>
                    <a:lnTo>
                      <a:pt x="1" y="828"/>
                    </a:lnTo>
                    <a:lnTo>
                      <a:pt x="627" y="828"/>
                    </a:lnTo>
                    <a:cubicBezTo>
                      <a:pt x="853" y="728"/>
                      <a:pt x="953" y="728"/>
                      <a:pt x="953" y="728"/>
                    </a:cubicBezTo>
                    <a:lnTo>
                      <a:pt x="153" y="728"/>
                    </a:lnTo>
                    <a:cubicBezTo>
                      <a:pt x="342" y="355"/>
                      <a:pt x="427" y="93"/>
                      <a:pt x="427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42" name="Google Shape;2742;p37"/>
              <p:cNvSpPr/>
              <p:nvPr/>
            </p:nvSpPr>
            <p:spPr>
              <a:xfrm>
                <a:off x="3597775" y="3363075"/>
                <a:ext cx="23200" cy="28225"/>
              </a:xfrm>
              <a:custGeom>
                <a:avLst/>
                <a:gdLst/>
                <a:ahLst/>
                <a:cxnLst/>
                <a:rect l="l" t="t" r="r" b="b"/>
                <a:pathLst>
                  <a:path w="928" h="1129" extrusionOk="0">
                    <a:moveTo>
                      <a:pt x="727" y="0"/>
                    </a:moveTo>
                    <a:cubicBezTo>
                      <a:pt x="727" y="0"/>
                      <a:pt x="727" y="1"/>
                      <a:pt x="727" y="1"/>
                    </a:cubicBezTo>
                    <a:lnTo>
                      <a:pt x="727" y="1"/>
                    </a:lnTo>
                    <a:cubicBezTo>
                      <a:pt x="368" y="1"/>
                      <a:pt x="184" y="9"/>
                      <a:pt x="0" y="101"/>
                    </a:cubicBezTo>
                    <a:lnTo>
                      <a:pt x="691" y="101"/>
                    </a:lnTo>
                    <a:cubicBezTo>
                      <a:pt x="481" y="680"/>
                      <a:pt x="306" y="1128"/>
                      <a:pt x="401" y="1128"/>
                    </a:cubicBezTo>
                    <a:cubicBezTo>
                      <a:pt x="401" y="1128"/>
                      <a:pt x="627" y="727"/>
                      <a:pt x="827" y="101"/>
                    </a:cubicBezTo>
                    <a:lnTo>
                      <a:pt x="928" y="0"/>
                    </a:lnTo>
                    <a:lnTo>
                      <a:pt x="827" y="0"/>
                    </a:lnTo>
                    <a:cubicBezTo>
                      <a:pt x="793" y="0"/>
                      <a:pt x="759" y="0"/>
                      <a:pt x="727" y="1"/>
                    </a:cubicBezTo>
                    <a:lnTo>
                      <a:pt x="727" y="1"/>
                    </a:lnTo>
                    <a:lnTo>
                      <a:pt x="727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43" name="Google Shape;2743;p37"/>
              <p:cNvSpPr/>
              <p:nvPr/>
            </p:nvSpPr>
            <p:spPr>
              <a:xfrm>
                <a:off x="3613425" y="3352425"/>
                <a:ext cx="23225" cy="18675"/>
              </a:xfrm>
              <a:custGeom>
                <a:avLst/>
                <a:gdLst/>
                <a:ahLst/>
                <a:cxnLst/>
                <a:rect l="l" t="t" r="r" b="b"/>
                <a:pathLst>
                  <a:path w="929" h="747" extrusionOk="0">
                    <a:moveTo>
                      <a:pt x="302" y="0"/>
                    </a:moveTo>
                    <a:cubicBezTo>
                      <a:pt x="101" y="101"/>
                      <a:pt x="1" y="101"/>
                      <a:pt x="1" y="101"/>
                    </a:cubicBezTo>
                    <a:lnTo>
                      <a:pt x="781" y="101"/>
                    </a:lnTo>
                    <a:cubicBezTo>
                      <a:pt x="608" y="473"/>
                      <a:pt x="502" y="727"/>
                      <a:pt x="502" y="727"/>
                    </a:cubicBezTo>
                    <a:cubicBezTo>
                      <a:pt x="519" y="740"/>
                      <a:pt x="535" y="747"/>
                      <a:pt x="550" y="747"/>
                    </a:cubicBezTo>
                    <a:cubicBezTo>
                      <a:pt x="655" y="747"/>
                      <a:pt x="754" y="471"/>
                      <a:pt x="928" y="101"/>
                    </a:cubicBezTo>
                    <a:lnTo>
                      <a:pt x="928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44" name="Google Shape;2744;p37"/>
              <p:cNvSpPr/>
              <p:nvPr/>
            </p:nvSpPr>
            <p:spPr>
              <a:xfrm>
                <a:off x="3600275" y="3302925"/>
                <a:ext cx="18200" cy="20700"/>
              </a:xfrm>
              <a:custGeom>
                <a:avLst/>
                <a:gdLst/>
                <a:ahLst/>
                <a:cxnLst/>
                <a:rect l="l" t="t" r="r" b="b"/>
                <a:pathLst>
                  <a:path w="728" h="828" extrusionOk="0">
                    <a:moveTo>
                      <a:pt x="1" y="0"/>
                    </a:moveTo>
                    <a:lnTo>
                      <a:pt x="201" y="201"/>
                    </a:lnTo>
                    <a:cubicBezTo>
                      <a:pt x="284" y="201"/>
                      <a:pt x="368" y="340"/>
                      <a:pt x="523" y="458"/>
                    </a:cubicBezTo>
                    <a:lnTo>
                      <a:pt x="523" y="458"/>
                    </a:lnTo>
                    <a:cubicBezTo>
                      <a:pt x="168" y="660"/>
                      <a:pt x="1" y="828"/>
                      <a:pt x="1" y="828"/>
                    </a:cubicBezTo>
                    <a:cubicBezTo>
                      <a:pt x="1" y="828"/>
                      <a:pt x="301" y="727"/>
                      <a:pt x="727" y="527"/>
                    </a:cubicBezTo>
                    <a:lnTo>
                      <a:pt x="727" y="401"/>
                    </a:lnTo>
                    <a:cubicBezTo>
                      <a:pt x="527" y="301"/>
                      <a:pt x="301" y="201"/>
                      <a:pt x="201" y="101"/>
                    </a:cubicBezTo>
                    <a:cubicBezTo>
                      <a:pt x="101" y="0"/>
                      <a:pt x="1" y="0"/>
                      <a:pt x="1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45" name="Google Shape;2745;p37"/>
              <p:cNvSpPr/>
              <p:nvPr/>
            </p:nvSpPr>
            <p:spPr>
              <a:xfrm>
                <a:off x="3670450" y="3260575"/>
                <a:ext cx="21325" cy="21075"/>
              </a:xfrm>
              <a:custGeom>
                <a:avLst/>
                <a:gdLst/>
                <a:ahLst/>
                <a:cxnLst/>
                <a:rect l="l" t="t" r="r" b="b"/>
                <a:pathLst>
                  <a:path w="853" h="843" extrusionOk="0">
                    <a:moveTo>
                      <a:pt x="7" y="0"/>
                    </a:moveTo>
                    <a:cubicBezTo>
                      <a:pt x="3" y="0"/>
                      <a:pt x="1" y="5"/>
                      <a:pt x="1" y="15"/>
                    </a:cubicBezTo>
                    <a:cubicBezTo>
                      <a:pt x="1" y="15"/>
                      <a:pt x="101" y="341"/>
                      <a:pt x="226" y="742"/>
                    </a:cubicBezTo>
                    <a:lnTo>
                      <a:pt x="226" y="842"/>
                    </a:lnTo>
                    <a:lnTo>
                      <a:pt x="326" y="742"/>
                    </a:lnTo>
                    <a:cubicBezTo>
                      <a:pt x="527" y="642"/>
                      <a:pt x="627" y="441"/>
                      <a:pt x="727" y="341"/>
                    </a:cubicBezTo>
                    <a:cubicBezTo>
                      <a:pt x="853" y="216"/>
                      <a:pt x="853" y="116"/>
                      <a:pt x="853" y="115"/>
                    </a:cubicBezTo>
                    <a:lnTo>
                      <a:pt x="853" y="115"/>
                    </a:lnTo>
                    <a:cubicBezTo>
                      <a:pt x="853" y="116"/>
                      <a:pt x="727" y="216"/>
                      <a:pt x="627" y="341"/>
                    </a:cubicBezTo>
                    <a:cubicBezTo>
                      <a:pt x="542" y="341"/>
                      <a:pt x="456" y="487"/>
                      <a:pt x="309" y="592"/>
                    </a:cubicBezTo>
                    <a:lnTo>
                      <a:pt x="309" y="592"/>
                    </a:lnTo>
                    <a:cubicBezTo>
                      <a:pt x="214" y="328"/>
                      <a:pt x="43" y="0"/>
                      <a:pt x="7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46" name="Google Shape;2746;p37"/>
              <p:cNvSpPr/>
              <p:nvPr/>
            </p:nvSpPr>
            <p:spPr>
              <a:xfrm>
                <a:off x="3641625" y="3378750"/>
                <a:ext cx="23850" cy="21075"/>
              </a:xfrm>
              <a:custGeom>
                <a:avLst/>
                <a:gdLst/>
                <a:ahLst/>
                <a:cxnLst/>
                <a:rect l="l" t="t" r="r" b="b"/>
                <a:pathLst>
                  <a:path w="954" h="843" extrusionOk="0">
                    <a:moveTo>
                      <a:pt x="627" y="0"/>
                    </a:moveTo>
                    <a:lnTo>
                      <a:pt x="527" y="100"/>
                    </a:lnTo>
                    <a:cubicBezTo>
                      <a:pt x="427" y="201"/>
                      <a:pt x="226" y="401"/>
                      <a:pt x="126" y="501"/>
                    </a:cubicBezTo>
                    <a:cubicBezTo>
                      <a:pt x="126" y="627"/>
                      <a:pt x="1" y="727"/>
                      <a:pt x="1" y="727"/>
                    </a:cubicBezTo>
                    <a:cubicBezTo>
                      <a:pt x="1" y="727"/>
                      <a:pt x="126" y="627"/>
                      <a:pt x="226" y="627"/>
                    </a:cubicBezTo>
                    <a:cubicBezTo>
                      <a:pt x="314" y="517"/>
                      <a:pt x="402" y="349"/>
                      <a:pt x="557" y="242"/>
                    </a:cubicBezTo>
                    <a:lnTo>
                      <a:pt x="557" y="242"/>
                    </a:lnTo>
                    <a:cubicBezTo>
                      <a:pt x="740" y="507"/>
                      <a:pt x="832" y="842"/>
                      <a:pt x="850" y="842"/>
                    </a:cubicBezTo>
                    <a:cubicBezTo>
                      <a:pt x="852" y="842"/>
                      <a:pt x="853" y="837"/>
                      <a:pt x="853" y="827"/>
                    </a:cubicBezTo>
                    <a:cubicBezTo>
                      <a:pt x="953" y="827"/>
                      <a:pt x="853" y="501"/>
                      <a:pt x="627" y="100"/>
                    </a:cubicBezTo>
                    <a:lnTo>
                      <a:pt x="627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47" name="Google Shape;2747;p37"/>
              <p:cNvSpPr/>
              <p:nvPr/>
            </p:nvSpPr>
            <p:spPr>
              <a:xfrm>
                <a:off x="3717450" y="3326100"/>
                <a:ext cx="21325" cy="23850"/>
              </a:xfrm>
              <a:custGeom>
                <a:avLst/>
                <a:gdLst/>
                <a:ahLst/>
                <a:cxnLst/>
                <a:rect l="l" t="t" r="r" b="b"/>
                <a:pathLst>
                  <a:path w="853" h="954" extrusionOk="0">
                    <a:moveTo>
                      <a:pt x="727" y="1"/>
                    </a:moveTo>
                    <a:lnTo>
                      <a:pt x="101" y="427"/>
                    </a:lnTo>
                    <a:lnTo>
                      <a:pt x="0" y="427"/>
                    </a:lnTo>
                    <a:lnTo>
                      <a:pt x="101" y="527"/>
                    </a:lnTo>
                    <a:cubicBezTo>
                      <a:pt x="326" y="627"/>
                      <a:pt x="426" y="728"/>
                      <a:pt x="627" y="853"/>
                    </a:cubicBezTo>
                    <a:cubicBezTo>
                      <a:pt x="727" y="853"/>
                      <a:pt x="852" y="953"/>
                      <a:pt x="852" y="953"/>
                    </a:cubicBezTo>
                    <a:cubicBezTo>
                      <a:pt x="852" y="853"/>
                      <a:pt x="727" y="853"/>
                      <a:pt x="627" y="728"/>
                    </a:cubicBezTo>
                    <a:cubicBezTo>
                      <a:pt x="534" y="635"/>
                      <a:pt x="357" y="543"/>
                      <a:pt x="251" y="450"/>
                    </a:cubicBezTo>
                    <a:lnTo>
                      <a:pt x="251" y="450"/>
                    </a:lnTo>
                    <a:cubicBezTo>
                      <a:pt x="574" y="272"/>
                      <a:pt x="727" y="88"/>
                      <a:pt x="727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48" name="Google Shape;2748;p37"/>
              <p:cNvSpPr/>
              <p:nvPr/>
            </p:nvSpPr>
            <p:spPr>
              <a:xfrm>
                <a:off x="3662925" y="3279125"/>
                <a:ext cx="31350" cy="31350"/>
              </a:xfrm>
              <a:custGeom>
                <a:avLst/>
                <a:gdLst/>
                <a:ahLst/>
                <a:cxnLst/>
                <a:rect l="l" t="t" r="r" b="b"/>
                <a:pathLst>
                  <a:path w="1254" h="1254" extrusionOk="0">
                    <a:moveTo>
                      <a:pt x="1" y="0"/>
                    </a:moveTo>
                    <a:cubicBezTo>
                      <a:pt x="1" y="0"/>
                      <a:pt x="101" y="526"/>
                      <a:pt x="302" y="1153"/>
                    </a:cubicBezTo>
                    <a:lnTo>
                      <a:pt x="302" y="1253"/>
                    </a:lnTo>
                    <a:lnTo>
                      <a:pt x="402" y="1153"/>
                    </a:lnTo>
                    <a:cubicBezTo>
                      <a:pt x="728" y="952"/>
                      <a:pt x="928" y="727"/>
                      <a:pt x="1028" y="627"/>
                    </a:cubicBezTo>
                    <a:cubicBezTo>
                      <a:pt x="1154" y="426"/>
                      <a:pt x="1254" y="426"/>
                      <a:pt x="1254" y="326"/>
                    </a:cubicBezTo>
                    <a:lnTo>
                      <a:pt x="1254" y="326"/>
                    </a:lnTo>
                    <a:cubicBezTo>
                      <a:pt x="1254" y="326"/>
                      <a:pt x="1154" y="426"/>
                      <a:pt x="928" y="526"/>
                    </a:cubicBezTo>
                    <a:cubicBezTo>
                      <a:pt x="834" y="715"/>
                      <a:pt x="651" y="837"/>
                      <a:pt x="359" y="1017"/>
                    </a:cubicBezTo>
                    <a:lnTo>
                      <a:pt x="359" y="1017"/>
                    </a:lnTo>
                    <a:cubicBezTo>
                      <a:pt x="187" y="452"/>
                      <a:pt x="94" y="0"/>
                      <a:pt x="1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49" name="Google Shape;2749;p37"/>
              <p:cNvSpPr/>
              <p:nvPr/>
            </p:nvSpPr>
            <p:spPr>
              <a:xfrm>
                <a:off x="3623450" y="3300425"/>
                <a:ext cx="31375" cy="31350"/>
              </a:xfrm>
              <a:custGeom>
                <a:avLst/>
                <a:gdLst/>
                <a:ahLst/>
                <a:cxnLst/>
                <a:rect l="l" t="t" r="r" b="b"/>
                <a:pathLst>
                  <a:path w="1255" h="1254" extrusionOk="0">
                    <a:moveTo>
                      <a:pt x="327" y="0"/>
                    </a:moveTo>
                    <a:cubicBezTo>
                      <a:pt x="328" y="1"/>
                      <a:pt x="427" y="101"/>
                      <a:pt x="527" y="301"/>
                    </a:cubicBezTo>
                    <a:cubicBezTo>
                      <a:pt x="618" y="392"/>
                      <a:pt x="813" y="587"/>
                      <a:pt x="999" y="848"/>
                    </a:cubicBezTo>
                    <a:lnTo>
                      <a:pt x="999" y="848"/>
                    </a:lnTo>
                    <a:cubicBezTo>
                      <a:pt x="491" y="1043"/>
                      <a:pt x="1" y="1253"/>
                      <a:pt x="1" y="1253"/>
                    </a:cubicBezTo>
                    <a:cubicBezTo>
                      <a:pt x="1" y="1253"/>
                      <a:pt x="527" y="1128"/>
                      <a:pt x="1154" y="928"/>
                    </a:cubicBezTo>
                    <a:lnTo>
                      <a:pt x="1254" y="928"/>
                    </a:lnTo>
                    <a:lnTo>
                      <a:pt x="1154" y="827"/>
                    </a:lnTo>
                    <a:cubicBezTo>
                      <a:pt x="953" y="627"/>
                      <a:pt x="728" y="401"/>
                      <a:pt x="627" y="201"/>
                    </a:cubicBezTo>
                    <a:cubicBezTo>
                      <a:pt x="428" y="101"/>
                      <a:pt x="328" y="1"/>
                      <a:pt x="327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50" name="Google Shape;2750;p37"/>
              <p:cNvSpPr/>
              <p:nvPr/>
            </p:nvSpPr>
            <p:spPr>
              <a:xfrm>
                <a:off x="3644775" y="3344275"/>
                <a:ext cx="31350" cy="28850"/>
              </a:xfrm>
              <a:custGeom>
                <a:avLst/>
                <a:gdLst/>
                <a:ahLst/>
                <a:cxnLst/>
                <a:rect l="l" t="t" r="r" b="b"/>
                <a:pathLst>
                  <a:path w="1254" h="1154" extrusionOk="0">
                    <a:moveTo>
                      <a:pt x="827" y="1"/>
                    </a:moveTo>
                    <a:cubicBezTo>
                      <a:pt x="627" y="226"/>
                      <a:pt x="401" y="427"/>
                      <a:pt x="201" y="627"/>
                    </a:cubicBezTo>
                    <a:cubicBezTo>
                      <a:pt x="100" y="752"/>
                      <a:pt x="0" y="853"/>
                      <a:pt x="0" y="853"/>
                    </a:cubicBezTo>
                    <a:cubicBezTo>
                      <a:pt x="0" y="853"/>
                      <a:pt x="100" y="752"/>
                      <a:pt x="301" y="627"/>
                    </a:cubicBezTo>
                    <a:cubicBezTo>
                      <a:pt x="392" y="536"/>
                      <a:pt x="585" y="363"/>
                      <a:pt x="845" y="182"/>
                    </a:cubicBezTo>
                    <a:lnTo>
                      <a:pt x="845" y="182"/>
                    </a:lnTo>
                    <a:cubicBezTo>
                      <a:pt x="1034" y="776"/>
                      <a:pt x="1132" y="1153"/>
                      <a:pt x="1253" y="1153"/>
                    </a:cubicBezTo>
                    <a:cubicBezTo>
                      <a:pt x="1253" y="1153"/>
                      <a:pt x="1128" y="627"/>
                      <a:pt x="927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51" name="Google Shape;2751;p37"/>
              <p:cNvSpPr/>
              <p:nvPr/>
            </p:nvSpPr>
            <p:spPr>
              <a:xfrm>
                <a:off x="3686125" y="3322625"/>
                <a:ext cx="28850" cy="29825"/>
              </a:xfrm>
              <a:custGeom>
                <a:avLst/>
                <a:gdLst/>
                <a:ahLst/>
                <a:cxnLst/>
                <a:rect l="l" t="t" r="r" b="b"/>
                <a:pathLst>
                  <a:path w="1154" h="1193" extrusionOk="0">
                    <a:moveTo>
                      <a:pt x="1048" y="0"/>
                    </a:moveTo>
                    <a:cubicBezTo>
                      <a:pt x="864" y="0"/>
                      <a:pt x="459" y="93"/>
                      <a:pt x="0" y="240"/>
                    </a:cubicBezTo>
                    <a:lnTo>
                      <a:pt x="0" y="365"/>
                    </a:lnTo>
                    <a:cubicBezTo>
                      <a:pt x="226" y="666"/>
                      <a:pt x="426" y="867"/>
                      <a:pt x="627" y="992"/>
                    </a:cubicBezTo>
                    <a:cubicBezTo>
                      <a:pt x="526" y="766"/>
                      <a:pt x="326" y="566"/>
                      <a:pt x="100" y="365"/>
                    </a:cubicBezTo>
                    <a:cubicBezTo>
                      <a:pt x="727" y="240"/>
                      <a:pt x="1153" y="40"/>
                      <a:pt x="1153" y="40"/>
                    </a:cubicBezTo>
                    <a:cubicBezTo>
                      <a:pt x="1153" y="13"/>
                      <a:pt x="1115" y="0"/>
                      <a:pt x="1048" y="0"/>
                    </a:cubicBezTo>
                    <a:close/>
                    <a:moveTo>
                      <a:pt x="627" y="992"/>
                    </a:moveTo>
                    <a:cubicBezTo>
                      <a:pt x="727" y="1192"/>
                      <a:pt x="852" y="1192"/>
                      <a:pt x="852" y="1192"/>
                    </a:cubicBezTo>
                    <a:cubicBezTo>
                      <a:pt x="852" y="1192"/>
                      <a:pt x="852" y="1092"/>
                      <a:pt x="627" y="992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52" name="Google Shape;2752;p37"/>
              <p:cNvSpPr/>
              <p:nvPr/>
            </p:nvSpPr>
            <p:spPr>
              <a:xfrm>
                <a:off x="4033225" y="1190750"/>
                <a:ext cx="109675" cy="164200"/>
              </a:xfrm>
              <a:custGeom>
                <a:avLst/>
                <a:gdLst/>
                <a:ahLst/>
                <a:cxnLst/>
                <a:rect l="l" t="t" r="r" b="b"/>
                <a:pathLst>
                  <a:path w="4387" h="6568" extrusionOk="0">
                    <a:moveTo>
                      <a:pt x="1" y="1"/>
                    </a:moveTo>
                    <a:cubicBezTo>
                      <a:pt x="1" y="1"/>
                      <a:pt x="954" y="1555"/>
                      <a:pt x="2106" y="3334"/>
                    </a:cubicBezTo>
                    <a:cubicBezTo>
                      <a:pt x="3359" y="5214"/>
                      <a:pt x="4287" y="6567"/>
                      <a:pt x="4287" y="6567"/>
                    </a:cubicBezTo>
                    <a:cubicBezTo>
                      <a:pt x="4387" y="6567"/>
                      <a:pt x="3460" y="5114"/>
                      <a:pt x="2206" y="3234"/>
                    </a:cubicBezTo>
                    <a:cubicBezTo>
                      <a:pt x="1054" y="1455"/>
                      <a:pt x="1" y="1"/>
                      <a:pt x="1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53" name="Google Shape;2753;p37"/>
              <p:cNvSpPr/>
              <p:nvPr/>
            </p:nvSpPr>
            <p:spPr>
              <a:xfrm>
                <a:off x="4007550" y="1216800"/>
                <a:ext cx="151025" cy="99300"/>
              </a:xfrm>
              <a:custGeom>
                <a:avLst/>
                <a:gdLst/>
                <a:ahLst/>
                <a:cxnLst/>
                <a:rect l="l" t="t" r="r" b="b"/>
                <a:pathLst>
                  <a:path w="6041" h="3972" extrusionOk="0">
                    <a:moveTo>
                      <a:pt x="6026" y="0"/>
                    </a:moveTo>
                    <a:cubicBezTo>
                      <a:pt x="5878" y="0"/>
                      <a:pt x="4588" y="901"/>
                      <a:pt x="3033" y="1891"/>
                    </a:cubicBezTo>
                    <a:cubicBezTo>
                      <a:pt x="1354" y="3019"/>
                      <a:pt x="0" y="3871"/>
                      <a:pt x="0" y="3971"/>
                    </a:cubicBezTo>
                    <a:cubicBezTo>
                      <a:pt x="0" y="3971"/>
                      <a:pt x="1354" y="3144"/>
                      <a:pt x="3033" y="1991"/>
                    </a:cubicBezTo>
                    <a:cubicBezTo>
                      <a:pt x="4687" y="939"/>
                      <a:pt x="6041" y="11"/>
                      <a:pt x="6041" y="11"/>
                    </a:cubicBezTo>
                    <a:cubicBezTo>
                      <a:pt x="6041" y="4"/>
                      <a:pt x="6036" y="0"/>
                      <a:pt x="6026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54" name="Google Shape;2754;p37"/>
              <p:cNvSpPr/>
              <p:nvPr/>
            </p:nvSpPr>
            <p:spPr>
              <a:xfrm>
                <a:off x="4059550" y="1188250"/>
                <a:ext cx="36375" cy="166700"/>
              </a:xfrm>
              <a:custGeom>
                <a:avLst/>
                <a:gdLst/>
                <a:ahLst/>
                <a:cxnLst/>
                <a:rect l="l" t="t" r="r" b="b"/>
                <a:pathLst>
                  <a:path w="1455" h="6668" extrusionOk="0">
                    <a:moveTo>
                      <a:pt x="1454" y="1"/>
                    </a:moveTo>
                    <a:cubicBezTo>
                      <a:pt x="1454" y="1"/>
                      <a:pt x="1053" y="1455"/>
                      <a:pt x="727" y="3334"/>
                    </a:cubicBezTo>
                    <a:cubicBezTo>
                      <a:pt x="326" y="5113"/>
                      <a:pt x="1" y="6567"/>
                      <a:pt x="101" y="6667"/>
                    </a:cubicBezTo>
                    <a:cubicBezTo>
                      <a:pt x="101" y="6667"/>
                      <a:pt x="427" y="5113"/>
                      <a:pt x="828" y="3334"/>
                    </a:cubicBezTo>
                    <a:cubicBezTo>
                      <a:pt x="1254" y="1455"/>
                      <a:pt x="1454" y="1"/>
                      <a:pt x="1454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55" name="Google Shape;2755;p37"/>
              <p:cNvSpPr/>
              <p:nvPr/>
            </p:nvSpPr>
            <p:spPr>
              <a:xfrm>
                <a:off x="3994400" y="1242750"/>
                <a:ext cx="182975" cy="39500"/>
              </a:xfrm>
              <a:custGeom>
                <a:avLst/>
                <a:gdLst/>
                <a:ahLst/>
                <a:cxnLst/>
                <a:rect l="l" t="t" r="r" b="b"/>
                <a:pathLst>
                  <a:path w="7319" h="1580" extrusionOk="0">
                    <a:moveTo>
                      <a:pt x="0" y="1"/>
                    </a:moveTo>
                    <a:cubicBezTo>
                      <a:pt x="0" y="101"/>
                      <a:pt x="1679" y="427"/>
                      <a:pt x="3659" y="853"/>
                    </a:cubicBezTo>
                    <a:cubicBezTo>
                      <a:pt x="5639" y="1254"/>
                      <a:pt x="7318" y="1580"/>
                      <a:pt x="7318" y="1580"/>
                    </a:cubicBezTo>
                    <a:cubicBezTo>
                      <a:pt x="7318" y="1480"/>
                      <a:pt x="5639" y="1154"/>
                      <a:pt x="3659" y="728"/>
                    </a:cubicBezTo>
                    <a:cubicBezTo>
                      <a:pt x="1679" y="327"/>
                      <a:pt x="0" y="1"/>
                      <a:pt x="0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56" name="Google Shape;2756;p37"/>
              <p:cNvSpPr/>
              <p:nvPr/>
            </p:nvSpPr>
            <p:spPr>
              <a:xfrm>
                <a:off x="4025725" y="1188250"/>
                <a:ext cx="28850" cy="31350"/>
              </a:xfrm>
              <a:custGeom>
                <a:avLst/>
                <a:gdLst/>
                <a:ahLst/>
                <a:cxnLst/>
                <a:rect l="l" t="t" r="r" b="b"/>
                <a:pathLst>
                  <a:path w="1154" h="1254" extrusionOk="0">
                    <a:moveTo>
                      <a:pt x="928" y="1"/>
                    </a:moveTo>
                    <a:lnTo>
                      <a:pt x="928" y="301"/>
                    </a:lnTo>
                    <a:lnTo>
                      <a:pt x="928" y="1090"/>
                    </a:lnTo>
                    <a:lnTo>
                      <a:pt x="928" y="1090"/>
                    </a:lnTo>
                    <a:cubicBezTo>
                      <a:pt x="370" y="814"/>
                      <a:pt x="0" y="727"/>
                      <a:pt x="0" y="727"/>
                    </a:cubicBezTo>
                    <a:lnTo>
                      <a:pt x="0" y="727"/>
                    </a:lnTo>
                    <a:cubicBezTo>
                      <a:pt x="0" y="727"/>
                      <a:pt x="426" y="1028"/>
                      <a:pt x="1053" y="1254"/>
                    </a:cubicBezTo>
                    <a:lnTo>
                      <a:pt x="1053" y="1153"/>
                    </a:lnTo>
                    <a:cubicBezTo>
                      <a:pt x="1153" y="828"/>
                      <a:pt x="1053" y="527"/>
                      <a:pt x="1053" y="301"/>
                    </a:cubicBezTo>
                    <a:cubicBezTo>
                      <a:pt x="1053" y="101"/>
                      <a:pt x="1053" y="1"/>
                      <a:pt x="928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57" name="Google Shape;2757;p37"/>
              <p:cNvSpPr/>
              <p:nvPr/>
            </p:nvSpPr>
            <p:spPr>
              <a:xfrm>
                <a:off x="4114700" y="1316075"/>
                <a:ext cx="28200" cy="31350"/>
              </a:xfrm>
              <a:custGeom>
                <a:avLst/>
                <a:gdLst/>
                <a:ahLst/>
                <a:cxnLst/>
                <a:rect l="l" t="t" r="r" b="b"/>
                <a:pathLst>
                  <a:path w="1128" h="1254" extrusionOk="0">
                    <a:moveTo>
                      <a:pt x="0" y="0"/>
                    </a:moveTo>
                    <a:lnTo>
                      <a:pt x="0" y="101"/>
                    </a:lnTo>
                    <a:cubicBezTo>
                      <a:pt x="0" y="426"/>
                      <a:pt x="0" y="727"/>
                      <a:pt x="100" y="928"/>
                    </a:cubicBezTo>
                    <a:lnTo>
                      <a:pt x="100" y="101"/>
                    </a:lnTo>
                    <a:cubicBezTo>
                      <a:pt x="627" y="426"/>
                      <a:pt x="1128" y="527"/>
                      <a:pt x="1128" y="527"/>
                    </a:cubicBezTo>
                    <a:cubicBezTo>
                      <a:pt x="1128" y="527"/>
                      <a:pt x="727" y="201"/>
                      <a:pt x="100" y="0"/>
                    </a:cubicBezTo>
                    <a:close/>
                    <a:moveTo>
                      <a:pt x="100" y="928"/>
                    </a:moveTo>
                    <a:lnTo>
                      <a:pt x="100" y="1253"/>
                    </a:lnTo>
                    <a:cubicBezTo>
                      <a:pt x="100" y="1253"/>
                      <a:pt x="201" y="1153"/>
                      <a:pt x="100" y="928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58" name="Google Shape;2758;p37"/>
              <p:cNvSpPr/>
              <p:nvPr/>
            </p:nvSpPr>
            <p:spPr>
              <a:xfrm>
                <a:off x="4104050" y="1300400"/>
                <a:ext cx="20700" cy="20700"/>
              </a:xfrm>
              <a:custGeom>
                <a:avLst/>
                <a:gdLst/>
                <a:ahLst/>
                <a:cxnLst/>
                <a:rect l="l" t="t" r="r" b="b"/>
                <a:pathLst>
                  <a:path w="828" h="828" extrusionOk="0">
                    <a:moveTo>
                      <a:pt x="0" y="1"/>
                    </a:moveTo>
                    <a:lnTo>
                      <a:pt x="0" y="101"/>
                    </a:lnTo>
                    <a:lnTo>
                      <a:pt x="0" y="627"/>
                    </a:lnTo>
                    <a:cubicBezTo>
                      <a:pt x="100" y="728"/>
                      <a:pt x="100" y="828"/>
                      <a:pt x="100" y="828"/>
                    </a:cubicBezTo>
                    <a:lnTo>
                      <a:pt x="100" y="627"/>
                    </a:lnTo>
                    <a:lnTo>
                      <a:pt x="100" y="148"/>
                    </a:lnTo>
                    <a:lnTo>
                      <a:pt x="100" y="148"/>
                    </a:lnTo>
                    <a:cubicBezTo>
                      <a:pt x="361" y="268"/>
                      <a:pt x="567" y="352"/>
                      <a:pt x="699" y="352"/>
                    </a:cubicBezTo>
                    <a:cubicBezTo>
                      <a:pt x="756" y="352"/>
                      <a:pt x="799" y="336"/>
                      <a:pt x="827" y="302"/>
                    </a:cubicBezTo>
                    <a:cubicBezTo>
                      <a:pt x="827" y="302"/>
                      <a:pt x="526" y="101"/>
                      <a:pt x="100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59" name="Google Shape;2759;p37"/>
              <p:cNvSpPr/>
              <p:nvPr/>
            </p:nvSpPr>
            <p:spPr>
              <a:xfrm>
                <a:off x="4130350" y="1203925"/>
                <a:ext cx="31350" cy="28825"/>
              </a:xfrm>
              <a:custGeom>
                <a:avLst/>
                <a:gdLst/>
                <a:ahLst/>
                <a:cxnLst/>
                <a:rect l="l" t="t" r="r" b="b"/>
                <a:pathLst>
                  <a:path w="1254" h="1153" extrusionOk="0">
                    <a:moveTo>
                      <a:pt x="502" y="0"/>
                    </a:moveTo>
                    <a:cubicBezTo>
                      <a:pt x="502" y="0"/>
                      <a:pt x="301" y="527"/>
                      <a:pt x="1" y="1028"/>
                    </a:cubicBezTo>
                    <a:lnTo>
                      <a:pt x="1" y="1153"/>
                    </a:lnTo>
                    <a:lnTo>
                      <a:pt x="928" y="1153"/>
                    </a:lnTo>
                    <a:cubicBezTo>
                      <a:pt x="1129" y="1028"/>
                      <a:pt x="1254" y="1028"/>
                      <a:pt x="1254" y="1028"/>
                    </a:cubicBezTo>
                    <a:lnTo>
                      <a:pt x="159" y="1028"/>
                    </a:lnTo>
                    <a:cubicBezTo>
                      <a:pt x="415" y="458"/>
                      <a:pt x="502" y="0"/>
                      <a:pt x="502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60" name="Google Shape;2760;p37"/>
              <p:cNvSpPr/>
              <p:nvPr/>
            </p:nvSpPr>
            <p:spPr>
              <a:xfrm>
                <a:off x="4114700" y="1224600"/>
                <a:ext cx="20700" cy="18175"/>
              </a:xfrm>
              <a:custGeom>
                <a:avLst/>
                <a:gdLst/>
                <a:ahLst/>
                <a:cxnLst/>
                <a:rect l="l" t="t" r="r" b="b"/>
                <a:pathLst>
                  <a:path w="828" h="727" extrusionOk="0">
                    <a:moveTo>
                      <a:pt x="301" y="0"/>
                    </a:moveTo>
                    <a:cubicBezTo>
                      <a:pt x="301" y="0"/>
                      <a:pt x="201" y="326"/>
                      <a:pt x="0" y="627"/>
                    </a:cubicBezTo>
                    <a:lnTo>
                      <a:pt x="0" y="727"/>
                    </a:lnTo>
                    <a:lnTo>
                      <a:pt x="627" y="727"/>
                    </a:lnTo>
                    <a:cubicBezTo>
                      <a:pt x="827" y="727"/>
                      <a:pt x="827" y="627"/>
                      <a:pt x="827" y="627"/>
                    </a:cubicBezTo>
                    <a:lnTo>
                      <a:pt x="149" y="627"/>
                    </a:lnTo>
                    <a:cubicBezTo>
                      <a:pt x="316" y="273"/>
                      <a:pt x="393" y="0"/>
                      <a:pt x="301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61" name="Google Shape;2761;p37"/>
              <p:cNvSpPr/>
              <p:nvPr/>
            </p:nvSpPr>
            <p:spPr>
              <a:xfrm>
                <a:off x="3999400" y="1297900"/>
                <a:ext cx="31350" cy="28850"/>
              </a:xfrm>
              <a:custGeom>
                <a:avLst/>
                <a:gdLst/>
                <a:ahLst/>
                <a:cxnLst/>
                <a:rect l="l" t="t" r="r" b="b"/>
                <a:pathLst>
                  <a:path w="1254" h="1154" extrusionOk="0">
                    <a:moveTo>
                      <a:pt x="1153" y="1"/>
                    </a:moveTo>
                    <a:cubicBezTo>
                      <a:pt x="853" y="1"/>
                      <a:pt x="527" y="1"/>
                      <a:pt x="326" y="101"/>
                    </a:cubicBezTo>
                    <a:lnTo>
                      <a:pt x="1" y="101"/>
                    </a:lnTo>
                    <a:cubicBezTo>
                      <a:pt x="1" y="101"/>
                      <a:pt x="101" y="201"/>
                      <a:pt x="326" y="201"/>
                    </a:cubicBezTo>
                    <a:cubicBezTo>
                      <a:pt x="527" y="101"/>
                      <a:pt x="853" y="101"/>
                      <a:pt x="1153" y="101"/>
                    </a:cubicBezTo>
                    <a:cubicBezTo>
                      <a:pt x="953" y="627"/>
                      <a:pt x="727" y="1153"/>
                      <a:pt x="727" y="1153"/>
                    </a:cubicBezTo>
                    <a:cubicBezTo>
                      <a:pt x="853" y="1153"/>
                      <a:pt x="1053" y="727"/>
                      <a:pt x="1254" y="101"/>
                    </a:cubicBezTo>
                    <a:lnTo>
                      <a:pt x="1254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62" name="Google Shape;2762;p37"/>
              <p:cNvSpPr/>
              <p:nvPr/>
            </p:nvSpPr>
            <p:spPr>
              <a:xfrm>
                <a:off x="4025725" y="1287250"/>
                <a:ext cx="23200" cy="20700"/>
              </a:xfrm>
              <a:custGeom>
                <a:avLst/>
                <a:gdLst/>
                <a:ahLst/>
                <a:cxnLst/>
                <a:rect l="l" t="t" r="r" b="b"/>
                <a:pathLst>
                  <a:path w="928" h="828" extrusionOk="0">
                    <a:moveTo>
                      <a:pt x="201" y="0"/>
                    </a:moveTo>
                    <a:cubicBezTo>
                      <a:pt x="100" y="101"/>
                      <a:pt x="0" y="101"/>
                      <a:pt x="0" y="101"/>
                    </a:cubicBezTo>
                    <a:lnTo>
                      <a:pt x="703" y="101"/>
                    </a:lnTo>
                    <a:cubicBezTo>
                      <a:pt x="612" y="487"/>
                      <a:pt x="527" y="828"/>
                      <a:pt x="527" y="828"/>
                    </a:cubicBezTo>
                    <a:cubicBezTo>
                      <a:pt x="527" y="828"/>
                      <a:pt x="727" y="527"/>
                      <a:pt x="827" y="101"/>
                    </a:cubicBezTo>
                    <a:lnTo>
                      <a:pt x="928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63" name="Google Shape;2763;p37"/>
              <p:cNvSpPr/>
              <p:nvPr/>
            </p:nvSpPr>
            <p:spPr>
              <a:xfrm>
                <a:off x="4010050" y="1237750"/>
                <a:ext cx="20700" cy="21375"/>
              </a:xfrm>
              <a:custGeom>
                <a:avLst/>
                <a:gdLst/>
                <a:ahLst/>
                <a:cxnLst/>
                <a:rect l="l" t="t" r="r" b="b"/>
                <a:pathLst>
                  <a:path w="828" h="855" extrusionOk="0">
                    <a:moveTo>
                      <a:pt x="101" y="0"/>
                    </a:moveTo>
                    <a:cubicBezTo>
                      <a:pt x="101" y="0"/>
                      <a:pt x="101" y="101"/>
                      <a:pt x="201" y="201"/>
                    </a:cubicBezTo>
                    <a:cubicBezTo>
                      <a:pt x="290" y="290"/>
                      <a:pt x="479" y="399"/>
                      <a:pt x="590" y="493"/>
                    </a:cubicBezTo>
                    <a:lnTo>
                      <a:pt x="590" y="493"/>
                    </a:lnTo>
                    <a:cubicBezTo>
                      <a:pt x="238" y="669"/>
                      <a:pt x="1" y="828"/>
                      <a:pt x="1" y="828"/>
                    </a:cubicBezTo>
                    <a:cubicBezTo>
                      <a:pt x="19" y="846"/>
                      <a:pt x="45" y="854"/>
                      <a:pt x="77" y="854"/>
                    </a:cubicBezTo>
                    <a:cubicBezTo>
                      <a:pt x="220" y="854"/>
                      <a:pt x="482" y="691"/>
                      <a:pt x="727" y="527"/>
                    </a:cubicBezTo>
                    <a:lnTo>
                      <a:pt x="828" y="527"/>
                    </a:lnTo>
                    <a:lnTo>
                      <a:pt x="727" y="427"/>
                    </a:lnTo>
                    <a:cubicBezTo>
                      <a:pt x="627" y="301"/>
                      <a:pt x="427" y="201"/>
                      <a:pt x="301" y="101"/>
                    </a:cubicBezTo>
                    <a:cubicBezTo>
                      <a:pt x="201" y="0"/>
                      <a:pt x="101" y="0"/>
                      <a:pt x="101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64" name="Google Shape;2764;p37"/>
              <p:cNvSpPr/>
              <p:nvPr/>
            </p:nvSpPr>
            <p:spPr>
              <a:xfrm>
                <a:off x="4083350" y="1195775"/>
                <a:ext cx="20725" cy="21325"/>
              </a:xfrm>
              <a:custGeom>
                <a:avLst/>
                <a:gdLst/>
                <a:ahLst/>
                <a:cxnLst/>
                <a:rect l="l" t="t" r="r" b="b"/>
                <a:pathLst>
                  <a:path w="829" h="853" extrusionOk="0">
                    <a:moveTo>
                      <a:pt x="1" y="0"/>
                    </a:moveTo>
                    <a:cubicBezTo>
                      <a:pt x="1" y="0"/>
                      <a:pt x="1" y="326"/>
                      <a:pt x="201" y="727"/>
                    </a:cubicBezTo>
                    <a:lnTo>
                      <a:pt x="201" y="852"/>
                    </a:lnTo>
                    <a:lnTo>
                      <a:pt x="302" y="727"/>
                    </a:lnTo>
                    <a:cubicBezTo>
                      <a:pt x="402" y="627"/>
                      <a:pt x="628" y="426"/>
                      <a:pt x="728" y="326"/>
                    </a:cubicBezTo>
                    <a:cubicBezTo>
                      <a:pt x="828" y="226"/>
                      <a:pt x="828" y="226"/>
                      <a:pt x="828" y="101"/>
                    </a:cubicBezTo>
                    <a:lnTo>
                      <a:pt x="828" y="101"/>
                    </a:lnTo>
                    <a:cubicBezTo>
                      <a:pt x="828" y="101"/>
                      <a:pt x="728" y="226"/>
                      <a:pt x="628" y="326"/>
                    </a:cubicBezTo>
                    <a:cubicBezTo>
                      <a:pt x="511" y="419"/>
                      <a:pt x="416" y="512"/>
                      <a:pt x="243" y="605"/>
                    </a:cubicBezTo>
                    <a:lnTo>
                      <a:pt x="243" y="605"/>
                    </a:lnTo>
                    <a:cubicBezTo>
                      <a:pt x="82" y="262"/>
                      <a:pt x="1" y="0"/>
                      <a:pt x="1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65" name="Google Shape;2765;p37"/>
              <p:cNvSpPr/>
              <p:nvPr/>
            </p:nvSpPr>
            <p:spPr>
              <a:xfrm>
                <a:off x="4054550" y="1313575"/>
                <a:ext cx="20700" cy="23200"/>
              </a:xfrm>
              <a:custGeom>
                <a:avLst/>
                <a:gdLst/>
                <a:ahLst/>
                <a:cxnLst/>
                <a:rect l="l" t="t" r="r" b="b"/>
                <a:pathLst>
                  <a:path w="828" h="928" extrusionOk="0">
                    <a:moveTo>
                      <a:pt x="627" y="0"/>
                    </a:moveTo>
                    <a:lnTo>
                      <a:pt x="526" y="100"/>
                    </a:lnTo>
                    <a:cubicBezTo>
                      <a:pt x="301" y="301"/>
                      <a:pt x="201" y="401"/>
                      <a:pt x="100" y="526"/>
                    </a:cubicBezTo>
                    <a:cubicBezTo>
                      <a:pt x="0" y="627"/>
                      <a:pt x="0" y="727"/>
                      <a:pt x="0" y="727"/>
                    </a:cubicBezTo>
                    <a:cubicBezTo>
                      <a:pt x="0" y="727"/>
                      <a:pt x="100" y="727"/>
                      <a:pt x="201" y="627"/>
                    </a:cubicBezTo>
                    <a:cubicBezTo>
                      <a:pt x="287" y="540"/>
                      <a:pt x="373" y="362"/>
                      <a:pt x="539" y="250"/>
                    </a:cubicBezTo>
                    <a:lnTo>
                      <a:pt x="539" y="250"/>
                    </a:lnTo>
                    <a:cubicBezTo>
                      <a:pt x="642" y="650"/>
                      <a:pt x="827" y="927"/>
                      <a:pt x="827" y="927"/>
                    </a:cubicBezTo>
                    <a:cubicBezTo>
                      <a:pt x="827" y="827"/>
                      <a:pt x="727" y="526"/>
                      <a:pt x="627" y="100"/>
                    </a:cubicBezTo>
                    <a:lnTo>
                      <a:pt x="627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66" name="Google Shape;2766;p37"/>
              <p:cNvSpPr/>
              <p:nvPr/>
            </p:nvSpPr>
            <p:spPr>
              <a:xfrm>
                <a:off x="4130350" y="1260925"/>
                <a:ext cx="18200" cy="23850"/>
              </a:xfrm>
              <a:custGeom>
                <a:avLst/>
                <a:gdLst/>
                <a:ahLst/>
                <a:cxnLst/>
                <a:rect l="l" t="t" r="r" b="b"/>
                <a:pathLst>
                  <a:path w="728" h="954" extrusionOk="0">
                    <a:moveTo>
                      <a:pt x="727" y="1"/>
                    </a:moveTo>
                    <a:cubicBezTo>
                      <a:pt x="727" y="1"/>
                      <a:pt x="402" y="226"/>
                      <a:pt x="1" y="427"/>
                    </a:cubicBezTo>
                    <a:lnTo>
                      <a:pt x="1" y="527"/>
                    </a:lnTo>
                    <a:cubicBezTo>
                      <a:pt x="201" y="627"/>
                      <a:pt x="402" y="753"/>
                      <a:pt x="502" y="853"/>
                    </a:cubicBezTo>
                    <a:cubicBezTo>
                      <a:pt x="627" y="853"/>
                      <a:pt x="727" y="953"/>
                      <a:pt x="727" y="953"/>
                    </a:cubicBezTo>
                    <a:cubicBezTo>
                      <a:pt x="727" y="953"/>
                      <a:pt x="727" y="853"/>
                      <a:pt x="627" y="753"/>
                    </a:cubicBezTo>
                    <a:cubicBezTo>
                      <a:pt x="435" y="646"/>
                      <a:pt x="334" y="558"/>
                      <a:pt x="185" y="472"/>
                    </a:cubicBezTo>
                    <a:lnTo>
                      <a:pt x="185" y="472"/>
                    </a:lnTo>
                    <a:cubicBezTo>
                      <a:pt x="459" y="290"/>
                      <a:pt x="727" y="115"/>
                      <a:pt x="727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67" name="Google Shape;2767;p37"/>
              <p:cNvSpPr/>
              <p:nvPr/>
            </p:nvSpPr>
            <p:spPr>
              <a:xfrm>
                <a:off x="4075225" y="1216600"/>
                <a:ext cx="31350" cy="28700"/>
              </a:xfrm>
              <a:custGeom>
                <a:avLst/>
                <a:gdLst/>
                <a:ahLst/>
                <a:cxnLst/>
                <a:rect l="l" t="t" r="r" b="b"/>
                <a:pathLst>
                  <a:path w="1254" h="1148" extrusionOk="0">
                    <a:moveTo>
                      <a:pt x="6" y="1"/>
                    </a:moveTo>
                    <a:cubicBezTo>
                      <a:pt x="2" y="1"/>
                      <a:pt x="0" y="7"/>
                      <a:pt x="0" y="19"/>
                    </a:cubicBezTo>
                    <a:cubicBezTo>
                      <a:pt x="0" y="19"/>
                      <a:pt x="100" y="420"/>
                      <a:pt x="326" y="1047"/>
                    </a:cubicBezTo>
                    <a:lnTo>
                      <a:pt x="326" y="1147"/>
                    </a:lnTo>
                    <a:lnTo>
                      <a:pt x="426" y="1147"/>
                    </a:lnTo>
                    <a:lnTo>
                      <a:pt x="426" y="1047"/>
                    </a:lnTo>
                    <a:cubicBezTo>
                      <a:pt x="627" y="947"/>
                      <a:pt x="827" y="646"/>
                      <a:pt x="1053" y="521"/>
                    </a:cubicBezTo>
                    <a:lnTo>
                      <a:pt x="1253" y="320"/>
                    </a:lnTo>
                    <a:cubicBezTo>
                      <a:pt x="1253" y="291"/>
                      <a:pt x="1245" y="279"/>
                      <a:pt x="1227" y="279"/>
                    </a:cubicBezTo>
                    <a:cubicBezTo>
                      <a:pt x="1186" y="279"/>
                      <a:pt x="1094" y="350"/>
                      <a:pt x="953" y="420"/>
                    </a:cubicBezTo>
                    <a:cubicBezTo>
                      <a:pt x="838" y="627"/>
                      <a:pt x="577" y="812"/>
                      <a:pt x="380" y="919"/>
                    </a:cubicBezTo>
                    <a:lnTo>
                      <a:pt x="380" y="919"/>
                    </a:lnTo>
                    <a:cubicBezTo>
                      <a:pt x="196" y="412"/>
                      <a:pt x="38" y="1"/>
                      <a:pt x="6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68" name="Google Shape;2768;p37"/>
              <p:cNvSpPr/>
              <p:nvPr/>
            </p:nvSpPr>
            <p:spPr>
              <a:xfrm>
                <a:off x="4036375" y="1235250"/>
                <a:ext cx="28225" cy="31350"/>
              </a:xfrm>
              <a:custGeom>
                <a:avLst/>
                <a:gdLst/>
                <a:ahLst/>
                <a:cxnLst/>
                <a:rect l="l" t="t" r="r" b="b"/>
                <a:pathLst>
                  <a:path w="1129" h="1254" extrusionOk="0">
                    <a:moveTo>
                      <a:pt x="301" y="0"/>
                    </a:moveTo>
                    <a:cubicBezTo>
                      <a:pt x="301" y="0"/>
                      <a:pt x="301" y="101"/>
                      <a:pt x="502" y="301"/>
                    </a:cubicBezTo>
                    <a:cubicBezTo>
                      <a:pt x="611" y="498"/>
                      <a:pt x="778" y="676"/>
                      <a:pt x="952" y="852"/>
                    </a:cubicBezTo>
                    <a:lnTo>
                      <a:pt x="952" y="852"/>
                    </a:lnTo>
                    <a:cubicBezTo>
                      <a:pt x="369" y="1046"/>
                      <a:pt x="0" y="1253"/>
                      <a:pt x="0" y="1253"/>
                    </a:cubicBezTo>
                    <a:lnTo>
                      <a:pt x="1028" y="1028"/>
                    </a:lnTo>
                    <a:lnTo>
                      <a:pt x="1128" y="928"/>
                    </a:lnTo>
                    <a:lnTo>
                      <a:pt x="1128" y="827"/>
                    </a:lnTo>
                    <a:cubicBezTo>
                      <a:pt x="928" y="627"/>
                      <a:pt x="727" y="401"/>
                      <a:pt x="502" y="201"/>
                    </a:cubicBezTo>
                    <a:cubicBezTo>
                      <a:pt x="401" y="100"/>
                      <a:pt x="301" y="0"/>
                      <a:pt x="301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69" name="Google Shape;2769;p37"/>
              <p:cNvSpPr/>
              <p:nvPr/>
            </p:nvSpPr>
            <p:spPr>
              <a:xfrm>
                <a:off x="4057050" y="1279725"/>
                <a:ext cx="31350" cy="28225"/>
              </a:xfrm>
              <a:custGeom>
                <a:avLst/>
                <a:gdLst/>
                <a:ahLst/>
                <a:cxnLst/>
                <a:rect l="l" t="t" r="r" b="b"/>
                <a:pathLst>
                  <a:path w="1254" h="1129" extrusionOk="0">
                    <a:moveTo>
                      <a:pt x="201" y="627"/>
                    </a:moveTo>
                    <a:cubicBezTo>
                      <a:pt x="0" y="728"/>
                      <a:pt x="0" y="828"/>
                      <a:pt x="0" y="828"/>
                    </a:cubicBezTo>
                    <a:cubicBezTo>
                      <a:pt x="0" y="828"/>
                      <a:pt x="101" y="828"/>
                      <a:pt x="201" y="627"/>
                    </a:cubicBezTo>
                    <a:close/>
                    <a:moveTo>
                      <a:pt x="827" y="1"/>
                    </a:moveTo>
                    <a:cubicBezTo>
                      <a:pt x="527" y="201"/>
                      <a:pt x="301" y="402"/>
                      <a:pt x="201" y="627"/>
                    </a:cubicBezTo>
                    <a:cubicBezTo>
                      <a:pt x="426" y="502"/>
                      <a:pt x="627" y="301"/>
                      <a:pt x="827" y="101"/>
                    </a:cubicBezTo>
                    <a:cubicBezTo>
                      <a:pt x="928" y="728"/>
                      <a:pt x="1153" y="1129"/>
                      <a:pt x="1153" y="1129"/>
                    </a:cubicBezTo>
                    <a:cubicBezTo>
                      <a:pt x="1253" y="1129"/>
                      <a:pt x="1153" y="627"/>
                      <a:pt x="928" y="101"/>
                    </a:cubicBezTo>
                    <a:lnTo>
                      <a:pt x="928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70" name="Google Shape;2770;p37"/>
              <p:cNvSpPr/>
              <p:nvPr/>
            </p:nvSpPr>
            <p:spPr>
              <a:xfrm>
                <a:off x="4095900" y="1257750"/>
                <a:ext cx="31350" cy="32025"/>
              </a:xfrm>
              <a:custGeom>
                <a:avLst/>
                <a:gdLst/>
                <a:ahLst/>
                <a:cxnLst/>
                <a:rect l="l" t="t" r="r" b="b"/>
                <a:pathLst>
                  <a:path w="1254" h="1281" extrusionOk="0">
                    <a:moveTo>
                      <a:pt x="1202" y="0"/>
                    </a:moveTo>
                    <a:cubicBezTo>
                      <a:pt x="1059" y="0"/>
                      <a:pt x="634" y="151"/>
                      <a:pt x="126" y="253"/>
                    </a:cubicBezTo>
                    <a:lnTo>
                      <a:pt x="0" y="253"/>
                    </a:lnTo>
                    <a:lnTo>
                      <a:pt x="126" y="353"/>
                    </a:lnTo>
                    <a:cubicBezTo>
                      <a:pt x="326" y="654"/>
                      <a:pt x="527" y="880"/>
                      <a:pt x="627" y="980"/>
                    </a:cubicBezTo>
                    <a:cubicBezTo>
                      <a:pt x="852" y="1180"/>
                      <a:pt x="953" y="1281"/>
                      <a:pt x="953" y="1281"/>
                    </a:cubicBezTo>
                    <a:cubicBezTo>
                      <a:pt x="953" y="1180"/>
                      <a:pt x="852" y="1080"/>
                      <a:pt x="752" y="980"/>
                    </a:cubicBezTo>
                    <a:cubicBezTo>
                      <a:pt x="627" y="754"/>
                      <a:pt x="426" y="554"/>
                      <a:pt x="226" y="353"/>
                    </a:cubicBezTo>
                    <a:lnTo>
                      <a:pt x="226" y="336"/>
                    </a:lnTo>
                    <a:lnTo>
                      <a:pt x="226" y="336"/>
                    </a:lnTo>
                    <a:cubicBezTo>
                      <a:pt x="805" y="229"/>
                      <a:pt x="1253" y="28"/>
                      <a:pt x="1253" y="28"/>
                    </a:cubicBezTo>
                    <a:cubicBezTo>
                      <a:pt x="1253" y="9"/>
                      <a:pt x="1235" y="0"/>
                      <a:pt x="1202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71" name="Google Shape;2771;p37"/>
              <p:cNvSpPr/>
              <p:nvPr/>
            </p:nvSpPr>
            <p:spPr>
              <a:xfrm>
                <a:off x="3352150" y="4200675"/>
                <a:ext cx="109675" cy="164925"/>
              </a:xfrm>
              <a:custGeom>
                <a:avLst/>
                <a:gdLst/>
                <a:ahLst/>
                <a:cxnLst/>
                <a:rect l="l" t="t" r="r" b="b"/>
                <a:pathLst>
                  <a:path w="4387" h="6597" extrusionOk="0">
                    <a:moveTo>
                      <a:pt x="4" y="1"/>
                    </a:moveTo>
                    <a:cubicBezTo>
                      <a:pt x="2" y="1"/>
                      <a:pt x="1" y="2"/>
                      <a:pt x="1" y="5"/>
                    </a:cubicBezTo>
                    <a:cubicBezTo>
                      <a:pt x="1" y="5"/>
                      <a:pt x="928" y="1459"/>
                      <a:pt x="2081" y="3239"/>
                    </a:cubicBezTo>
                    <a:cubicBezTo>
                      <a:pt x="3334" y="5118"/>
                      <a:pt x="4286" y="6597"/>
                      <a:pt x="4286" y="6597"/>
                    </a:cubicBezTo>
                    <a:cubicBezTo>
                      <a:pt x="4387" y="6472"/>
                      <a:pt x="3434" y="5018"/>
                      <a:pt x="2181" y="3239"/>
                    </a:cubicBezTo>
                    <a:cubicBezTo>
                      <a:pt x="1090" y="1420"/>
                      <a:pt x="69" y="1"/>
                      <a:pt x="4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72" name="Google Shape;2772;p37"/>
              <p:cNvSpPr/>
              <p:nvPr/>
            </p:nvSpPr>
            <p:spPr>
              <a:xfrm>
                <a:off x="3325850" y="4224600"/>
                <a:ext cx="151650" cy="99025"/>
              </a:xfrm>
              <a:custGeom>
                <a:avLst/>
                <a:gdLst/>
                <a:ahLst/>
                <a:cxnLst/>
                <a:rect l="l" t="t" r="r" b="b"/>
                <a:pathLst>
                  <a:path w="6066" h="3961" extrusionOk="0">
                    <a:moveTo>
                      <a:pt x="6065" y="1"/>
                    </a:moveTo>
                    <a:cubicBezTo>
                      <a:pt x="5965" y="1"/>
                      <a:pt x="4612" y="828"/>
                      <a:pt x="2932" y="1881"/>
                    </a:cubicBezTo>
                    <a:cubicBezTo>
                      <a:pt x="1253" y="3008"/>
                      <a:pt x="0" y="3961"/>
                      <a:pt x="0" y="3961"/>
                    </a:cubicBezTo>
                    <a:cubicBezTo>
                      <a:pt x="0" y="3961"/>
                      <a:pt x="1353" y="3134"/>
                      <a:pt x="3033" y="1981"/>
                    </a:cubicBezTo>
                    <a:cubicBezTo>
                      <a:pt x="4712" y="928"/>
                      <a:pt x="6065" y="1"/>
                      <a:pt x="6065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73" name="Google Shape;2773;p37"/>
              <p:cNvSpPr/>
              <p:nvPr/>
            </p:nvSpPr>
            <p:spPr>
              <a:xfrm>
                <a:off x="3378475" y="4195775"/>
                <a:ext cx="36350" cy="166700"/>
              </a:xfrm>
              <a:custGeom>
                <a:avLst/>
                <a:gdLst/>
                <a:ahLst/>
                <a:cxnLst/>
                <a:rect l="l" t="t" r="r" b="b"/>
                <a:pathLst>
                  <a:path w="1454" h="6668" extrusionOk="0">
                    <a:moveTo>
                      <a:pt x="1454" y="1"/>
                    </a:moveTo>
                    <a:cubicBezTo>
                      <a:pt x="1354" y="1"/>
                      <a:pt x="1028" y="1455"/>
                      <a:pt x="727" y="3334"/>
                    </a:cubicBezTo>
                    <a:cubicBezTo>
                      <a:pt x="301" y="5114"/>
                      <a:pt x="0" y="6668"/>
                      <a:pt x="101" y="6668"/>
                    </a:cubicBezTo>
                    <a:cubicBezTo>
                      <a:pt x="101" y="6668"/>
                      <a:pt x="401" y="5214"/>
                      <a:pt x="827" y="3334"/>
                    </a:cubicBezTo>
                    <a:cubicBezTo>
                      <a:pt x="1128" y="1555"/>
                      <a:pt x="1454" y="1"/>
                      <a:pt x="1454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74" name="Google Shape;2774;p37"/>
              <p:cNvSpPr/>
              <p:nvPr/>
            </p:nvSpPr>
            <p:spPr>
              <a:xfrm>
                <a:off x="3312675" y="4252350"/>
                <a:ext cx="183000" cy="37450"/>
              </a:xfrm>
              <a:custGeom>
                <a:avLst/>
                <a:gdLst/>
                <a:ahLst/>
                <a:cxnLst/>
                <a:rect l="l" t="t" r="r" b="b"/>
                <a:pathLst>
                  <a:path w="7320" h="1498" extrusionOk="0">
                    <a:moveTo>
                      <a:pt x="76" y="0"/>
                    </a:moveTo>
                    <a:cubicBezTo>
                      <a:pt x="27" y="0"/>
                      <a:pt x="1" y="6"/>
                      <a:pt x="1" y="19"/>
                    </a:cubicBezTo>
                    <a:lnTo>
                      <a:pt x="3660" y="771"/>
                    </a:lnTo>
                    <a:cubicBezTo>
                      <a:pt x="5640" y="1172"/>
                      <a:pt x="7219" y="1497"/>
                      <a:pt x="7319" y="1497"/>
                    </a:cubicBezTo>
                    <a:cubicBezTo>
                      <a:pt x="7319" y="1497"/>
                      <a:pt x="5640" y="1071"/>
                      <a:pt x="3660" y="645"/>
                    </a:cubicBezTo>
                    <a:cubicBezTo>
                      <a:pt x="1925" y="294"/>
                      <a:pt x="422" y="0"/>
                      <a:pt x="76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75" name="Google Shape;2775;p37"/>
              <p:cNvSpPr/>
              <p:nvPr/>
            </p:nvSpPr>
            <p:spPr>
              <a:xfrm>
                <a:off x="3341650" y="4195775"/>
                <a:ext cx="28700" cy="31375"/>
              </a:xfrm>
              <a:custGeom>
                <a:avLst/>
                <a:gdLst/>
                <a:ahLst/>
                <a:cxnLst/>
                <a:rect l="l" t="t" r="r" b="b"/>
                <a:pathLst>
                  <a:path w="1148" h="1255" extrusionOk="0">
                    <a:moveTo>
                      <a:pt x="1047" y="1"/>
                    </a:moveTo>
                    <a:lnTo>
                      <a:pt x="1047" y="302"/>
                    </a:lnTo>
                    <a:lnTo>
                      <a:pt x="1047" y="1117"/>
                    </a:lnTo>
                    <a:lnTo>
                      <a:pt x="1047" y="1117"/>
                    </a:lnTo>
                    <a:cubicBezTo>
                      <a:pt x="586" y="948"/>
                      <a:pt x="248" y="801"/>
                      <a:pt x="136" y="801"/>
                    </a:cubicBezTo>
                    <a:cubicBezTo>
                      <a:pt x="109" y="801"/>
                      <a:pt x="95" y="810"/>
                      <a:pt x="95" y="828"/>
                    </a:cubicBezTo>
                    <a:cubicBezTo>
                      <a:pt x="0" y="828"/>
                      <a:pt x="466" y="1007"/>
                      <a:pt x="1047" y="1218"/>
                    </a:cubicBezTo>
                    <a:lnTo>
                      <a:pt x="1047" y="1218"/>
                    </a:lnTo>
                    <a:lnTo>
                      <a:pt x="1047" y="1254"/>
                    </a:lnTo>
                    <a:lnTo>
                      <a:pt x="1074" y="1227"/>
                    </a:lnTo>
                    <a:lnTo>
                      <a:pt x="1074" y="1227"/>
                    </a:lnTo>
                    <a:cubicBezTo>
                      <a:pt x="1098" y="1236"/>
                      <a:pt x="1123" y="1245"/>
                      <a:pt x="1148" y="1254"/>
                    </a:cubicBezTo>
                    <a:lnTo>
                      <a:pt x="1148" y="1154"/>
                    </a:lnTo>
                    <a:lnTo>
                      <a:pt x="1148" y="302"/>
                    </a:lnTo>
                    <a:cubicBezTo>
                      <a:pt x="1148" y="101"/>
                      <a:pt x="1047" y="1"/>
                      <a:pt x="1047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76" name="Google Shape;2776;p37"/>
              <p:cNvSpPr/>
              <p:nvPr/>
            </p:nvSpPr>
            <p:spPr>
              <a:xfrm>
                <a:off x="3432975" y="4323600"/>
                <a:ext cx="28850" cy="33875"/>
              </a:xfrm>
              <a:custGeom>
                <a:avLst/>
                <a:gdLst/>
                <a:ahLst/>
                <a:cxnLst/>
                <a:rect l="l" t="t" r="r" b="b"/>
                <a:pathLst>
                  <a:path w="1154" h="1355" extrusionOk="0">
                    <a:moveTo>
                      <a:pt x="1" y="1"/>
                    </a:moveTo>
                    <a:lnTo>
                      <a:pt x="1" y="101"/>
                    </a:lnTo>
                    <a:lnTo>
                      <a:pt x="1" y="928"/>
                    </a:lnTo>
                    <a:cubicBezTo>
                      <a:pt x="101" y="1154"/>
                      <a:pt x="101" y="1354"/>
                      <a:pt x="101" y="1354"/>
                    </a:cubicBezTo>
                    <a:lnTo>
                      <a:pt x="101" y="928"/>
                    </a:lnTo>
                    <a:lnTo>
                      <a:pt x="101" y="237"/>
                    </a:lnTo>
                    <a:lnTo>
                      <a:pt x="101" y="237"/>
                    </a:lnTo>
                    <a:cubicBezTo>
                      <a:pt x="683" y="437"/>
                      <a:pt x="1154" y="527"/>
                      <a:pt x="1154" y="527"/>
                    </a:cubicBezTo>
                    <a:cubicBezTo>
                      <a:pt x="1154" y="527"/>
                      <a:pt x="627" y="301"/>
                      <a:pt x="101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77" name="Google Shape;2777;p37"/>
              <p:cNvSpPr/>
              <p:nvPr/>
            </p:nvSpPr>
            <p:spPr>
              <a:xfrm>
                <a:off x="3422325" y="4307950"/>
                <a:ext cx="21325" cy="23200"/>
              </a:xfrm>
              <a:custGeom>
                <a:avLst/>
                <a:gdLst/>
                <a:ahLst/>
                <a:cxnLst/>
                <a:rect l="l" t="t" r="r" b="b"/>
                <a:pathLst>
                  <a:path w="853" h="928" extrusionOk="0">
                    <a:moveTo>
                      <a:pt x="1" y="0"/>
                    </a:moveTo>
                    <a:lnTo>
                      <a:pt x="1" y="100"/>
                    </a:lnTo>
                    <a:lnTo>
                      <a:pt x="1" y="627"/>
                    </a:lnTo>
                    <a:cubicBezTo>
                      <a:pt x="126" y="827"/>
                      <a:pt x="126" y="927"/>
                      <a:pt x="126" y="927"/>
                    </a:cubicBezTo>
                    <a:lnTo>
                      <a:pt x="126" y="627"/>
                    </a:lnTo>
                    <a:lnTo>
                      <a:pt x="126" y="159"/>
                    </a:lnTo>
                    <a:lnTo>
                      <a:pt x="126" y="159"/>
                    </a:lnTo>
                    <a:cubicBezTo>
                      <a:pt x="489" y="325"/>
                      <a:pt x="753" y="426"/>
                      <a:pt x="753" y="426"/>
                    </a:cubicBezTo>
                    <a:cubicBezTo>
                      <a:pt x="853" y="301"/>
                      <a:pt x="527" y="201"/>
                      <a:pt x="126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78" name="Google Shape;2778;p37"/>
              <p:cNvSpPr/>
              <p:nvPr/>
            </p:nvSpPr>
            <p:spPr>
              <a:xfrm>
                <a:off x="3448650" y="4213950"/>
                <a:ext cx="31350" cy="27450"/>
              </a:xfrm>
              <a:custGeom>
                <a:avLst/>
                <a:gdLst/>
                <a:ahLst/>
                <a:cxnLst/>
                <a:rect l="l" t="t" r="r" b="b"/>
                <a:pathLst>
                  <a:path w="1254" h="1098" extrusionOk="0">
                    <a:moveTo>
                      <a:pt x="527" y="1"/>
                    </a:moveTo>
                    <a:cubicBezTo>
                      <a:pt x="527" y="1"/>
                      <a:pt x="201" y="427"/>
                      <a:pt x="0" y="1053"/>
                    </a:cubicBezTo>
                    <a:lnTo>
                      <a:pt x="101" y="1053"/>
                    </a:lnTo>
                    <a:cubicBezTo>
                      <a:pt x="209" y="1087"/>
                      <a:pt x="315" y="1098"/>
                      <a:pt x="416" y="1098"/>
                    </a:cubicBezTo>
                    <a:cubicBezTo>
                      <a:pt x="619" y="1098"/>
                      <a:pt x="802" y="1053"/>
                      <a:pt x="953" y="1053"/>
                    </a:cubicBezTo>
                    <a:cubicBezTo>
                      <a:pt x="1153" y="1053"/>
                      <a:pt x="1254" y="1053"/>
                      <a:pt x="1254" y="928"/>
                    </a:cubicBezTo>
                    <a:lnTo>
                      <a:pt x="164" y="928"/>
                    </a:lnTo>
                    <a:cubicBezTo>
                      <a:pt x="440" y="371"/>
                      <a:pt x="527" y="1"/>
                      <a:pt x="527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79" name="Google Shape;2779;p37"/>
              <p:cNvSpPr/>
              <p:nvPr/>
            </p:nvSpPr>
            <p:spPr>
              <a:xfrm>
                <a:off x="3432975" y="4232125"/>
                <a:ext cx="20700" cy="20700"/>
              </a:xfrm>
              <a:custGeom>
                <a:avLst/>
                <a:gdLst/>
                <a:ahLst/>
                <a:cxnLst/>
                <a:rect l="l" t="t" r="r" b="b"/>
                <a:pathLst>
                  <a:path w="828" h="828" extrusionOk="0">
                    <a:moveTo>
                      <a:pt x="327" y="1"/>
                    </a:moveTo>
                    <a:cubicBezTo>
                      <a:pt x="327" y="1"/>
                      <a:pt x="138" y="273"/>
                      <a:pt x="29" y="627"/>
                    </a:cubicBezTo>
                    <a:lnTo>
                      <a:pt x="1" y="627"/>
                    </a:lnTo>
                    <a:lnTo>
                      <a:pt x="22" y="649"/>
                    </a:lnTo>
                    <a:lnTo>
                      <a:pt x="22" y="649"/>
                    </a:lnTo>
                    <a:cubicBezTo>
                      <a:pt x="15" y="675"/>
                      <a:pt x="7" y="701"/>
                      <a:pt x="1" y="727"/>
                    </a:cubicBezTo>
                    <a:lnTo>
                      <a:pt x="1" y="828"/>
                    </a:lnTo>
                    <a:lnTo>
                      <a:pt x="101" y="828"/>
                    </a:lnTo>
                    <a:cubicBezTo>
                      <a:pt x="327" y="828"/>
                      <a:pt x="527" y="727"/>
                      <a:pt x="627" y="727"/>
                    </a:cubicBezTo>
                    <a:lnTo>
                      <a:pt x="828" y="727"/>
                    </a:lnTo>
                    <a:cubicBezTo>
                      <a:pt x="828" y="627"/>
                      <a:pt x="728" y="627"/>
                      <a:pt x="627" y="627"/>
                    </a:cubicBezTo>
                    <a:lnTo>
                      <a:pt x="156" y="627"/>
                    </a:lnTo>
                    <a:cubicBezTo>
                      <a:pt x="342" y="273"/>
                      <a:pt x="418" y="1"/>
                      <a:pt x="327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80" name="Google Shape;2780;p37"/>
              <p:cNvSpPr/>
              <p:nvPr/>
            </p:nvSpPr>
            <p:spPr>
              <a:xfrm>
                <a:off x="3318325" y="4305425"/>
                <a:ext cx="31350" cy="28850"/>
              </a:xfrm>
              <a:custGeom>
                <a:avLst/>
                <a:gdLst/>
                <a:ahLst/>
                <a:cxnLst/>
                <a:rect l="l" t="t" r="r" b="b"/>
                <a:pathLst>
                  <a:path w="1254" h="1154" extrusionOk="0">
                    <a:moveTo>
                      <a:pt x="1153" y="1"/>
                    </a:moveTo>
                    <a:cubicBezTo>
                      <a:pt x="827" y="1"/>
                      <a:pt x="527" y="101"/>
                      <a:pt x="301" y="101"/>
                    </a:cubicBezTo>
                    <a:cubicBezTo>
                      <a:pt x="101" y="101"/>
                      <a:pt x="0" y="101"/>
                      <a:pt x="0" y="201"/>
                    </a:cubicBezTo>
                    <a:lnTo>
                      <a:pt x="1117" y="201"/>
                    </a:lnTo>
                    <a:cubicBezTo>
                      <a:pt x="906" y="773"/>
                      <a:pt x="727" y="1154"/>
                      <a:pt x="727" y="1154"/>
                    </a:cubicBezTo>
                    <a:cubicBezTo>
                      <a:pt x="827" y="1154"/>
                      <a:pt x="1028" y="728"/>
                      <a:pt x="1253" y="101"/>
                    </a:cubicBezTo>
                    <a:lnTo>
                      <a:pt x="1153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81" name="Google Shape;2781;p37"/>
              <p:cNvSpPr/>
              <p:nvPr/>
            </p:nvSpPr>
            <p:spPr>
              <a:xfrm>
                <a:off x="3344000" y="4294775"/>
                <a:ext cx="23850" cy="20700"/>
              </a:xfrm>
              <a:custGeom>
                <a:avLst/>
                <a:gdLst/>
                <a:ahLst/>
                <a:cxnLst/>
                <a:rect l="l" t="t" r="r" b="b"/>
                <a:pathLst>
                  <a:path w="954" h="828" extrusionOk="0">
                    <a:moveTo>
                      <a:pt x="853" y="1"/>
                    </a:moveTo>
                    <a:cubicBezTo>
                      <a:pt x="527" y="1"/>
                      <a:pt x="327" y="101"/>
                      <a:pt x="226" y="101"/>
                    </a:cubicBezTo>
                    <a:lnTo>
                      <a:pt x="1" y="101"/>
                    </a:lnTo>
                    <a:cubicBezTo>
                      <a:pt x="1" y="101"/>
                      <a:pt x="126" y="201"/>
                      <a:pt x="226" y="201"/>
                    </a:cubicBezTo>
                    <a:lnTo>
                      <a:pt x="723" y="201"/>
                    </a:lnTo>
                    <a:cubicBezTo>
                      <a:pt x="612" y="574"/>
                      <a:pt x="527" y="828"/>
                      <a:pt x="527" y="828"/>
                    </a:cubicBezTo>
                    <a:cubicBezTo>
                      <a:pt x="527" y="828"/>
                      <a:pt x="718" y="574"/>
                      <a:pt x="827" y="201"/>
                    </a:cubicBezTo>
                    <a:lnTo>
                      <a:pt x="853" y="201"/>
                    </a:lnTo>
                    <a:lnTo>
                      <a:pt x="832" y="181"/>
                    </a:lnTo>
                    <a:lnTo>
                      <a:pt x="832" y="181"/>
                    </a:lnTo>
                    <a:cubicBezTo>
                      <a:pt x="840" y="155"/>
                      <a:pt x="847" y="128"/>
                      <a:pt x="853" y="101"/>
                    </a:cubicBezTo>
                    <a:lnTo>
                      <a:pt x="953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82" name="Google Shape;2782;p37"/>
              <p:cNvSpPr/>
              <p:nvPr/>
            </p:nvSpPr>
            <p:spPr>
              <a:xfrm>
                <a:off x="3328350" y="4245275"/>
                <a:ext cx="21325" cy="23225"/>
              </a:xfrm>
              <a:custGeom>
                <a:avLst/>
                <a:gdLst/>
                <a:ahLst/>
                <a:cxnLst/>
                <a:rect l="l" t="t" r="r" b="b"/>
                <a:pathLst>
                  <a:path w="853" h="929" extrusionOk="0">
                    <a:moveTo>
                      <a:pt x="126" y="1"/>
                    </a:moveTo>
                    <a:cubicBezTo>
                      <a:pt x="126" y="2"/>
                      <a:pt x="126" y="102"/>
                      <a:pt x="226" y="201"/>
                    </a:cubicBezTo>
                    <a:cubicBezTo>
                      <a:pt x="326" y="302"/>
                      <a:pt x="527" y="427"/>
                      <a:pt x="627" y="527"/>
                    </a:cubicBezTo>
                    <a:lnTo>
                      <a:pt x="627" y="585"/>
                    </a:lnTo>
                    <a:lnTo>
                      <a:pt x="627" y="585"/>
                    </a:lnTo>
                    <a:cubicBezTo>
                      <a:pt x="264" y="748"/>
                      <a:pt x="0" y="838"/>
                      <a:pt x="0" y="928"/>
                    </a:cubicBezTo>
                    <a:cubicBezTo>
                      <a:pt x="0" y="928"/>
                      <a:pt x="326" y="828"/>
                      <a:pt x="752" y="627"/>
                    </a:cubicBezTo>
                    <a:lnTo>
                      <a:pt x="852" y="527"/>
                    </a:lnTo>
                    <a:lnTo>
                      <a:pt x="752" y="527"/>
                    </a:lnTo>
                    <a:cubicBezTo>
                      <a:pt x="527" y="302"/>
                      <a:pt x="426" y="201"/>
                      <a:pt x="326" y="101"/>
                    </a:cubicBezTo>
                    <a:cubicBezTo>
                      <a:pt x="127" y="101"/>
                      <a:pt x="126" y="2"/>
                      <a:pt x="126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83" name="Google Shape;2783;p37"/>
              <p:cNvSpPr/>
              <p:nvPr/>
            </p:nvSpPr>
            <p:spPr>
              <a:xfrm>
                <a:off x="3399150" y="4203300"/>
                <a:ext cx="23200" cy="21325"/>
              </a:xfrm>
              <a:custGeom>
                <a:avLst/>
                <a:gdLst/>
                <a:ahLst/>
                <a:cxnLst/>
                <a:rect l="l" t="t" r="r" b="b"/>
                <a:pathLst>
                  <a:path w="928" h="853" extrusionOk="0">
                    <a:moveTo>
                      <a:pt x="101" y="1"/>
                    </a:moveTo>
                    <a:cubicBezTo>
                      <a:pt x="0" y="1"/>
                      <a:pt x="101" y="326"/>
                      <a:pt x="301" y="727"/>
                    </a:cubicBezTo>
                    <a:lnTo>
                      <a:pt x="301" y="853"/>
                    </a:lnTo>
                    <a:lnTo>
                      <a:pt x="426" y="853"/>
                    </a:lnTo>
                    <a:cubicBezTo>
                      <a:pt x="527" y="627"/>
                      <a:pt x="727" y="527"/>
                      <a:pt x="827" y="427"/>
                    </a:cubicBezTo>
                    <a:cubicBezTo>
                      <a:pt x="827" y="326"/>
                      <a:pt x="928" y="226"/>
                      <a:pt x="928" y="226"/>
                    </a:cubicBezTo>
                    <a:lnTo>
                      <a:pt x="928" y="226"/>
                    </a:lnTo>
                    <a:cubicBezTo>
                      <a:pt x="928" y="226"/>
                      <a:pt x="827" y="226"/>
                      <a:pt x="727" y="326"/>
                    </a:cubicBezTo>
                    <a:cubicBezTo>
                      <a:pt x="645" y="409"/>
                      <a:pt x="494" y="492"/>
                      <a:pt x="373" y="630"/>
                    </a:cubicBezTo>
                    <a:lnTo>
                      <a:pt x="373" y="630"/>
                    </a:lnTo>
                    <a:cubicBezTo>
                      <a:pt x="185" y="275"/>
                      <a:pt x="101" y="1"/>
                      <a:pt x="101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84" name="Google Shape;2784;p37"/>
              <p:cNvSpPr/>
              <p:nvPr/>
            </p:nvSpPr>
            <p:spPr>
              <a:xfrm>
                <a:off x="3372825" y="4323600"/>
                <a:ext cx="21325" cy="20700"/>
              </a:xfrm>
              <a:custGeom>
                <a:avLst/>
                <a:gdLst/>
                <a:ahLst/>
                <a:cxnLst/>
                <a:rect l="l" t="t" r="r" b="b"/>
                <a:pathLst>
                  <a:path w="853" h="828" extrusionOk="0">
                    <a:moveTo>
                      <a:pt x="527" y="1"/>
                    </a:moveTo>
                    <a:cubicBezTo>
                      <a:pt x="327" y="201"/>
                      <a:pt x="226" y="301"/>
                      <a:pt x="101" y="427"/>
                    </a:cubicBezTo>
                    <a:cubicBezTo>
                      <a:pt x="1" y="527"/>
                      <a:pt x="1" y="627"/>
                      <a:pt x="1" y="627"/>
                    </a:cubicBezTo>
                    <a:cubicBezTo>
                      <a:pt x="1" y="627"/>
                      <a:pt x="101" y="627"/>
                      <a:pt x="226" y="527"/>
                    </a:cubicBezTo>
                    <a:cubicBezTo>
                      <a:pt x="312" y="441"/>
                      <a:pt x="398" y="336"/>
                      <a:pt x="548" y="182"/>
                    </a:cubicBezTo>
                    <a:lnTo>
                      <a:pt x="548" y="182"/>
                    </a:lnTo>
                    <a:cubicBezTo>
                      <a:pt x="655" y="565"/>
                      <a:pt x="853" y="828"/>
                      <a:pt x="853" y="828"/>
                    </a:cubicBezTo>
                    <a:cubicBezTo>
                      <a:pt x="853" y="828"/>
                      <a:pt x="728" y="527"/>
                      <a:pt x="627" y="101"/>
                    </a:cubicBezTo>
                    <a:lnTo>
                      <a:pt x="627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85" name="Google Shape;2785;p37"/>
              <p:cNvSpPr/>
              <p:nvPr/>
            </p:nvSpPr>
            <p:spPr>
              <a:xfrm>
                <a:off x="3448650" y="4270700"/>
                <a:ext cx="18200" cy="21600"/>
              </a:xfrm>
              <a:custGeom>
                <a:avLst/>
                <a:gdLst/>
                <a:ahLst/>
                <a:cxnLst/>
                <a:rect l="l" t="t" r="r" b="b"/>
                <a:pathLst>
                  <a:path w="728" h="864" extrusionOk="0">
                    <a:moveTo>
                      <a:pt x="692" y="0"/>
                    </a:moveTo>
                    <a:cubicBezTo>
                      <a:pt x="602" y="0"/>
                      <a:pt x="341" y="177"/>
                      <a:pt x="0" y="337"/>
                    </a:cubicBezTo>
                    <a:lnTo>
                      <a:pt x="0" y="438"/>
                    </a:lnTo>
                    <a:cubicBezTo>
                      <a:pt x="201" y="663"/>
                      <a:pt x="426" y="763"/>
                      <a:pt x="527" y="763"/>
                    </a:cubicBezTo>
                    <a:cubicBezTo>
                      <a:pt x="627" y="864"/>
                      <a:pt x="727" y="864"/>
                      <a:pt x="727" y="864"/>
                    </a:cubicBezTo>
                    <a:cubicBezTo>
                      <a:pt x="727" y="864"/>
                      <a:pt x="727" y="763"/>
                      <a:pt x="627" y="663"/>
                    </a:cubicBezTo>
                    <a:cubicBezTo>
                      <a:pt x="447" y="663"/>
                      <a:pt x="348" y="562"/>
                      <a:pt x="167" y="397"/>
                    </a:cubicBezTo>
                    <a:lnTo>
                      <a:pt x="167" y="397"/>
                    </a:lnTo>
                    <a:cubicBezTo>
                      <a:pt x="466" y="211"/>
                      <a:pt x="727" y="37"/>
                      <a:pt x="727" y="37"/>
                    </a:cubicBezTo>
                    <a:cubicBezTo>
                      <a:pt x="727" y="11"/>
                      <a:pt x="715" y="0"/>
                      <a:pt x="692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86" name="Google Shape;2786;p37"/>
              <p:cNvSpPr/>
              <p:nvPr/>
            </p:nvSpPr>
            <p:spPr>
              <a:xfrm>
                <a:off x="3394125" y="4224600"/>
                <a:ext cx="31375" cy="28225"/>
              </a:xfrm>
              <a:custGeom>
                <a:avLst/>
                <a:gdLst/>
                <a:ahLst/>
                <a:cxnLst/>
                <a:rect l="l" t="t" r="r" b="b"/>
                <a:pathLst>
                  <a:path w="1255" h="1129" extrusionOk="0">
                    <a:moveTo>
                      <a:pt x="1" y="1"/>
                    </a:moveTo>
                    <a:lnTo>
                      <a:pt x="1" y="1"/>
                    </a:lnTo>
                    <a:cubicBezTo>
                      <a:pt x="1" y="1"/>
                      <a:pt x="101" y="502"/>
                      <a:pt x="201" y="1129"/>
                    </a:cubicBezTo>
                    <a:lnTo>
                      <a:pt x="402" y="1129"/>
                    </a:lnTo>
                    <a:lnTo>
                      <a:pt x="1028" y="502"/>
                    </a:lnTo>
                    <a:lnTo>
                      <a:pt x="1254" y="302"/>
                    </a:lnTo>
                    <a:lnTo>
                      <a:pt x="1254" y="302"/>
                    </a:lnTo>
                    <a:cubicBezTo>
                      <a:pt x="1254" y="302"/>
                      <a:pt x="1129" y="302"/>
                      <a:pt x="928" y="502"/>
                    </a:cubicBezTo>
                    <a:cubicBezTo>
                      <a:pt x="753" y="612"/>
                      <a:pt x="558" y="779"/>
                      <a:pt x="378" y="954"/>
                    </a:cubicBezTo>
                    <a:lnTo>
                      <a:pt x="378" y="954"/>
                    </a:lnTo>
                    <a:cubicBezTo>
                      <a:pt x="186" y="370"/>
                      <a:pt x="1" y="1"/>
                      <a:pt x="1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87" name="Google Shape;2787;p37"/>
              <p:cNvSpPr/>
              <p:nvPr/>
            </p:nvSpPr>
            <p:spPr>
              <a:xfrm>
                <a:off x="3352275" y="4244300"/>
                <a:ext cx="31225" cy="30800"/>
              </a:xfrm>
              <a:custGeom>
                <a:avLst/>
                <a:gdLst/>
                <a:ahLst/>
                <a:cxnLst/>
                <a:rect l="l" t="t" r="r" b="b"/>
                <a:pathLst>
                  <a:path w="1249" h="1232" extrusionOk="0">
                    <a:moveTo>
                      <a:pt x="441" y="1"/>
                    </a:moveTo>
                    <a:cubicBezTo>
                      <a:pt x="429" y="1"/>
                      <a:pt x="422" y="13"/>
                      <a:pt x="422" y="40"/>
                    </a:cubicBezTo>
                    <a:cubicBezTo>
                      <a:pt x="422" y="40"/>
                      <a:pt x="422" y="140"/>
                      <a:pt x="522" y="240"/>
                    </a:cubicBezTo>
                    <a:cubicBezTo>
                      <a:pt x="723" y="466"/>
                      <a:pt x="923" y="666"/>
                      <a:pt x="1048" y="867"/>
                    </a:cubicBezTo>
                    <a:lnTo>
                      <a:pt x="1063" y="882"/>
                    </a:lnTo>
                    <a:lnTo>
                      <a:pt x="1063" y="882"/>
                    </a:lnTo>
                    <a:cubicBezTo>
                      <a:pt x="475" y="987"/>
                      <a:pt x="0" y="1193"/>
                      <a:pt x="96" y="1193"/>
                    </a:cubicBezTo>
                    <a:cubicBezTo>
                      <a:pt x="96" y="1219"/>
                      <a:pt x="125" y="1232"/>
                      <a:pt x="180" y="1232"/>
                    </a:cubicBezTo>
                    <a:cubicBezTo>
                      <a:pt x="334" y="1232"/>
                      <a:pt x="687" y="1133"/>
                      <a:pt x="1149" y="967"/>
                    </a:cubicBezTo>
                    <a:lnTo>
                      <a:pt x="1249" y="967"/>
                    </a:lnTo>
                    <a:lnTo>
                      <a:pt x="1249" y="867"/>
                    </a:lnTo>
                    <a:lnTo>
                      <a:pt x="1149" y="867"/>
                    </a:lnTo>
                    <a:cubicBezTo>
                      <a:pt x="1048" y="566"/>
                      <a:pt x="823" y="341"/>
                      <a:pt x="622" y="240"/>
                    </a:cubicBezTo>
                    <a:cubicBezTo>
                      <a:pt x="549" y="94"/>
                      <a:pt x="475" y="1"/>
                      <a:pt x="441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88" name="Google Shape;2788;p37"/>
              <p:cNvSpPr/>
              <p:nvPr/>
            </p:nvSpPr>
            <p:spPr>
              <a:xfrm>
                <a:off x="3372825" y="4287275"/>
                <a:ext cx="33875" cy="31350"/>
              </a:xfrm>
              <a:custGeom>
                <a:avLst/>
                <a:gdLst/>
                <a:ahLst/>
                <a:cxnLst/>
                <a:rect l="l" t="t" r="r" b="b"/>
                <a:pathLst>
                  <a:path w="1355" h="1254" extrusionOk="0">
                    <a:moveTo>
                      <a:pt x="1053" y="0"/>
                    </a:moveTo>
                    <a:lnTo>
                      <a:pt x="953" y="100"/>
                    </a:lnTo>
                    <a:cubicBezTo>
                      <a:pt x="627" y="301"/>
                      <a:pt x="427" y="501"/>
                      <a:pt x="327" y="627"/>
                    </a:cubicBezTo>
                    <a:cubicBezTo>
                      <a:pt x="101" y="727"/>
                      <a:pt x="1" y="827"/>
                      <a:pt x="1" y="827"/>
                    </a:cubicBezTo>
                    <a:cubicBezTo>
                      <a:pt x="30" y="857"/>
                      <a:pt x="62" y="869"/>
                      <a:pt x="94" y="869"/>
                    </a:cubicBezTo>
                    <a:cubicBezTo>
                      <a:pt x="172" y="869"/>
                      <a:pt x="256" y="798"/>
                      <a:pt x="327" y="727"/>
                    </a:cubicBezTo>
                    <a:cubicBezTo>
                      <a:pt x="527" y="501"/>
                      <a:pt x="728" y="301"/>
                      <a:pt x="953" y="201"/>
                    </a:cubicBezTo>
                    <a:lnTo>
                      <a:pt x="970" y="201"/>
                    </a:lnTo>
                    <a:cubicBezTo>
                      <a:pt x="1074" y="782"/>
                      <a:pt x="1254" y="1253"/>
                      <a:pt x="1254" y="1253"/>
                    </a:cubicBezTo>
                    <a:cubicBezTo>
                      <a:pt x="1354" y="1128"/>
                      <a:pt x="1154" y="727"/>
                      <a:pt x="1053" y="100"/>
                    </a:cubicBezTo>
                    <a:lnTo>
                      <a:pt x="1053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89" name="Google Shape;2789;p37"/>
              <p:cNvSpPr/>
              <p:nvPr/>
            </p:nvSpPr>
            <p:spPr>
              <a:xfrm>
                <a:off x="3417325" y="4265950"/>
                <a:ext cx="28850" cy="31375"/>
              </a:xfrm>
              <a:custGeom>
                <a:avLst/>
                <a:gdLst/>
                <a:ahLst/>
                <a:cxnLst/>
                <a:rect l="l" t="t" r="r" b="b"/>
                <a:pathLst>
                  <a:path w="1154" h="1255" extrusionOk="0">
                    <a:moveTo>
                      <a:pt x="1153" y="1"/>
                    </a:moveTo>
                    <a:cubicBezTo>
                      <a:pt x="1153" y="1"/>
                      <a:pt x="627" y="101"/>
                      <a:pt x="0" y="327"/>
                    </a:cubicBezTo>
                    <a:lnTo>
                      <a:pt x="0" y="427"/>
                    </a:lnTo>
                    <a:cubicBezTo>
                      <a:pt x="201" y="628"/>
                      <a:pt x="426" y="853"/>
                      <a:pt x="527" y="1054"/>
                    </a:cubicBezTo>
                    <a:cubicBezTo>
                      <a:pt x="727" y="1154"/>
                      <a:pt x="727" y="1254"/>
                      <a:pt x="827" y="1254"/>
                    </a:cubicBezTo>
                    <a:cubicBezTo>
                      <a:pt x="827" y="1254"/>
                      <a:pt x="727" y="1154"/>
                      <a:pt x="627" y="953"/>
                    </a:cubicBezTo>
                    <a:cubicBezTo>
                      <a:pt x="443" y="746"/>
                      <a:pt x="343" y="561"/>
                      <a:pt x="154" y="377"/>
                    </a:cubicBezTo>
                    <a:lnTo>
                      <a:pt x="154" y="377"/>
                    </a:lnTo>
                    <a:cubicBezTo>
                      <a:pt x="711" y="191"/>
                      <a:pt x="1153" y="1"/>
                      <a:pt x="1153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90" name="Google Shape;2790;p37"/>
              <p:cNvSpPr/>
              <p:nvPr/>
            </p:nvSpPr>
            <p:spPr>
              <a:xfrm>
                <a:off x="4461800" y="2169450"/>
                <a:ext cx="109675" cy="164825"/>
              </a:xfrm>
              <a:custGeom>
                <a:avLst/>
                <a:gdLst/>
                <a:ahLst/>
                <a:cxnLst/>
                <a:rect l="l" t="t" r="r" b="b"/>
                <a:pathLst>
                  <a:path w="4387" h="6593" extrusionOk="0">
                    <a:moveTo>
                      <a:pt x="1" y="1"/>
                    </a:moveTo>
                    <a:cubicBezTo>
                      <a:pt x="1" y="2"/>
                      <a:pt x="929" y="1480"/>
                      <a:pt x="2081" y="3359"/>
                    </a:cubicBezTo>
                    <a:cubicBezTo>
                      <a:pt x="3334" y="5139"/>
                      <a:pt x="4287" y="6592"/>
                      <a:pt x="4387" y="6592"/>
                    </a:cubicBezTo>
                    <a:cubicBezTo>
                      <a:pt x="4387" y="6592"/>
                      <a:pt x="3434" y="5139"/>
                      <a:pt x="2181" y="3259"/>
                    </a:cubicBezTo>
                    <a:cubicBezTo>
                      <a:pt x="1029" y="1480"/>
                      <a:pt x="1" y="2"/>
                      <a:pt x="1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91" name="Google Shape;2791;p37"/>
              <p:cNvSpPr/>
              <p:nvPr/>
            </p:nvSpPr>
            <p:spPr>
              <a:xfrm>
                <a:off x="4435500" y="2193275"/>
                <a:ext cx="151650" cy="99200"/>
              </a:xfrm>
              <a:custGeom>
                <a:avLst/>
                <a:gdLst/>
                <a:ahLst/>
                <a:cxnLst/>
                <a:rect l="l" t="t" r="r" b="b"/>
                <a:pathLst>
                  <a:path w="6066" h="3968" extrusionOk="0">
                    <a:moveTo>
                      <a:pt x="6065" y="0"/>
                    </a:moveTo>
                    <a:cubicBezTo>
                      <a:pt x="6065" y="0"/>
                      <a:pt x="4712" y="827"/>
                      <a:pt x="3033" y="1980"/>
                    </a:cubicBezTo>
                    <a:cubicBezTo>
                      <a:pt x="1354" y="3033"/>
                      <a:pt x="0" y="3960"/>
                      <a:pt x="0" y="3960"/>
                    </a:cubicBezTo>
                    <a:cubicBezTo>
                      <a:pt x="0" y="3965"/>
                      <a:pt x="4" y="3968"/>
                      <a:pt x="10" y="3968"/>
                    </a:cubicBezTo>
                    <a:cubicBezTo>
                      <a:pt x="136" y="3968"/>
                      <a:pt x="1437" y="3081"/>
                      <a:pt x="3033" y="2080"/>
                    </a:cubicBezTo>
                    <a:cubicBezTo>
                      <a:pt x="4712" y="928"/>
                      <a:pt x="6065" y="100"/>
                      <a:pt x="6065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92" name="Google Shape;2792;p37"/>
              <p:cNvSpPr/>
              <p:nvPr/>
            </p:nvSpPr>
            <p:spPr>
              <a:xfrm>
                <a:off x="4487500" y="2166950"/>
                <a:ext cx="37000" cy="164825"/>
              </a:xfrm>
              <a:custGeom>
                <a:avLst/>
                <a:gdLst/>
                <a:ahLst/>
                <a:cxnLst/>
                <a:rect l="l" t="t" r="r" b="b"/>
                <a:pathLst>
                  <a:path w="1480" h="6593" extrusionOk="0">
                    <a:moveTo>
                      <a:pt x="1479" y="1"/>
                    </a:moveTo>
                    <a:cubicBezTo>
                      <a:pt x="1479" y="1"/>
                      <a:pt x="1053" y="1480"/>
                      <a:pt x="752" y="3234"/>
                    </a:cubicBezTo>
                    <a:cubicBezTo>
                      <a:pt x="326" y="5113"/>
                      <a:pt x="0" y="6592"/>
                      <a:pt x="126" y="6592"/>
                    </a:cubicBezTo>
                    <a:cubicBezTo>
                      <a:pt x="126" y="6592"/>
                      <a:pt x="427" y="5113"/>
                      <a:pt x="853" y="3359"/>
                    </a:cubicBezTo>
                    <a:cubicBezTo>
                      <a:pt x="1254" y="1480"/>
                      <a:pt x="1479" y="1"/>
                      <a:pt x="1479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93" name="Google Shape;2793;p37"/>
              <p:cNvSpPr/>
              <p:nvPr/>
            </p:nvSpPr>
            <p:spPr>
              <a:xfrm>
                <a:off x="4422325" y="2222100"/>
                <a:ext cx="183000" cy="38875"/>
              </a:xfrm>
              <a:custGeom>
                <a:avLst/>
                <a:gdLst/>
                <a:ahLst/>
                <a:cxnLst/>
                <a:rect l="l" t="t" r="r" b="b"/>
                <a:pathLst>
                  <a:path w="7320" h="1555" extrusionOk="0">
                    <a:moveTo>
                      <a:pt x="1" y="0"/>
                    </a:moveTo>
                    <a:cubicBezTo>
                      <a:pt x="1" y="100"/>
                      <a:pt x="1680" y="401"/>
                      <a:pt x="3660" y="827"/>
                    </a:cubicBezTo>
                    <a:cubicBezTo>
                      <a:pt x="5640" y="1253"/>
                      <a:pt x="7319" y="1554"/>
                      <a:pt x="7319" y="1554"/>
                    </a:cubicBezTo>
                    <a:cubicBezTo>
                      <a:pt x="7319" y="1454"/>
                      <a:pt x="5640" y="1153"/>
                      <a:pt x="3660" y="727"/>
                    </a:cubicBezTo>
                    <a:cubicBezTo>
                      <a:pt x="1680" y="301"/>
                      <a:pt x="1" y="0"/>
                      <a:pt x="1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94" name="Google Shape;2794;p37"/>
              <p:cNvSpPr/>
              <p:nvPr/>
            </p:nvSpPr>
            <p:spPr>
              <a:xfrm>
                <a:off x="4453675" y="2166950"/>
                <a:ext cx="28825" cy="31350"/>
              </a:xfrm>
              <a:custGeom>
                <a:avLst/>
                <a:gdLst/>
                <a:ahLst/>
                <a:cxnLst/>
                <a:rect l="l" t="t" r="r" b="b"/>
                <a:pathLst>
                  <a:path w="1153" h="1254" extrusionOk="0">
                    <a:moveTo>
                      <a:pt x="952" y="1"/>
                    </a:moveTo>
                    <a:lnTo>
                      <a:pt x="952" y="326"/>
                    </a:lnTo>
                    <a:lnTo>
                      <a:pt x="952" y="1098"/>
                    </a:lnTo>
                    <a:lnTo>
                      <a:pt x="952" y="1098"/>
                    </a:lnTo>
                    <a:cubicBezTo>
                      <a:pt x="462" y="837"/>
                      <a:pt x="0" y="727"/>
                      <a:pt x="0" y="727"/>
                    </a:cubicBezTo>
                    <a:lnTo>
                      <a:pt x="0" y="727"/>
                    </a:lnTo>
                    <a:cubicBezTo>
                      <a:pt x="0" y="727"/>
                      <a:pt x="426" y="953"/>
                      <a:pt x="1053" y="1254"/>
                    </a:cubicBezTo>
                    <a:lnTo>
                      <a:pt x="1153" y="1254"/>
                    </a:lnTo>
                    <a:lnTo>
                      <a:pt x="1153" y="1153"/>
                    </a:lnTo>
                    <a:cubicBezTo>
                      <a:pt x="1153" y="853"/>
                      <a:pt x="1053" y="527"/>
                      <a:pt x="1053" y="326"/>
                    </a:cubicBezTo>
                    <a:cubicBezTo>
                      <a:pt x="1053" y="101"/>
                      <a:pt x="1053" y="1"/>
                      <a:pt x="952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95" name="Google Shape;2795;p37"/>
              <p:cNvSpPr/>
              <p:nvPr/>
            </p:nvSpPr>
            <p:spPr>
              <a:xfrm>
                <a:off x="4542625" y="2294775"/>
                <a:ext cx="28850" cy="31350"/>
              </a:xfrm>
              <a:custGeom>
                <a:avLst/>
                <a:gdLst/>
                <a:ahLst/>
                <a:cxnLst/>
                <a:rect l="l" t="t" r="r" b="b"/>
                <a:pathLst>
                  <a:path w="1154" h="1254" extrusionOk="0">
                    <a:moveTo>
                      <a:pt x="1" y="0"/>
                    </a:moveTo>
                    <a:lnTo>
                      <a:pt x="1" y="126"/>
                    </a:lnTo>
                    <a:cubicBezTo>
                      <a:pt x="1" y="426"/>
                      <a:pt x="1" y="752"/>
                      <a:pt x="101" y="953"/>
                    </a:cubicBezTo>
                    <a:lnTo>
                      <a:pt x="101" y="1254"/>
                    </a:lnTo>
                    <a:cubicBezTo>
                      <a:pt x="101" y="1254"/>
                      <a:pt x="201" y="1153"/>
                      <a:pt x="201" y="953"/>
                    </a:cubicBezTo>
                    <a:cubicBezTo>
                      <a:pt x="101" y="752"/>
                      <a:pt x="101" y="426"/>
                      <a:pt x="101" y="126"/>
                    </a:cubicBezTo>
                    <a:lnTo>
                      <a:pt x="101" y="126"/>
                    </a:lnTo>
                    <a:cubicBezTo>
                      <a:pt x="628" y="326"/>
                      <a:pt x="1154" y="527"/>
                      <a:pt x="1154" y="527"/>
                    </a:cubicBezTo>
                    <a:cubicBezTo>
                      <a:pt x="1154" y="426"/>
                      <a:pt x="728" y="226"/>
                      <a:pt x="101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96" name="Google Shape;2796;p37"/>
              <p:cNvSpPr/>
              <p:nvPr/>
            </p:nvSpPr>
            <p:spPr>
              <a:xfrm>
                <a:off x="4531975" y="2276600"/>
                <a:ext cx="21350" cy="23825"/>
              </a:xfrm>
              <a:custGeom>
                <a:avLst/>
                <a:gdLst/>
                <a:ahLst/>
                <a:cxnLst/>
                <a:rect l="l" t="t" r="r" b="b"/>
                <a:pathLst>
                  <a:path w="854" h="953" extrusionOk="0">
                    <a:moveTo>
                      <a:pt x="1" y="1"/>
                    </a:moveTo>
                    <a:lnTo>
                      <a:pt x="1" y="101"/>
                    </a:lnTo>
                    <a:lnTo>
                      <a:pt x="1" y="727"/>
                    </a:lnTo>
                    <a:cubicBezTo>
                      <a:pt x="101" y="853"/>
                      <a:pt x="101" y="953"/>
                      <a:pt x="101" y="953"/>
                    </a:cubicBezTo>
                    <a:lnTo>
                      <a:pt x="101" y="727"/>
                    </a:lnTo>
                    <a:lnTo>
                      <a:pt x="101" y="250"/>
                    </a:lnTo>
                    <a:lnTo>
                      <a:pt x="101" y="250"/>
                    </a:lnTo>
                    <a:cubicBezTo>
                      <a:pt x="491" y="342"/>
                      <a:pt x="853" y="427"/>
                      <a:pt x="853" y="427"/>
                    </a:cubicBezTo>
                    <a:cubicBezTo>
                      <a:pt x="853" y="427"/>
                      <a:pt x="527" y="226"/>
                      <a:pt x="101" y="101"/>
                    </a:cubicBezTo>
                    <a:lnTo>
                      <a:pt x="1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97" name="Google Shape;2797;p37"/>
              <p:cNvSpPr/>
              <p:nvPr/>
            </p:nvSpPr>
            <p:spPr>
              <a:xfrm>
                <a:off x="4558300" y="2182625"/>
                <a:ext cx="23200" cy="28850"/>
              </a:xfrm>
              <a:custGeom>
                <a:avLst/>
                <a:gdLst/>
                <a:ahLst/>
                <a:cxnLst/>
                <a:rect l="l" t="t" r="r" b="b"/>
                <a:pathLst>
                  <a:path w="928" h="1154" extrusionOk="0">
                    <a:moveTo>
                      <a:pt x="527" y="0"/>
                    </a:moveTo>
                    <a:lnTo>
                      <a:pt x="527" y="0"/>
                    </a:lnTo>
                    <a:cubicBezTo>
                      <a:pt x="527" y="0"/>
                      <a:pt x="301" y="426"/>
                      <a:pt x="1" y="1053"/>
                    </a:cubicBezTo>
                    <a:lnTo>
                      <a:pt x="1" y="1153"/>
                    </a:lnTo>
                    <a:lnTo>
                      <a:pt x="101" y="1153"/>
                    </a:lnTo>
                    <a:cubicBezTo>
                      <a:pt x="427" y="1153"/>
                      <a:pt x="727" y="1153"/>
                      <a:pt x="928" y="1053"/>
                    </a:cubicBezTo>
                    <a:lnTo>
                      <a:pt x="151" y="1053"/>
                    </a:lnTo>
                    <a:cubicBezTo>
                      <a:pt x="437" y="471"/>
                      <a:pt x="527" y="0"/>
                      <a:pt x="527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98" name="Google Shape;2798;p37"/>
              <p:cNvSpPr/>
              <p:nvPr/>
            </p:nvSpPr>
            <p:spPr>
              <a:xfrm>
                <a:off x="4542625" y="2200775"/>
                <a:ext cx="20725" cy="21350"/>
              </a:xfrm>
              <a:custGeom>
                <a:avLst/>
                <a:gdLst/>
                <a:ahLst/>
                <a:cxnLst/>
                <a:rect l="l" t="t" r="r" b="b"/>
                <a:pathLst>
                  <a:path w="829" h="854" extrusionOk="0">
                    <a:moveTo>
                      <a:pt x="302" y="1"/>
                    </a:moveTo>
                    <a:lnTo>
                      <a:pt x="302" y="1"/>
                    </a:lnTo>
                    <a:cubicBezTo>
                      <a:pt x="302" y="1"/>
                      <a:pt x="201" y="327"/>
                      <a:pt x="1" y="753"/>
                    </a:cubicBezTo>
                    <a:lnTo>
                      <a:pt x="1" y="853"/>
                    </a:lnTo>
                    <a:lnTo>
                      <a:pt x="628" y="853"/>
                    </a:lnTo>
                    <a:lnTo>
                      <a:pt x="828" y="753"/>
                    </a:lnTo>
                    <a:lnTo>
                      <a:pt x="148" y="753"/>
                    </a:lnTo>
                    <a:cubicBezTo>
                      <a:pt x="320" y="380"/>
                      <a:pt x="417" y="116"/>
                      <a:pt x="302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99" name="Google Shape;2799;p37"/>
              <p:cNvSpPr/>
              <p:nvPr/>
            </p:nvSpPr>
            <p:spPr>
              <a:xfrm>
                <a:off x="4427975" y="2276600"/>
                <a:ext cx="31350" cy="28850"/>
              </a:xfrm>
              <a:custGeom>
                <a:avLst/>
                <a:gdLst/>
                <a:ahLst/>
                <a:cxnLst/>
                <a:rect l="l" t="t" r="r" b="b"/>
                <a:pathLst>
                  <a:path w="1254" h="1154" extrusionOk="0">
                    <a:moveTo>
                      <a:pt x="301" y="1"/>
                    </a:moveTo>
                    <a:cubicBezTo>
                      <a:pt x="101" y="101"/>
                      <a:pt x="1" y="101"/>
                      <a:pt x="1" y="101"/>
                    </a:cubicBezTo>
                    <a:lnTo>
                      <a:pt x="1096" y="101"/>
                    </a:lnTo>
                    <a:cubicBezTo>
                      <a:pt x="907" y="682"/>
                      <a:pt x="727" y="1153"/>
                      <a:pt x="727" y="1153"/>
                    </a:cubicBezTo>
                    <a:cubicBezTo>
                      <a:pt x="828" y="1153"/>
                      <a:pt x="1028" y="627"/>
                      <a:pt x="1254" y="101"/>
                    </a:cubicBezTo>
                    <a:lnTo>
                      <a:pt x="1254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00" name="Google Shape;2800;p37"/>
              <p:cNvSpPr/>
              <p:nvPr/>
            </p:nvSpPr>
            <p:spPr>
              <a:xfrm>
                <a:off x="4453675" y="2266575"/>
                <a:ext cx="23825" cy="18650"/>
              </a:xfrm>
              <a:custGeom>
                <a:avLst/>
                <a:gdLst/>
                <a:ahLst/>
                <a:cxnLst/>
                <a:rect l="l" t="t" r="r" b="b"/>
                <a:pathLst>
                  <a:path w="953" h="746" extrusionOk="0">
                    <a:moveTo>
                      <a:pt x="226" y="1"/>
                    </a:moveTo>
                    <a:cubicBezTo>
                      <a:pt x="100" y="101"/>
                      <a:pt x="0" y="101"/>
                      <a:pt x="0" y="101"/>
                    </a:cubicBezTo>
                    <a:lnTo>
                      <a:pt x="701" y="101"/>
                    </a:lnTo>
                    <a:cubicBezTo>
                      <a:pt x="610" y="455"/>
                      <a:pt x="526" y="727"/>
                      <a:pt x="526" y="727"/>
                    </a:cubicBezTo>
                    <a:cubicBezTo>
                      <a:pt x="526" y="740"/>
                      <a:pt x="529" y="746"/>
                      <a:pt x="535" y="746"/>
                    </a:cubicBezTo>
                    <a:cubicBezTo>
                      <a:pt x="575" y="746"/>
                      <a:pt x="742" y="452"/>
                      <a:pt x="852" y="101"/>
                    </a:cubicBezTo>
                    <a:lnTo>
                      <a:pt x="952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01" name="Google Shape;2801;p37"/>
              <p:cNvSpPr/>
              <p:nvPr/>
            </p:nvSpPr>
            <p:spPr>
              <a:xfrm>
                <a:off x="4438000" y="2216450"/>
                <a:ext cx="21325" cy="21325"/>
              </a:xfrm>
              <a:custGeom>
                <a:avLst/>
                <a:gdLst/>
                <a:ahLst/>
                <a:cxnLst/>
                <a:rect l="l" t="t" r="r" b="b"/>
                <a:pathLst>
                  <a:path w="853" h="853" extrusionOk="0">
                    <a:moveTo>
                      <a:pt x="101" y="1"/>
                    </a:moveTo>
                    <a:cubicBezTo>
                      <a:pt x="101" y="1"/>
                      <a:pt x="101" y="126"/>
                      <a:pt x="226" y="226"/>
                    </a:cubicBezTo>
                    <a:cubicBezTo>
                      <a:pt x="317" y="226"/>
                      <a:pt x="489" y="389"/>
                      <a:pt x="595" y="495"/>
                    </a:cubicBezTo>
                    <a:lnTo>
                      <a:pt x="595" y="495"/>
                    </a:lnTo>
                    <a:cubicBezTo>
                      <a:pt x="257" y="675"/>
                      <a:pt x="1" y="853"/>
                      <a:pt x="1" y="853"/>
                    </a:cubicBezTo>
                    <a:cubicBezTo>
                      <a:pt x="101" y="853"/>
                      <a:pt x="427" y="752"/>
                      <a:pt x="727" y="527"/>
                    </a:cubicBezTo>
                    <a:lnTo>
                      <a:pt x="853" y="527"/>
                    </a:lnTo>
                    <a:lnTo>
                      <a:pt x="727" y="427"/>
                    </a:lnTo>
                    <a:cubicBezTo>
                      <a:pt x="627" y="326"/>
                      <a:pt x="427" y="226"/>
                      <a:pt x="326" y="126"/>
                    </a:cubicBezTo>
                    <a:cubicBezTo>
                      <a:pt x="226" y="1"/>
                      <a:pt x="101" y="1"/>
                      <a:pt x="101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02" name="Google Shape;2802;p37"/>
              <p:cNvSpPr/>
              <p:nvPr/>
            </p:nvSpPr>
            <p:spPr>
              <a:xfrm>
                <a:off x="4511300" y="2174700"/>
                <a:ext cx="20700" cy="21100"/>
              </a:xfrm>
              <a:custGeom>
                <a:avLst/>
                <a:gdLst/>
                <a:ahLst/>
                <a:cxnLst/>
                <a:rect l="l" t="t" r="r" b="b"/>
                <a:pathLst>
                  <a:path w="828" h="844" extrusionOk="0">
                    <a:moveTo>
                      <a:pt x="7" y="1"/>
                    </a:moveTo>
                    <a:cubicBezTo>
                      <a:pt x="3" y="1"/>
                      <a:pt x="1" y="6"/>
                      <a:pt x="1" y="16"/>
                    </a:cubicBezTo>
                    <a:cubicBezTo>
                      <a:pt x="1" y="16"/>
                      <a:pt x="1" y="317"/>
                      <a:pt x="201" y="743"/>
                    </a:cubicBezTo>
                    <a:lnTo>
                      <a:pt x="201" y="843"/>
                    </a:lnTo>
                    <a:lnTo>
                      <a:pt x="302" y="743"/>
                    </a:lnTo>
                    <a:cubicBezTo>
                      <a:pt x="527" y="643"/>
                      <a:pt x="627" y="417"/>
                      <a:pt x="728" y="317"/>
                    </a:cubicBezTo>
                    <a:cubicBezTo>
                      <a:pt x="828" y="217"/>
                      <a:pt x="828" y="117"/>
                      <a:pt x="828" y="117"/>
                    </a:cubicBezTo>
                    <a:lnTo>
                      <a:pt x="828" y="117"/>
                    </a:lnTo>
                    <a:lnTo>
                      <a:pt x="627" y="317"/>
                    </a:lnTo>
                    <a:cubicBezTo>
                      <a:pt x="541" y="317"/>
                      <a:pt x="454" y="486"/>
                      <a:pt x="287" y="596"/>
                    </a:cubicBezTo>
                    <a:lnTo>
                      <a:pt x="287" y="596"/>
                    </a:lnTo>
                    <a:cubicBezTo>
                      <a:pt x="194" y="316"/>
                      <a:pt x="41" y="1"/>
                      <a:pt x="7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03" name="Google Shape;2803;p37"/>
              <p:cNvSpPr/>
              <p:nvPr/>
            </p:nvSpPr>
            <p:spPr>
              <a:xfrm>
                <a:off x="4482475" y="2292275"/>
                <a:ext cx="20725" cy="21325"/>
              </a:xfrm>
              <a:custGeom>
                <a:avLst/>
                <a:gdLst/>
                <a:ahLst/>
                <a:cxnLst/>
                <a:rect l="l" t="t" r="r" b="b"/>
                <a:pathLst>
                  <a:path w="829" h="853" extrusionOk="0">
                    <a:moveTo>
                      <a:pt x="628" y="0"/>
                    </a:moveTo>
                    <a:lnTo>
                      <a:pt x="527" y="100"/>
                    </a:lnTo>
                    <a:cubicBezTo>
                      <a:pt x="327" y="226"/>
                      <a:pt x="201" y="426"/>
                      <a:pt x="101" y="526"/>
                    </a:cubicBezTo>
                    <a:cubicBezTo>
                      <a:pt x="1" y="627"/>
                      <a:pt x="1" y="727"/>
                      <a:pt x="1" y="727"/>
                    </a:cubicBezTo>
                    <a:cubicBezTo>
                      <a:pt x="1" y="727"/>
                      <a:pt x="101" y="627"/>
                      <a:pt x="201" y="526"/>
                    </a:cubicBezTo>
                    <a:cubicBezTo>
                      <a:pt x="308" y="526"/>
                      <a:pt x="397" y="381"/>
                      <a:pt x="545" y="276"/>
                    </a:cubicBezTo>
                    <a:lnTo>
                      <a:pt x="545" y="276"/>
                    </a:lnTo>
                    <a:cubicBezTo>
                      <a:pt x="649" y="562"/>
                      <a:pt x="828" y="852"/>
                      <a:pt x="828" y="852"/>
                    </a:cubicBezTo>
                    <a:cubicBezTo>
                      <a:pt x="828" y="852"/>
                      <a:pt x="828" y="526"/>
                      <a:pt x="628" y="100"/>
                    </a:cubicBezTo>
                    <a:lnTo>
                      <a:pt x="628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04" name="Google Shape;2804;p37"/>
              <p:cNvSpPr/>
              <p:nvPr/>
            </p:nvSpPr>
            <p:spPr>
              <a:xfrm>
                <a:off x="4558300" y="2240250"/>
                <a:ext cx="18200" cy="23225"/>
              </a:xfrm>
              <a:custGeom>
                <a:avLst/>
                <a:gdLst/>
                <a:ahLst/>
                <a:cxnLst/>
                <a:rect l="l" t="t" r="r" b="b"/>
                <a:pathLst>
                  <a:path w="728" h="929" extrusionOk="0">
                    <a:moveTo>
                      <a:pt x="727" y="1"/>
                    </a:moveTo>
                    <a:cubicBezTo>
                      <a:pt x="727" y="1"/>
                      <a:pt x="427" y="201"/>
                      <a:pt x="1" y="427"/>
                    </a:cubicBezTo>
                    <a:lnTo>
                      <a:pt x="1" y="527"/>
                    </a:lnTo>
                    <a:lnTo>
                      <a:pt x="101" y="527"/>
                    </a:lnTo>
                    <a:cubicBezTo>
                      <a:pt x="201" y="628"/>
                      <a:pt x="427" y="728"/>
                      <a:pt x="527" y="828"/>
                    </a:cubicBezTo>
                    <a:cubicBezTo>
                      <a:pt x="727" y="828"/>
                      <a:pt x="727" y="928"/>
                      <a:pt x="727" y="928"/>
                    </a:cubicBezTo>
                    <a:cubicBezTo>
                      <a:pt x="727" y="828"/>
                      <a:pt x="727" y="828"/>
                      <a:pt x="627" y="728"/>
                    </a:cubicBezTo>
                    <a:cubicBezTo>
                      <a:pt x="542" y="643"/>
                      <a:pt x="368" y="558"/>
                      <a:pt x="196" y="474"/>
                    </a:cubicBezTo>
                    <a:lnTo>
                      <a:pt x="196" y="474"/>
                    </a:lnTo>
                    <a:cubicBezTo>
                      <a:pt x="557" y="257"/>
                      <a:pt x="727" y="1"/>
                      <a:pt x="727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05" name="Google Shape;2805;p37"/>
              <p:cNvSpPr/>
              <p:nvPr/>
            </p:nvSpPr>
            <p:spPr>
              <a:xfrm>
                <a:off x="4503175" y="2193275"/>
                <a:ext cx="31350" cy="31350"/>
              </a:xfrm>
              <a:custGeom>
                <a:avLst/>
                <a:gdLst/>
                <a:ahLst/>
                <a:cxnLst/>
                <a:rect l="l" t="t" r="r" b="b"/>
                <a:pathLst>
                  <a:path w="1254" h="1254" extrusionOk="0">
                    <a:moveTo>
                      <a:pt x="0" y="0"/>
                    </a:moveTo>
                    <a:cubicBezTo>
                      <a:pt x="0" y="1"/>
                      <a:pt x="125" y="527"/>
                      <a:pt x="326" y="1153"/>
                    </a:cubicBezTo>
                    <a:lnTo>
                      <a:pt x="326" y="1253"/>
                    </a:lnTo>
                    <a:lnTo>
                      <a:pt x="426" y="1153"/>
                    </a:lnTo>
                    <a:cubicBezTo>
                      <a:pt x="627" y="928"/>
                      <a:pt x="852" y="727"/>
                      <a:pt x="1053" y="627"/>
                    </a:cubicBezTo>
                    <a:cubicBezTo>
                      <a:pt x="1153" y="426"/>
                      <a:pt x="1253" y="426"/>
                      <a:pt x="1253" y="301"/>
                    </a:cubicBezTo>
                    <a:lnTo>
                      <a:pt x="1253" y="301"/>
                    </a:lnTo>
                    <a:cubicBezTo>
                      <a:pt x="1253" y="301"/>
                      <a:pt x="1153" y="426"/>
                      <a:pt x="952" y="527"/>
                    </a:cubicBezTo>
                    <a:cubicBezTo>
                      <a:pt x="858" y="715"/>
                      <a:pt x="654" y="815"/>
                      <a:pt x="380" y="1013"/>
                    </a:cubicBezTo>
                    <a:lnTo>
                      <a:pt x="380" y="1013"/>
                    </a:lnTo>
                    <a:cubicBezTo>
                      <a:pt x="193" y="450"/>
                      <a:pt x="0" y="1"/>
                      <a:pt x="0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06" name="Google Shape;2806;p37"/>
              <p:cNvSpPr/>
              <p:nvPr/>
            </p:nvSpPr>
            <p:spPr>
              <a:xfrm>
                <a:off x="4464325" y="2213950"/>
                <a:ext cx="28850" cy="31350"/>
              </a:xfrm>
              <a:custGeom>
                <a:avLst/>
                <a:gdLst/>
                <a:ahLst/>
                <a:cxnLst/>
                <a:rect l="l" t="t" r="r" b="b"/>
                <a:pathLst>
                  <a:path w="1154" h="1254" extrusionOk="0">
                    <a:moveTo>
                      <a:pt x="301" y="0"/>
                    </a:moveTo>
                    <a:cubicBezTo>
                      <a:pt x="301" y="0"/>
                      <a:pt x="301" y="101"/>
                      <a:pt x="526" y="326"/>
                    </a:cubicBezTo>
                    <a:cubicBezTo>
                      <a:pt x="618" y="418"/>
                      <a:pt x="793" y="593"/>
                      <a:pt x="995" y="871"/>
                    </a:cubicBezTo>
                    <a:lnTo>
                      <a:pt x="995" y="871"/>
                    </a:lnTo>
                    <a:cubicBezTo>
                      <a:pt x="400" y="1065"/>
                      <a:pt x="0" y="1253"/>
                      <a:pt x="0" y="1253"/>
                    </a:cubicBezTo>
                    <a:cubicBezTo>
                      <a:pt x="0" y="1253"/>
                      <a:pt x="526" y="1153"/>
                      <a:pt x="1053" y="953"/>
                    </a:cubicBezTo>
                    <a:lnTo>
                      <a:pt x="1153" y="953"/>
                    </a:lnTo>
                    <a:lnTo>
                      <a:pt x="1153" y="852"/>
                    </a:lnTo>
                    <a:cubicBezTo>
                      <a:pt x="927" y="627"/>
                      <a:pt x="727" y="426"/>
                      <a:pt x="526" y="226"/>
                    </a:cubicBezTo>
                    <a:cubicBezTo>
                      <a:pt x="426" y="101"/>
                      <a:pt x="301" y="0"/>
                      <a:pt x="301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07" name="Google Shape;2807;p37"/>
              <p:cNvSpPr/>
              <p:nvPr/>
            </p:nvSpPr>
            <p:spPr>
              <a:xfrm>
                <a:off x="4485000" y="2258425"/>
                <a:ext cx="31350" cy="28850"/>
              </a:xfrm>
              <a:custGeom>
                <a:avLst/>
                <a:gdLst/>
                <a:ahLst/>
                <a:cxnLst/>
                <a:rect l="l" t="t" r="r" b="b"/>
                <a:pathLst>
                  <a:path w="1254" h="1154" extrusionOk="0">
                    <a:moveTo>
                      <a:pt x="226" y="627"/>
                    </a:moveTo>
                    <a:lnTo>
                      <a:pt x="226" y="627"/>
                    </a:lnTo>
                    <a:cubicBezTo>
                      <a:pt x="0" y="728"/>
                      <a:pt x="0" y="828"/>
                      <a:pt x="0" y="828"/>
                    </a:cubicBezTo>
                    <a:lnTo>
                      <a:pt x="226" y="627"/>
                    </a:lnTo>
                    <a:close/>
                    <a:moveTo>
                      <a:pt x="852" y="1"/>
                    </a:moveTo>
                    <a:cubicBezTo>
                      <a:pt x="527" y="201"/>
                      <a:pt x="326" y="427"/>
                      <a:pt x="226" y="627"/>
                    </a:cubicBezTo>
                    <a:cubicBezTo>
                      <a:pt x="409" y="536"/>
                      <a:pt x="592" y="361"/>
                      <a:pt x="871" y="159"/>
                    </a:cubicBezTo>
                    <a:lnTo>
                      <a:pt x="871" y="159"/>
                    </a:lnTo>
                    <a:cubicBezTo>
                      <a:pt x="1059" y="754"/>
                      <a:pt x="1153" y="1154"/>
                      <a:pt x="1153" y="1154"/>
                    </a:cubicBezTo>
                    <a:cubicBezTo>
                      <a:pt x="1253" y="1154"/>
                      <a:pt x="1153" y="627"/>
                      <a:pt x="953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08" name="Google Shape;2808;p37"/>
              <p:cNvSpPr/>
              <p:nvPr/>
            </p:nvSpPr>
            <p:spPr>
              <a:xfrm>
                <a:off x="4524475" y="2236775"/>
                <a:ext cx="31350" cy="29825"/>
              </a:xfrm>
              <a:custGeom>
                <a:avLst/>
                <a:gdLst/>
                <a:ahLst/>
                <a:cxnLst/>
                <a:rect l="l" t="t" r="r" b="b"/>
                <a:pathLst>
                  <a:path w="1254" h="1193" extrusionOk="0">
                    <a:moveTo>
                      <a:pt x="1148" y="0"/>
                    </a:moveTo>
                    <a:cubicBezTo>
                      <a:pt x="964" y="0"/>
                      <a:pt x="559" y="93"/>
                      <a:pt x="100" y="240"/>
                    </a:cubicBezTo>
                    <a:lnTo>
                      <a:pt x="0" y="240"/>
                    </a:lnTo>
                    <a:lnTo>
                      <a:pt x="100" y="340"/>
                    </a:lnTo>
                    <a:cubicBezTo>
                      <a:pt x="301" y="666"/>
                      <a:pt x="526" y="867"/>
                      <a:pt x="627" y="967"/>
                    </a:cubicBezTo>
                    <a:cubicBezTo>
                      <a:pt x="827" y="1193"/>
                      <a:pt x="927" y="1193"/>
                      <a:pt x="927" y="1193"/>
                    </a:cubicBezTo>
                    <a:cubicBezTo>
                      <a:pt x="927" y="1193"/>
                      <a:pt x="827" y="1067"/>
                      <a:pt x="727" y="967"/>
                    </a:cubicBezTo>
                    <a:cubicBezTo>
                      <a:pt x="633" y="779"/>
                      <a:pt x="428" y="590"/>
                      <a:pt x="237" y="298"/>
                    </a:cubicBezTo>
                    <a:lnTo>
                      <a:pt x="237" y="298"/>
                    </a:lnTo>
                    <a:cubicBezTo>
                      <a:pt x="802" y="126"/>
                      <a:pt x="1253" y="40"/>
                      <a:pt x="1253" y="40"/>
                    </a:cubicBezTo>
                    <a:cubicBezTo>
                      <a:pt x="1253" y="13"/>
                      <a:pt x="1216" y="0"/>
                      <a:pt x="1148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2809" name="Google Shape;2809;p37"/>
            <p:cNvGrpSpPr/>
            <p:nvPr/>
          </p:nvGrpSpPr>
          <p:grpSpPr>
            <a:xfrm flipH="1">
              <a:off x="7349975" y="197650"/>
              <a:ext cx="2000025" cy="3177350"/>
              <a:chOff x="2701775" y="1188250"/>
              <a:chExt cx="2000025" cy="3177350"/>
            </a:xfrm>
          </p:grpSpPr>
          <p:sp>
            <p:nvSpPr>
              <p:cNvPr id="2810" name="Google Shape;2810;p37"/>
              <p:cNvSpPr/>
              <p:nvPr/>
            </p:nvSpPr>
            <p:spPr>
              <a:xfrm>
                <a:off x="3365325" y="1770325"/>
                <a:ext cx="237475" cy="355300"/>
              </a:xfrm>
              <a:custGeom>
                <a:avLst/>
                <a:gdLst/>
                <a:ahLst/>
                <a:cxnLst/>
                <a:rect l="l" t="t" r="r" b="b"/>
                <a:pathLst>
                  <a:path w="9499" h="14212" extrusionOk="0">
                    <a:moveTo>
                      <a:pt x="100" y="1"/>
                    </a:moveTo>
                    <a:cubicBezTo>
                      <a:pt x="0" y="101"/>
                      <a:pt x="2080" y="3234"/>
                      <a:pt x="4587" y="7194"/>
                    </a:cubicBezTo>
                    <a:cubicBezTo>
                      <a:pt x="7193" y="11079"/>
                      <a:pt x="9298" y="14211"/>
                      <a:pt x="9399" y="14211"/>
                    </a:cubicBezTo>
                    <a:cubicBezTo>
                      <a:pt x="9499" y="14086"/>
                      <a:pt x="7419" y="10953"/>
                      <a:pt x="4787" y="6993"/>
                    </a:cubicBezTo>
                    <a:cubicBezTo>
                      <a:pt x="2281" y="3134"/>
                      <a:pt x="100" y="1"/>
                      <a:pt x="100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11" name="Google Shape;2811;p37"/>
              <p:cNvSpPr/>
              <p:nvPr/>
            </p:nvSpPr>
            <p:spPr>
              <a:xfrm>
                <a:off x="3310175" y="1822350"/>
                <a:ext cx="326475" cy="214400"/>
              </a:xfrm>
              <a:custGeom>
                <a:avLst/>
                <a:gdLst/>
                <a:ahLst/>
                <a:cxnLst/>
                <a:rect l="l" t="t" r="r" b="b"/>
                <a:pathLst>
                  <a:path w="13059" h="8576" extrusionOk="0">
                    <a:moveTo>
                      <a:pt x="12958" y="0"/>
                    </a:moveTo>
                    <a:cubicBezTo>
                      <a:pt x="12958" y="0"/>
                      <a:pt x="10025" y="1880"/>
                      <a:pt x="6492" y="4186"/>
                    </a:cubicBezTo>
                    <a:cubicBezTo>
                      <a:pt x="2833" y="6592"/>
                      <a:pt x="0" y="8471"/>
                      <a:pt x="0" y="8572"/>
                    </a:cubicBezTo>
                    <a:cubicBezTo>
                      <a:pt x="0" y="8574"/>
                      <a:pt x="2" y="8575"/>
                      <a:pt x="6" y="8575"/>
                    </a:cubicBezTo>
                    <a:cubicBezTo>
                      <a:pt x="156" y="8575"/>
                      <a:pt x="3124" y="6731"/>
                      <a:pt x="6592" y="4386"/>
                    </a:cubicBezTo>
                    <a:cubicBezTo>
                      <a:pt x="10126" y="2105"/>
                      <a:pt x="13058" y="100"/>
                      <a:pt x="12958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12" name="Google Shape;2812;p37"/>
              <p:cNvSpPr/>
              <p:nvPr/>
            </p:nvSpPr>
            <p:spPr>
              <a:xfrm>
                <a:off x="3425475" y="1762200"/>
                <a:ext cx="78325" cy="357775"/>
              </a:xfrm>
              <a:custGeom>
                <a:avLst/>
                <a:gdLst/>
                <a:ahLst/>
                <a:cxnLst/>
                <a:rect l="l" t="t" r="r" b="b"/>
                <a:pathLst>
                  <a:path w="3133" h="14311" extrusionOk="0">
                    <a:moveTo>
                      <a:pt x="3008" y="0"/>
                    </a:moveTo>
                    <a:cubicBezTo>
                      <a:pt x="2907" y="0"/>
                      <a:pt x="2181" y="3258"/>
                      <a:pt x="1454" y="7118"/>
                    </a:cubicBezTo>
                    <a:cubicBezTo>
                      <a:pt x="627" y="11078"/>
                      <a:pt x="0" y="14311"/>
                      <a:pt x="100" y="14311"/>
                    </a:cubicBezTo>
                    <a:cubicBezTo>
                      <a:pt x="100" y="14311"/>
                      <a:pt x="827" y="11178"/>
                      <a:pt x="1654" y="7218"/>
                    </a:cubicBezTo>
                    <a:cubicBezTo>
                      <a:pt x="2506" y="3258"/>
                      <a:pt x="3133" y="0"/>
                      <a:pt x="3008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13" name="Google Shape;2813;p37"/>
              <p:cNvSpPr/>
              <p:nvPr/>
            </p:nvSpPr>
            <p:spPr>
              <a:xfrm>
                <a:off x="3281350" y="1882500"/>
                <a:ext cx="391625" cy="81100"/>
              </a:xfrm>
              <a:custGeom>
                <a:avLst/>
                <a:gdLst/>
                <a:ahLst/>
                <a:cxnLst/>
                <a:rect l="l" t="t" r="r" b="b"/>
                <a:pathLst>
                  <a:path w="15665" h="3244" extrusionOk="0">
                    <a:moveTo>
                      <a:pt x="126" y="0"/>
                    </a:moveTo>
                    <a:lnTo>
                      <a:pt x="126" y="0"/>
                    </a:lnTo>
                    <a:cubicBezTo>
                      <a:pt x="1" y="100"/>
                      <a:pt x="3560" y="952"/>
                      <a:pt x="7845" y="1780"/>
                    </a:cubicBezTo>
                    <a:cubicBezTo>
                      <a:pt x="11829" y="2642"/>
                      <a:pt x="15163" y="3244"/>
                      <a:pt x="15613" y="3244"/>
                    </a:cubicBezTo>
                    <a:cubicBezTo>
                      <a:pt x="15647" y="3244"/>
                      <a:pt x="15665" y="3240"/>
                      <a:pt x="15665" y="3233"/>
                    </a:cubicBezTo>
                    <a:cubicBezTo>
                      <a:pt x="15665" y="3233"/>
                      <a:pt x="12231" y="2406"/>
                      <a:pt x="7946" y="1579"/>
                    </a:cubicBezTo>
                    <a:cubicBezTo>
                      <a:pt x="3560" y="627"/>
                      <a:pt x="126" y="0"/>
                      <a:pt x="126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14" name="Google Shape;2814;p37"/>
              <p:cNvSpPr/>
              <p:nvPr/>
            </p:nvSpPr>
            <p:spPr>
              <a:xfrm>
                <a:off x="3347150" y="1762200"/>
                <a:ext cx="62675" cy="70825"/>
              </a:xfrm>
              <a:custGeom>
                <a:avLst/>
                <a:gdLst/>
                <a:ahLst/>
                <a:cxnLst/>
                <a:rect l="l" t="t" r="r" b="b"/>
                <a:pathLst>
                  <a:path w="2507" h="2833" extrusionOk="0">
                    <a:moveTo>
                      <a:pt x="2181" y="0"/>
                    </a:moveTo>
                    <a:lnTo>
                      <a:pt x="2181" y="752"/>
                    </a:lnTo>
                    <a:lnTo>
                      <a:pt x="2181" y="2426"/>
                    </a:lnTo>
                    <a:lnTo>
                      <a:pt x="2181" y="2426"/>
                    </a:lnTo>
                    <a:cubicBezTo>
                      <a:pt x="1142" y="2010"/>
                      <a:pt x="292" y="1665"/>
                      <a:pt x="57" y="1665"/>
                    </a:cubicBezTo>
                    <a:cubicBezTo>
                      <a:pt x="29" y="1665"/>
                      <a:pt x="10" y="1669"/>
                      <a:pt x="0" y="1679"/>
                    </a:cubicBezTo>
                    <a:cubicBezTo>
                      <a:pt x="0" y="1779"/>
                      <a:pt x="1028" y="2206"/>
                      <a:pt x="2281" y="2732"/>
                    </a:cubicBezTo>
                    <a:lnTo>
                      <a:pt x="2506" y="2832"/>
                    </a:lnTo>
                    <a:lnTo>
                      <a:pt x="2506" y="2632"/>
                    </a:lnTo>
                    <a:lnTo>
                      <a:pt x="2506" y="2506"/>
                    </a:lnTo>
                    <a:cubicBezTo>
                      <a:pt x="2506" y="1779"/>
                      <a:pt x="2381" y="1153"/>
                      <a:pt x="2381" y="752"/>
                    </a:cubicBezTo>
                    <a:cubicBezTo>
                      <a:pt x="2281" y="326"/>
                      <a:pt x="2281" y="0"/>
                      <a:pt x="2181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15" name="Google Shape;2815;p37"/>
              <p:cNvSpPr/>
              <p:nvPr/>
            </p:nvSpPr>
            <p:spPr>
              <a:xfrm>
                <a:off x="3540125" y="2039125"/>
                <a:ext cx="62675" cy="67700"/>
              </a:xfrm>
              <a:custGeom>
                <a:avLst/>
                <a:gdLst/>
                <a:ahLst/>
                <a:cxnLst/>
                <a:rect l="l" t="t" r="r" b="b"/>
                <a:pathLst>
                  <a:path w="2507" h="2708" extrusionOk="0">
                    <a:moveTo>
                      <a:pt x="101" y="1"/>
                    </a:moveTo>
                    <a:lnTo>
                      <a:pt x="101" y="101"/>
                    </a:lnTo>
                    <a:lnTo>
                      <a:pt x="101" y="201"/>
                    </a:lnTo>
                    <a:cubicBezTo>
                      <a:pt x="1" y="953"/>
                      <a:pt x="101" y="1580"/>
                      <a:pt x="201" y="1981"/>
                    </a:cubicBezTo>
                    <a:cubicBezTo>
                      <a:pt x="201" y="2507"/>
                      <a:pt x="301" y="2708"/>
                      <a:pt x="301" y="2708"/>
                    </a:cubicBezTo>
                    <a:cubicBezTo>
                      <a:pt x="301" y="2708"/>
                      <a:pt x="427" y="2407"/>
                      <a:pt x="301" y="1981"/>
                    </a:cubicBezTo>
                    <a:lnTo>
                      <a:pt x="301" y="400"/>
                    </a:lnTo>
                    <a:lnTo>
                      <a:pt x="301" y="400"/>
                    </a:lnTo>
                    <a:cubicBezTo>
                      <a:pt x="1395" y="800"/>
                      <a:pt x="2258" y="1072"/>
                      <a:pt x="2461" y="1072"/>
                    </a:cubicBezTo>
                    <a:cubicBezTo>
                      <a:pt x="2491" y="1072"/>
                      <a:pt x="2507" y="1066"/>
                      <a:pt x="2507" y="1053"/>
                    </a:cubicBezTo>
                    <a:cubicBezTo>
                      <a:pt x="2507" y="1053"/>
                      <a:pt x="1554" y="527"/>
                      <a:pt x="201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16" name="Google Shape;2816;p37"/>
              <p:cNvSpPr/>
              <p:nvPr/>
            </p:nvSpPr>
            <p:spPr>
              <a:xfrm>
                <a:off x="3519450" y="2002800"/>
                <a:ext cx="41375" cy="49525"/>
              </a:xfrm>
              <a:custGeom>
                <a:avLst/>
                <a:gdLst/>
                <a:ahLst/>
                <a:cxnLst/>
                <a:rect l="l" t="t" r="r" b="b"/>
                <a:pathLst>
                  <a:path w="1655" h="1981" extrusionOk="0">
                    <a:moveTo>
                      <a:pt x="0" y="0"/>
                    </a:moveTo>
                    <a:lnTo>
                      <a:pt x="0" y="201"/>
                    </a:lnTo>
                    <a:cubicBezTo>
                      <a:pt x="0" y="727"/>
                      <a:pt x="0" y="1153"/>
                      <a:pt x="101" y="1454"/>
                    </a:cubicBezTo>
                    <a:cubicBezTo>
                      <a:pt x="101" y="1780"/>
                      <a:pt x="101" y="1980"/>
                      <a:pt x="201" y="1980"/>
                    </a:cubicBezTo>
                    <a:lnTo>
                      <a:pt x="201" y="1454"/>
                    </a:lnTo>
                    <a:lnTo>
                      <a:pt x="201" y="340"/>
                    </a:lnTo>
                    <a:lnTo>
                      <a:pt x="201" y="340"/>
                    </a:lnTo>
                    <a:cubicBezTo>
                      <a:pt x="877" y="607"/>
                      <a:pt x="1466" y="847"/>
                      <a:pt x="1617" y="847"/>
                    </a:cubicBezTo>
                    <a:cubicBezTo>
                      <a:pt x="1642" y="847"/>
                      <a:pt x="1655" y="841"/>
                      <a:pt x="1655" y="827"/>
                    </a:cubicBezTo>
                    <a:cubicBezTo>
                      <a:pt x="1655" y="727"/>
                      <a:pt x="1028" y="401"/>
                      <a:pt x="201" y="100"/>
                    </a:cubicBez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17" name="Google Shape;2817;p37"/>
              <p:cNvSpPr/>
              <p:nvPr/>
            </p:nvSpPr>
            <p:spPr>
              <a:xfrm>
                <a:off x="3573950" y="1799150"/>
                <a:ext cx="70825" cy="61200"/>
              </a:xfrm>
              <a:custGeom>
                <a:avLst/>
                <a:gdLst/>
                <a:ahLst/>
                <a:cxnLst/>
                <a:rect l="l" t="t" r="r" b="b"/>
                <a:pathLst>
                  <a:path w="2833" h="2448" extrusionOk="0">
                    <a:moveTo>
                      <a:pt x="1154" y="1"/>
                    </a:moveTo>
                    <a:cubicBezTo>
                      <a:pt x="1054" y="1"/>
                      <a:pt x="627" y="928"/>
                      <a:pt x="101" y="2281"/>
                    </a:cubicBezTo>
                    <a:lnTo>
                      <a:pt x="1" y="2407"/>
                    </a:lnTo>
                    <a:lnTo>
                      <a:pt x="327" y="2407"/>
                    </a:lnTo>
                    <a:cubicBezTo>
                      <a:pt x="506" y="2435"/>
                      <a:pt x="685" y="2448"/>
                      <a:pt x="861" y="2448"/>
                    </a:cubicBezTo>
                    <a:cubicBezTo>
                      <a:pt x="1301" y="2448"/>
                      <a:pt x="1723" y="2371"/>
                      <a:pt x="2081" y="2281"/>
                    </a:cubicBezTo>
                    <a:cubicBezTo>
                      <a:pt x="2507" y="2281"/>
                      <a:pt x="2833" y="2181"/>
                      <a:pt x="2833" y="2181"/>
                    </a:cubicBezTo>
                    <a:cubicBezTo>
                      <a:pt x="2833" y="2181"/>
                      <a:pt x="2507" y="2081"/>
                      <a:pt x="2081" y="2081"/>
                    </a:cubicBezTo>
                    <a:cubicBezTo>
                      <a:pt x="1591" y="2081"/>
                      <a:pt x="980" y="2177"/>
                      <a:pt x="367" y="2181"/>
                    </a:cubicBezTo>
                    <a:lnTo>
                      <a:pt x="367" y="2181"/>
                    </a:lnTo>
                    <a:cubicBezTo>
                      <a:pt x="850" y="974"/>
                      <a:pt x="1251" y="1"/>
                      <a:pt x="1154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18" name="Google Shape;2818;p37"/>
              <p:cNvSpPr/>
              <p:nvPr/>
            </p:nvSpPr>
            <p:spPr>
              <a:xfrm>
                <a:off x="3540125" y="1840500"/>
                <a:ext cx="47025" cy="42025"/>
              </a:xfrm>
              <a:custGeom>
                <a:avLst/>
                <a:gdLst/>
                <a:ahLst/>
                <a:cxnLst/>
                <a:rect l="l" t="t" r="r" b="b"/>
                <a:pathLst>
                  <a:path w="1881" h="1681" extrusionOk="0">
                    <a:moveTo>
                      <a:pt x="828" y="1"/>
                    </a:moveTo>
                    <a:cubicBezTo>
                      <a:pt x="727" y="1"/>
                      <a:pt x="427" y="627"/>
                      <a:pt x="1" y="1480"/>
                    </a:cubicBezTo>
                    <a:lnTo>
                      <a:pt x="1" y="1680"/>
                    </a:lnTo>
                    <a:lnTo>
                      <a:pt x="201" y="1680"/>
                    </a:lnTo>
                    <a:cubicBezTo>
                      <a:pt x="627" y="1680"/>
                      <a:pt x="1153" y="1680"/>
                      <a:pt x="1454" y="1580"/>
                    </a:cubicBezTo>
                    <a:cubicBezTo>
                      <a:pt x="1780" y="1580"/>
                      <a:pt x="1880" y="1580"/>
                      <a:pt x="1880" y="1480"/>
                    </a:cubicBezTo>
                    <a:cubicBezTo>
                      <a:pt x="1880" y="1480"/>
                      <a:pt x="1680" y="1379"/>
                      <a:pt x="1354" y="1379"/>
                    </a:cubicBezTo>
                    <a:cubicBezTo>
                      <a:pt x="1086" y="1379"/>
                      <a:pt x="719" y="1459"/>
                      <a:pt x="342" y="1476"/>
                    </a:cubicBezTo>
                    <a:lnTo>
                      <a:pt x="342" y="1476"/>
                    </a:lnTo>
                    <a:cubicBezTo>
                      <a:pt x="644" y="691"/>
                      <a:pt x="828" y="1"/>
                      <a:pt x="828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19" name="Google Shape;2819;p37"/>
              <p:cNvSpPr/>
              <p:nvPr/>
            </p:nvSpPr>
            <p:spPr>
              <a:xfrm>
                <a:off x="3294500" y="2000275"/>
                <a:ext cx="68325" cy="59825"/>
              </a:xfrm>
              <a:custGeom>
                <a:avLst/>
                <a:gdLst/>
                <a:ahLst/>
                <a:cxnLst/>
                <a:rect l="l" t="t" r="r" b="b"/>
                <a:pathLst>
                  <a:path w="2733" h="2393" extrusionOk="0">
                    <a:moveTo>
                      <a:pt x="2507" y="1"/>
                    </a:moveTo>
                    <a:cubicBezTo>
                      <a:pt x="1780" y="1"/>
                      <a:pt x="1154" y="101"/>
                      <a:pt x="728" y="101"/>
                    </a:cubicBezTo>
                    <a:cubicBezTo>
                      <a:pt x="226" y="201"/>
                      <a:pt x="1" y="201"/>
                      <a:pt x="1" y="302"/>
                    </a:cubicBezTo>
                    <a:lnTo>
                      <a:pt x="2324" y="302"/>
                    </a:lnTo>
                    <a:cubicBezTo>
                      <a:pt x="1849" y="1462"/>
                      <a:pt x="1585" y="2382"/>
                      <a:pt x="1680" y="2382"/>
                    </a:cubicBezTo>
                    <a:cubicBezTo>
                      <a:pt x="1680" y="2389"/>
                      <a:pt x="1682" y="2392"/>
                      <a:pt x="1685" y="2392"/>
                    </a:cubicBezTo>
                    <a:cubicBezTo>
                      <a:pt x="1737" y="2392"/>
                      <a:pt x="2235" y="1386"/>
                      <a:pt x="2733" y="201"/>
                    </a:cubicBezTo>
                    <a:lnTo>
                      <a:pt x="2733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20" name="Google Shape;2820;p37"/>
              <p:cNvSpPr/>
              <p:nvPr/>
            </p:nvSpPr>
            <p:spPr>
              <a:xfrm>
                <a:off x="3349650" y="1976475"/>
                <a:ext cx="49525" cy="44500"/>
              </a:xfrm>
              <a:custGeom>
                <a:avLst/>
                <a:gdLst/>
                <a:ahLst/>
                <a:cxnLst/>
                <a:rect l="l" t="t" r="r" b="b"/>
                <a:pathLst>
                  <a:path w="1981" h="1780" extrusionOk="0">
                    <a:moveTo>
                      <a:pt x="1780" y="1"/>
                    </a:moveTo>
                    <a:cubicBezTo>
                      <a:pt x="1254" y="1"/>
                      <a:pt x="828" y="101"/>
                      <a:pt x="527" y="101"/>
                    </a:cubicBezTo>
                    <a:cubicBezTo>
                      <a:pt x="201" y="201"/>
                      <a:pt x="0" y="201"/>
                      <a:pt x="0" y="201"/>
                    </a:cubicBezTo>
                    <a:cubicBezTo>
                      <a:pt x="0" y="326"/>
                      <a:pt x="201" y="326"/>
                      <a:pt x="527" y="326"/>
                    </a:cubicBezTo>
                    <a:lnTo>
                      <a:pt x="1560" y="326"/>
                    </a:lnTo>
                    <a:cubicBezTo>
                      <a:pt x="1219" y="1151"/>
                      <a:pt x="1038" y="1688"/>
                      <a:pt x="1153" y="1780"/>
                    </a:cubicBezTo>
                    <a:cubicBezTo>
                      <a:pt x="1254" y="1780"/>
                      <a:pt x="1554" y="1153"/>
                      <a:pt x="1880" y="201"/>
                    </a:cubicBezTo>
                    <a:lnTo>
                      <a:pt x="1980" y="101"/>
                    </a:lnTo>
                    <a:lnTo>
                      <a:pt x="1780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21" name="Google Shape;2821;p37"/>
              <p:cNvSpPr/>
              <p:nvPr/>
            </p:nvSpPr>
            <p:spPr>
              <a:xfrm>
                <a:off x="3318325" y="1869325"/>
                <a:ext cx="41375" cy="47500"/>
              </a:xfrm>
              <a:custGeom>
                <a:avLst/>
                <a:gdLst/>
                <a:ahLst/>
                <a:cxnLst/>
                <a:rect l="l" t="t" r="r" b="b"/>
                <a:pathLst>
                  <a:path w="1655" h="1900" extrusionOk="0">
                    <a:moveTo>
                      <a:pt x="101" y="1"/>
                    </a:moveTo>
                    <a:cubicBezTo>
                      <a:pt x="101" y="101"/>
                      <a:pt x="201" y="226"/>
                      <a:pt x="401" y="427"/>
                    </a:cubicBezTo>
                    <a:cubicBezTo>
                      <a:pt x="607" y="609"/>
                      <a:pt x="957" y="812"/>
                      <a:pt x="1264" y="1074"/>
                    </a:cubicBezTo>
                    <a:lnTo>
                      <a:pt x="1264" y="1074"/>
                    </a:lnTo>
                    <a:cubicBezTo>
                      <a:pt x="533" y="1540"/>
                      <a:pt x="0" y="1880"/>
                      <a:pt x="0" y="1880"/>
                    </a:cubicBezTo>
                    <a:cubicBezTo>
                      <a:pt x="0" y="1894"/>
                      <a:pt x="13" y="1900"/>
                      <a:pt x="36" y="1900"/>
                    </a:cubicBezTo>
                    <a:cubicBezTo>
                      <a:pt x="192" y="1900"/>
                      <a:pt x="835" y="1624"/>
                      <a:pt x="1554" y="1254"/>
                    </a:cubicBezTo>
                    <a:lnTo>
                      <a:pt x="1654" y="1154"/>
                    </a:lnTo>
                    <a:lnTo>
                      <a:pt x="1554" y="1053"/>
                    </a:lnTo>
                    <a:lnTo>
                      <a:pt x="1554" y="953"/>
                    </a:lnTo>
                    <a:cubicBezTo>
                      <a:pt x="1153" y="627"/>
                      <a:pt x="827" y="427"/>
                      <a:pt x="527" y="327"/>
                    </a:cubicBezTo>
                    <a:cubicBezTo>
                      <a:pt x="301" y="101"/>
                      <a:pt x="101" y="1"/>
                      <a:pt x="101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22" name="Google Shape;2822;p37"/>
              <p:cNvSpPr/>
              <p:nvPr/>
            </p:nvSpPr>
            <p:spPr>
              <a:xfrm>
                <a:off x="3469325" y="1777850"/>
                <a:ext cx="50150" cy="47025"/>
              </a:xfrm>
              <a:custGeom>
                <a:avLst/>
                <a:gdLst/>
                <a:ahLst/>
                <a:cxnLst/>
                <a:rect l="l" t="t" r="r" b="b"/>
                <a:pathLst>
                  <a:path w="2006" h="1881" extrusionOk="0">
                    <a:moveTo>
                      <a:pt x="126" y="1"/>
                    </a:moveTo>
                    <a:cubicBezTo>
                      <a:pt x="0" y="126"/>
                      <a:pt x="226" y="853"/>
                      <a:pt x="527" y="1680"/>
                    </a:cubicBezTo>
                    <a:lnTo>
                      <a:pt x="627" y="1880"/>
                    </a:lnTo>
                    <a:lnTo>
                      <a:pt x="752" y="1780"/>
                    </a:lnTo>
                    <a:lnTo>
                      <a:pt x="752" y="1680"/>
                    </a:lnTo>
                    <a:cubicBezTo>
                      <a:pt x="1153" y="1479"/>
                      <a:pt x="1479" y="1053"/>
                      <a:pt x="1680" y="853"/>
                    </a:cubicBezTo>
                    <a:cubicBezTo>
                      <a:pt x="1880" y="627"/>
                      <a:pt x="2005" y="427"/>
                      <a:pt x="2005" y="427"/>
                    </a:cubicBezTo>
                    <a:cubicBezTo>
                      <a:pt x="1880" y="427"/>
                      <a:pt x="1780" y="527"/>
                      <a:pt x="1479" y="752"/>
                    </a:cubicBezTo>
                    <a:cubicBezTo>
                      <a:pt x="1287" y="923"/>
                      <a:pt x="1041" y="1166"/>
                      <a:pt x="771" y="1374"/>
                    </a:cubicBezTo>
                    <a:lnTo>
                      <a:pt x="771" y="1374"/>
                    </a:lnTo>
                    <a:cubicBezTo>
                      <a:pt x="478" y="632"/>
                      <a:pt x="218" y="1"/>
                      <a:pt x="126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23" name="Google Shape;2823;p37"/>
              <p:cNvSpPr/>
              <p:nvPr/>
            </p:nvSpPr>
            <p:spPr>
              <a:xfrm>
                <a:off x="3409800" y="2036625"/>
                <a:ext cx="49525" cy="44500"/>
              </a:xfrm>
              <a:custGeom>
                <a:avLst/>
                <a:gdLst/>
                <a:ahLst/>
                <a:cxnLst/>
                <a:rect l="l" t="t" r="r" b="b"/>
                <a:pathLst>
                  <a:path w="1981" h="1780" extrusionOk="0">
                    <a:moveTo>
                      <a:pt x="1354" y="1"/>
                    </a:moveTo>
                    <a:lnTo>
                      <a:pt x="1254" y="101"/>
                    </a:lnTo>
                    <a:cubicBezTo>
                      <a:pt x="828" y="427"/>
                      <a:pt x="502" y="727"/>
                      <a:pt x="301" y="1053"/>
                    </a:cubicBezTo>
                    <a:cubicBezTo>
                      <a:pt x="101" y="1254"/>
                      <a:pt x="0" y="1354"/>
                      <a:pt x="101" y="1454"/>
                    </a:cubicBezTo>
                    <a:cubicBezTo>
                      <a:pt x="101" y="1454"/>
                      <a:pt x="201" y="1354"/>
                      <a:pt x="502" y="1153"/>
                    </a:cubicBezTo>
                    <a:lnTo>
                      <a:pt x="1213" y="442"/>
                    </a:lnTo>
                    <a:lnTo>
                      <a:pt x="1213" y="442"/>
                    </a:lnTo>
                    <a:cubicBezTo>
                      <a:pt x="1505" y="1258"/>
                      <a:pt x="1766" y="1780"/>
                      <a:pt x="1880" y="1780"/>
                    </a:cubicBezTo>
                    <a:cubicBezTo>
                      <a:pt x="1980" y="1780"/>
                      <a:pt x="1755" y="1053"/>
                      <a:pt x="1454" y="201"/>
                    </a:cubicBezTo>
                    <a:lnTo>
                      <a:pt x="1354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24" name="Google Shape;2824;p37"/>
              <p:cNvSpPr/>
              <p:nvPr/>
            </p:nvSpPr>
            <p:spPr>
              <a:xfrm>
                <a:off x="3573950" y="1924075"/>
                <a:ext cx="42025" cy="47400"/>
              </a:xfrm>
              <a:custGeom>
                <a:avLst/>
                <a:gdLst/>
                <a:ahLst/>
                <a:cxnLst/>
                <a:rect l="l" t="t" r="r" b="b"/>
                <a:pathLst>
                  <a:path w="1681" h="1896" extrusionOk="0">
                    <a:moveTo>
                      <a:pt x="1560" y="1"/>
                    </a:moveTo>
                    <a:cubicBezTo>
                      <a:pt x="1445" y="1"/>
                      <a:pt x="864" y="362"/>
                      <a:pt x="101" y="743"/>
                    </a:cubicBezTo>
                    <a:lnTo>
                      <a:pt x="1" y="843"/>
                    </a:lnTo>
                    <a:lnTo>
                      <a:pt x="101" y="1044"/>
                    </a:lnTo>
                    <a:cubicBezTo>
                      <a:pt x="527" y="1370"/>
                      <a:pt x="953" y="1470"/>
                      <a:pt x="1154" y="1670"/>
                    </a:cubicBezTo>
                    <a:cubicBezTo>
                      <a:pt x="1455" y="1796"/>
                      <a:pt x="1680" y="1896"/>
                      <a:pt x="1680" y="1896"/>
                    </a:cubicBezTo>
                    <a:cubicBezTo>
                      <a:pt x="1680" y="1796"/>
                      <a:pt x="1580" y="1670"/>
                      <a:pt x="1254" y="1470"/>
                    </a:cubicBezTo>
                    <a:cubicBezTo>
                      <a:pt x="1075" y="1291"/>
                      <a:pt x="715" y="1091"/>
                      <a:pt x="426" y="908"/>
                    </a:cubicBezTo>
                    <a:lnTo>
                      <a:pt x="426" y="908"/>
                    </a:lnTo>
                    <a:cubicBezTo>
                      <a:pt x="1161" y="452"/>
                      <a:pt x="1671" y="16"/>
                      <a:pt x="1580" y="16"/>
                    </a:cubicBezTo>
                    <a:cubicBezTo>
                      <a:pt x="1580" y="6"/>
                      <a:pt x="1573" y="1"/>
                      <a:pt x="1560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25" name="Google Shape;2825;p37"/>
              <p:cNvSpPr/>
              <p:nvPr/>
            </p:nvSpPr>
            <p:spPr>
              <a:xfrm>
                <a:off x="3456800" y="1822350"/>
                <a:ext cx="67675" cy="65175"/>
              </a:xfrm>
              <a:custGeom>
                <a:avLst/>
                <a:gdLst/>
                <a:ahLst/>
                <a:cxnLst/>
                <a:rect l="l" t="t" r="r" b="b"/>
                <a:pathLst>
                  <a:path w="2707" h="2607" extrusionOk="0">
                    <a:moveTo>
                      <a:pt x="0" y="0"/>
                    </a:moveTo>
                    <a:cubicBezTo>
                      <a:pt x="0" y="0"/>
                      <a:pt x="201" y="1153"/>
                      <a:pt x="627" y="2406"/>
                    </a:cubicBezTo>
                    <a:lnTo>
                      <a:pt x="627" y="2607"/>
                    </a:lnTo>
                    <a:lnTo>
                      <a:pt x="827" y="2506"/>
                    </a:lnTo>
                    <a:cubicBezTo>
                      <a:pt x="1454" y="2105"/>
                      <a:pt x="1880" y="1579"/>
                      <a:pt x="2181" y="1253"/>
                    </a:cubicBezTo>
                    <a:cubicBezTo>
                      <a:pt x="2506" y="952"/>
                      <a:pt x="2707" y="727"/>
                      <a:pt x="2707" y="727"/>
                    </a:cubicBezTo>
                    <a:cubicBezTo>
                      <a:pt x="2690" y="710"/>
                      <a:pt x="2671" y="703"/>
                      <a:pt x="2648" y="703"/>
                    </a:cubicBezTo>
                    <a:cubicBezTo>
                      <a:pt x="2531" y="703"/>
                      <a:pt x="2332" y="902"/>
                      <a:pt x="2080" y="1153"/>
                    </a:cubicBezTo>
                    <a:cubicBezTo>
                      <a:pt x="1669" y="1346"/>
                      <a:pt x="1281" y="1843"/>
                      <a:pt x="782" y="2171"/>
                    </a:cubicBezTo>
                    <a:lnTo>
                      <a:pt x="782" y="2171"/>
                    </a:lnTo>
                    <a:cubicBezTo>
                      <a:pt x="380" y="978"/>
                      <a:pt x="97" y="0"/>
                      <a:pt x="0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26" name="Google Shape;2826;p37"/>
              <p:cNvSpPr/>
              <p:nvPr/>
            </p:nvSpPr>
            <p:spPr>
              <a:xfrm>
                <a:off x="3370325" y="1866825"/>
                <a:ext cx="65200" cy="65675"/>
              </a:xfrm>
              <a:custGeom>
                <a:avLst/>
                <a:gdLst/>
                <a:ahLst/>
                <a:cxnLst/>
                <a:rect l="l" t="t" r="r" b="b"/>
                <a:pathLst>
                  <a:path w="2608" h="2627" extrusionOk="0">
                    <a:moveTo>
                      <a:pt x="727" y="1"/>
                    </a:moveTo>
                    <a:cubicBezTo>
                      <a:pt x="627" y="1"/>
                      <a:pt x="828" y="201"/>
                      <a:pt x="1153" y="627"/>
                    </a:cubicBezTo>
                    <a:cubicBezTo>
                      <a:pt x="1336" y="925"/>
                      <a:pt x="1791" y="1368"/>
                      <a:pt x="2117" y="1844"/>
                    </a:cubicBezTo>
                    <a:lnTo>
                      <a:pt x="2117" y="1844"/>
                    </a:lnTo>
                    <a:cubicBezTo>
                      <a:pt x="949" y="2236"/>
                      <a:pt x="1" y="2512"/>
                      <a:pt x="1" y="2607"/>
                    </a:cubicBezTo>
                    <a:cubicBezTo>
                      <a:pt x="1" y="2620"/>
                      <a:pt x="21" y="2627"/>
                      <a:pt x="60" y="2627"/>
                    </a:cubicBezTo>
                    <a:cubicBezTo>
                      <a:pt x="310" y="2627"/>
                      <a:pt x="1320" y="2363"/>
                      <a:pt x="2407" y="2081"/>
                    </a:cubicBezTo>
                    <a:lnTo>
                      <a:pt x="2607" y="1980"/>
                    </a:lnTo>
                    <a:lnTo>
                      <a:pt x="2507" y="1880"/>
                    </a:lnTo>
                    <a:lnTo>
                      <a:pt x="2507" y="1780"/>
                    </a:lnTo>
                    <a:cubicBezTo>
                      <a:pt x="2081" y="1254"/>
                      <a:pt x="1579" y="828"/>
                      <a:pt x="1254" y="427"/>
                    </a:cubicBezTo>
                    <a:cubicBezTo>
                      <a:pt x="953" y="101"/>
                      <a:pt x="727" y="1"/>
                      <a:pt x="727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27" name="Google Shape;2827;p37"/>
              <p:cNvSpPr/>
              <p:nvPr/>
            </p:nvSpPr>
            <p:spPr>
              <a:xfrm>
                <a:off x="3414800" y="1958300"/>
                <a:ext cx="67700" cy="65200"/>
              </a:xfrm>
              <a:custGeom>
                <a:avLst/>
                <a:gdLst/>
                <a:ahLst/>
                <a:cxnLst/>
                <a:rect l="l" t="t" r="r" b="b"/>
                <a:pathLst>
                  <a:path w="2708" h="2608" extrusionOk="0">
                    <a:moveTo>
                      <a:pt x="2081" y="1"/>
                    </a:moveTo>
                    <a:lnTo>
                      <a:pt x="1881" y="101"/>
                    </a:lnTo>
                    <a:lnTo>
                      <a:pt x="1881" y="201"/>
                    </a:lnTo>
                    <a:cubicBezTo>
                      <a:pt x="1254" y="627"/>
                      <a:pt x="828" y="1053"/>
                      <a:pt x="527" y="1354"/>
                    </a:cubicBezTo>
                    <a:cubicBezTo>
                      <a:pt x="201" y="1680"/>
                      <a:pt x="1" y="1880"/>
                      <a:pt x="1" y="1880"/>
                    </a:cubicBezTo>
                    <a:cubicBezTo>
                      <a:pt x="1" y="1898"/>
                      <a:pt x="10" y="1906"/>
                      <a:pt x="27" y="1906"/>
                    </a:cubicBezTo>
                    <a:cubicBezTo>
                      <a:pt x="107" y="1906"/>
                      <a:pt x="359" y="1723"/>
                      <a:pt x="628" y="1454"/>
                    </a:cubicBezTo>
                    <a:cubicBezTo>
                      <a:pt x="1038" y="1261"/>
                      <a:pt x="1425" y="859"/>
                      <a:pt x="1923" y="472"/>
                    </a:cubicBezTo>
                    <a:lnTo>
                      <a:pt x="1923" y="472"/>
                    </a:lnTo>
                    <a:cubicBezTo>
                      <a:pt x="2220" y="1648"/>
                      <a:pt x="2612" y="2607"/>
                      <a:pt x="2708" y="2607"/>
                    </a:cubicBezTo>
                    <a:cubicBezTo>
                      <a:pt x="2708" y="2607"/>
                      <a:pt x="2507" y="1555"/>
                      <a:pt x="2081" y="201"/>
                    </a:cubicBezTo>
                    <a:lnTo>
                      <a:pt x="2081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28" name="Google Shape;2828;p37"/>
              <p:cNvSpPr/>
              <p:nvPr/>
            </p:nvSpPr>
            <p:spPr>
              <a:xfrm>
                <a:off x="3503775" y="1913325"/>
                <a:ext cx="65200" cy="66325"/>
              </a:xfrm>
              <a:custGeom>
                <a:avLst/>
                <a:gdLst/>
                <a:ahLst/>
                <a:cxnLst/>
                <a:rect l="l" t="t" r="r" b="b"/>
                <a:pathLst>
                  <a:path w="2608" h="2653" extrusionOk="0">
                    <a:moveTo>
                      <a:pt x="2518" y="1"/>
                    </a:moveTo>
                    <a:cubicBezTo>
                      <a:pt x="2223" y="1"/>
                      <a:pt x="1287" y="264"/>
                      <a:pt x="201" y="547"/>
                    </a:cubicBezTo>
                    <a:lnTo>
                      <a:pt x="1" y="647"/>
                    </a:lnTo>
                    <a:lnTo>
                      <a:pt x="101" y="747"/>
                    </a:lnTo>
                    <a:lnTo>
                      <a:pt x="101" y="847"/>
                    </a:lnTo>
                    <a:cubicBezTo>
                      <a:pt x="502" y="1374"/>
                      <a:pt x="1028" y="1900"/>
                      <a:pt x="1354" y="2226"/>
                    </a:cubicBezTo>
                    <a:cubicBezTo>
                      <a:pt x="1602" y="2473"/>
                      <a:pt x="1798" y="2653"/>
                      <a:pt x="1860" y="2653"/>
                    </a:cubicBezTo>
                    <a:cubicBezTo>
                      <a:pt x="1874" y="2653"/>
                      <a:pt x="1881" y="2645"/>
                      <a:pt x="1881" y="2627"/>
                    </a:cubicBezTo>
                    <a:cubicBezTo>
                      <a:pt x="1881" y="2627"/>
                      <a:pt x="1755" y="2426"/>
                      <a:pt x="1455" y="2000"/>
                    </a:cubicBezTo>
                    <a:cubicBezTo>
                      <a:pt x="1154" y="1723"/>
                      <a:pt x="789" y="1338"/>
                      <a:pt x="400" y="788"/>
                    </a:cubicBezTo>
                    <a:lnTo>
                      <a:pt x="400" y="788"/>
                    </a:lnTo>
                    <a:cubicBezTo>
                      <a:pt x="1656" y="415"/>
                      <a:pt x="2607" y="116"/>
                      <a:pt x="2607" y="20"/>
                    </a:cubicBezTo>
                    <a:cubicBezTo>
                      <a:pt x="2594" y="7"/>
                      <a:pt x="2564" y="1"/>
                      <a:pt x="2518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29" name="Google Shape;2829;p37"/>
              <p:cNvSpPr/>
              <p:nvPr/>
            </p:nvSpPr>
            <p:spPr>
              <a:xfrm>
                <a:off x="4393525" y="3106800"/>
                <a:ext cx="234975" cy="355350"/>
              </a:xfrm>
              <a:custGeom>
                <a:avLst/>
                <a:gdLst/>
                <a:ahLst/>
                <a:cxnLst/>
                <a:rect l="l" t="t" r="r" b="b"/>
                <a:pathLst>
                  <a:path w="9399" h="14214" extrusionOk="0">
                    <a:moveTo>
                      <a:pt x="125" y="1"/>
                    </a:moveTo>
                    <a:lnTo>
                      <a:pt x="125" y="1"/>
                    </a:lnTo>
                    <a:cubicBezTo>
                      <a:pt x="0" y="101"/>
                      <a:pt x="2105" y="3359"/>
                      <a:pt x="4612" y="7219"/>
                    </a:cubicBezTo>
                    <a:cubicBezTo>
                      <a:pt x="7177" y="11117"/>
                      <a:pt x="9233" y="14214"/>
                      <a:pt x="9392" y="14214"/>
                    </a:cubicBezTo>
                    <a:cubicBezTo>
                      <a:pt x="9395" y="14214"/>
                      <a:pt x="9397" y="14213"/>
                      <a:pt x="9399" y="14211"/>
                    </a:cubicBezTo>
                    <a:cubicBezTo>
                      <a:pt x="9399" y="14211"/>
                      <a:pt x="7419" y="10978"/>
                      <a:pt x="4812" y="7119"/>
                    </a:cubicBezTo>
                    <a:cubicBezTo>
                      <a:pt x="2306" y="3134"/>
                      <a:pt x="126" y="1"/>
                      <a:pt x="125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30" name="Google Shape;2830;p37"/>
              <p:cNvSpPr/>
              <p:nvPr/>
            </p:nvSpPr>
            <p:spPr>
              <a:xfrm>
                <a:off x="4339000" y="3161850"/>
                <a:ext cx="326475" cy="211375"/>
              </a:xfrm>
              <a:custGeom>
                <a:avLst/>
                <a:gdLst/>
                <a:ahLst/>
                <a:cxnLst/>
                <a:rect l="l" t="t" r="r" b="b"/>
                <a:pathLst>
                  <a:path w="13059" h="8455" extrusionOk="0">
                    <a:moveTo>
                      <a:pt x="12952" y="0"/>
                    </a:moveTo>
                    <a:cubicBezTo>
                      <a:pt x="12808" y="0"/>
                      <a:pt x="9935" y="1842"/>
                      <a:pt x="6467" y="4064"/>
                    </a:cubicBezTo>
                    <a:cubicBezTo>
                      <a:pt x="2808" y="6471"/>
                      <a:pt x="1" y="8450"/>
                      <a:pt x="1" y="8450"/>
                    </a:cubicBezTo>
                    <a:cubicBezTo>
                      <a:pt x="1" y="8453"/>
                      <a:pt x="3" y="8454"/>
                      <a:pt x="6" y="8454"/>
                    </a:cubicBezTo>
                    <a:cubicBezTo>
                      <a:pt x="156" y="8454"/>
                      <a:pt x="3124" y="6613"/>
                      <a:pt x="6567" y="4390"/>
                    </a:cubicBezTo>
                    <a:cubicBezTo>
                      <a:pt x="10126" y="1984"/>
                      <a:pt x="13058" y="4"/>
                      <a:pt x="12958" y="4"/>
                    </a:cubicBezTo>
                    <a:cubicBezTo>
                      <a:pt x="12958" y="2"/>
                      <a:pt x="12956" y="0"/>
                      <a:pt x="12952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31" name="Google Shape;2831;p37"/>
              <p:cNvSpPr/>
              <p:nvPr/>
            </p:nvSpPr>
            <p:spPr>
              <a:xfrm>
                <a:off x="4453675" y="3099300"/>
                <a:ext cx="78325" cy="360300"/>
              </a:xfrm>
              <a:custGeom>
                <a:avLst/>
                <a:gdLst/>
                <a:ahLst/>
                <a:cxnLst/>
                <a:rect l="l" t="t" r="r" b="b"/>
                <a:pathLst>
                  <a:path w="3133" h="14412" extrusionOk="0">
                    <a:moveTo>
                      <a:pt x="3033" y="0"/>
                    </a:moveTo>
                    <a:lnTo>
                      <a:pt x="3033" y="0"/>
                    </a:lnTo>
                    <a:cubicBezTo>
                      <a:pt x="2932" y="0"/>
                      <a:pt x="2206" y="3233"/>
                      <a:pt x="1479" y="7193"/>
                    </a:cubicBezTo>
                    <a:cubicBezTo>
                      <a:pt x="627" y="11178"/>
                      <a:pt x="0" y="14311"/>
                      <a:pt x="100" y="14411"/>
                    </a:cubicBezTo>
                    <a:cubicBezTo>
                      <a:pt x="100" y="14411"/>
                      <a:pt x="852" y="11178"/>
                      <a:pt x="1679" y="7193"/>
                    </a:cubicBezTo>
                    <a:cubicBezTo>
                      <a:pt x="2506" y="3233"/>
                      <a:pt x="3133" y="100"/>
                      <a:pt x="3033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32" name="Google Shape;2832;p37"/>
              <p:cNvSpPr/>
              <p:nvPr/>
            </p:nvSpPr>
            <p:spPr>
              <a:xfrm>
                <a:off x="4310175" y="3221700"/>
                <a:ext cx="391625" cy="81250"/>
              </a:xfrm>
              <a:custGeom>
                <a:avLst/>
                <a:gdLst/>
                <a:ahLst/>
                <a:cxnLst/>
                <a:rect l="l" t="t" r="r" b="b"/>
                <a:pathLst>
                  <a:path w="15665" h="3250" extrusionOk="0">
                    <a:moveTo>
                      <a:pt x="175" y="0"/>
                    </a:moveTo>
                    <a:cubicBezTo>
                      <a:pt x="126" y="0"/>
                      <a:pt x="101" y="6"/>
                      <a:pt x="101" y="16"/>
                    </a:cubicBezTo>
                    <a:cubicBezTo>
                      <a:pt x="1" y="117"/>
                      <a:pt x="3560" y="843"/>
                      <a:pt x="7845" y="1771"/>
                    </a:cubicBezTo>
                    <a:cubicBezTo>
                      <a:pt x="12106" y="2623"/>
                      <a:pt x="15665" y="3249"/>
                      <a:pt x="15665" y="3249"/>
                    </a:cubicBezTo>
                    <a:cubicBezTo>
                      <a:pt x="15665" y="3149"/>
                      <a:pt x="12231" y="2397"/>
                      <a:pt x="7946" y="1470"/>
                    </a:cubicBezTo>
                    <a:cubicBezTo>
                      <a:pt x="3934" y="599"/>
                      <a:pt x="698" y="0"/>
                      <a:pt x="175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33" name="Google Shape;2833;p37"/>
              <p:cNvSpPr/>
              <p:nvPr/>
            </p:nvSpPr>
            <p:spPr>
              <a:xfrm>
                <a:off x="4375350" y="3099300"/>
                <a:ext cx="62675" cy="70200"/>
              </a:xfrm>
              <a:custGeom>
                <a:avLst/>
                <a:gdLst/>
                <a:ahLst/>
                <a:cxnLst/>
                <a:rect l="l" t="t" r="r" b="b"/>
                <a:pathLst>
                  <a:path w="2507" h="2808" extrusionOk="0">
                    <a:moveTo>
                      <a:pt x="2206" y="0"/>
                    </a:moveTo>
                    <a:lnTo>
                      <a:pt x="2206" y="827"/>
                    </a:lnTo>
                    <a:lnTo>
                      <a:pt x="2206" y="2423"/>
                    </a:lnTo>
                    <a:lnTo>
                      <a:pt x="2206" y="2423"/>
                    </a:lnTo>
                    <a:cubicBezTo>
                      <a:pt x="1043" y="1946"/>
                      <a:pt x="95" y="1654"/>
                      <a:pt x="0" y="1654"/>
                    </a:cubicBezTo>
                    <a:cubicBezTo>
                      <a:pt x="0" y="1779"/>
                      <a:pt x="1053" y="2180"/>
                      <a:pt x="2306" y="2707"/>
                    </a:cubicBezTo>
                    <a:lnTo>
                      <a:pt x="2507" y="2807"/>
                    </a:lnTo>
                    <a:lnTo>
                      <a:pt x="2507" y="2607"/>
                    </a:lnTo>
                    <a:cubicBezTo>
                      <a:pt x="2507" y="1880"/>
                      <a:pt x="2406" y="1253"/>
                      <a:pt x="2406" y="727"/>
                    </a:cubicBezTo>
                    <a:cubicBezTo>
                      <a:pt x="2306" y="301"/>
                      <a:pt x="2306" y="0"/>
                      <a:pt x="2206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34" name="Google Shape;2834;p37"/>
              <p:cNvSpPr/>
              <p:nvPr/>
            </p:nvSpPr>
            <p:spPr>
              <a:xfrm>
                <a:off x="4568950" y="3375600"/>
                <a:ext cx="62675" cy="70825"/>
              </a:xfrm>
              <a:custGeom>
                <a:avLst/>
                <a:gdLst/>
                <a:ahLst/>
                <a:cxnLst/>
                <a:rect l="l" t="t" r="r" b="b"/>
                <a:pathLst>
                  <a:path w="2507" h="2833" extrusionOk="0">
                    <a:moveTo>
                      <a:pt x="101" y="1"/>
                    </a:moveTo>
                    <a:lnTo>
                      <a:pt x="101" y="226"/>
                    </a:lnTo>
                    <a:cubicBezTo>
                      <a:pt x="1" y="953"/>
                      <a:pt x="101" y="1580"/>
                      <a:pt x="201" y="2106"/>
                    </a:cubicBezTo>
                    <a:cubicBezTo>
                      <a:pt x="201" y="2507"/>
                      <a:pt x="201" y="2833"/>
                      <a:pt x="301" y="2833"/>
                    </a:cubicBezTo>
                    <a:cubicBezTo>
                      <a:pt x="301" y="2833"/>
                      <a:pt x="402" y="2507"/>
                      <a:pt x="301" y="2006"/>
                    </a:cubicBezTo>
                    <a:lnTo>
                      <a:pt x="301" y="404"/>
                    </a:lnTo>
                    <a:lnTo>
                      <a:pt x="301" y="404"/>
                    </a:lnTo>
                    <a:cubicBezTo>
                      <a:pt x="1557" y="882"/>
                      <a:pt x="2507" y="1154"/>
                      <a:pt x="2507" y="1154"/>
                    </a:cubicBezTo>
                    <a:cubicBezTo>
                      <a:pt x="2507" y="1053"/>
                      <a:pt x="1454" y="627"/>
                      <a:pt x="201" y="126"/>
                    </a:cubicBezTo>
                    <a:lnTo>
                      <a:pt x="101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35" name="Google Shape;2835;p37"/>
              <p:cNvSpPr/>
              <p:nvPr/>
            </p:nvSpPr>
            <p:spPr>
              <a:xfrm>
                <a:off x="4547650" y="3339275"/>
                <a:ext cx="42000" cy="49525"/>
              </a:xfrm>
              <a:custGeom>
                <a:avLst/>
                <a:gdLst/>
                <a:ahLst/>
                <a:cxnLst/>
                <a:rect l="l" t="t" r="r" b="b"/>
                <a:pathLst>
                  <a:path w="1680" h="1981" extrusionOk="0">
                    <a:moveTo>
                      <a:pt x="0" y="0"/>
                    </a:moveTo>
                    <a:lnTo>
                      <a:pt x="0" y="201"/>
                    </a:lnTo>
                    <a:lnTo>
                      <a:pt x="0" y="326"/>
                    </a:lnTo>
                    <a:cubicBezTo>
                      <a:pt x="0" y="727"/>
                      <a:pt x="0" y="1153"/>
                      <a:pt x="101" y="1454"/>
                    </a:cubicBezTo>
                    <a:cubicBezTo>
                      <a:pt x="101" y="1780"/>
                      <a:pt x="101" y="1980"/>
                      <a:pt x="226" y="1980"/>
                    </a:cubicBezTo>
                    <a:lnTo>
                      <a:pt x="226" y="1454"/>
                    </a:lnTo>
                    <a:lnTo>
                      <a:pt x="226" y="384"/>
                    </a:lnTo>
                    <a:lnTo>
                      <a:pt x="226" y="384"/>
                    </a:lnTo>
                    <a:cubicBezTo>
                      <a:pt x="866" y="677"/>
                      <a:pt x="1415" y="862"/>
                      <a:pt x="1607" y="862"/>
                    </a:cubicBezTo>
                    <a:cubicBezTo>
                      <a:pt x="1654" y="862"/>
                      <a:pt x="1680" y="851"/>
                      <a:pt x="1680" y="827"/>
                    </a:cubicBezTo>
                    <a:cubicBezTo>
                      <a:pt x="1680" y="827"/>
                      <a:pt x="1053" y="426"/>
                      <a:pt x="226" y="100"/>
                    </a:cubicBez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36" name="Google Shape;2836;p37"/>
              <p:cNvSpPr/>
              <p:nvPr/>
            </p:nvSpPr>
            <p:spPr>
              <a:xfrm>
                <a:off x="4602800" y="3135625"/>
                <a:ext cx="70200" cy="62675"/>
              </a:xfrm>
              <a:custGeom>
                <a:avLst/>
                <a:gdLst/>
                <a:ahLst/>
                <a:cxnLst/>
                <a:rect l="l" t="t" r="r" b="b"/>
                <a:pathLst>
                  <a:path w="2808" h="2507" extrusionOk="0">
                    <a:moveTo>
                      <a:pt x="1153" y="1"/>
                    </a:moveTo>
                    <a:cubicBezTo>
                      <a:pt x="1028" y="1"/>
                      <a:pt x="627" y="1053"/>
                      <a:pt x="100" y="2306"/>
                    </a:cubicBezTo>
                    <a:lnTo>
                      <a:pt x="0" y="2507"/>
                    </a:lnTo>
                    <a:lnTo>
                      <a:pt x="301" y="2507"/>
                    </a:lnTo>
                    <a:cubicBezTo>
                      <a:pt x="927" y="2507"/>
                      <a:pt x="1554" y="2407"/>
                      <a:pt x="2080" y="2407"/>
                    </a:cubicBezTo>
                    <a:cubicBezTo>
                      <a:pt x="2506" y="2306"/>
                      <a:pt x="2807" y="2306"/>
                      <a:pt x="2807" y="2206"/>
                    </a:cubicBezTo>
                    <a:lnTo>
                      <a:pt x="384" y="2206"/>
                    </a:lnTo>
                    <a:cubicBezTo>
                      <a:pt x="861" y="1043"/>
                      <a:pt x="1153" y="96"/>
                      <a:pt x="1153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37" name="Google Shape;2837;p37"/>
              <p:cNvSpPr/>
              <p:nvPr/>
            </p:nvSpPr>
            <p:spPr>
              <a:xfrm>
                <a:off x="4568950" y="3177600"/>
                <a:ext cx="47025" cy="42775"/>
              </a:xfrm>
              <a:custGeom>
                <a:avLst/>
                <a:gdLst/>
                <a:ahLst/>
                <a:cxnLst/>
                <a:rect l="l" t="t" r="r" b="b"/>
                <a:pathLst>
                  <a:path w="1881" h="1711" extrusionOk="0">
                    <a:moveTo>
                      <a:pt x="727" y="1"/>
                    </a:moveTo>
                    <a:cubicBezTo>
                      <a:pt x="727" y="1"/>
                      <a:pt x="402" y="627"/>
                      <a:pt x="1" y="1555"/>
                    </a:cubicBezTo>
                    <a:lnTo>
                      <a:pt x="1" y="1655"/>
                    </a:lnTo>
                    <a:lnTo>
                      <a:pt x="201" y="1655"/>
                    </a:lnTo>
                    <a:cubicBezTo>
                      <a:pt x="343" y="1697"/>
                      <a:pt x="494" y="1711"/>
                      <a:pt x="643" y="1711"/>
                    </a:cubicBezTo>
                    <a:cubicBezTo>
                      <a:pt x="942" y="1711"/>
                      <a:pt x="1237" y="1655"/>
                      <a:pt x="1454" y="1655"/>
                    </a:cubicBezTo>
                    <a:cubicBezTo>
                      <a:pt x="1655" y="1555"/>
                      <a:pt x="1880" y="1555"/>
                      <a:pt x="1880" y="1455"/>
                    </a:cubicBezTo>
                    <a:lnTo>
                      <a:pt x="371" y="1455"/>
                    </a:lnTo>
                    <a:cubicBezTo>
                      <a:pt x="655" y="625"/>
                      <a:pt x="820" y="1"/>
                      <a:pt x="727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38" name="Google Shape;2838;p37"/>
              <p:cNvSpPr/>
              <p:nvPr/>
            </p:nvSpPr>
            <p:spPr>
              <a:xfrm>
                <a:off x="4323350" y="3338225"/>
                <a:ext cx="67675" cy="61225"/>
              </a:xfrm>
              <a:custGeom>
                <a:avLst/>
                <a:gdLst/>
                <a:ahLst/>
                <a:cxnLst/>
                <a:rect l="l" t="t" r="r" b="b"/>
                <a:pathLst>
                  <a:path w="2707" h="2449" extrusionOk="0">
                    <a:moveTo>
                      <a:pt x="1896" y="1"/>
                    </a:moveTo>
                    <a:cubicBezTo>
                      <a:pt x="1430" y="1"/>
                      <a:pt x="1028" y="71"/>
                      <a:pt x="727" y="142"/>
                    </a:cubicBezTo>
                    <a:cubicBezTo>
                      <a:pt x="201" y="142"/>
                      <a:pt x="0" y="243"/>
                      <a:pt x="0" y="243"/>
                    </a:cubicBezTo>
                    <a:cubicBezTo>
                      <a:pt x="0" y="243"/>
                      <a:pt x="89" y="298"/>
                      <a:pt x="304" y="298"/>
                    </a:cubicBezTo>
                    <a:cubicBezTo>
                      <a:pt x="412" y="298"/>
                      <a:pt x="551" y="284"/>
                      <a:pt x="727" y="243"/>
                    </a:cubicBezTo>
                    <a:lnTo>
                      <a:pt x="2329" y="243"/>
                    </a:lnTo>
                    <a:cubicBezTo>
                      <a:pt x="1848" y="1498"/>
                      <a:pt x="1560" y="2448"/>
                      <a:pt x="1679" y="2448"/>
                    </a:cubicBezTo>
                    <a:cubicBezTo>
                      <a:pt x="1679" y="2448"/>
                      <a:pt x="2180" y="1496"/>
                      <a:pt x="2707" y="142"/>
                    </a:cubicBezTo>
                    <a:lnTo>
                      <a:pt x="2707" y="42"/>
                    </a:lnTo>
                    <a:lnTo>
                      <a:pt x="2506" y="42"/>
                    </a:lnTo>
                    <a:cubicBezTo>
                      <a:pt x="2293" y="13"/>
                      <a:pt x="2089" y="1"/>
                      <a:pt x="1896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39" name="Google Shape;2839;p37"/>
              <p:cNvSpPr/>
              <p:nvPr/>
            </p:nvSpPr>
            <p:spPr>
              <a:xfrm>
                <a:off x="4377850" y="3316075"/>
                <a:ext cx="50150" cy="41375"/>
              </a:xfrm>
              <a:custGeom>
                <a:avLst/>
                <a:gdLst/>
                <a:ahLst/>
                <a:cxnLst/>
                <a:rect l="l" t="t" r="r" b="b"/>
                <a:pathLst>
                  <a:path w="2006" h="1655" extrusionOk="0">
                    <a:moveTo>
                      <a:pt x="1780" y="1"/>
                    </a:moveTo>
                    <a:cubicBezTo>
                      <a:pt x="1254" y="1"/>
                      <a:pt x="853" y="1"/>
                      <a:pt x="527" y="101"/>
                    </a:cubicBezTo>
                    <a:cubicBezTo>
                      <a:pt x="226" y="101"/>
                      <a:pt x="0" y="101"/>
                      <a:pt x="0" y="201"/>
                    </a:cubicBezTo>
                    <a:lnTo>
                      <a:pt x="1629" y="201"/>
                    </a:lnTo>
                    <a:cubicBezTo>
                      <a:pt x="1238" y="986"/>
                      <a:pt x="1057" y="1655"/>
                      <a:pt x="1153" y="1655"/>
                    </a:cubicBezTo>
                    <a:cubicBezTo>
                      <a:pt x="1254" y="1655"/>
                      <a:pt x="1579" y="1028"/>
                      <a:pt x="1880" y="201"/>
                    </a:cubicBezTo>
                    <a:lnTo>
                      <a:pt x="200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40" name="Google Shape;2840;p37"/>
              <p:cNvSpPr/>
              <p:nvPr/>
            </p:nvSpPr>
            <p:spPr>
              <a:xfrm>
                <a:off x="4346525" y="3207950"/>
                <a:ext cx="42000" cy="48000"/>
              </a:xfrm>
              <a:custGeom>
                <a:avLst/>
                <a:gdLst/>
                <a:ahLst/>
                <a:cxnLst/>
                <a:rect l="l" t="t" r="r" b="b"/>
                <a:pathLst>
                  <a:path w="1680" h="1920" extrusionOk="0">
                    <a:moveTo>
                      <a:pt x="165" y="1"/>
                    </a:moveTo>
                    <a:cubicBezTo>
                      <a:pt x="140" y="1"/>
                      <a:pt x="126" y="13"/>
                      <a:pt x="126" y="40"/>
                    </a:cubicBezTo>
                    <a:cubicBezTo>
                      <a:pt x="126" y="40"/>
                      <a:pt x="226" y="140"/>
                      <a:pt x="426" y="341"/>
                    </a:cubicBezTo>
                    <a:cubicBezTo>
                      <a:pt x="603" y="540"/>
                      <a:pt x="956" y="797"/>
                      <a:pt x="1260" y="1079"/>
                    </a:cubicBezTo>
                    <a:lnTo>
                      <a:pt x="1260" y="1079"/>
                    </a:lnTo>
                    <a:cubicBezTo>
                      <a:pt x="522" y="1466"/>
                      <a:pt x="0" y="1828"/>
                      <a:pt x="0" y="1920"/>
                    </a:cubicBezTo>
                    <a:cubicBezTo>
                      <a:pt x="0" y="1920"/>
                      <a:pt x="752" y="1594"/>
                      <a:pt x="1579" y="1193"/>
                    </a:cubicBezTo>
                    <a:lnTo>
                      <a:pt x="1680" y="1068"/>
                    </a:lnTo>
                    <a:lnTo>
                      <a:pt x="1579" y="967"/>
                    </a:lnTo>
                    <a:cubicBezTo>
                      <a:pt x="1153" y="667"/>
                      <a:pt x="852" y="341"/>
                      <a:pt x="527" y="241"/>
                    </a:cubicBezTo>
                    <a:cubicBezTo>
                      <a:pt x="380" y="94"/>
                      <a:pt x="233" y="1"/>
                      <a:pt x="165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41" name="Google Shape;2841;p37"/>
              <p:cNvSpPr/>
              <p:nvPr/>
            </p:nvSpPr>
            <p:spPr>
              <a:xfrm>
                <a:off x="4498150" y="3117450"/>
                <a:ext cx="49525" cy="44525"/>
              </a:xfrm>
              <a:custGeom>
                <a:avLst/>
                <a:gdLst/>
                <a:ahLst/>
                <a:cxnLst/>
                <a:rect l="l" t="t" r="r" b="b"/>
                <a:pathLst>
                  <a:path w="1981" h="1781" extrusionOk="0">
                    <a:moveTo>
                      <a:pt x="101" y="1"/>
                    </a:moveTo>
                    <a:cubicBezTo>
                      <a:pt x="1" y="1"/>
                      <a:pt x="201" y="728"/>
                      <a:pt x="527" y="1555"/>
                    </a:cubicBezTo>
                    <a:lnTo>
                      <a:pt x="627" y="1780"/>
                    </a:lnTo>
                    <a:lnTo>
                      <a:pt x="727" y="1680"/>
                    </a:lnTo>
                    <a:cubicBezTo>
                      <a:pt x="1153" y="1354"/>
                      <a:pt x="1454" y="1053"/>
                      <a:pt x="1680" y="728"/>
                    </a:cubicBezTo>
                    <a:cubicBezTo>
                      <a:pt x="1880" y="527"/>
                      <a:pt x="1980" y="427"/>
                      <a:pt x="1980" y="302"/>
                    </a:cubicBezTo>
                    <a:cubicBezTo>
                      <a:pt x="1880" y="302"/>
                      <a:pt x="1780" y="427"/>
                      <a:pt x="1454" y="627"/>
                    </a:cubicBezTo>
                    <a:cubicBezTo>
                      <a:pt x="1280" y="802"/>
                      <a:pt x="1030" y="1070"/>
                      <a:pt x="754" y="1335"/>
                    </a:cubicBezTo>
                    <a:lnTo>
                      <a:pt x="754" y="1335"/>
                    </a:lnTo>
                    <a:cubicBezTo>
                      <a:pt x="475" y="530"/>
                      <a:pt x="193" y="1"/>
                      <a:pt x="101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42" name="Google Shape;2842;p37"/>
              <p:cNvSpPr/>
              <p:nvPr/>
            </p:nvSpPr>
            <p:spPr>
              <a:xfrm>
                <a:off x="4438000" y="3373100"/>
                <a:ext cx="49525" cy="47025"/>
              </a:xfrm>
              <a:custGeom>
                <a:avLst/>
                <a:gdLst/>
                <a:ahLst/>
                <a:cxnLst/>
                <a:rect l="l" t="t" r="r" b="b"/>
                <a:pathLst>
                  <a:path w="1981" h="1881" extrusionOk="0">
                    <a:moveTo>
                      <a:pt x="1354" y="0"/>
                    </a:moveTo>
                    <a:lnTo>
                      <a:pt x="1254" y="101"/>
                    </a:lnTo>
                    <a:lnTo>
                      <a:pt x="1153" y="226"/>
                    </a:lnTo>
                    <a:lnTo>
                      <a:pt x="326" y="1053"/>
                    </a:lnTo>
                    <a:cubicBezTo>
                      <a:pt x="101" y="1254"/>
                      <a:pt x="1" y="1479"/>
                      <a:pt x="1" y="1479"/>
                    </a:cubicBezTo>
                    <a:cubicBezTo>
                      <a:pt x="101" y="1479"/>
                      <a:pt x="226" y="1354"/>
                      <a:pt x="527" y="1153"/>
                    </a:cubicBezTo>
                    <a:cubicBezTo>
                      <a:pt x="700" y="981"/>
                      <a:pt x="966" y="715"/>
                      <a:pt x="1228" y="516"/>
                    </a:cubicBezTo>
                    <a:lnTo>
                      <a:pt x="1228" y="516"/>
                    </a:lnTo>
                    <a:cubicBezTo>
                      <a:pt x="1525" y="1261"/>
                      <a:pt x="1788" y="1880"/>
                      <a:pt x="1880" y="1880"/>
                    </a:cubicBezTo>
                    <a:cubicBezTo>
                      <a:pt x="1980" y="1780"/>
                      <a:pt x="1780" y="1053"/>
                      <a:pt x="1479" y="226"/>
                    </a:cubicBezTo>
                    <a:lnTo>
                      <a:pt x="1354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43" name="Google Shape;2843;p37"/>
              <p:cNvSpPr/>
              <p:nvPr/>
            </p:nvSpPr>
            <p:spPr>
              <a:xfrm>
                <a:off x="4600275" y="3260575"/>
                <a:ext cx="43900" cy="47375"/>
              </a:xfrm>
              <a:custGeom>
                <a:avLst/>
                <a:gdLst/>
                <a:ahLst/>
                <a:cxnLst/>
                <a:rect l="l" t="t" r="r" b="b"/>
                <a:pathLst>
                  <a:path w="1756" h="1895" extrusionOk="0">
                    <a:moveTo>
                      <a:pt x="1634" y="0"/>
                    </a:moveTo>
                    <a:cubicBezTo>
                      <a:pt x="1510" y="0"/>
                      <a:pt x="856" y="391"/>
                      <a:pt x="201" y="842"/>
                    </a:cubicBezTo>
                    <a:lnTo>
                      <a:pt x="1" y="968"/>
                    </a:lnTo>
                    <a:lnTo>
                      <a:pt x="201" y="1068"/>
                    </a:lnTo>
                    <a:cubicBezTo>
                      <a:pt x="627" y="1369"/>
                      <a:pt x="1028" y="1594"/>
                      <a:pt x="1254" y="1694"/>
                    </a:cubicBezTo>
                    <a:cubicBezTo>
                      <a:pt x="1555" y="1795"/>
                      <a:pt x="1755" y="1895"/>
                      <a:pt x="1755" y="1895"/>
                    </a:cubicBezTo>
                    <a:cubicBezTo>
                      <a:pt x="1755" y="1895"/>
                      <a:pt x="1655" y="1694"/>
                      <a:pt x="1354" y="1594"/>
                    </a:cubicBezTo>
                    <a:cubicBezTo>
                      <a:pt x="1152" y="1392"/>
                      <a:pt x="808" y="1209"/>
                      <a:pt x="504" y="938"/>
                    </a:cubicBezTo>
                    <a:lnTo>
                      <a:pt x="504" y="938"/>
                    </a:lnTo>
                    <a:cubicBezTo>
                      <a:pt x="1228" y="473"/>
                      <a:pt x="1747" y="107"/>
                      <a:pt x="1655" y="15"/>
                    </a:cubicBezTo>
                    <a:cubicBezTo>
                      <a:pt x="1655" y="5"/>
                      <a:pt x="1648" y="0"/>
                      <a:pt x="1634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44" name="Google Shape;2844;p37"/>
              <p:cNvSpPr/>
              <p:nvPr/>
            </p:nvSpPr>
            <p:spPr>
              <a:xfrm>
                <a:off x="4482475" y="3159450"/>
                <a:ext cx="70850" cy="65175"/>
              </a:xfrm>
              <a:custGeom>
                <a:avLst/>
                <a:gdLst/>
                <a:ahLst/>
                <a:cxnLst/>
                <a:rect l="l" t="t" r="r" b="b"/>
                <a:pathLst>
                  <a:path w="2834" h="2607" extrusionOk="0">
                    <a:moveTo>
                      <a:pt x="101" y="0"/>
                    </a:moveTo>
                    <a:cubicBezTo>
                      <a:pt x="1" y="100"/>
                      <a:pt x="327" y="1128"/>
                      <a:pt x="728" y="2506"/>
                    </a:cubicBezTo>
                    <a:lnTo>
                      <a:pt x="728" y="2607"/>
                    </a:lnTo>
                    <a:lnTo>
                      <a:pt x="953" y="2506"/>
                    </a:lnTo>
                    <a:cubicBezTo>
                      <a:pt x="1580" y="2080"/>
                      <a:pt x="1981" y="1654"/>
                      <a:pt x="2307" y="1253"/>
                    </a:cubicBezTo>
                    <a:lnTo>
                      <a:pt x="2833" y="727"/>
                    </a:lnTo>
                    <a:cubicBezTo>
                      <a:pt x="2708" y="727"/>
                      <a:pt x="2507" y="827"/>
                      <a:pt x="2206" y="1128"/>
                    </a:cubicBezTo>
                    <a:cubicBezTo>
                      <a:pt x="1818" y="1425"/>
                      <a:pt x="1429" y="1806"/>
                      <a:pt x="888" y="2175"/>
                    </a:cubicBezTo>
                    <a:lnTo>
                      <a:pt x="888" y="2175"/>
                    </a:lnTo>
                    <a:cubicBezTo>
                      <a:pt x="494" y="925"/>
                      <a:pt x="196" y="0"/>
                      <a:pt x="101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45" name="Google Shape;2845;p37"/>
              <p:cNvSpPr/>
              <p:nvPr/>
            </p:nvSpPr>
            <p:spPr>
              <a:xfrm>
                <a:off x="4399150" y="3203300"/>
                <a:ext cx="65200" cy="68325"/>
              </a:xfrm>
              <a:custGeom>
                <a:avLst/>
                <a:gdLst/>
                <a:ahLst/>
                <a:cxnLst/>
                <a:rect l="l" t="t" r="r" b="b"/>
                <a:pathLst>
                  <a:path w="2608" h="2733" extrusionOk="0">
                    <a:moveTo>
                      <a:pt x="727" y="0"/>
                    </a:moveTo>
                    <a:cubicBezTo>
                      <a:pt x="627" y="0"/>
                      <a:pt x="828" y="326"/>
                      <a:pt x="1154" y="627"/>
                    </a:cubicBezTo>
                    <a:cubicBezTo>
                      <a:pt x="1343" y="935"/>
                      <a:pt x="1824" y="1423"/>
                      <a:pt x="2130" y="1920"/>
                    </a:cubicBezTo>
                    <a:lnTo>
                      <a:pt x="2130" y="1920"/>
                    </a:lnTo>
                    <a:cubicBezTo>
                      <a:pt x="947" y="2240"/>
                      <a:pt x="1" y="2636"/>
                      <a:pt x="1" y="2732"/>
                    </a:cubicBezTo>
                    <a:cubicBezTo>
                      <a:pt x="1" y="2732"/>
                      <a:pt x="1154" y="2507"/>
                      <a:pt x="2407" y="2106"/>
                    </a:cubicBezTo>
                    <a:lnTo>
                      <a:pt x="2607" y="2106"/>
                    </a:lnTo>
                    <a:lnTo>
                      <a:pt x="2507" y="1880"/>
                    </a:lnTo>
                    <a:lnTo>
                      <a:pt x="2407" y="1880"/>
                    </a:lnTo>
                    <a:cubicBezTo>
                      <a:pt x="1981" y="1254"/>
                      <a:pt x="1555" y="853"/>
                      <a:pt x="1254" y="527"/>
                    </a:cubicBezTo>
                    <a:lnTo>
                      <a:pt x="727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46" name="Google Shape;2846;p37"/>
              <p:cNvSpPr/>
              <p:nvPr/>
            </p:nvSpPr>
            <p:spPr>
              <a:xfrm>
                <a:off x="4443650" y="3297275"/>
                <a:ext cx="67675" cy="62950"/>
              </a:xfrm>
              <a:custGeom>
                <a:avLst/>
                <a:gdLst/>
                <a:ahLst/>
                <a:cxnLst/>
                <a:rect l="l" t="t" r="r" b="b"/>
                <a:pathLst>
                  <a:path w="2707" h="2518" extrusionOk="0">
                    <a:moveTo>
                      <a:pt x="2080" y="1"/>
                    </a:moveTo>
                    <a:lnTo>
                      <a:pt x="1880" y="126"/>
                    </a:lnTo>
                    <a:cubicBezTo>
                      <a:pt x="1253" y="527"/>
                      <a:pt x="827" y="953"/>
                      <a:pt x="501" y="1254"/>
                    </a:cubicBezTo>
                    <a:cubicBezTo>
                      <a:pt x="201" y="1680"/>
                      <a:pt x="0" y="1780"/>
                      <a:pt x="0" y="1881"/>
                    </a:cubicBezTo>
                    <a:cubicBezTo>
                      <a:pt x="0" y="1881"/>
                      <a:pt x="301" y="1780"/>
                      <a:pt x="627" y="1480"/>
                    </a:cubicBezTo>
                    <a:cubicBezTo>
                      <a:pt x="915" y="1167"/>
                      <a:pt x="1410" y="786"/>
                      <a:pt x="1915" y="380"/>
                    </a:cubicBezTo>
                    <a:lnTo>
                      <a:pt x="1915" y="380"/>
                    </a:lnTo>
                    <a:cubicBezTo>
                      <a:pt x="2196" y="1586"/>
                      <a:pt x="2566" y="2517"/>
                      <a:pt x="2688" y="2517"/>
                    </a:cubicBezTo>
                    <a:cubicBezTo>
                      <a:pt x="2695" y="2517"/>
                      <a:pt x="2701" y="2514"/>
                      <a:pt x="2707" y="2507"/>
                    </a:cubicBezTo>
                    <a:cubicBezTo>
                      <a:pt x="2707" y="2507"/>
                      <a:pt x="2506" y="1480"/>
                      <a:pt x="2080" y="126"/>
                    </a:cubicBezTo>
                    <a:lnTo>
                      <a:pt x="2080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47" name="Google Shape;2847;p37"/>
              <p:cNvSpPr/>
              <p:nvPr/>
            </p:nvSpPr>
            <p:spPr>
              <a:xfrm>
                <a:off x="4531975" y="3250300"/>
                <a:ext cx="65200" cy="68300"/>
              </a:xfrm>
              <a:custGeom>
                <a:avLst/>
                <a:gdLst/>
                <a:ahLst/>
                <a:cxnLst/>
                <a:rect l="l" t="t" r="r" b="b"/>
                <a:pathLst>
                  <a:path w="2608" h="2732" extrusionOk="0">
                    <a:moveTo>
                      <a:pt x="2607" y="0"/>
                    </a:moveTo>
                    <a:cubicBezTo>
                      <a:pt x="2507" y="0"/>
                      <a:pt x="1480" y="226"/>
                      <a:pt x="226" y="627"/>
                    </a:cubicBezTo>
                    <a:lnTo>
                      <a:pt x="1" y="627"/>
                    </a:lnTo>
                    <a:lnTo>
                      <a:pt x="101" y="852"/>
                    </a:lnTo>
                    <a:cubicBezTo>
                      <a:pt x="527" y="1479"/>
                      <a:pt x="1054" y="1880"/>
                      <a:pt x="1354" y="2206"/>
                    </a:cubicBezTo>
                    <a:lnTo>
                      <a:pt x="1881" y="2732"/>
                    </a:lnTo>
                    <a:cubicBezTo>
                      <a:pt x="1881" y="2732"/>
                      <a:pt x="1780" y="2406"/>
                      <a:pt x="1480" y="2105"/>
                    </a:cubicBezTo>
                    <a:cubicBezTo>
                      <a:pt x="1168" y="1697"/>
                      <a:pt x="764" y="1289"/>
                      <a:pt x="378" y="815"/>
                    </a:cubicBezTo>
                    <a:lnTo>
                      <a:pt x="378" y="815"/>
                    </a:lnTo>
                    <a:cubicBezTo>
                      <a:pt x="1656" y="497"/>
                      <a:pt x="2607" y="121"/>
                      <a:pt x="2607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48" name="Google Shape;2848;p37"/>
              <p:cNvSpPr/>
              <p:nvPr/>
            </p:nvSpPr>
            <p:spPr>
              <a:xfrm>
                <a:off x="2783225" y="3428175"/>
                <a:ext cx="237500" cy="352275"/>
              </a:xfrm>
              <a:custGeom>
                <a:avLst/>
                <a:gdLst/>
                <a:ahLst/>
                <a:cxnLst/>
                <a:rect l="l" t="t" r="r" b="b"/>
                <a:pathLst>
                  <a:path w="9500" h="14091" extrusionOk="0">
                    <a:moveTo>
                      <a:pt x="107" y="1"/>
                    </a:moveTo>
                    <a:cubicBezTo>
                      <a:pt x="105" y="1"/>
                      <a:pt x="102" y="1"/>
                      <a:pt x="101" y="3"/>
                    </a:cubicBezTo>
                    <a:cubicBezTo>
                      <a:pt x="1" y="3"/>
                      <a:pt x="2081" y="3236"/>
                      <a:pt x="4587" y="7096"/>
                    </a:cubicBezTo>
                    <a:cubicBezTo>
                      <a:pt x="7153" y="10994"/>
                      <a:pt x="9330" y="14091"/>
                      <a:pt x="9398" y="14091"/>
                    </a:cubicBezTo>
                    <a:cubicBezTo>
                      <a:pt x="9399" y="14091"/>
                      <a:pt x="9399" y="14090"/>
                      <a:pt x="9399" y="14088"/>
                    </a:cubicBezTo>
                    <a:cubicBezTo>
                      <a:pt x="9499" y="14088"/>
                      <a:pt x="7394" y="10855"/>
                      <a:pt x="4888" y="6996"/>
                    </a:cubicBezTo>
                    <a:cubicBezTo>
                      <a:pt x="2322" y="3097"/>
                      <a:pt x="266" y="1"/>
                      <a:pt x="107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49" name="Google Shape;2849;p37"/>
              <p:cNvSpPr/>
              <p:nvPr/>
            </p:nvSpPr>
            <p:spPr>
              <a:xfrm>
                <a:off x="2728100" y="3480150"/>
                <a:ext cx="326450" cy="212000"/>
              </a:xfrm>
              <a:custGeom>
                <a:avLst/>
                <a:gdLst/>
                <a:ahLst/>
                <a:cxnLst/>
                <a:rect l="l" t="t" r="r" b="b"/>
                <a:pathLst>
                  <a:path w="13058" h="8480" extrusionOk="0">
                    <a:moveTo>
                      <a:pt x="13045" y="0"/>
                    </a:moveTo>
                    <a:cubicBezTo>
                      <a:pt x="12807" y="0"/>
                      <a:pt x="9934" y="1845"/>
                      <a:pt x="6466" y="4190"/>
                    </a:cubicBezTo>
                    <a:cubicBezTo>
                      <a:pt x="2832" y="6470"/>
                      <a:pt x="0" y="8475"/>
                      <a:pt x="0" y="8475"/>
                    </a:cubicBezTo>
                    <a:cubicBezTo>
                      <a:pt x="3" y="8478"/>
                      <a:pt x="7" y="8479"/>
                      <a:pt x="13" y="8479"/>
                    </a:cubicBezTo>
                    <a:cubicBezTo>
                      <a:pt x="251" y="8479"/>
                      <a:pt x="3124" y="6637"/>
                      <a:pt x="6592" y="4390"/>
                    </a:cubicBezTo>
                    <a:cubicBezTo>
                      <a:pt x="10226" y="1984"/>
                      <a:pt x="13058" y="4"/>
                      <a:pt x="13058" y="4"/>
                    </a:cubicBezTo>
                    <a:cubicBezTo>
                      <a:pt x="13055" y="2"/>
                      <a:pt x="13051" y="0"/>
                      <a:pt x="13045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50" name="Google Shape;2850;p37"/>
              <p:cNvSpPr/>
              <p:nvPr/>
            </p:nvSpPr>
            <p:spPr>
              <a:xfrm>
                <a:off x="2842750" y="3420025"/>
                <a:ext cx="78350" cy="357875"/>
              </a:xfrm>
              <a:custGeom>
                <a:avLst/>
                <a:gdLst/>
                <a:ahLst/>
                <a:cxnLst/>
                <a:rect l="l" t="t" r="r" b="b"/>
                <a:pathLst>
                  <a:path w="3134" h="14315" extrusionOk="0">
                    <a:moveTo>
                      <a:pt x="3033" y="1"/>
                    </a:moveTo>
                    <a:cubicBezTo>
                      <a:pt x="3011" y="1"/>
                      <a:pt x="2294" y="3196"/>
                      <a:pt x="1479" y="7121"/>
                    </a:cubicBezTo>
                    <a:cubicBezTo>
                      <a:pt x="627" y="11081"/>
                      <a:pt x="1" y="14214"/>
                      <a:pt x="126" y="14314"/>
                    </a:cubicBezTo>
                    <a:cubicBezTo>
                      <a:pt x="226" y="14314"/>
                      <a:pt x="953" y="11081"/>
                      <a:pt x="1680" y="7121"/>
                    </a:cubicBezTo>
                    <a:cubicBezTo>
                      <a:pt x="2507" y="3136"/>
                      <a:pt x="3133" y="3"/>
                      <a:pt x="3033" y="3"/>
                    </a:cubicBezTo>
                    <a:cubicBezTo>
                      <a:pt x="3033" y="2"/>
                      <a:pt x="3033" y="1"/>
                      <a:pt x="3033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51" name="Google Shape;2851;p37"/>
              <p:cNvSpPr/>
              <p:nvPr/>
            </p:nvSpPr>
            <p:spPr>
              <a:xfrm>
                <a:off x="2701775" y="3540150"/>
                <a:ext cx="391625" cy="81325"/>
              </a:xfrm>
              <a:custGeom>
                <a:avLst/>
                <a:gdLst/>
                <a:ahLst/>
                <a:cxnLst/>
                <a:rect l="l" t="t" r="r" b="b"/>
                <a:pathLst>
                  <a:path w="15665" h="3253" extrusionOk="0">
                    <a:moveTo>
                      <a:pt x="41" y="1"/>
                    </a:moveTo>
                    <a:cubicBezTo>
                      <a:pt x="14" y="1"/>
                      <a:pt x="1" y="4"/>
                      <a:pt x="1" y="10"/>
                    </a:cubicBezTo>
                    <a:cubicBezTo>
                      <a:pt x="1" y="110"/>
                      <a:pt x="3459" y="837"/>
                      <a:pt x="7745" y="1790"/>
                    </a:cubicBezTo>
                    <a:cubicBezTo>
                      <a:pt x="11858" y="2565"/>
                      <a:pt x="15133" y="3253"/>
                      <a:pt x="15525" y="3253"/>
                    </a:cubicBezTo>
                    <a:cubicBezTo>
                      <a:pt x="15551" y="3253"/>
                      <a:pt x="15565" y="3250"/>
                      <a:pt x="15565" y="3243"/>
                    </a:cubicBezTo>
                    <a:cubicBezTo>
                      <a:pt x="15665" y="3143"/>
                      <a:pt x="12131" y="2416"/>
                      <a:pt x="7845" y="1464"/>
                    </a:cubicBezTo>
                    <a:cubicBezTo>
                      <a:pt x="3826" y="688"/>
                      <a:pt x="447" y="1"/>
                      <a:pt x="41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52" name="Google Shape;2852;p37"/>
              <p:cNvSpPr/>
              <p:nvPr/>
            </p:nvSpPr>
            <p:spPr>
              <a:xfrm>
                <a:off x="2960550" y="3694525"/>
                <a:ext cx="60175" cy="70200"/>
              </a:xfrm>
              <a:custGeom>
                <a:avLst/>
                <a:gdLst/>
                <a:ahLst/>
                <a:cxnLst/>
                <a:rect l="l" t="t" r="r" b="b"/>
                <a:pathLst>
                  <a:path w="2407" h="2808" extrusionOk="0">
                    <a:moveTo>
                      <a:pt x="0" y="1"/>
                    </a:moveTo>
                    <a:lnTo>
                      <a:pt x="0" y="201"/>
                    </a:lnTo>
                    <a:cubicBezTo>
                      <a:pt x="0" y="928"/>
                      <a:pt x="0" y="1555"/>
                      <a:pt x="101" y="2081"/>
                    </a:cubicBezTo>
                    <a:cubicBezTo>
                      <a:pt x="101" y="2507"/>
                      <a:pt x="201" y="2808"/>
                      <a:pt x="201" y="2808"/>
                    </a:cubicBezTo>
                    <a:cubicBezTo>
                      <a:pt x="201" y="2808"/>
                      <a:pt x="301" y="2507"/>
                      <a:pt x="301" y="1981"/>
                    </a:cubicBezTo>
                    <a:cubicBezTo>
                      <a:pt x="301" y="1564"/>
                      <a:pt x="205" y="956"/>
                      <a:pt x="201" y="343"/>
                    </a:cubicBezTo>
                    <a:lnTo>
                      <a:pt x="201" y="343"/>
                    </a:lnTo>
                    <a:cubicBezTo>
                      <a:pt x="1410" y="845"/>
                      <a:pt x="2406" y="1154"/>
                      <a:pt x="2406" y="1154"/>
                    </a:cubicBezTo>
                    <a:cubicBezTo>
                      <a:pt x="2406" y="1028"/>
                      <a:pt x="1454" y="627"/>
                      <a:pt x="201" y="101"/>
                    </a:cubicBezTo>
                    <a:lnTo>
                      <a:pt x="0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53" name="Google Shape;2853;p37"/>
              <p:cNvSpPr/>
              <p:nvPr/>
            </p:nvSpPr>
            <p:spPr>
              <a:xfrm>
                <a:off x="2936750" y="3657550"/>
                <a:ext cx="42000" cy="50150"/>
              </a:xfrm>
              <a:custGeom>
                <a:avLst/>
                <a:gdLst/>
                <a:ahLst/>
                <a:cxnLst/>
                <a:rect l="l" t="t" r="r" b="b"/>
                <a:pathLst>
                  <a:path w="1680" h="2006" extrusionOk="0">
                    <a:moveTo>
                      <a:pt x="0" y="1"/>
                    </a:moveTo>
                    <a:lnTo>
                      <a:pt x="0" y="227"/>
                    </a:lnTo>
                    <a:lnTo>
                      <a:pt x="0" y="327"/>
                    </a:lnTo>
                    <a:cubicBezTo>
                      <a:pt x="0" y="753"/>
                      <a:pt x="0" y="1154"/>
                      <a:pt x="125" y="1480"/>
                    </a:cubicBezTo>
                    <a:cubicBezTo>
                      <a:pt x="125" y="1780"/>
                      <a:pt x="226" y="2006"/>
                      <a:pt x="226" y="2006"/>
                    </a:cubicBezTo>
                    <a:cubicBezTo>
                      <a:pt x="226" y="2006"/>
                      <a:pt x="326" y="1780"/>
                      <a:pt x="326" y="1480"/>
                    </a:cubicBezTo>
                    <a:cubicBezTo>
                      <a:pt x="326" y="1197"/>
                      <a:pt x="250" y="857"/>
                      <a:pt x="296" y="493"/>
                    </a:cubicBezTo>
                    <a:lnTo>
                      <a:pt x="296" y="493"/>
                    </a:lnTo>
                    <a:cubicBezTo>
                      <a:pt x="908" y="725"/>
                      <a:pt x="1437" y="879"/>
                      <a:pt x="1615" y="879"/>
                    </a:cubicBezTo>
                    <a:cubicBezTo>
                      <a:pt x="1657" y="879"/>
                      <a:pt x="1679" y="871"/>
                      <a:pt x="1679" y="853"/>
                    </a:cubicBezTo>
                    <a:cubicBezTo>
                      <a:pt x="1679" y="853"/>
                      <a:pt x="1053" y="427"/>
                      <a:pt x="226" y="126"/>
                    </a:cubicBezTo>
                    <a:lnTo>
                      <a:pt x="0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54" name="Google Shape;2854;p37"/>
              <p:cNvSpPr/>
              <p:nvPr/>
            </p:nvSpPr>
            <p:spPr>
              <a:xfrm>
                <a:off x="2991875" y="3456800"/>
                <a:ext cx="70200" cy="59800"/>
              </a:xfrm>
              <a:custGeom>
                <a:avLst/>
                <a:gdLst/>
                <a:ahLst/>
                <a:cxnLst/>
                <a:rect l="l" t="t" r="r" b="b"/>
                <a:pathLst>
                  <a:path w="2808" h="2392" extrusionOk="0">
                    <a:moveTo>
                      <a:pt x="1134" y="1"/>
                    </a:moveTo>
                    <a:cubicBezTo>
                      <a:pt x="1007" y="1"/>
                      <a:pt x="599" y="1006"/>
                      <a:pt x="101" y="2191"/>
                    </a:cubicBezTo>
                    <a:lnTo>
                      <a:pt x="1" y="2392"/>
                    </a:lnTo>
                    <a:lnTo>
                      <a:pt x="301" y="2392"/>
                    </a:lnTo>
                    <a:cubicBezTo>
                      <a:pt x="1053" y="2392"/>
                      <a:pt x="1680" y="2292"/>
                      <a:pt x="2081" y="2292"/>
                    </a:cubicBezTo>
                    <a:cubicBezTo>
                      <a:pt x="2507" y="2191"/>
                      <a:pt x="2808" y="2191"/>
                      <a:pt x="2808" y="2091"/>
                    </a:cubicBezTo>
                    <a:lnTo>
                      <a:pt x="385" y="2091"/>
                    </a:lnTo>
                    <a:cubicBezTo>
                      <a:pt x="872" y="931"/>
                      <a:pt x="1248" y="11"/>
                      <a:pt x="1153" y="11"/>
                    </a:cubicBezTo>
                    <a:cubicBezTo>
                      <a:pt x="1148" y="4"/>
                      <a:pt x="1142" y="1"/>
                      <a:pt x="1134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55" name="Google Shape;2855;p37"/>
              <p:cNvSpPr/>
              <p:nvPr/>
            </p:nvSpPr>
            <p:spPr>
              <a:xfrm>
                <a:off x="2958050" y="3495900"/>
                <a:ext cx="49525" cy="44525"/>
              </a:xfrm>
              <a:custGeom>
                <a:avLst/>
                <a:gdLst/>
                <a:ahLst/>
                <a:cxnLst/>
                <a:rect l="l" t="t" r="r" b="b"/>
                <a:pathLst>
                  <a:path w="1981" h="1781" extrusionOk="0">
                    <a:moveTo>
                      <a:pt x="827" y="1"/>
                    </a:moveTo>
                    <a:cubicBezTo>
                      <a:pt x="727" y="1"/>
                      <a:pt x="401" y="627"/>
                      <a:pt x="0" y="1580"/>
                    </a:cubicBezTo>
                    <a:lnTo>
                      <a:pt x="0" y="1680"/>
                    </a:lnTo>
                    <a:lnTo>
                      <a:pt x="201" y="1780"/>
                    </a:lnTo>
                    <a:cubicBezTo>
                      <a:pt x="727" y="1780"/>
                      <a:pt x="1153" y="1680"/>
                      <a:pt x="1454" y="1680"/>
                    </a:cubicBezTo>
                    <a:cubicBezTo>
                      <a:pt x="1780" y="1580"/>
                      <a:pt x="1980" y="1580"/>
                      <a:pt x="1980" y="1580"/>
                    </a:cubicBezTo>
                    <a:cubicBezTo>
                      <a:pt x="1980" y="1454"/>
                      <a:pt x="1780" y="1454"/>
                      <a:pt x="1454" y="1454"/>
                    </a:cubicBezTo>
                    <a:lnTo>
                      <a:pt x="378" y="1454"/>
                    </a:lnTo>
                    <a:cubicBezTo>
                      <a:pt x="658" y="629"/>
                      <a:pt x="827" y="93"/>
                      <a:pt x="827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56" name="Google Shape;2856;p37"/>
              <p:cNvSpPr/>
              <p:nvPr/>
            </p:nvSpPr>
            <p:spPr>
              <a:xfrm>
                <a:off x="2889750" y="3435750"/>
                <a:ext cx="47025" cy="44525"/>
              </a:xfrm>
              <a:custGeom>
                <a:avLst/>
                <a:gdLst/>
                <a:ahLst/>
                <a:cxnLst/>
                <a:rect l="l" t="t" r="r" b="b"/>
                <a:pathLst>
                  <a:path w="1881" h="1781" extrusionOk="0">
                    <a:moveTo>
                      <a:pt x="0" y="1"/>
                    </a:moveTo>
                    <a:cubicBezTo>
                      <a:pt x="0" y="1"/>
                      <a:pt x="126" y="728"/>
                      <a:pt x="426" y="1680"/>
                    </a:cubicBezTo>
                    <a:lnTo>
                      <a:pt x="527" y="1780"/>
                    </a:lnTo>
                    <a:lnTo>
                      <a:pt x="627" y="1680"/>
                    </a:lnTo>
                    <a:lnTo>
                      <a:pt x="752" y="1680"/>
                    </a:lnTo>
                    <a:lnTo>
                      <a:pt x="1579" y="853"/>
                    </a:lnTo>
                    <a:cubicBezTo>
                      <a:pt x="1780" y="527"/>
                      <a:pt x="1880" y="427"/>
                      <a:pt x="1880" y="427"/>
                    </a:cubicBezTo>
                    <a:cubicBezTo>
                      <a:pt x="1880" y="400"/>
                      <a:pt x="1866" y="387"/>
                      <a:pt x="1841" y="387"/>
                    </a:cubicBezTo>
                    <a:cubicBezTo>
                      <a:pt x="1773" y="387"/>
                      <a:pt x="1626" y="481"/>
                      <a:pt x="1479" y="627"/>
                    </a:cubicBezTo>
                    <a:cubicBezTo>
                      <a:pt x="1201" y="820"/>
                      <a:pt x="941" y="1067"/>
                      <a:pt x="668" y="1339"/>
                    </a:cubicBezTo>
                    <a:lnTo>
                      <a:pt x="668" y="1339"/>
                    </a:lnTo>
                    <a:cubicBezTo>
                      <a:pt x="375" y="523"/>
                      <a:pt x="115" y="1"/>
                      <a:pt x="0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57" name="Google Shape;2857;p37"/>
              <p:cNvSpPr/>
              <p:nvPr/>
            </p:nvSpPr>
            <p:spPr>
              <a:xfrm>
                <a:off x="2991875" y="3578875"/>
                <a:ext cx="42000" cy="47375"/>
              </a:xfrm>
              <a:custGeom>
                <a:avLst/>
                <a:gdLst/>
                <a:ahLst/>
                <a:cxnLst/>
                <a:rect l="l" t="t" r="r" b="b"/>
                <a:pathLst>
                  <a:path w="1680" h="1895" extrusionOk="0">
                    <a:moveTo>
                      <a:pt x="1536" y="0"/>
                    </a:moveTo>
                    <a:cubicBezTo>
                      <a:pt x="1428" y="0"/>
                      <a:pt x="846" y="393"/>
                      <a:pt x="101" y="867"/>
                    </a:cubicBezTo>
                    <a:lnTo>
                      <a:pt x="1" y="968"/>
                    </a:lnTo>
                    <a:lnTo>
                      <a:pt x="101" y="1068"/>
                    </a:lnTo>
                    <a:cubicBezTo>
                      <a:pt x="527" y="1394"/>
                      <a:pt x="928" y="1594"/>
                      <a:pt x="1254" y="1694"/>
                    </a:cubicBezTo>
                    <a:cubicBezTo>
                      <a:pt x="1454" y="1795"/>
                      <a:pt x="1680" y="1895"/>
                      <a:pt x="1680" y="1895"/>
                    </a:cubicBezTo>
                    <a:cubicBezTo>
                      <a:pt x="1680" y="1895"/>
                      <a:pt x="1554" y="1694"/>
                      <a:pt x="1354" y="1594"/>
                    </a:cubicBezTo>
                    <a:cubicBezTo>
                      <a:pt x="1088" y="1417"/>
                      <a:pt x="802" y="1220"/>
                      <a:pt x="444" y="968"/>
                    </a:cubicBezTo>
                    <a:lnTo>
                      <a:pt x="444" y="968"/>
                    </a:lnTo>
                    <a:cubicBezTo>
                      <a:pt x="1131" y="491"/>
                      <a:pt x="1672" y="132"/>
                      <a:pt x="1554" y="15"/>
                    </a:cubicBezTo>
                    <a:cubicBezTo>
                      <a:pt x="1554" y="5"/>
                      <a:pt x="1548" y="0"/>
                      <a:pt x="1536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58" name="Google Shape;2858;p37"/>
              <p:cNvSpPr/>
              <p:nvPr/>
            </p:nvSpPr>
            <p:spPr>
              <a:xfrm>
                <a:off x="2874075" y="3480075"/>
                <a:ext cx="68325" cy="62850"/>
              </a:xfrm>
              <a:custGeom>
                <a:avLst/>
                <a:gdLst/>
                <a:ahLst/>
                <a:cxnLst/>
                <a:rect l="l" t="t" r="r" b="b"/>
                <a:pathLst>
                  <a:path w="2733" h="2514" extrusionOk="0">
                    <a:moveTo>
                      <a:pt x="19" y="1"/>
                    </a:moveTo>
                    <a:cubicBezTo>
                      <a:pt x="12" y="1"/>
                      <a:pt x="6" y="3"/>
                      <a:pt x="1" y="7"/>
                    </a:cubicBezTo>
                    <a:cubicBezTo>
                      <a:pt x="1" y="7"/>
                      <a:pt x="226" y="1060"/>
                      <a:pt x="627" y="2413"/>
                    </a:cubicBezTo>
                    <a:lnTo>
                      <a:pt x="627" y="2513"/>
                    </a:lnTo>
                    <a:lnTo>
                      <a:pt x="853" y="2413"/>
                    </a:lnTo>
                    <a:cubicBezTo>
                      <a:pt x="1479" y="1987"/>
                      <a:pt x="1880" y="1586"/>
                      <a:pt x="2206" y="1260"/>
                    </a:cubicBezTo>
                    <a:cubicBezTo>
                      <a:pt x="2507" y="834"/>
                      <a:pt x="2733" y="634"/>
                      <a:pt x="2733" y="634"/>
                    </a:cubicBezTo>
                    <a:lnTo>
                      <a:pt x="2733" y="634"/>
                    </a:lnTo>
                    <a:cubicBezTo>
                      <a:pt x="2733" y="634"/>
                      <a:pt x="2407" y="734"/>
                      <a:pt x="2106" y="1060"/>
                    </a:cubicBezTo>
                    <a:cubicBezTo>
                      <a:pt x="1698" y="1348"/>
                      <a:pt x="1290" y="1751"/>
                      <a:pt x="815" y="2159"/>
                    </a:cubicBezTo>
                    <a:lnTo>
                      <a:pt x="815" y="2159"/>
                    </a:lnTo>
                    <a:cubicBezTo>
                      <a:pt x="511" y="940"/>
                      <a:pt x="156" y="1"/>
                      <a:pt x="19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59" name="Google Shape;2859;p37"/>
              <p:cNvSpPr/>
              <p:nvPr/>
            </p:nvSpPr>
            <p:spPr>
              <a:xfrm>
                <a:off x="2832725" y="3616200"/>
                <a:ext cx="67700" cy="62850"/>
              </a:xfrm>
              <a:custGeom>
                <a:avLst/>
                <a:gdLst/>
                <a:ahLst/>
                <a:cxnLst/>
                <a:rect l="l" t="t" r="r" b="b"/>
                <a:pathLst>
                  <a:path w="2708" h="2514" extrusionOk="0">
                    <a:moveTo>
                      <a:pt x="2081" y="1"/>
                    </a:moveTo>
                    <a:lnTo>
                      <a:pt x="1880" y="101"/>
                    </a:lnTo>
                    <a:cubicBezTo>
                      <a:pt x="1254" y="527"/>
                      <a:pt x="828" y="928"/>
                      <a:pt x="527" y="1354"/>
                    </a:cubicBezTo>
                    <a:cubicBezTo>
                      <a:pt x="201" y="1655"/>
                      <a:pt x="1" y="1881"/>
                      <a:pt x="1" y="1881"/>
                    </a:cubicBezTo>
                    <a:cubicBezTo>
                      <a:pt x="101" y="1881"/>
                      <a:pt x="301" y="1780"/>
                      <a:pt x="627" y="1454"/>
                    </a:cubicBezTo>
                    <a:cubicBezTo>
                      <a:pt x="1014" y="1165"/>
                      <a:pt x="1423" y="758"/>
                      <a:pt x="1924" y="348"/>
                    </a:cubicBezTo>
                    <a:lnTo>
                      <a:pt x="1924" y="348"/>
                    </a:lnTo>
                    <a:cubicBezTo>
                      <a:pt x="2287" y="1571"/>
                      <a:pt x="2583" y="2514"/>
                      <a:pt x="2693" y="2514"/>
                    </a:cubicBezTo>
                    <a:cubicBezTo>
                      <a:pt x="2698" y="2514"/>
                      <a:pt x="2703" y="2512"/>
                      <a:pt x="2707" y="2507"/>
                    </a:cubicBezTo>
                    <a:cubicBezTo>
                      <a:pt x="2707" y="2507"/>
                      <a:pt x="2507" y="1454"/>
                      <a:pt x="2081" y="101"/>
                    </a:cubicBezTo>
                    <a:lnTo>
                      <a:pt x="2081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60" name="Google Shape;2860;p37"/>
              <p:cNvSpPr/>
              <p:nvPr/>
            </p:nvSpPr>
            <p:spPr>
              <a:xfrm>
                <a:off x="2921075" y="3569225"/>
                <a:ext cx="65825" cy="67675"/>
              </a:xfrm>
              <a:custGeom>
                <a:avLst/>
                <a:gdLst/>
                <a:ahLst/>
                <a:cxnLst/>
                <a:rect l="l" t="t" r="r" b="b"/>
                <a:pathLst>
                  <a:path w="2633" h="2707" extrusionOk="0">
                    <a:moveTo>
                      <a:pt x="2632" y="0"/>
                    </a:moveTo>
                    <a:lnTo>
                      <a:pt x="2632" y="0"/>
                    </a:lnTo>
                    <a:cubicBezTo>
                      <a:pt x="2632" y="0"/>
                      <a:pt x="1479" y="201"/>
                      <a:pt x="226" y="627"/>
                    </a:cubicBezTo>
                    <a:lnTo>
                      <a:pt x="0" y="627"/>
                    </a:lnTo>
                    <a:lnTo>
                      <a:pt x="126" y="827"/>
                    </a:lnTo>
                    <a:cubicBezTo>
                      <a:pt x="527" y="1454"/>
                      <a:pt x="1053" y="1880"/>
                      <a:pt x="1379" y="2181"/>
                    </a:cubicBezTo>
                    <a:lnTo>
                      <a:pt x="1880" y="2707"/>
                    </a:lnTo>
                    <a:cubicBezTo>
                      <a:pt x="2006" y="2707"/>
                      <a:pt x="1780" y="2406"/>
                      <a:pt x="1479" y="2080"/>
                    </a:cubicBezTo>
                    <a:cubicBezTo>
                      <a:pt x="1263" y="1672"/>
                      <a:pt x="794" y="1287"/>
                      <a:pt x="468" y="792"/>
                    </a:cubicBezTo>
                    <a:lnTo>
                      <a:pt x="468" y="792"/>
                    </a:lnTo>
                    <a:cubicBezTo>
                      <a:pt x="1658" y="495"/>
                      <a:pt x="2632" y="97"/>
                      <a:pt x="2632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61" name="Google Shape;2861;p37"/>
              <p:cNvSpPr/>
              <p:nvPr/>
            </p:nvSpPr>
            <p:spPr>
              <a:xfrm>
                <a:off x="3620950" y="3255925"/>
                <a:ext cx="109675" cy="164200"/>
              </a:xfrm>
              <a:custGeom>
                <a:avLst/>
                <a:gdLst/>
                <a:ahLst/>
                <a:cxnLst/>
                <a:rect l="l" t="t" r="r" b="b"/>
                <a:pathLst>
                  <a:path w="4387" h="6568" extrusionOk="0">
                    <a:moveTo>
                      <a:pt x="1" y="1"/>
                    </a:moveTo>
                    <a:cubicBezTo>
                      <a:pt x="1" y="1"/>
                      <a:pt x="953" y="1555"/>
                      <a:pt x="2206" y="3334"/>
                    </a:cubicBezTo>
                    <a:cubicBezTo>
                      <a:pt x="3334" y="5114"/>
                      <a:pt x="4387" y="6567"/>
                      <a:pt x="4387" y="6567"/>
                    </a:cubicBezTo>
                    <a:cubicBezTo>
                      <a:pt x="4387" y="6567"/>
                      <a:pt x="3459" y="5114"/>
                      <a:pt x="2306" y="3234"/>
                    </a:cubicBezTo>
                    <a:cubicBezTo>
                      <a:pt x="1053" y="1454"/>
                      <a:pt x="101" y="1"/>
                      <a:pt x="1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62" name="Google Shape;2862;p37"/>
              <p:cNvSpPr/>
              <p:nvPr/>
            </p:nvSpPr>
            <p:spPr>
              <a:xfrm>
                <a:off x="3594625" y="3279125"/>
                <a:ext cx="151675" cy="99825"/>
              </a:xfrm>
              <a:custGeom>
                <a:avLst/>
                <a:gdLst/>
                <a:ahLst/>
                <a:cxnLst/>
                <a:rect l="l" t="t" r="r" b="b"/>
                <a:pathLst>
                  <a:path w="6067" h="3993" extrusionOk="0">
                    <a:moveTo>
                      <a:pt x="6066" y="0"/>
                    </a:moveTo>
                    <a:cubicBezTo>
                      <a:pt x="6066" y="0"/>
                      <a:pt x="4713" y="852"/>
                      <a:pt x="3034" y="1980"/>
                    </a:cubicBezTo>
                    <a:cubicBezTo>
                      <a:pt x="1379" y="3033"/>
                      <a:pt x="1" y="3985"/>
                      <a:pt x="1" y="3985"/>
                    </a:cubicBezTo>
                    <a:cubicBezTo>
                      <a:pt x="7" y="3990"/>
                      <a:pt x="16" y="3992"/>
                      <a:pt x="28" y="3992"/>
                    </a:cubicBezTo>
                    <a:cubicBezTo>
                      <a:pt x="259" y="3992"/>
                      <a:pt x="1560" y="3083"/>
                      <a:pt x="3134" y="2105"/>
                    </a:cubicBezTo>
                    <a:cubicBezTo>
                      <a:pt x="4813" y="952"/>
                      <a:pt x="6066" y="100"/>
                      <a:pt x="6066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63" name="Google Shape;2863;p37"/>
              <p:cNvSpPr/>
              <p:nvPr/>
            </p:nvSpPr>
            <p:spPr>
              <a:xfrm>
                <a:off x="3649775" y="3253425"/>
                <a:ext cx="36375" cy="164175"/>
              </a:xfrm>
              <a:custGeom>
                <a:avLst/>
                <a:gdLst/>
                <a:ahLst/>
                <a:cxnLst/>
                <a:rect l="l" t="t" r="r" b="b"/>
                <a:pathLst>
                  <a:path w="1455" h="6567" extrusionOk="0">
                    <a:moveTo>
                      <a:pt x="1354" y="0"/>
                    </a:moveTo>
                    <a:cubicBezTo>
                      <a:pt x="1354" y="0"/>
                      <a:pt x="1053" y="1454"/>
                      <a:pt x="627" y="3234"/>
                    </a:cubicBezTo>
                    <a:cubicBezTo>
                      <a:pt x="201" y="5113"/>
                      <a:pt x="1" y="6567"/>
                      <a:pt x="1" y="6567"/>
                    </a:cubicBezTo>
                    <a:cubicBezTo>
                      <a:pt x="1" y="6567"/>
                      <a:pt x="427" y="5113"/>
                      <a:pt x="727" y="3334"/>
                    </a:cubicBezTo>
                    <a:cubicBezTo>
                      <a:pt x="1153" y="1454"/>
                      <a:pt x="1454" y="0"/>
                      <a:pt x="1354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64" name="Google Shape;2864;p37"/>
              <p:cNvSpPr/>
              <p:nvPr/>
            </p:nvSpPr>
            <p:spPr>
              <a:xfrm>
                <a:off x="3582100" y="3307925"/>
                <a:ext cx="182350" cy="39500"/>
              </a:xfrm>
              <a:custGeom>
                <a:avLst/>
                <a:gdLst/>
                <a:ahLst/>
                <a:cxnLst/>
                <a:rect l="l" t="t" r="r" b="b"/>
                <a:pathLst>
                  <a:path w="7294" h="1580" extrusionOk="0">
                    <a:moveTo>
                      <a:pt x="1" y="1"/>
                    </a:moveTo>
                    <a:cubicBezTo>
                      <a:pt x="1" y="101"/>
                      <a:pt x="1655" y="427"/>
                      <a:pt x="3635" y="828"/>
                    </a:cubicBezTo>
                    <a:cubicBezTo>
                      <a:pt x="5640" y="1254"/>
                      <a:pt x="7294" y="1580"/>
                      <a:pt x="7294" y="1580"/>
                    </a:cubicBezTo>
                    <a:cubicBezTo>
                      <a:pt x="7294" y="1455"/>
                      <a:pt x="5740" y="1154"/>
                      <a:pt x="3635" y="728"/>
                    </a:cubicBezTo>
                    <a:cubicBezTo>
                      <a:pt x="1655" y="327"/>
                      <a:pt x="101" y="1"/>
                      <a:pt x="1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65" name="Google Shape;2865;p37"/>
              <p:cNvSpPr/>
              <p:nvPr/>
            </p:nvSpPr>
            <p:spPr>
              <a:xfrm>
                <a:off x="3613425" y="3253425"/>
                <a:ext cx="28225" cy="31350"/>
              </a:xfrm>
              <a:custGeom>
                <a:avLst/>
                <a:gdLst/>
                <a:ahLst/>
                <a:cxnLst/>
                <a:rect l="l" t="t" r="r" b="b"/>
                <a:pathLst>
                  <a:path w="1129" h="1254" extrusionOk="0">
                    <a:moveTo>
                      <a:pt x="1028" y="0"/>
                    </a:moveTo>
                    <a:cubicBezTo>
                      <a:pt x="1028" y="0"/>
                      <a:pt x="928" y="101"/>
                      <a:pt x="928" y="301"/>
                    </a:cubicBezTo>
                    <a:cubicBezTo>
                      <a:pt x="1028" y="502"/>
                      <a:pt x="1028" y="828"/>
                      <a:pt x="1028" y="1128"/>
                    </a:cubicBezTo>
                    <a:cubicBezTo>
                      <a:pt x="502" y="828"/>
                      <a:pt x="1" y="727"/>
                      <a:pt x="1" y="727"/>
                    </a:cubicBezTo>
                    <a:lnTo>
                      <a:pt x="1" y="727"/>
                    </a:lnTo>
                    <a:cubicBezTo>
                      <a:pt x="1" y="727"/>
                      <a:pt x="402" y="928"/>
                      <a:pt x="1028" y="1254"/>
                    </a:cubicBezTo>
                    <a:lnTo>
                      <a:pt x="1129" y="1254"/>
                    </a:lnTo>
                    <a:lnTo>
                      <a:pt x="1129" y="1128"/>
                    </a:lnTo>
                    <a:cubicBezTo>
                      <a:pt x="1129" y="828"/>
                      <a:pt x="1129" y="502"/>
                      <a:pt x="1028" y="301"/>
                    </a:cubicBezTo>
                    <a:lnTo>
                      <a:pt x="1028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66" name="Google Shape;2866;p37"/>
              <p:cNvSpPr/>
              <p:nvPr/>
            </p:nvSpPr>
            <p:spPr>
              <a:xfrm>
                <a:off x="3701775" y="3381250"/>
                <a:ext cx="28850" cy="31350"/>
              </a:xfrm>
              <a:custGeom>
                <a:avLst/>
                <a:gdLst/>
                <a:ahLst/>
                <a:cxnLst/>
                <a:rect l="l" t="t" r="r" b="b"/>
                <a:pathLst>
                  <a:path w="1154" h="1254" extrusionOk="0">
                    <a:moveTo>
                      <a:pt x="1" y="0"/>
                    </a:moveTo>
                    <a:lnTo>
                      <a:pt x="1" y="101"/>
                    </a:lnTo>
                    <a:cubicBezTo>
                      <a:pt x="1" y="401"/>
                      <a:pt x="101" y="727"/>
                      <a:pt x="101" y="928"/>
                    </a:cubicBezTo>
                    <a:cubicBezTo>
                      <a:pt x="101" y="1153"/>
                      <a:pt x="101" y="1253"/>
                      <a:pt x="226" y="1253"/>
                    </a:cubicBezTo>
                    <a:lnTo>
                      <a:pt x="226" y="928"/>
                    </a:lnTo>
                    <a:lnTo>
                      <a:pt x="226" y="149"/>
                    </a:lnTo>
                    <a:lnTo>
                      <a:pt x="226" y="149"/>
                    </a:lnTo>
                    <a:cubicBezTo>
                      <a:pt x="708" y="335"/>
                      <a:pt x="1154" y="527"/>
                      <a:pt x="1154" y="527"/>
                    </a:cubicBezTo>
                    <a:cubicBezTo>
                      <a:pt x="1154" y="401"/>
                      <a:pt x="728" y="201"/>
                      <a:pt x="101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67" name="Google Shape;2867;p37"/>
              <p:cNvSpPr/>
              <p:nvPr/>
            </p:nvSpPr>
            <p:spPr>
              <a:xfrm>
                <a:off x="3691750" y="3363075"/>
                <a:ext cx="20700" cy="23200"/>
              </a:xfrm>
              <a:custGeom>
                <a:avLst/>
                <a:gdLst/>
                <a:ahLst/>
                <a:cxnLst/>
                <a:rect l="l" t="t" r="r" b="b"/>
                <a:pathLst>
                  <a:path w="828" h="928" extrusionOk="0">
                    <a:moveTo>
                      <a:pt x="1" y="0"/>
                    </a:moveTo>
                    <a:lnTo>
                      <a:pt x="1" y="101"/>
                    </a:lnTo>
                    <a:cubicBezTo>
                      <a:pt x="1" y="401"/>
                      <a:pt x="101" y="627"/>
                      <a:pt x="101" y="727"/>
                    </a:cubicBezTo>
                    <a:lnTo>
                      <a:pt x="101" y="928"/>
                    </a:lnTo>
                    <a:cubicBezTo>
                      <a:pt x="101" y="928"/>
                      <a:pt x="201" y="828"/>
                      <a:pt x="201" y="727"/>
                    </a:cubicBezTo>
                    <a:cubicBezTo>
                      <a:pt x="201" y="534"/>
                      <a:pt x="128" y="433"/>
                      <a:pt x="170" y="218"/>
                    </a:cubicBezTo>
                    <a:lnTo>
                      <a:pt x="170" y="218"/>
                    </a:lnTo>
                    <a:cubicBezTo>
                      <a:pt x="539" y="312"/>
                      <a:pt x="828" y="401"/>
                      <a:pt x="828" y="401"/>
                    </a:cubicBezTo>
                    <a:cubicBezTo>
                      <a:pt x="828" y="401"/>
                      <a:pt x="551" y="231"/>
                      <a:pt x="193" y="126"/>
                    </a:cubicBezTo>
                    <a:lnTo>
                      <a:pt x="193" y="126"/>
                    </a:lnTo>
                    <a:cubicBezTo>
                      <a:pt x="196" y="118"/>
                      <a:pt x="198" y="109"/>
                      <a:pt x="201" y="101"/>
                    </a:cubicBezTo>
                    <a:lnTo>
                      <a:pt x="201" y="101"/>
                    </a:lnTo>
                    <a:lnTo>
                      <a:pt x="180" y="122"/>
                    </a:lnTo>
                    <a:lnTo>
                      <a:pt x="180" y="122"/>
                    </a:lnTo>
                    <a:cubicBezTo>
                      <a:pt x="154" y="115"/>
                      <a:pt x="128" y="107"/>
                      <a:pt x="101" y="101"/>
                    </a:cubicBezTo>
                    <a:lnTo>
                      <a:pt x="1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68" name="Google Shape;2868;p37"/>
              <p:cNvSpPr/>
              <p:nvPr/>
            </p:nvSpPr>
            <p:spPr>
              <a:xfrm>
                <a:off x="3717450" y="3269100"/>
                <a:ext cx="23825" cy="28200"/>
              </a:xfrm>
              <a:custGeom>
                <a:avLst/>
                <a:gdLst/>
                <a:ahLst/>
                <a:cxnLst/>
                <a:rect l="l" t="t" r="r" b="b"/>
                <a:pathLst>
                  <a:path w="953" h="1128" extrusionOk="0">
                    <a:moveTo>
                      <a:pt x="527" y="0"/>
                    </a:moveTo>
                    <a:cubicBezTo>
                      <a:pt x="527" y="0"/>
                      <a:pt x="326" y="401"/>
                      <a:pt x="101" y="1028"/>
                    </a:cubicBezTo>
                    <a:lnTo>
                      <a:pt x="0" y="1128"/>
                    </a:lnTo>
                    <a:lnTo>
                      <a:pt x="101" y="1128"/>
                    </a:lnTo>
                    <a:cubicBezTo>
                      <a:pt x="145" y="1128"/>
                      <a:pt x="186" y="1128"/>
                      <a:pt x="226" y="1128"/>
                    </a:cubicBezTo>
                    <a:lnTo>
                      <a:pt x="226" y="1128"/>
                    </a:lnTo>
                    <a:lnTo>
                      <a:pt x="226" y="1128"/>
                    </a:lnTo>
                    <a:cubicBezTo>
                      <a:pt x="226" y="1128"/>
                      <a:pt x="226" y="1128"/>
                      <a:pt x="226" y="1128"/>
                    </a:cubicBezTo>
                    <a:lnTo>
                      <a:pt x="226" y="1128"/>
                    </a:lnTo>
                    <a:cubicBezTo>
                      <a:pt x="568" y="1127"/>
                      <a:pt x="750" y="1117"/>
                      <a:pt x="953" y="1028"/>
                    </a:cubicBezTo>
                    <a:lnTo>
                      <a:pt x="258" y="1028"/>
                    </a:lnTo>
                    <a:cubicBezTo>
                      <a:pt x="447" y="449"/>
                      <a:pt x="621" y="0"/>
                      <a:pt x="527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69" name="Google Shape;2869;p37"/>
              <p:cNvSpPr/>
              <p:nvPr/>
            </p:nvSpPr>
            <p:spPr>
              <a:xfrm>
                <a:off x="3701775" y="3287250"/>
                <a:ext cx="23850" cy="20700"/>
              </a:xfrm>
              <a:custGeom>
                <a:avLst/>
                <a:gdLst/>
                <a:ahLst/>
                <a:cxnLst/>
                <a:rect l="l" t="t" r="r" b="b"/>
                <a:pathLst>
                  <a:path w="954" h="828" extrusionOk="0">
                    <a:moveTo>
                      <a:pt x="427" y="1"/>
                    </a:moveTo>
                    <a:cubicBezTo>
                      <a:pt x="327" y="1"/>
                      <a:pt x="226" y="302"/>
                      <a:pt x="1" y="728"/>
                    </a:cubicBezTo>
                    <a:lnTo>
                      <a:pt x="1" y="828"/>
                    </a:lnTo>
                    <a:lnTo>
                      <a:pt x="627" y="828"/>
                    </a:lnTo>
                    <a:cubicBezTo>
                      <a:pt x="853" y="728"/>
                      <a:pt x="953" y="728"/>
                      <a:pt x="953" y="728"/>
                    </a:cubicBezTo>
                    <a:lnTo>
                      <a:pt x="153" y="728"/>
                    </a:lnTo>
                    <a:cubicBezTo>
                      <a:pt x="342" y="355"/>
                      <a:pt x="427" y="93"/>
                      <a:pt x="427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70" name="Google Shape;2870;p37"/>
              <p:cNvSpPr/>
              <p:nvPr/>
            </p:nvSpPr>
            <p:spPr>
              <a:xfrm>
                <a:off x="3597775" y="3363075"/>
                <a:ext cx="23200" cy="28225"/>
              </a:xfrm>
              <a:custGeom>
                <a:avLst/>
                <a:gdLst/>
                <a:ahLst/>
                <a:cxnLst/>
                <a:rect l="l" t="t" r="r" b="b"/>
                <a:pathLst>
                  <a:path w="928" h="1129" extrusionOk="0">
                    <a:moveTo>
                      <a:pt x="727" y="0"/>
                    </a:moveTo>
                    <a:cubicBezTo>
                      <a:pt x="727" y="0"/>
                      <a:pt x="727" y="1"/>
                      <a:pt x="727" y="1"/>
                    </a:cubicBezTo>
                    <a:lnTo>
                      <a:pt x="727" y="1"/>
                    </a:lnTo>
                    <a:cubicBezTo>
                      <a:pt x="368" y="1"/>
                      <a:pt x="184" y="9"/>
                      <a:pt x="0" y="101"/>
                    </a:cubicBezTo>
                    <a:lnTo>
                      <a:pt x="691" y="101"/>
                    </a:lnTo>
                    <a:cubicBezTo>
                      <a:pt x="481" y="680"/>
                      <a:pt x="306" y="1128"/>
                      <a:pt x="401" y="1128"/>
                    </a:cubicBezTo>
                    <a:cubicBezTo>
                      <a:pt x="401" y="1128"/>
                      <a:pt x="627" y="727"/>
                      <a:pt x="827" y="101"/>
                    </a:cubicBezTo>
                    <a:lnTo>
                      <a:pt x="928" y="0"/>
                    </a:lnTo>
                    <a:lnTo>
                      <a:pt x="827" y="0"/>
                    </a:lnTo>
                    <a:cubicBezTo>
                      <a:pt x="793" y="0"/>
                      <a:pt x="759" y="0"/>
                      <a:pt x="727" y="1"/>
                    </a:cubicBezTo>
                    <a:lnTo>
                      <a:pt x="727" y="1"/>
                    </a:lnTo>
                    <a:lnTo>
                      <a:pt x="727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71" name="Google Shape;2871;p37"/>
              <p:cNvSpPr/>
              <p:nvPr/>
            </p:nvSpPr>
            <p:spPr>
              <a:xfrm>
                <a:off x="3613425" y="3352425"/>
                <a:ext cx="23225" cy="18675"/>
              </a:xfrm>
              <a:custGeom>
                <a:avLst/>
                <a:gdLst/>
                <a:ahLst/>
                <a:cxnLst/>
                <a:rect l="l" t="t" r="r" b="b"/>
                <a:pathLst>
                  <a:path w="929" h="747" extrusionOk="0">
                    <a:moveTo>
                      <a:pt x="302" y="0"/>
                    </a:moveTo>
                    <a:cubicBezTo>
                      <a:pt x="101" y="101"/>
                      <a:pt x="1" y="101"/>
                      <a:pt x="1" y="101"/>
                    </a:cubicBezTo>
                    <a:lnTo>
                      <a:pt x="781" y="101"/>
                    </a:lnTo>
                    <a:cubicBezTo>
                      <a:pt x="608" y="473"/>
                      <a:pt x="502" y="727"/>
                      <a:pt x="502" y="727"/>
                    </a:cubicBezTo>
                    <a:cubicBezTo>
                      <a:pt x="519" y="740"/>
                      <a:pt x="535" y="747"/>
                      <a:pt x="550" y="747"/>
                    </a:cubicBezTo>
                    <a:cubicBezTo>
                      <a:pt x="655" y="747"/>
                      <a:pt x="754" y="471"/>
                      <a:pt x="928" y="101"/>
                    </a:cubicBezTo>
                    <a:lnTo>
                      <a:pt x="928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72" name="Google Shape;2872;p37"/>
              <p:cNvSpPr/>
              <p:nvPr/>
            </p:nvSpPr>
            <p:spPr>
              <a:xfrm>
                <a:off x="3600275" y="3302925"/>
                <a:ext cx="18200" cy="20700"/>
              </a:xfrm>
              <a:custGeom>
                <a:avLst/>
                <a:gdLst/>
                <a:ahLst/>
                <a:cxnLst/>
                <a:rect l="l" t="t" r="r" b="b"/>
                <a:pathLst>
                  <a:path w="728" h="828" extrusionOk="0">
                    <a:moveTo>
                      <a:pt x="1" y="0"/>
                    </a:moveTo>
                    <a:lnTo>
                      <a:pt x="201" y="201"/>
                    </a:lnTo>
                    <a:cubicBezTo>
                      <a:pt x="284" y="201"/>
                      <a:pt x="368" y="340"/>
                      <a:pt x="523" y="458"/>
                    </a:cubicBezTo>
                    <a:lnTo>
                      <a:pt x="523" y="458"/>
                    </a:lnTo>
                    <a:cubicBezTo>
                      <a:pt x="168" y="660"/>
                      <a:pt x="1" y="828"/>
                      <a:pt x="1" y="828"/>
                    </a:cubicBezTo>
                    <a:cubicBezTo>
                      <a:pt x="1" y="828"/>
                      <a:pt x="301" y="727"/>
                      <a:pt x="727" y="527"/>
                    </a:cubicBezTo>
                    <a:lnTo>
                      <a:pt x="727" y="401"/>
                    </a:lnTo>
                    <a:cubicBezTo>
                      <a:pt x="527" y="301"/>
                      <a:pt x="301" y="201"/>
                      <a:pt x="201" y="101"/>
                    </a:cubicBezTo>
                    <a:cubicBezTo>
                      <a:pt x="101" y="0"/>
                      <a:pt x="1" y="0"/>
                      <a:pt x="1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73" name="Google Shape;2873;p37"/>
              <p:cNvSpPr/>
              <p:nvPr/>
            </p:nvSpPr>
            <p:spPr>
              <a:xfrm>
                <a:off x="3670450" y="3260575"/>
                <a:ext cx="21325" cy="21075"/>
              </a:xfrm>
              <a:custGeom>
                <a:avLst/>
                <a:gdLst/>
                <a:ahLst/>
                <a:cxnLst/>
                <a:rect l="l" t="t" r="r" b="b"/>
                <a:pathLst>
                  <a:path w="853" h="843" extrusionOk="0">
                    <a:moveTo>
                      <a:pt x="7" y="0"/>
                    </a:moveTo>
                    <a:cubicBezTo>
                      <a:pt x="3" y="0"/>
                      <a:pt x="1" y="5"/>
                      <a:pt x="1" y="15"/>
                    </a:cubicBezTo>
                    <a:cubicBezTo>
                      <a:pt x="1" y="15"/>
                      <a:pt x="101" y="341"/>
                      <a:pt x="226" y="742"/>
                    </a:cubicBezTo>
                    <a:lnTo>
                      <a:pt x="226" y="842"/>
                    </a:lnTo>
                    <a:lnTo>
                      <a:pt x="326" y="742"/>
                    </a:lnTo>
                    <a:cubicBezTo>
                      <a:pt x="527" y="642"/>
                      <a:pt x="627" y="441"/>
                      <a:pt x="727" y="341"/>
                    </a:cubicBezTo>
                    <a:cubicBezTo>
                      <a:pt x="853" y="216"/>
                      <a:pt x="853" y="116"/>
                      <a:pt x="853" y="115"/>
                    </a:cubicBezTo>
                    <a:lnTo>
                      <a:pt x="853" y="115"/>
                    </a:lnTo>
                    <a:cubicBezTo>
                      <a:pt x="853" y="116"/>
                      <a:pt x="727" y="216"/>
                      <a:pt x="627" y="341"/>
                    </a:cubicBezTo>
                    <a:cubicBezTo>
                      <a:pt x="542" y="341"/>
                      <a:pt x="456" y="487"/>
                      <a:pt x="309" y="592"/>
                    </a:cubicBezTo>
                    <a:lnTo>
                      <a:pt x="309" y="592"/>
                    </a:lnTo>
                    <a:cubicBezTo>
                      <a:pt x="214" y="328"/>
                      <a:pt x="43" y="0"/>
                      <a:pt x="7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74" name="Google Shape;2874;p37"/>
              <p:cNvSpPr/>
              <p:nvPr/>
            </p:nvSpPr>
            <p:spPr>
              <a:xfrm>
                <a:off x="3641625" y="3378750"/>
                <a:ext cx="23850" cy="21075"/>
              </a:xfrm>
              <a:custGeom>
                <a:avLst/>
                <a:gdLst/>
                <a:ahLst/>
                <a:cxnLst/>
                <a:rect l="l" t="t" r="r" b="b"/>
                <a:pathLst>
                  <a:path w="954" h="843" extrusionOk="0">
                    <a:moveTo>
                      <a:pt x="627" y="0"/>
                    </a:moveTo>
                    <a:lnTo>
                      <a:pt x="527" y="100"/>
                    </a:lnTo>
                    <a:cubicBezTo>
                      <a:pt x="427" y="201"/>
                      <a:pt x="226" y="401"/>
                      <a:pt x="126" y="501"/>
                    </a:cubicBezTo>
                    <a:cubicBezTo>
                      <a:pt x="126" y="627"/>
                      <a:pt x="1" y="727"/>
                      <a:pt x="1" y="727"/>
                    </a:cubicBezTo>
                    <a:cubicBezTo>
                      <a:pt x="1" y="727"/>
                      <a:pt x="126" y="627"/>
                      <a:pt x="226" y="627"/>
                    </a:cubicBezTo>
                    <a:cubicBezTo>
                      <a:pt x="314" y="517"/>
                      <a:pt x="402" y="349"/>
                      <a:pt x="557" y="242"/>
                    </a:cubicBezTo>
                    <a:lnTo>
                      <a:pt x="557" y="242"/>
                    </a:lnTo>
                    <a:cubicBezTo>
                      <a:pt x="740" y="507"/>
                      <a:pt x="832" y="842"/>
                      <a:pt x="850" y="842"/>
                    </a:cubicBezTo>
                    <a:cubicBezTo>
                      <a:pt x="852" y="842"/>
                      <a:pt x="853" y="837"/>
                      <a:pt x="853" y="827"/>
                    </a:cubicBezTo>
                    <a:cubicBezTo>
                      <a:pt x="953" y="827"/>
                      <a:pt x="853" y="501"/>
                      <a:pt x="627" y="100"/>
                    </a:cubicBezTo>
                    <a:lnTo>
                      <a:pt x="627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75" name="Google Shape;2875;p37"/>
              <p:cNvSpPr/>
              <p:nvPr/>
            </p:nvSpPr>
            <p:spPr>
              <a:xfrm>
                <a:off x="3717450" y="3326100"/>
                <a:ext cx="21325" cy="23850"/>
              </a:xfrm>
              <a:custGeom>
                <a:avLst/>
                <a:gdLst/>
                <a:ahLst/>
                <a:cxnLst/>
                <a:rect l="l" t="t" r="r" b="b"/>
                <a:pathLst>
                  <a:path w="853" h="954" extrusionOk="0">
                    <a:moveTo>
                      <a:pt x="727" y="1"/>
                    </a:moveTo>
                    <a:lnTo>
                      <a:pt x="101" y="427"/>
                    </a:lnTo>
                    <a:lnTo>
                      <a:pt x="0" y="427"/>
                    </a:lnTo>
                    <a:lnTo>
                      <a:pt x="101" y="527"/>
                    </a:lnTo>
                    <a:cubicBezTo>
                      <a:pt x="326" y="627"/>
                      <a:pt x="426" y="728"/>
                      <a:pt x="627" y="853"/>
                    </a:cubicBezTo>
                    <a:cubicBezTo>
                      <a:pt x="727" y="853"/>
                      <a:pt x="852" y="953"/>
                      <a:pt x="852" y="953"/>
                    </a:cubicBezTo>
                    <a:cubicBezTo>
                      <a:pt x="852" y="853"/>
                      <a:pt x="727" y="853"/>
                      <a:pt x="627" y="728"/>
                    </a:cubicBezTo>
                    <a:cubicBezTo>
                      <a:pt x="534" y="635"/>
                      <a:pt x="357" y="543"/>
                      <a:pt x="251" y="450"/>
                    </a:cubicBezTo>
                    <a:lnTo>
                      <a:pt x="251" y="450"/>
                    </a:lnTo>
                    <a:cubicBezTo>
                      <a:pt x="574" y="272"/>
                      <a:pt x="727" y="88"/>
                      <a:pt x="727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76" name="Google Shape;2876;p37"/>
              <p:cNvSpPr/>
              <p:nvPr/>
            </p:nvSpPr>
            <p:spPr>
              <a:xfrm>
                <a:off x="3662925" y="3279125"/>
                <a:ext cx="31350" cy="31350"/>
              </a:xfrm>
              <a:custGeom>
                <a:avLst/>
                <a:gdLst/>
                <a:ahLst/>
                <a:cxnLst/>
                <a:rect l="l" t="t" r="r" b="b"/>
                <a:pathLst>
                  <a:path w="1254" h="1254" extrusionOk="0">
                    <a:moveTo>
                      <a:pt x="1" y="0"/>
                    </a:moveTo>
                    <a:cubicBezTo>
                      <a:pt x="1" y="0"/>
                      <a:pt x="101" y="526"/>
                      <a:pt x="302" y="1153"/>
                    </a:cubicBezTo>
                    <a:lnTo>
                      <a:pt x="302" y="1253"/>
                    </a:lnTo>
                    <a:lnTo>
                      <a:pt x="402" y="1153"/>
                    </a:lnTo>
                    <a:cubicBezTo>
                      <a:pt x="728" y="952"/>
                      <a:pt x="928" y="727"/>
                      <a:pt x="1028" y="627"/>
                    </a:cubicBezTo>
                    <a:cubicBezTo>
                      <a:pt x="1154" y="426"/>
                      <a:pt x="1254" y="426"/>
                      <a:pt x="1254" y="326"/>
                    </a:cubicBezTo>
                    <a:lnTo>
                      <a:pt x="1254" y="326"/>
                    </a:lnTo>
                    <a:cubicBezTo>
                      <a:pt x="1254" y="326"/>
                      <a:pt x="1154" y="426"/>
                      <a:pt x="928" y="526"/>
                    </a:cubicBezTo>
                    <a:cubicBezTo>
                      <a:pt x="834" y="715"/>
                      <a:pt x="651" y="837"/>
                      <a:pt x="359" y="1017"/>
                    </a:cubicBezTo>
                    <a:lnTo>
                      <a:pt x="359" y="1017"/>
                    </a:lnTo>
                    <a:cubicBezTo>
                      <a:pt x="187" y="452"/>
                      <a:pt x="94" y="0"/>
                      <a:pt x="1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77" name="Google Shape;2877;p37"/>
              <p:cNvSpPr/>
              <p:nvPr/>
            </p:nvSpPr>
            <p:spPr>
              <a:xfrm>
                <a:off x="3623450" y="3300425"/>
                <a:ext cx="31375" cy="31350"/>
              </a:xfrm>
              <a:custGeom>
                <a:avLst/>
                <a:gdLst/>
                <a:ahLst/>
                <a:cxnLst/>
                <a:rect l="l" t="t" r="r" b="b"/>
                <a:pathLst>
                  <a:path w="1255" h="1254" extrusionOk="0">
                    <a:moveTo>
                      <a:pt x="327" y="0"/>
                    </a:moveTo>
                    <a:cubicBezTo>
                      <a:pt x="328" y="1"/>
                      <a:pt x="427" y="101"/>
                      <a:pt x="527" y="301"/>
                    </a:cubicBezTo>
                    <a:cubicBezTo>
                      <a:pt x="618" y="392"/>
                      <a:pt x="813" y="587"/>
                      <a:pt x="999" y="848"/>
                    </a:cubicBezTo>
                    <a:lnTo>
                      <a:pt x="999" y="848"/>
                    </a:lnTo>
                    <a:cubicBezTo>
                      <a:pt x="491" y="1043"/>
                      <a:pt x="1" y="1253"/>
                      <a:pt x="1" y="1253"/>
                    </a:cubicBezTo>
                    <a:cubicBezTo>
                      <a:pt x="1" y="1253"/>
                      <a:pt x="527" y="1128"/>
                      <a:pt x="1154" y="928"/>
                    </a:cubicBezTo>
                    <a:lnTo>
                      <a:pt x="1254" y="928"/>
                    </a:lnTo>
                    <a:lnTo>
                      <a:pt x="1154" y="827"/>
                    </a:lnTo>
                    <a:cubicBezTo>
                      <a:pt x="953" y="627"/>
                      <a:pt x="728" y="401"/>
                      <a:pt x="627" y="201"/>
                    </a:cubicBezTo>
                    <a:cubicBezTo>
                      <a:pt x="428" y="101"/>
                      <a:pt x="328" y="1"/>
                      <a:pt x="327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78" name="Google Shape;2878;p37"/>
              <p:cNvSpPr/>
              <p:nvPr/>
            </p:nvSpPr>
            <p:spPr>
              <a:xfrm>
                <a:off x="3644775" y="3344275"/>
                <a:ext cx="31350" cy="28850"/>
              </a:xfrm>
              <a:custGeom>
                <a:avLst/>
                <a:gdLst/>
                <a:ahLst/>
                <a:cxnLst/>
                <a:rect l="l" t="t" r="r" b="b"/>
                <a:pathLst>
                  <a:path w="1254" h="1154" extrusionOk="0">
                    <a:moveTo>
                      <a:pt x="827" y="1"/>
                    </a:moveTo>
                    <a:cubicBezTo>
                      <a:pt x="627" y="226"/>
                      <a:pt x="401" y="427"/>
                      <a:pt x="201" y="627"/>
                    </a:cubicBezTo>
                    <a:cubicBezTo>
                      <a:pt x="100" y="752"/>
                      <a:pt x="0" y="853"/>
                      <a:pt x="0" y="853"/>
                    </a:cubicBezTo>
                    <a:cubicBezTo>
                      <a:pt x="0" y="853"/>
                      <a:pt x="100" y="752"/>
                      <a:pt x="301" y="627"/>
                    </a:cubicBezTo>
                    <a:cubicBezTo>
                      <a:pt x="392" y="536"/>
                      <a:pt x="585" y="363"/>
                      <a:pt x="845" y="182"/>
                    </a:cubicBezTo>
                    <a:lnTo>
                      <a:pt x="845" y="182"/>
                    </a:lnTo>
                    <a:cubicBezTo>
                      <a:pt x="1034" y="776"/>
                      <a:pt x="1132" y="1153"/>
                      <a:pt x="1253" y="1153"/>
                    </a:cubicBezTo>
                    <a:cubicBezTo>
                      <a:pt x="1253" y="1153"/>
                      <a:pt x="1128" y="627"/>
                      <a:pt x="927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79" name="Google Shape;2879;p37"/>
              <p:cNvSpPr/>
              <p:nvPr/>
            </p:nvSpPr>
            <p:spPr>
              <a:xfrm>
                <a:off x="3686125" y="3322625"/>
                <a:ext cx="28850" cy="29825"/>
              </a:xfrm>
              <a:custGeom>
                <a:avLst/>
                <a:gdLst/>
                <a:ahLst/>
                <a:cxnLst/>
                <a:rect l="l" t="t" r="r" b="b"/>
                <a:pathLst>
                  <a:path w="1154" h="1193" extrusionOk="0">
                    <a:moveTo>
                      <a:pt x="1048" y="0"/>
                    </a:moveTo>
                    <a:cubicBezTo>
                      <a:pt x="864" y="0"/>
                      <a:pt x="459" y="93"/>
                      <a:pt x="0" y="240"/>
                    </a:cubicBezTo>
                    <a:lnTo>
                      <a:pt x="0" y="365"/>
                    </a:lnTo>
                    <a:cubicBezTo>
                      <a:pt x="226" y="666"/>
                      <a:pt x="426" y="867"/>
                      <a:pt x="627" y="992"/>
                    </a:cubicBezTo>
                    <a:cubicBezTo>
                      <a:pt x="526" y="766"/>
                      <a:pt x="326" y="566"/>
                      <a:pt x="100" y="365"/>
                    </a:cubicBezTo>
                    <a:cubicBezTo>
                      <a:pt x="727" y="240"/>
                      <a:pt x="1153" y="40"/>
                      <a:pt x="1153" y="40"/>
                    </a:cubicBezTo>
                    <a:cubicBezTo>
                      <a:pt x="1153" y="13"/>
                      <a:pt x="1115" y="0"/>
                      <a:pt x="1048" y="0"/>
                    </a:cubicBezTo>
                    <a:close/>
                    <a:moveTo>
                      <a:pt x="627" y="992"/>
                    </a:moveTo>
                    <a:cubicBezTo>
                      <a:pt x="727" y="1192"/>
                      <a:pt x="852" y="1192"/>
                      <a:pt x="852" y="1192"/>
                    </a:cubicBezTo>
                    <a:cubicBezTo>
                      <a:pt x="852" y="1192"/>
                      <a:pt x="852" y="1092"/>
                      <a:pt x="627" y="992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80" name="Google Shape;2880;p37"/>
              <p:cNvSpPr/>
              <p:nvPr/>
            </p:nvSpPr>
            <p:spPr>
              <a:xfrm>
                <a:off x="4033225" y="1190750"/>
                <a:ext cx="109675" cy="164200"/>
              </a:xfrm>
              <a:custGeom>
                <a:avLst/>
                <a:gdLst/>
                <a:ahLst/>
                <a:cxnLst/>
                <a:rect l="l" t="t" r="r" b="b"/>
                <a:pathLst>
                  <a:path w="4387" h="6568" extrusionOk="0">
                    <a:moveTo>
                      <a:pt x="1" y="1"/>
                    </a:moveTo>
                    <a:cubicBezTo>
                      <a:pt x="1" y="1"/>
                      <a:pt x="954" y="1555"/>
                      <a:pt x="2106" y="3334"/>
                    </a:cubicBezTo>
                    <a:cubicBezTo>
                      <a:pt x="3359" y="5214"/>
                      <a:pt x="4287" y="6567"/>
                      <a:pt x="4287" y="6567"/>
                    </a:cubicBezTo>
                    <a:cubicBezTo>
                      <a:pt x="4387" y="6567"/>
                      <a:pt x="3460" y="5114"/>
                      <a:pt x="2206" y="3234"/>
                    </a:cubicBezTo>
                    <a:cubicBezTo>
                      <a:pt x="1054" y="1455"/>
                      <a:pt x="1" y="1"/>
                      <a:pt x="1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81" name="Google Shape;2881;p37"/>
              <p:cNvSpPr/>
              <p:nvPr/>
            </p:nvSpPr>
            <p:spPr>
              <a:xfrm>
                <a:off x="4007550" y="1216800"/>
                <a:ext cx="151025" cy="99300"/>
              </a:xfrm>
              <a:custGeom>
                <a:avLst/>
                <a:gdLst/>
                <a:ahLst/>
                <a:cxnLst/>
                <a:rect l="l" t="t" r="r" b="b"/>
                <a:pathLst>
                  <a:path w="6041" h="3972" extrusionOk="0">
                    <a:moveTo>
                      <a:pt x="6026" y="0"/>
                    </a:moveTo>
                    <a:cubicBezTo>
                      <a:pt x="5878" y="0"/>
                      <a:pt x="4588" y="901"/>
                      <a:pt x="3033" y="1891"/>
                    </a:cubicBezTo>
                    <a:cubicBezTo>
                      <a:pt x="1354" y="3019"/>
                      <a:pt x="0" y="3871"/>
                      <a:pt x="0" y="3971"/>
                    </a:cubicBezTo>
                    <a:cubicBezTo>
                      <a:pt x="0" y="3971"/>
                      <a:pt x="1354" y="3144"/>
                      <a:pt x="3033" y="1991"/>
                    </a:cubicBezTo>
                    <a:cubicBezTo>
                      <a:pt x="4687" y="939"/>
                      <a:pt x="6041" y="11"/>
                      <a:pt x="6041" y="11"/>
                    </a:cubicBezTo>
                    <a:cubicBezTo>
                      <a:pt x="6041" y="4"/>
                      <a:pt x="6036" y="0"/>
                      <a:pt x="6026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82" name="Google Shape;2882;p37"/>
              <p:cNvSpPr/>
              <p:nvPr/>
            </p:nvSpPr>
            <p:spPr>
              <a:xfrm>
                <a:off x="4059550" y="1188250"/>
                <a:ext cx="36375" cy="166700"/>
              </a:xfrm>
              <a:custGeom>
                <a:avLst/>
                <a:gdLst/>
                <a:ahLst/>
                <a:cxnLst/>
                <a:rect l="l" t="t" r="r" b="b"/>
                <a:pathLst>
                  <a:path w="1455" h="6668" extrusionOk="0">
                    <a:moveTo>
                      <a:pt x="1454" y="1"/>
                    </a:moveTo>
                    <a:cubicBezTo>
                      <a:pt x="1454" y="1"/>
                      <a:pt x="1053" y="1455"/>
                      <a:pt x="727" y="3334"/>
                    </a:cubicBezTo>
                    <a:cubicBezTo>
                      <a:pt x="326" y="5113"/>
                      <a:pt x="1" y="6567"/>
                      <a:pt x="101" y="6667"/>
                    </a:cubicBezTo>
                    <a:cubicBezTo>
                      <a:pt x="101" y="6667"/>
                      <a:pt x="427" y="5113"/>
                      <a:pt x="828" y="3334"/>
                    </a:cubicBezTo>
                    <a:cubicBezTo>
                      <a:pt x="1254" y="1455"/>
                      <a:pt x="1454" y="1"/>
                      <a:pt x="1454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83" name="Google Shape;2883;p37"/>
              <p:cNvSpPr/>
              <p:nvPr/>
            </p:nvSpPr>
            <p:spPr>
              <a:xfrm>
                <a:off x="3994400" y="1242750"/>
                <a:ext cx="182975" cy="39500"/>
              </a:xfrm>
              <a:custGeom>
                <a:avLst/>
                <a:gdLst/>
                <a:ahLst/>
                <a:cxnLst/>
                <a:rect l="l" t="t" r="r" b="b"/>
                <a:pathLst>
                  <a:path w="7319" h="1580" extrusionOk="0">
                    <a:moveTo>
                      <a:pt x="0" y="1"/>
                    </a:moveTo>
                    <a:cubicBezTo>
                      <a:pt x="0" y="101"/>
                      <a:pt x="1679" y="427"/>
                      <a:pt x="3659" y="853"/>
                    </a:cubicBezTo>
                    <a:cubicBezTo>
                      <a:pt x="5639" y="1254"/>
                      <a:pt x="7318" y="1580"/>
                      <a:pt x="7318" y="1580"/>
                    </a:cubicBezTo>
                    <a:cubicBezTo>
                      <a:pt x="7318" y="1480"/>
                      <a:pt x="5639" y="1154"/>
                      <a:pt x="3659" y="728"/>
                    </a:cubicBezTo>
                    <a:cubicBezTo>
                      <a:pt x="1679" y="327"/>
                      <a:pt x="0" y="1"/>
                      <a:pt x="0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84" name="Google Shape;2884;p37"/>
              <p:cNvSpPr/>
              <p:nvPr/>
            </p:nvSpPr>
            <p:spPr>
              <a:xfrm>
                <a:off x="4025725" y="1188250"/>
                <a:ext cx="28850" cy="31350"/>
              </a:xfrm>
              <a:custGeom>
                <a:avLst/>
                <a:gdLst/>
                <a:ahLst/>
                <a:cxnLst/>
                <a:rect l="l" t="t" r="r" b="b"/>
                <a:pathLst>
                  <a:path w="1154" h="1254" extrusionOk="0">
                    <a:moveTo>
                      <a:pt x="928" y="1"/>
                    </a:moveTo>
                    <a:lnTo>
                      <a:pt x="928" y="301"/>
                    </a:lnTo>
                    <a:lnTo>
                      <a:pt x="928" y="1090"/>
                    </a:lnTo>
                    <a:lnTo>
                      <a:pt x="928" y="1090"/>
                    </a:lnTo>
                    <a:cubicBezTo>
                      <a:pt x="370" y="814"/>
                      <a:pt x="0" y="727"/>
                      <a:pt x="0" y="727"/>
                    </a:cubicBezTo>
                    <a:lnTo>
                      <a:pt x="0" y="727"/>
                    </a:lnTo>
                    <a:cubicBezTo>
                      <a:pt x="0" y="727"/>
                      <a:pt x="426" y="1028"/>
                      <a:pt x="1053" y="1254"/>
                    </a:cubicBezTo>
                    <a:lnTo>
                      <a:pt x="1053" y="1153"/>
                    </a:lnTo>
                    <a:cubicBezTo>
                      <a:pt x="1153" y="828"/>
                      <a:pt x="1053" y="527"/>
                      <a:pt x="1053" y="301"/>
                    </a:cubicBezTo>
                    <a:cubicBezTo>
                      <a:pt x="1053" y="101"/>
                      <a:pt x="1053" y="1"/>
                      <a:pt x="928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85" name="Google Shape;2885;p37"/>
              <p:cNvSpPr/>
              <p:nvPr/>
            </p:nvSpPr>
            <p:spPr>
              <a:xfrm>
                <a:off x="4114700" y="1316075"/>
                <a:ext cx="28200" cy="31350"/>
              </a:xfrm>
              <a:custGeom>
                <a:avLst/>
                <a:gdLst/>
                <a:ahLst/>
                <a:cxnLst/>
                <a:rect l="l" t="t" r="r" b="b"/>
                <a:pathLst>
                  <a:path w="1128" h="1254" extrusionOk="0">
                    <a:moveTo>
                      <a:pt x="0" y="0"/>
                    </a:moveTo>
                    <a:lnTo>
                      <a:pt x="0" y="101"/>
                    </a:lnTo>
                    <a:cubicBezTo>
                      <a:pt x="0" y="426"/>
                      <a:pt x="0" y="727"/>
                      <a:pt x="100" y="928"/>
                    </a:cubicBezTo>
                    <a:lnTo>
                      <a:pt x="100" y="101"/>
                    </a:lnTo>
                    <a:cubicBezTo>
                      <a:pt x="627" y="426"/>
                      <a:pt x="1128" y="527"/>
                      <a:pt x="1128" y="527"/>
                    </a:cubicBezTo>
                    <a:cubicBezTo>
                      <a:pt x="1128" y="527"/>
                      <a:pt x="727" y="201"/>
                      <a:pt x="100" y="0"/>
                    </a:cubicBezTo>
                    <a:close/>
                    <a:moveTo>
                      <a:pt x="100" y="928"/>
                    </a:moveTo>
                    <a:lnTo>
                      <a:pt x="100" y="1253"/>
                    </a:lnTo>
                    <a:cubicBezTo>
                      <a:pt x="100" y="1253"/>
                      <a:pt x="201" y="1153"/>
                      <a:pt x="100" y="928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86" name="Google Shape;2886;p37"/>
              <p:cNvSpPr/>
              <p:nvPr/>
            </p:nvSpPr>
            <p:spPr>
              <a:xfrm>
                <a:off x="4104050" y="1300400"/>
                <a:ext cx="20700" cy="20700"/>
              </a:xfrm>
              <a:custGeom>
                <a:avLst/>
                <a:gdLst/>
                <a:ahLst/>
                <a:cxnLst/>
                <a:rect l="l" t="t" r="r" b="b"/>
                <a:pathLst>
                  <a:path w="828" h="828" extrusionOk="0">
                    <a:moveTo>
                      <a:pt x="0" y="1"/>
                    </a:moveTo>
                    <a:lnTo>
                      <a:pt x="0" y="101"/>
                    </a:lnTo>
                    <a:lnTo>
                      <a:pt x="0" y="627"/>
                    </a:lnTo>
                    <a:cubicBezTo>
                      <a:pt x="100" y="728"/>
                      <a:pt x="100" y="828"/>
                      <a:pt x="100" y="828"/>
                    </a:cubicBezTo>
                    <a:lnTo>
                      <a:pt x="100" y="627"/>
                    </a:lnTo>
                    <a:lnTo>
                      <a:pt x="100" y="148"/>
                    </a:lnTo>
                    <a:lnTo>
                      <a:pt x="100" y="148"/>
                    </a:lnTo>
                    <a:cubicBezTo>
                      <a:pt x="361" y="268"/>
                      <a:pt x="567" y="352"/>
                      <a:pt x="699" y="352"/>
                    </a:cubicBezTo>
                    <a:cubicBezTo>
                      <a:pt x="756" y="352"/>
                      <a:pt x="799" y="336"/>
                      <a:pt x="827" y="302"/>
                    </a:cubicBezTo>
                    <a:cubicBezTo>
                      <a:pt x="827" y="302"/>
                      <a:pt x="526" y="101"/>
                      <a:pt x="100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87" name="Google Shape;2887;p37"/>
              <p:cNvSpPr/>
              <p:nvPr/>
            </p:nvSpPr>
            <p:spPr>
              <a:xfrm>
                <a:off x="4130350" y="1203925"/>
                <a:ext cx="31350" cy="28825"/>
              </a:xfrm>
              <a:custGeom>
                <a:avLst/>
                <a:gdLst/>
                <a:ahLst/>
                <a:cxnLst/>
                <a:rect l="l" t="t" r="r" b="b"/>
                <a:pathLst>
                  <a:path w="1254" h="1153" extrusionOk="0">
                    <a:moveTo>
                      <a:pt x="502" y="0"/>
                    </a:moveTo>
                    <a:cubicBezTo>
                      <a:pt x="502" y="0"/>
                      <a:pt x="301" y="527"/>
                      <a:pt x="1" y="1028"/>
                    </a:cubicBezTo>
                    <a:lnTo>
                      <a:pt x="1" y="1153"/>
                    </a:lnTo>
                    <a:lnTo>
                      <a:pt x="928" y="1153"/>
                    </a:lnTo>
                    <a:cubicBezTo>
                      <a:pt x="1129" y="1028"/>
                      <a:pt x="1254" y="1028"/>
                      <a:pt x="1254" y="1028"/>
                    </a:cubicBezTo>
                    <a:lnTo>
                      <a:pt x="159" y="1028"/>
                    </a:lnTo>
                    <a:cubicBezTo>
                      <a:pt x="415" y="458"/>
                      <a:pt x="502" y="0"/>
                      <a:pt x="502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88" name="Google Shape;2888;p37"/>
              <p:cNvSpPr/>
              <p:nvPr/>
            </p:nvSpPr>
            <p:spPr>
              <a:xfrm>
                <a:off x="4114700" y="1224600"/>
                <a:ext cx="20700" cy="18175"/>
              </a:xfrm>
              <a:custGeom>
                <a:avLst/>
                <a:gdLst/>
                <a:ahLst/>
                <a:cxnLst/>
                <a:rect l="l" t="t" r="r" b="b"/>
                <a:pathLst>
                  <a:path w="828" h="727" extrusionOk="0">
                    <a:moveTo>
                      <a:pt x="301" y="0"/>
                    </a:moveTo>
                    <a:cubicBezTo>
                      <a:pt x="301" y="0"/>
                      <a:pt x="201" y="326"/>
                      <a:pt x="0" y="627"/>
                    </a:cubicBezTo>
                    <a:lnTo>
                      <a:pt x="0" y="727"/>
                    </a:lnTo>
                    <a:lnTo>
                      <a:pt x="627" y="727"/>
                    </a:lnTo>
                    <a:cubicBezTo>
                      <a:pt x="827" y="727"/>
                      <a:pt x="827" y="627"/>
                      <a:pt x="827" y="627"/>
                    </a:cubicBezTo>
                    <a:lnTo>
                      <a:pt x="149" y="627"/>
                    </a:lnTo>
                    <a:cubicBezTo>
                      <a:pt x="316" y="273"/>
                      <a:pt x="393" y="0"/>
                      <a:pt x="301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89" name="Google Shape;2889;p37"/>
              <p:cNvSpPr/>
              <p:nvPr/>
            </p:nvSpPr>
            <p:spPr>
              <a:xfrm>
                <a:off x="3999400" y="1297900"/>
                <a:ext cx="31350" cy="28850"/>
              </a:xfrm>
              <a:custGeom>
                <a:avLst/>
                <a:gdLst/>
                <a:ahLst/>
                <a:cxnLst/>
                <a:rect l="l" t="t" r="r" b="b"/>
                <a:pathLst>
                  <a:path w="1254" h="1154" extrusionOk="0">
                    <a:moveTo>
                      <a:pt x="1153" y="1"/>
                    </a:moveTo>
                    <a:cubicBezTo>
                      <a:pt x="853" y="1"/>
                      <a:pt x="527" y="1"/>
                      <a:pt x="326" y="101"/>
                    </a:cubicBezTo>
                    <a:lnTo>
                      <a:pt x="1" y="101"/>
                    </a:lnTo>
                    <a:cubicBezTo>
                      <a:pt x="1" y="101"/>
                      <a:pt x="101" y="201"/>
                      <a:pt x="326" y="201"/>
                    </a:cubicBezTo>
                    <a:cubicBezTo>
                      <a:pt x="527" y="101"/>
                      <a:pt x="853" y="101"/>
                      <a:pt x="1153" y="101"/>
                    </a:cubicBezTo>
                    <a:cubicBezTo>
                      <a:pt x="953" y="627"/>
                      <a:pt x="727" y="1153"/>
                      <a:pt x="727" y="1153"/>
                    </a:cubicBezTo>
                    <a:cubicBezTo>
                      <a:pt x="853" y="1153"/>
                      <a:pt x="1053" y="727"/>
                      <a:pt x="1254" y="101"/>
                    </a:cubicBezTo>
                    <a:lnTo>
                      <a:pt x="1254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90" name="Google Shape;2890;p37"/>
              <p:cNvSpPr/>
              <p:nvPr/>
            </p:nvSpPr>
            <p:spPr>
              <a:xfrm>
                <a:off x="4025725" y="1287250"/>
                <a:ext cx="23200" cy="20700"/>
              </a:xfrm>
              <a:custGeom>
                <a:avLst/>
                <a:gdLst/>
                <a:ahLst/>
                <a:cxnLst/>
                <a:rect l="l" t="t" r="r" b="b"/>
                <a:pathLst>
                  <a:path w="928" h="828" extrusionOk="0">
                    <a:moveTo>
                      <a:pt x="201" y="0"/>
                    </a:moveTo>
                    <a:cubicBezTo>
                      <a:pt x="100" y="101"/>
                      <a:pt x="0" y="101"/>
                      <a:pt x="0" y="101"/>
                    </a:cubicBezTo>
                    <a:lnTo>
                      <a:pt x="703" y="101"/>
                    </a:lnTo>
                    <a:cubicBezTo>
                      <a:pt x="612" y="487"/>
                      <a:pt x="527" y="828"/>
                      <a:pt x="527" y="828"/>
                    </a:cubicBezTo>
                    <a:cubicBezTo>
                      <a:pt x="527" y="828"/>
                      <a:pt x="727" y="527"/>
                      <a:pt x="827" y="101"/>
                    </a:cubicBezTo>
                    <a:lnTo>
                      <a:pt x="928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91" name="Google Shape;2891;p37"/>
              <p:cNvSpPr/>
              <p:nvPr/>
            </p:nvSpPr>
            <p:spPr>
              <a:xfrm>
                <a:off x="4010050" y="1237750"/>
                <a:ext cx="20700" cy="21375"/>
              </a:xfrm>
              <a:custGeom>
                <a:avLst/>
                <a:gdLst/>
                <a:ahLst/>
                <a:cxnLst/>
                <a:rect l="l" t="t" r="r" b="b"/>
                <a:pathLst>
                  <a:path w="828" h="855" extrusionOk="0">
                    <a:moveTo>
                      <a:pt x="101" y="0"/>
                    </a:moveTo>
                    <a:cubicBezTo>
                      <a:pt x="101" y="0"/>
                      <a:pt x="101" y="101"/>
                      <a:pt x="201" y="201"/>
                    </a:cubicBezTo>
                    <a:cubicBezTo>
                      <a:pt x="290" y="290"/>
                      <a:pt x="479" y="399"/>
                      <a:pt x="590" y="493"/>
                    </a:cubicBezTo>
                    <a:lnTo>
                      <a:pt x="590" y="493"/>
                    </a:lnTo>
                    <a:cubicBezTo>
                      <a:pt x="238" y="669"/>
                      <a:pt x="1" y="828"/>
                      <a:pt x="1" y="828"/>
                    </a:cubicBezTo>
                    <a:cubicBezTo>
                      <a:pt x="19" y="846"/>
                      <a:pt x="45" y="854"/>
                      <a:pt x="77" y="854"/>
                    </a:cubicBezTo>
                    <a:cubicBezTo>
                      <a:pt x="220" y="854"/>
                      <a:pt x="482" y="691"/>
                      <a:pt x="727" y="527"/>
                    </a:cubicBezTo>
                    <a:lnTo>
                      <a:pt x="828" y="527"/>
                    </a:lnTo>
                    <a:lnTo>
                      <a:pt x="727" y="427"/>
                    </a:lnTo>
                    <a:cubicBezTo>
                      <a:pt x="627" y="301"/>
                      <a:pt x="427" y="201"/>
                      <a:pt x="301" y="101"/>
                    </a:cubicBezTo>
                    <a:cubicBezTo>
                      <a:pt x="201" y="0"/>
                      <a:pt x="101" y="0"/>
                      <a:pt x="101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92" name="Google Shape;2892;p37"/>
              <p:cNvSpPr/>
              <p:nvPr/>
            </p:nvSpPr>
            <p:spPr>
              <a:xfrm>
                <a:off x="4083350" y="1195775"/>
                <a:ext cx="20725" cy="21325"/>
              </a:xfrm>
              <a:custGeom>
                <a:avLst/>
                <a:gdLst/>
                <a:ahLst/>
                <a:cxnLst/>
                <a:rect l="l" t="t" r="r" b="b"/>
                <a:pathLst>
                  <a:path w="829" h="853" extrusionOk="0">
                    <a:moveTo>
                      <a:pt x="1" y="0"/>
                    </a:moveTo>
                    <a:cubicBezTo>
                      <a:pt x="1" y="0"/>
                      <a:pt x="1" y="326"/>
                      <a:pt x="201" y="727"/>
                    </a:cubicBezTo>
                    <a:lnTo>
                      <a:pt x="201" y="852"/>
                    </a:lnTo>
                    <a:lnTo>
                      <a:pt x="302" y="727"/>
                    </a:lnTo>
                    <a:cubicBezTo>
                      <a:pt x="402" y="627"/>
                      <a:pt x="628" y="426"/>
                      <a:pt x="728" y="326"/>
                    </a:cubicBezTo>
                    <a:cubicBezTo>
                      <a:pt x="828" y="226"/>
                      <a:pt x="828" y="226"/>
                      <a:pt x="828" y="101"/>
                    </a:cubicBezTo>
                    <a:lnTo>
                      <a:pt x="828" y="101"/>
                    </a:lnTo>
                    <a:cubicBezTo>
                      <a:pt x="828" y="101"/>
                      <a:pt x="728" y="226"/>
                      <a:pt x="628" y="326"/>
                    </a:cubicBezTo>
                    <a:cubicBezTo>
                      <a:pt x="511" y="419"/>
                      <a:pt x="416" y="512"/>
                      <a:pt x="243" y="605"/>
                    </a:cubicBezTo>
                    <a:lnTo>
                      <a:pt x="243" y="605"/>
                    </a:lnTo>
                    <a:cubicBezTo>
                      <a:pt x="82" y="262"/>
                      <a:pt x="1" y="0"/>
                      <a:pt x="1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93" name="Google Shape;2893;p37"/>
              <p:cNvSpPr/>
              <p:nvPr/>
            </p:nvSpPr>
            <p:spPr>
              <a:xfrm>
                <a:off x="4054550" y="1313575"/>
                <a:ext cx="20700" cy="23200"/>
              </a:xfrm>
              <a:custGeom>
                <a:avLst/>
                <a:gdLst/>
                <a:ahLst/>
                <a:cxnLst/>
                <a:rect l="l" t="t" r="r" b="b"/>
                <a:pathLst>
                  <a:path w="828" h="928" extrusionOk="0">
                    <a:moveTo>
                      <a:pt x="627" y="0"/>
                    </a:moveTo>
                    <a:lnTo>
                      <a:pt x="526" y="100"/>
                    </a:lnTo>
                    <a:cubicBezTo>
                      <a:pt x="301" y="301"/>
                      <a:pt x="201" y="401"/>
                      <a:pt x="100" y="526"/>
                    </a:cubicBezTo>
                    <a:cubicBezTo>
                      <a:pt x="0" y="627"/>
                      <a:pt x="0" y="727"/>
                      <a:pt x="0" y="727"/>
                    </a:cubicBezTo>
                    <a:cubicBezTo>
                      <a:pt x="0" y="727"/>
                      <a:pt x="100" y="727"/>
                      <a:pt x="201" y="627"/>
                    </a:cubicBezTo>
                    <a:cubicBezTo>
                      <a:pt x="287" y="540"/>
                      <a:pt x="373" y="362"/>
                      <a:pt x="539" y="250"/>
                    </a:cubicBezTo>
                    <a:lnTo>
                      <a:pt x="539" y="250"/>
                    </a:lnTo>
                    <a:cubicBezTo>
                      <a:pt x="642" y="650"/>
                      <a:pt x="827" y="927"/>
                      <a:pt x="827" y="927"/>
                    </a:cubicBezTo>
                    <a:cubicBezTo>
                      <a:pt x="827" y="827"/>
                      <a:pt x="727" y="526"/>
                      <a:pt x="627" y="100"/>
                    </a:cubicBezTo>
                    <a:lnTo>
                      <a:pt x="627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94" name="Google Shape;2894;p37"/>
              <p:cNvSpPr/>
              <p:nvPr/>
            </p:nvSpPr>
            <p:spPr>
              <a:xfrm>
                <a:off x="4130350" y="1260925"/>
                <a:ext cx="18200" cy="23850"/>
              </a:xfrm>
              <a:custGeom>
                <a:avLst/>
                <a:gdLst/>
                <a:ahLst/>
                <a:cxnLst/>
                <a:rect l="l" t="t" r="r" b="b"/>
                <a:pathLst>
                  <a:path w="728" h="954" extrusionOk="0">
                    <a:moveTo>
                      <a:pt x="727" y="1"/>
                    </a:moveTo>
                    <a:cubicBezTo>
                      <a:pt x="727" y="1"/>
                      <a:pt x="402" y="226"/>
                      <a:pt x="1" y="427"/>
                    </a:cubicBezTo>
                    <a:lnTo>
                      <a:pt x="1" y="527"/>
                    </a:lnTo>
                    <a:cubicBezTo>
                      <a:pt x="201" y="627"/>
                      <a:pt x="402" y="753"/>
                      <a:pt x="502" y="853"/>
                    </a:cubicBezTo>
                    <a:cubicBezTo>
                      <a:pt x="627" y="853"/>
                      <a:pt x="727" y="953"/>
                      <a:pt x="727" y="953"/>
                    </a:cubicBezTo>
                    <a:cubicBezTo>
                      <a:pt x="727" y="953"/>
                      <a:pt x="727" y="853"/>
                      <a:pt x="627" y="753"/>
                    </a:cubicBezTo>
                    <a:cubicBezTo>
                      <a:pt x="435" y="646"/>
                      <a:pt x="334" y="558"/>
                      <a:pt x="185" y="472"/>
                    </a:cubicBezTo>
                    <a:lnTo>
                      <a:pt x="185" y="472"/>
                    </a:lnTo>
                    <a:cubicBezTo>
                      <a:pt x="459" y="290"/>
                      <a:pt x="727" y="115"/>
                      <a:pt x="727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95" name="Google Shape;2895;p37"/>
              <p:cNvSpPr/>
              <p:nvPr/>
            </p:nvSpPr>
            <p:spPr>
              <a:xfrm>
                <a:off x="4075225" y="1216600"/>
                <a:ext cx="31350" cy="28700"/>
              </a:xfrm>
              <a:custGeom>
                <a:avLst/>
                <a:gdLst/>
                <a:ahLst/>
                <a:cxnLst/>
                <a:rect l="l" t="t" r="r" b="b"/>
                <a:pathLst>
                  <a:path w="1254" h="1148" extrusionOk="0">
                    <a:moveTo>
                      <a:pt x="6" y="1"/>
                    </a:moveTo>
                    <a:cubicBezTo>
                      <a:pt x="2" y="1"/>
                      <a:pt x="0" y="7"/>
                      <a:pt x="0" y="19"/>
                    </a:cubicBezTo>
                    <a:cubicBezTo>
                      <a:pt x="0" y="19"/>
                      <a:pt x="100" y="420"/>
                      <a:pt x="326" y="1047"/>
                    </a:cubicBezTo>
                    <a:lnTo>
                      <a:pt x="326" y="1147"/>
                    </a:lnTo>
                    <a:lnTo>
                      <a:pt x="426" y="1147"/>
                    </a:lnTo>
                    <a:lnTo>
                      <a:pt x="426" y="1047"/>
                    </a:lnTo>
                    <a:cubicBezTo>
                      <a:pt x="627" y="947"/>
                      <a:pt x="827" y="646"/>
                      <a:pt x="1053" y="521"/>
                    </a:cubicBezTo>
                    <a:lnTo>
                      <a:pt x="1253" y="320"/>
                    </a:lnTo>
                    <a:cubicBezTo>
                      <a:pt x="1253" y="291"/>
                      <a:pt x="1245" y="279"/>
                      <a:pt x="1227" y="279"/>
                    </a:cubicBezTo>
                    <a:cubicBezTo>
                      <a:pt x="1186" y="279"/>
                      <a:pt x="1094" y="350"/>
                      <a:pt x="953" y="420"/>
                    </a:cubicBezTo>
                    <a:cubicBezTo>
                      <a:pt x="838" y="627"/>
                      <a:pt x="577" y="812"/>
                      <a:pt x="380" y="919"/>
                    </a:cubicBezTo>
                    <a:lnTo>
                      <a:pt x="380" y="919"/>
                    </a:lnTo>
                    <a:cubicBezTo>
                      <a:pt x="196" y="412"/>
                      <a:pt x="38" y="1"/>
                      <a:pt x="6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96" name="Google Shape;2896;p37"/>
              <p:cNvSpPr/>
              <p:nvPr/>
            </p:nvSpPr>
            <p:spPr>
              <a:xfrm>
                <a:off x="4036375" y="1235250"/>
                <a:ext cx="28225" cy="31350"/>
              </a:xfrm>
              <a:custGeom>
                <a:avLst/>
                <a:gdLst/>
                <a:ahLst/>
                <a:cxnLst/>
                <a:rect l="l" t="t" r="r" b="b"/>
                <a:pathLst>
                  <a:path w="1129" h="1254" extrusionOk="0">
                    <a:moveTo>
                      <a:pt x="301" y="0"/>
                    </a:moveTo>
                    <a:cubicBezTo>
                      <a:pt x="301" y="0"/>
                      <a:pt x="301" y="101"/>
                      <a:pt x="502" y="301"/>
                    </a:cubicBezTo>
                    <a:cubicBezTo>
                      <a:pt x="611" y="498"/>
                      <a:pt x="778" y="676"/>
                      <a:pt x="952" y="852"/>
                    </a:cubicBezTo>
                    <a:lnTo>
                      <a:pt x="952" y="852"/>
                    </a:lnTo>
                    <a:cubicBezTo>
                      <a:pt x="369" y="1046"/>
                      <a:pt x="0" y="1253"/>
                      <a:pt x="0" y="1253"/>
                    </a:cubicBezTo>
                    <a:lnTo>
                      <a:pt x="1028" y="1028"/>
                    </a:lnTo>
                    <a:lnTo>
                      <a:pt x="1128" y="928"/>
                    </a:lnTo>
                    <a:lnTo>
                      <a:pt x="1128" y="827"/>
                    </a:lnTo>
                    <a:cubicBezTo>
                      <a:pt x="928" y="627"/>
                      <a:pt x="727" y="401"/>
                      <a:pt x="502" y="201"/>
                    </a:cubicBezTo>
                    <a:cubicBezTo>
                      <a:pt x="401" y="100"/>
                      <a:pt x="301" y="0"/>
                      <a:pt x="301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97" name="Google Shape;2897;p37"/>
              <p:cNvSpPr/>
              <p:nvPr/>
            </p:nvSpPr>
            <p:spPr>
              <a:xfrm>
                <a:off x="4057050" y="1279725"/>
                <a:ext cx="31350" cy="28225"/>
              </a:xfrm>
              <a:custGeom>
                <a:avLst/>
                <a:gdLst/>
                <a:ahLst/>
                <a:cxnLst/>
                <a:rect l="l" t="t" r="r" b="b"/>
                <a:pathLst>
                  <a:path w="1254" h="1129" extrusionOk="0">
                    <a:moveTo>
                      <a:pt x="201" y="627"/>
                    </a:moveTo>
                    <a:cubicBezTo>
                      <a:pt x="0" y="728"/>
                      <a:pt x="0" y="828"/>
                      <a:pt x="0" y="828"/>
                    </a:cubicBezTo>
                    <a:cubicBezTo>
                      <a:pt x="0" y="828"/>
                      <a:pt x="101" y="828"/>
                      <a:pt x="201" y="627"/>
                    </a:cubicBezTo>
                    <a:close/>
                    <a:moveTo>
                      <a:pt x="827" y="1"/>
                    </a:moveTo>
                    <a:cubicBezTo>
                      <a:pt x="527" y="201"/>
                      <a:pt x="301" y="402"/>
                      <a:pt x="201" y="627"/>
                    </a:cubicBezTo>
                    <a:cubicBezTo>
                      <a:pt x="426" y="502"/>
                      <a:pt x="627" y="301"/>
                      <a:pt x="827" y="101"/>
                    </a:cubicBezTo>
                    <a:cubicBezTo>
                      <a:pt x="928" y="728"/>
                      <a:pt x="1153" y="1129"/>
                      <a:pt x="1153" y="1129"/>
                    </a:cubicBezTo>
                    <a:cubicBezTo>
                      <a:pt x="1253" y="1129"/>
                      <a:pt x="1153" y="627"/>
                      <a:pt x="928" y="101"/>
                    </a:cubicBezTo>
                    <a:lnTo>
                      <a:pt x="928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98" name="Google Shape;2898;p37"/>
              <p:cNvSpPr/>
              <p:nvPr/>
            </p:nvSpPr>
            <p:spPr>
              <a:xfrm>
                <a:off x="4095900" y="1257750"/>
                <a:ext cx="31350" cy="32025"/>
              </a:xfrm>
              <a:custGeom>
                <a:avLst/>
                <a:gdLst/>
                <a:ahLst/>
                <a:cxnLst/>
                <a:rect l="l" t="t" r="r" b="b"/>
                <a:pathLst>
                  <a:path w="1254" h="1281" extrusionOk="0">
                    <a:moveTo>
                      <a:pt x="1202" y="0"/>
                    </a:moveTo>
                    <a:cubicBezTo>
                      <a:pt x="1059" y="0"/>
                      <a:pt x="634" y="151"/>
                      <a:pt x="126" y="253"/>
                    </a:cubicBezTo>
                    <a:lnTo>
                      <a:pt x="0" y="253"/>
                    </a:lnTo>
                    <a:lnTo>
                      <a:pt x="126" y="353"/>
                    </a:lnTo>
                    <a:cubicBezTo>
                      <a:pt x="326" y="654"/>
                      <a:pt x="527" y="880"/>
                      <a:pt x="627" y="980"/>
                    </a:cubicBezTo>
                    <a:cubicBezTo>
                      <a:pt x="852" y="1180"/>
                      <a:pt x="953" y="1281"/>
                      <a:pt x="953" y="1281"/>
                    </a:cubicBezTo>
                    <a:cubicBezTo>
                      <a:pt x="953" y="1180"/>
                      <a:pt x="852" y="1080"/>
                      <a:pt x="752" y="980"/>
                    </a:cubicBezTo>
                    <a:cubicBezTo>
                      <a:pt x="627" y="754"/>
                      <a:pt x="426" y="554"/>
                      <a:pt x="226" y="353"/>
                    </a:cubicBezTo>
                    <a:lnTo>
                      <a:pt x="226" y="336"/>
                    </a:lnTo>
                    <a:lnTo>
                      <a:pt x="226" y="336"/>
                    </a:lnTo>
                    <a:cubicBezTo>
                      <a:pt x="805" y="229"/>
                      <a:pt x="1253" y="28"/>
                      <a:pt x="1253" y="28"/>
                    </a:cubicBezTo>
                    <a:cubicBezTo>
                      <a:pt x="1253" y="9"/>
                      <a:pt x="1235" y="0"/>
                      <a:pt x="1202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99" name="Google Shape;2899;p37"/>
              <p:cNvSpPr/>
              <p:nvPr/>
            </p:nvSpPr>
            <p:spPr>
              <a:xfrm>
                <a:off x="3352150" y="4200675"/>
                <a:ext cx="109675" cy="164925"/>
              </a:xfrm>
              <a:custGeom>
                <a:avLst/>
                <a:gdLst/>
                <a:ahLst/>
                <a:cxnLst/>
                <a:rect l="l" t="t" r="r" b="b"/>
                <a:pathLst>
                  <a:path w="4387" h="6597" extrusionOk="0">
                    <a:moveTo>
                      <a:pt x="4" y="1"/>
                    </a:moveTo>
                    <a:cubicBezTo>
                      <a:pt x="2" y="1"/>
                      <a:pt x="1" y="2"/>
                      <a:pt x="1" y="5"/>
                    </a:cubicBezTo>
                    <a:cubicBezTo>
                      <a:pt x="1" y="5"/>
                      <a:pt x="928" y="1459"/>
                      <a:pt x="2081" y="3239"/>
                    </a:cubicBezTo>
                    <a:cubicBezTo>
                      <a:pt x="3334" y="5118"/>
                      <a:pt x="4286" y="6597"/>
                      <a:pt x="4286" y="6597"/>
                    </a:cubicBezTo>
                    <a:cubicBezTo>
                      <a:pt x="4387" y="6472"/>
                      <a:pt x="3434" y="5018"/>
                      <a:pt x="2181" y="3239"/>
                    </a:cubicBezTo>
                    <a:cubicBezTo>
                      <a:pt x="1090" y="1420"/>
                      <a:pt x="69" y="1"/>
                      <a:pt x="4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00" name="Google Shape;2900;p37"/>
              <p:cNvSpPr/>
              <p:nvPr/>
            </p:nvSpPr>
            <p:spPr>
              <a:xfrm>
                <a:off x="3325850" y="4224600"/>
                <a:ext cx="151650" cy="99025"/>
              </a:xfrm>
              <a:custGeom>
                <a:avLst/>
                <a:gdLst/>
                <a:ahLst/>
                <a:cxnLst/>
                <a:rect l="l" t="t" r="r" b="b"/>
                <a:pathLst>
                  <a:path w="6066" h="3961" extrusionOk="0">
                    <a:moveTo>
                      <a:pt x="6065" y="1"/>
                    </a:moveTo>
                    <a:cubicBezTo>
                      <a:pt x="5965" y="1"/>
                      <a:pt x="4612" y="828"/>
                      <a:pt x="2932" y="1881"/>
                    </a:cubicBezTo>
                    <a:cubicBezTo>
                      <a:pt x="1253" y="3008"/>
                      <a:pt x="0" y="3961"/>
                      <a:pt x="0" y="3961"/>
                    </a:cubicBezTo>
                    <a:cubicBezTo>
                      <a:pt x="0" y="3961"/>
                      <a:pt x="1353" y="3134"/>
                      <a:pt x="3033" y="1981"/>
                    </a:cubicBezTo>
                    <a:cubicBezTo>
                      <a:pt x="4712" y="928"/>
                      <a:pt x="6065" y="1"/>
                      <a:pt x="6065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01" name="Google Shape;2901;p37"/>
              <p:cNvSpPr/>
              <p:nvPr/>
            </p:nvSpPr>
            <p:spPr>
              <a:xfrm>
                <a:off x="3378475" y="4195775"/>
                <a:ext cx="36350" cy="166700"/>
              </a:xfrm>
              <a:custGeom>
                <a:avLst/>
                <a:gdLst/>
                <a:ahLst/>
                <a:cxnLst/>
                <a:rect l="l" t="t" r="r" b="b"/>
                <a:pathLst>
                  <a:path w="1454" h="6668" extrusionOk="0">
                    <a:moveTo>
                      <a:pt x="1454" y="1"/>
                    </a:moveTo>
                    <a:cubicBezTo>
                      <a:pt x="1354" y="1"/>
                      <a:pt x="1028" y="1455"/>
                      <a:pt x="727" y="3334"/>
                    </a:cubicBezTo>
                    <a:cubicBezTo>
                      <a:pt x="301" y="5114"/>
                      <a:pt x="0" y="6668"/>
                      <a:pt x="101" y="6668"/>
                    </a:cubicBezTo>
                    <a:cubicBezTo>
                      <a:pt x="101" y="6668"/>
                      <a:pt x="401" y="5214"/>
                      <a:pt x="827" y="3334"/>
                    </a:cubicBezTo>
                    <a:cubicBezTo>
                      <a:pt x="1128" y="1555"/>
                      <a:pt x="1454" y="1"/>
                      <a:pt x="1454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02" name="Google Shape;2902;p37"/>
              <p:cNvSpPr/>
              <p:nvPr/>
            </p:nvSpPr>
            <p:spPr>
              <a:xfrm>
                <a:off x="3312675" y="4252350"/>
                <a:ext cx="183000" cy="37450"/>
              </a:xfrm>
              <a:custGeom>
                <a:avLst/>
                <a:gdLst/>
                <a:ahLst/>
                <a:cxnLst/>
                <a:rect l="l" t="t" r="r" b="b"/>
                <a:pathLst>
                  <a:path w="7320" h="1498" extrusionOk="0">
                    <a:moveTo>
                      <a:pt x="76" y="0"/>
                    </a:moveTo>
                    <a:cubicBezTo>
                      <a:pt x="27" y="0"/>
                      <a:pt x="1" y="6"/>
                      <a:pt x="1" y="19"/>
                    </a:cubicBezTo>
                    <a:lnTo>
                      <a:pt x="3660" y="771"/>
                    </a:lnTo>
                    <a:cubicBezTo>
                      <a:pt x="5640" y="1172"/>
                      <a:pt x="7219" y="1497"/>
                      <a:pt x="7319" y="1497"/>
                    </a:cubicBezTo>
                    <a:cubicBezTo>
                      <a:pt x="7319" y="1497"/>
                      <a:pt x="5640" y="1071"/>
                      <a:pt x="3660" y="645"/>
                    </a:cubicBezTo>
                    <a:cubicBezTo>
                      <a:pt x="1925" y="294"/>
                      <a:pt x="422" y="0"/>
                      <a:pt x="76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03" name="Google Shape;2903;p37"/>
              <p:cNvSpPr/>
              <p:nvPr/>
            </p:nvSpPr>
            <p:spPr>
              <a:xfrm>
                <a:off x="3341650" y="4195775"/>
                <a:ext cx="28700" cy="31375"/>
              </a:xfrm>
              <a:custGeom>
                <a:avLst/>
                <a:gdLst/>
                <a:ahLst/>
                <a:cxnLst/>
                <a:rect l="l" t="t" r="r" b="b"/>
                <a:pathLst>
                  <a:path w="1148" h="1255" extrusionOk="0">
                    <a:moveTo>
                      <a:pt x="1047" y="1"/>
                    </a:moveTo>
                    <a:lnTo>
                      <a:pt x="1047" y="302"/>
                    </a:lnTo>
                    <a:lnTo>
                      <a:pt x="1047" y="1117"/>
                    </a:lnTo>
                    <a:lnTo>
                      <a:pt x="1047" y="1117"/>
                    </a:lnTo>
                    <a:cubicBezTo>
                      <a:pt x="586" y="948"/>
                      <a:pt x="248" y="801"/>
                      <a:pt x="136" y="801"/>
                    </a:cubicBezTo>
                    <a:cubicBezTo>
                      <a:pt x="109" y="801"/>
                      <a:pt x="95" y="810"/>
                      <a:pt x="95" y="828"/>
                    </a:cubicBezTo>
                    <a:cubicBezTo>
                      <a:pt x="0" y="828"/>
                      <a:pt x="466" y="1007"/>
                      <a:pt x="1047" y="1218"/>
                    </a:cubicBezTo>
                    <a:lnTo>
                      <a:pt x="1047" y="1218"/>
                    </a:lnTo>
                    <a:lnTo>
                      <a:pt x="1047" y="1254"/>
                    </a:lnTo>
                    <a:lnTo>
                      <a:pt x="1074" y="1227"/>
                    </a:lnTo>
                    <a:lnTo>
                      <a:pt x="1074" y="1227"/>
                    </a:lnTo>
                    <a:cubicBezTo>
                      <a:pt x="1098" y="1236"/>
                      <a:pt x="1123" y="1245"/>
                      <a:pt x="1148" y="1254"/>
                    </a:cubicBezTo>
                    <a:lnTo>
                      <a:pt x="1148" y="1154"/>
                    </a:lnTo>
                    <a:lnTo>
                      <a:pt x="1148" y="302"/>
                    </a:lnTo>
                    <a:cubicBezTo>
                      <a:pt x="1148" y="101"/>
                      <a:pt x="1047" y="1"/>
                      <a:pt x="1047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04" name="Google Shape;2904;p37"/>
              <p:cNvSpPr/>
              <p:nvPr/>
            </p:nvSpPr>
            <p:spPr>
              <a:xfrm>
                <a:off x="3432975" y="4323600"/>
                <a:ext cx="28850" cy="33875"/>
              </a:xfrm>
              <a:custGeom>
                <a:avLst/>
                <a:gdLst/>
                <a:ahLst/>
                <a:cxnLst/>
                <a:rect l="l" t="t" r="r" b="b"/>
                <a:pathLst>
                  <a:path w="1154" h="1355" extrusionOk="0">
                    <a:moveTo>
                      <a:pt x="1" y="1"/>
                    </a:moveTo>
                    <a:lnTo>
                      <a:pt x="1" y="101"/>
                    </a:lnTo>
                    <a:lnTo>
                      <a:pt x="1" y="928"/>
                    </a:lnTo>
                    <a:cubicBezTo>
                      <a:pt x="101" y="1154"/>
                      <a:pt x="101" y="1354"/>
                      <a:pt x="101" y="1354"/>
                    </a:cubicBezTo>
                    <a:lnTo>
                      <a:pt x="101" y="928"/>
                    </a:lnTo>
                    <a:lnTo>
                      <a:pt x="101" y="237"/>
                    </a:lnTo>
                    <a:lnTo>
                      <a:pt x="101" y="237"/>
                    </a:lnTo>
                    <a:cubicBezTo>
                      <a:pt x="683" y="437"/>
                      <a:pt x="1154" y="527"/>
                      <a:pt x="1154" y="527"/>
                    </a:cubicBezTo>
                    <a:cubicBezTo>
                      <a:pt x="1154" y="527"/>
                      <a:pt x="627" y="301"/>
                      <a:pt x="101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05" name="Google Shape;2905;p37"/>
              <p:cNvSpPr/>
              <p:nvPr/>
            </p:nvSpPr>
            <p:spPr>
              <a:xfrm>
                <a:off x="3422325" y="4307950"/>
                <a:ext cx="21325" cy="23200"/>
              </a:xfrm>
              <a:custGeom>
                <a:avLst/>
                <a:gdLst/>
                <a:ahLst/>
                <a:cxnLst/>
                <a:rect l="l" t="t" r="r" b="b"/>
                <a:pathLst>
                  <a:path w="853" h="928" extrusionOk="0">
                    <a:moveTo>
                      <a:pt x="1" y="0"/>
                    </a:moveTo>
                    <a:lnTo>
                      <a:pt x="1" y="100"/>
                    </a:lnTo>
                    <a:lnTo>
                      <a:pt x="1" y="627"/>
                    </a:lnTo>
                    <a:cubicBezTo>
                      <a:pt x="126" y="827"/>
                      <a:pt x="126" y="927"/>
                      <a:pt x="126" y="927"/>
                    </a:cubicBezTo>
                    <a:lnTo>
                      <a:pt x="126" y="627"/>
                    </a:lnTo>
                    <a:lnTo>
                      <a:pt x="126" y="159"/>
                    </a:lnTo>
                    <a:lnTo>
                      <a:pt x="126" y="159"/>
                    </a:lnTo>
                    <a:cubicBezTo>
                      <a:pt x="489" y="325"/>
                      <a:pt x="753" y="426"/>
                      <a:pt x="753" y="426"/>
                    </a:cubicBezTo>
                    <a:cubicBezTo>
                      <a:pt x="853" y="301"/>
                      <a:pt x="527" y="201"/>
                      <a:pt x="126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06" name="Google Shape;2906;p37"/>
              <p:cNvSpPr/>
              <p:nvPr/>
            </p:nvSpPr>
            <p:spPr>
              <a:xfrm>
                <a:off x="3448650" y="4213950"/>
                <a:ext cx="31350" cy="27450"/>
              </a:xfrm>
              <a:custGeom>
                <a:avLst/>
                <a:gdLst/>
                <a:ahLst/>
                <a:cxnLst/>
                <a:rect l="l" t="t" r="r" b="b"/>
                <a:pathLst>
                  <a:path w="1254" h="1098" extrusionOk="0">
                    <a:moveTo>
                      <a:pt x="527" y="1"/>
                    </a:moveTo>
                    <a:cubicBezTo>
                      <a:pt x="527" y="1"/>
                      <a:pt x="201" y="427"/>
                      <a:pt x="0" y="1053"/>
                    </a:cubicBezTo>
                    <a:lnTo>
                      <a:pt x="101" y="1053"/>
                    </a:lnTo>
                    <a:cubicBezTo>
                      <a:pt x="209" y="1087"/>
                      <a:pt x="315" y="1098"/>
                      <a:pt x="416" y="1098"/>
                    </a:cubicBezTo>
                    <a:cubicBezTo>
                      <a:pt x="619" y="1098"/>
                      <a:pt x="802" y="1053"/>
                      <a:pt x="953" y="1053"/>
                    </a:cubicBezTo>
                    <a:cubicBezTo>
                      <a:pt x="1153" y="1053"/>
                      <a:pt x="1254" y="1053"/>
                      <a:pt x="1254" y="928"/>
                    </a:cubicBezTo>
                    <a:lnTo>
                      <a:pt x="164" y="928"/>
                    </a:lnTo>
                    <a:cubicBezTo>
                      <a:pt x="440" y="371"/>
                      <a:pt x="527" y="1"/>
                      <a:pt x="527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07" name="Google Shape;2907;p37"/>
              <p:cNvSpPr/>
              <p:nvPr/>
            </p:nvSpPr>
            <p:spPr>
              <a:xfrm>
                <a:off x="3432975" y="4232125"/>
                <a:ext cx="20700" cy="20700"/>
              </a:xfrm>
              <a:custGeom>
                <a:avLst/>
                <a:gdLst/>
                <a:ahLst/>
                <a:cxnLst/>
                <a:rect l="l" t="t" r="r" b="b"/>
                <a:pathLst>
                  <a:path w="828" h="828" extrusionOk="0">
                    <a:moveTo>
                      <a:pt x="327" y="1"/>
                    </a:moveTo>
                    <a:cubicBezTo>
                      <a:pt x="327" y="1"/>
                      <a:pt x="138" y="273"/>
                      <a:pt x="29" y="627"/>
                    </a:cubicBezTo>
                    <a:lnTo>
                      <a:pt x="1" y="627"/>
                    </a:lnTo>
                    <a:lnTo>
                      <a:pt x="22" y="649"/>
                    </a:lnTo>
                    <a:lnTo>
                      <a:pt x="22" y="649"/>
                    </a:lnTo>
                    <a:cubicBezTo>
                      <a:pt x="15" y="675"/>
                      <a:pt x="7" y="701"/>
                      <a:pt x="1" y="727"/>
                    </a:cubicBezTo>
                    <a:lnTo>
                      <a:pt x="1" y="828"/>
                    </a:lnTo>
                    <a:lnTo>
                      <a:pt x="101" y="828"/>
                    </a:lnTo>
                    <a:cubicBezTo>
                      <a:pt x="327" y="828"/>
                      <a:pt x="527" y="727"/>
                      <a:pt x="627" y="727"/>
                    </a:cubicBezTo>
                    <a:lnTo>
                      <a:pt x="828" y="727"/>
                    </a:lnTo>
                    <a:cubicBezTo>
                      <a:pt x="828" y="627"/>
                      <a:pt x="728" y="627"/>
                      <a:pt x="627" y="627"/>
                    </a:cubicBezTo>
                    <a:lnTo>
                      <a:pt x="156" y="627"/>
                    </a:lnTo>
                    <a:cubicBezTo>
                      <a:pt x="342" y="273"/>
                      <a:pt x="418" y="1"/>
                      <a:pt x="327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08" name="Google Shape;2908;p37"/>
              <p:cNvSpPr/>
              <p:nvPr/>
            </p:nvSpPr>
            <p:spPr>
              <a:xfrm>
                <a:off x="3318325" y="4305425"/>
                <a:ext cx="31350" cy="28850"/>
              </a:xfrm>
              <a:custGeom>
                <a:avLst/>
                <a:gdLst/>
                <a:ahLst/>
                <a:cxnLst/>
                <a:rect l="l" t="t" r="r" b="b"/>
                <a:pathLst>
                  <a:path w="1254" h="1154" extrusionOk="0">
                    <a:moveTo>
                      <a:pt x="1153" y="1"/>
                    </a:moveTo>
                    <a:cubicBezTo>
                      <a:pt x="827" y="1"/>
                      <a:pt x="527" y="101"/>
                      <a:pt x="301" y="101"/>
                    </a:cubicBezTo>
                    <a:cubicBezTo>
                      <a:pt x="101" y="101"/>
                      <a:pt x="0" y="101"/>
                      <a:pt x="0" y="201"/>
                    </a:cubicBezTo>
                    <a:lnTo>
                      <a:pt x="1117" y="201"/>
                    </a:lnTo>
                    <a:cubicBezTo>
                      <a:pt x="906" y="773"/>
                      <a:pt x="727" y="1154"/>
                      <a:pt x="727" y="1154"/>
                    </a:cubicBezTo>
                    <a:cubicBezTo>
                      <a:pt x="827" y="1154"/>
                      <a:pt x="1028" y="728"/>
                      <a:pt x="1253" y="101"/>
                    </a:cubicBezTo>
                    <a:lnTo>
                      <a:pt x="1153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09" name="Google Shape;2909;p37"/>
              <p:cNvSpPr/>
              <p:nvPr/>
            </p:nvSpPr>
            <p:spPr>
              <a:xfrm>
                <a:off x="3344000" y="4294775"/>
                <a:ext cx="23850" cy="20700"/>
              </a:xfrm>
              <a:custGeom>
                <a:avLst/>
                <a:gdLst/>
                <a:ahLst/>
                <a:cxnLst/>
                <a:rect l="l" t="t" r="r" b="b"/>
                <a:pathLst>
                  <a:path w="954" h="828" extrusionOk="0">
                    <a:moveTo>
                      <a:pt x="853" y="1"/>
                    </a:moveTo>
                    <a:cubicBezTo>
                      <a:pt x="527" y="1"/>
                      <a:pt x="327" y="101"/>
                      <a:pt x="226" y="101"/>
                    </a:cubicBezTo>
                    <a:lnTo>
                      <a:pt x="1" y="101"/>
                    </a:lnTo>
                    <a:cubicBezTo>
                      <a:pt x="1" y="101"/>
                      <a:pt x="126" y="201"/>
                      <a:pt x="226" y="201"/>
                    </a:cubicBezTo>
                    <a:lnTo>
                      <a:pt x="723" y="201"/>
                    </a:lnTo>
                    <a:cubicBezTo>
                      <a:pt x="612" y="574"/>
                      <a:pt x="527" y="828"/>
                      <a:pt x="527" y="828"/>
                    </a:cubicBezTo>
                    <a:cubicBezTo>
                      <a:pt x="527" y="828"/>
                      <a:pt x="718" y="574"/>
                      <a:pt x="827" y="201"/>
                    </a:cubicBezTo>
                    <a:lnTo>
                      <a:pt x="853" y="201"/>
                    </a:lnTo>
                    <a:lnTo>
                      <a:pt x="832" y="181"/>
                    </a:lnTo>
                    <a:lnTo>
                      <a:pt x="832" y="181"/>
                    </a:lnTo>
                    <a:cubicBezTo>
                      <a:pt x="840" y="155"/>
                      <a:pt x="847" y="128"/>
                      <a:pt x="853" y="101"/>
                    </a:cubicBezTo>
                    <a:lnTo>
                      <a:pt x="953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10" name="Google Shape;2910;p37"/>
              <p:cNvSpPr/>
              <p:nvPr/>
            </p:nvSpPr>
            <p:spPr>
              <a:xfrm>
                <a:off x="3328350" y="4245275"/>
                <a:ext cx="21325" cy="23225"/>
              </a:xfrm>
              <a:custGeom>
                <a:avLst/>
                <a:gdLst/>
                <a:ahLst/>
                <a:cxnLst/>
                <a:rect l="l" t="t" r="r" b="b"/>
                <a:pathLst>
                  <a:path w="853" h="929" extrusionOk="0">
                    <a:moveTo>
                      <a:pt x="126" y="1"/>
                    </a:moveTo>
                    <a:cubicBezTo>
                      <a:pt x="126" y="2"/>
                      <a:pt x="126" y="102"/>
                      <a:pt x="226" y="201"/>
                    </a:cubicBezTo>
                    <a:cubicBezTo>
                      <a:pt x="326" y="302"/>
                      <a:pt x="527" y="427"/>
                      <a:pt x="627" y="527"/>
                    </a:cubicBezTo>
                    <a:lnTo>
                      <a:pt x="627" y="585"/>
                    </a:lnTo>
                    <a:lnTo>
                      <a:pt x="627" y="585"/>
                    </a:lnTo>
                    <a:cubicBezTo>
                      <a:pt x="264" y="748"/>
                      <a:pt x="0" y="838"/>
                      <a:pt x="0" y="928"/>
                    </a:cubicBezTo>
                    <a:cubicBezTo>
                      <a:pt x="0" y="928"/>
                      <a:pt x="326" y="828"/>
                      <a:pt x="752" y="627"/>
                    </a:cubicBezTo>
                    <a:lnTo>
                      <a:pt x="852" y="527"/>
                    </a:lnTo>
                    <a:lnTo>
                      <a:pt x="752" y="527"/>
                    </a:lnTo>
                    <a:cubicBezTo>
                      <a:pt x="527" y="302"/>
                      <a:pt x="426" y="201"/>
                      <a:pt x="326" y="101"/>
                    </a:cubicBezTo>
                    <a:cubicBezTo>
                      <a:pt x="127" y="101"/>
                      <a:pt x="126" y="2"/>
                      <a:pt x="126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11" name="Google Shape;2911;p37"/>
              <p:cNvSpPr/>
              <p:nvPr/>
            </p:nvSpPr>
            <p:spPr>
              <a:xfrm>
                <a:off x="3399150" y="4203300"/>
                <a:ext cx="23200" cy="21325"/>
              </a:xfrm>
              <a:custGeom>
                <a:avLst/>
                <a:gdLst/>
                <a:ahLst/>
                <a:cxnLst/>
                <a:rect l="l" t="t" r="r" b="b"/>
                <a:pathLst>
                  <a:path w="928" h="853" extrusionOk="0">
                    <a:moveTo>
                      <a:pt x="101" y="1"/>
                    </a:moveTo>
                    <a:cubicBezTo>
                      <a:pt x="0" y="1"/>
                      <a:pt x="101" y="326"/>
                      <a:pt x="301" y="727"/>
                    </a:cubicBezTo>
                    <a:lnTo>
                      <a:pt x="301" y="853"/>
                    </a:lnTo>
                    <a:lnTo>
                      <a:pt x="426" y="853"/>
                    </a:lnTo>
                    <a:cubicBezTo>
                      <a:pt x="527" y="627"/>
                      <a:pt x="727" y="527"/>
                      <a:pt x="827" y="427"/>
                    </a:cubicBezTo>
                    <a:cubicBezTo>
                      <a:pt x="827" y="326"/>
                      <a:pt x="928" y="226"/>
                      <a:pt x="928" y="226"/>
                    </a:cubicBezTo>
                    <a:lnTo>
                      <a:pt x="928" y="226"/>
                    </a:lnTo>
                    <a:cubicBezTo>
                      <a:pt x="928" y="226"/>
                      <a:pt x="827" y="226"/>
                      <a:pt x="727" y="326"/>
                    </a:cubicBezTo>
                    <a:cubicBezTo>
                      <a:pt x="645" y="409"/>
                      <a:pt x="494" y="492"/>
                      <a:pt x="373" y="630"/>
                    </a:cubicBezTo>
                    <a:lnTo>
                      <a:pt x="373" y="630"/>
                    </a:lnTo>
                    <a:cubicBezTo>
                      <a:pt x="185" y="275"/>
                      <a:pt x="101" y="1"/>
                      <a:pt x="101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12" name="Google Shape;2912;p37"/>
              <p:cNvSpPr/>
              <p:nvPr/>
            </p:nvSpPr>
            <p:spPr>
              <a:xfrm>
                <a:off x="3372825" y="4323600"/>
                <a:ext cx="21325" cy="20700"/>
              </a:xfrm>
              <a:custGeom>
                <a:avLst/>
                <a:gdLst/>
                <a:ahLst/>
                <a:cxnLst/>
                <a:rect l="l" t="t" r="r" b="b"/>
                <a:pathLst>
                  <a:path w="853" h="828" extrusionOk="0">
                    <a:moveTo>
                      <a:pt x="527" y="1"/>
                    </a:moveTo>
                    <a:cubicBezTo>
                      <a:pt x="327" y="201"/>
                      <a:pt x="226" y="301"/>
                      <a:pt x="101" y="427"/>
                    </a:cubicBezTo>
                    <a:cubicBezTo>
                      <a:pt x="1" y="527"/>
                      <a:pt x="1" y="627"/>
                      <a:pt x="1" y="627"/>
                    </a:cubicBezTo>
                    <a:cubicBezTo>
                      <a:pt x="1" y="627"/>
                      <a:pt x="101" y="627"/>
                      <a:pt x="226" y="527"/>
                    </a:cubicBezTo>
                    <a:cubicBezTo>
                      <a:pt x="312" y="441"/>
                      <a:pt x="398" y="336"/>
                      <a:pt x="548" y="182"/>
                    </a:cubicBezTo>
                    <a:lnTo>
                      <a:pt x="548" y="182"/>
                    </a:lnTo>
                    <a:cubicBezTo>
                      <a:pt x="655" y="565"/>
                      <a:pt x="853" y="828"/>
                      <a:pt x="853" y="828"/>
                    </a:cubicBezTo>
                    <a:cubicBezTo>
                      <a:pt x="853" y="828"/>
                      <a:pt x="728" y="527"/>
                      <a:pt x="627" y="101"/>
                    </a:cubicBezTo>
                    <a:lnTo>
                      <a:pt x="627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13" name="Google Shape;2913;p37"/>
              <p:cNvSpPr/>
              <p:nvPr/>
            </p:nvSpPr>
            <p:spPr>
              <a:xfrm>
                <a:off x="3448650" y="4270700"/>
                <a:ext cx="18200" cy="21600"/>
              </a:xfrm>
              <a:custGeom>
                <a:avLst/>
                <a:gdLst/>
                <a:ahLst/>
                <a:cxnLst/>
                <a:rect l="l" t="t" r="r" b="b"/>
                <a:pathLst>
                  <a:path w="728" h="864" extrusionOk="0">
                    <a:moveTo>
                      <a:pt x="692" y="0"/>
                    </a:moveTo>
                    <a:cubicBezTo>
                      <a:pt x="602" y="0"/>
                      <a:pt x="341" y="177"/>
                      <a:pt x="0" y="337"/>
                    </a:cubicBezTo>
                    <a:lnTo>
                      <a:pt x="0" y="438"/>
                    </a:lnTo>
                    <a:cubicBezTo>
                      <a:pt x="201" y="663"/>
                      <a:pt x="426" y="763"/>
                      <a:pt x="527" y="763"/>
                    </a:cubicBezTo>
                    <a:cubicBezTo>
                      <a:pt x="627" y="864"/>
                      <a:pt x="727" y="864"/>
                      <a:pt x="727" y="864"/>
                    </a:cubicBezTo>
                    <a:cubicBezTo>
                      <a:pt x="727" y="864"/>
                      <a:pt x="727" y="763"/>
                      <a:pt x="627" y="663"/>
                    </a:cubicBezTo>
                    <a:cubicBezTo>
                      <a:pt x="447" y="663"/>
                      <a:pt x="348" y="562"/>
                      <a:pt x="167" y="397"/>
                    </a:cubicBezTo>
                    <a:lnTo>
                      <a:pt x="167" y="397"/>
                    </a:lnTo>
                    <a:cubicBezTo>
                      <a:pt x="466" y="211"/>
                      <a:pt x="727" y="37"/>
                      <a:pt x="727" y="37"/>
                    </a:cubicBezTo>
                    <a:cubicBezTo>
                      <a:pt x="727" y="11"/>
                      <a:pt x="715" y="0"/>
                      <a:pt x="692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14" name="Google Shape;2914;p37"/>
              <p:cNvSpPr/>
              <p:nvPr/>
            </p:nvSpPr>
            <p:spPr>
              <a:xfrm>
                <a:off x="3394125" y="4224600"/>
                <a:ext cx="31375" cy="28225"/>
              </a:xfrm>
              <a:custGeom>
                <a:avLst/>
                <a:gdLst/>
                <a:ahLst/>
                <a:cxnLst/>
                <a:rect l="l" t="t" r="r" b="b"/>
                <a:pathLst>
                  <a:path w="1255" h="1129" extrusionOk="0">
                    <a:moveTo>
                      <a:pt x="1" y="1"/>
                    </a:moveTo>
                    <a:lnTo>
                      <a:pt x="1" y="1"/>
                    </a:lnTo>
                    <a:cubicBezTo>
                      <a:pt x="1" y="1"/>
                      <a:pt x="101" y="502"/>
                      <a:pt x="201" y="1129"/>
                    </a:cubicBezTo>
                    <a:lnTo>
                      <a:pt x="402" y="1129"/>
                    </a:lnTo>
                    <a:lnTo>
                      <a:pt x="1028" y="502"/>
                    </a:lnTo>
                    <a:lnTo>
                      <a:pt x="1254" y="302"/>
                    </a:lnTo>
                    <a:lnTo>
                      <a:pt x="1254" y="302"/>
                    </a:lnTo>
                    <a:cubicBezTo>
                      <a:pt x="1254" y="302"/>
                      <a:pt x="1129" y="302"/>
                      <a:pt x="928" y="502"/>
                    </a:cubicBezTo>
                    <a:cubicBezTo>
                      <a:pt x="753" y="612"/>
                      <a:pt x="558" y="779"/>
                      <a:pt x="378" y="954"/>
                    </a:cubicBezTo>
                    <a:lnTo>
                      <a:pt x="378" y="954"/>
                    </a:lnTo>
                    <a:cubicBezTo>
                      <a:pt x="186" y="370"/>
                      <a:pt x="1" y="1"/>
                      <a:pt x="1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15" name="Google Shape;2915;p37"/>
              <p:cNvSpPr/>
              <p:nvPr/>
            </p:nvSpPr>
            <p:spPr>
              <a:xfrm>
                <a:off x="3352275" y="4244300"/>
                <a:ext cx="31225" cy="30800"/>
              </a:xfrm>
              <a:custGeom>
                <a:avLst/>
                <a:gdLst/>
                <a:ahLst/>
                <a:cxnLst/>
                <a:rect l="l" t="t" r="r" b="b"/>
                <a:pathLst>
                  <a:path w="1249" h="1232" extrusionOk="0">
                    <a:moveTo>
                      <a:pt x="441" y="1"/>
                    </a:moveTo>
                    <a:cubicBezTo>
                      <a:pt x="429" y="1"/>
                      <a:pt x="422" y="13"/>
                      <a:pt x="422" y="40"/>
                    </a:cubicBezTo>
                    <a:cubicBezTo>
                      <a:pt x="422" y="40"/>
                      <a:pt x="422" y="140"/>
                      <a:pt x="522" y="240"/>
                    </a:cubicBezTo>
                    <a:cubicBezTo>
                      <a:pt x="723" y="466"/>
                      <a:pt x="923" y="666"/>
                      <a:pt x="1048" y="867"/>
                    </a:cubicBezTo>
                    <a:lnTo>
                      <a:pt x="1063" y="882"/>
                    </a:lnTo>
                    <a:lnTo>
                      <a:pt x="1063" y="882"/>
                    </a:lnTo>
                    <a:cubicBezTo>
                      <a:pt x="475" y="987"/>
                      <a:pt x="0" y="1193"/>
                      <a:pt x="96" y="1193"/>
                    </a:cubicBezTo>
                    <a:cubicBezTo>
                      <a:pt x="96" y="1219"/>
                      <a:pt x="125" y="1232"/>
                      <a:pt x="180" y="1232"/>
                    </a:cubicBezTo>
                    <a:cubicBezTo>
                      <a:pt x="334" y="1232"/>
                      <a:pt x="687" y="1133"/>
                      <a:pt x="1149" y="967"/>
                    </a:cubicBezTo>
                    <a:lnTo>
                      <a:pt x="1249" y="967"/>
                    </a:lnTo>
                    <a:lnTo>
                      <a:pt x="1249" y="867"/>
                    </a:lnTo>
                    <a:lnTo>
                      <a:pt x="1149" y="867"/>
                    </a:lnTo>
                    <a:cubicBezTo>
                      <a:pt x="1048" y="566"/>
                      <a:pt x="823" y="341"/>
                      <a:pt x="622" y="240"/>
                    </a:cubicBezTo>
                    <a:cubicBezTo>
                      <a:pt x="549" y="94"/>
                      <a:pt x="475" y="1"/>
                      <a:pt x="441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16" name="Google Shape;2916;p37"/>
              <p:cNvSpPr/>
              <p:nvPr/>
            </p:nvSpPr>
            <p:spPr>
              <a:xfrm>
                <a:off x="3372825" y="4287275"/>
                <a:ext cx="33875" cy="31350"/>
              </a:xfrm>
              <a:custGeom>
                <a:avLst/>
                <a:gdLst/>
                <a:ahLst/>
                <a:cxnLst/>
                <a:rect l="l" t="t" r="r" b="b"/>
                <a:pathLst>
                  <a:path w="1355" h="1254" extrusionOk="0">
                    <a:moveTo>
                      <a:pt x="1053" y="0"/>
                    </a:moveTo>
                    <a:lnTo>
                      <a:pt x="953" y="100"/>
                    </a:lnTo>
                    <a:cubicBezTo>
                      <a:pt x="627" y="301"/>
                      <a:pt x="427" y="501"/>
                      <a:pt x="327" y="627"/>
                    </a:cubicBezTo>
                    <a:cubicBezTo>
                      <a:pt x="101" y="727"/>
                      <a:pt x="1" y="827"/>
                      <a:pt x="1" y="827"/>
                    </a:cubicBezTo>
                    <a:cubicBezTo>
                      <a:pt x="30" y="857"/>
                      <a:pt x="62" y="869"/>
                      <a:pt x="94" y="869"/>
                    </a:cubicBezTo>
                    <a:cubicBezTo>
                      <a:pt x="172" y="869"/>
                      <a:pt x="256" y="798"/>
                      <a:pt x="327" y="727"/>
                    </a:cubicBezTo>
                    <a:cubicBezTo>
                      <a:pt x="527" y="501"/>
                      <a:pt x="728" y="301"/>
                      <a:pt x="953" y="201"/>
                    </a:cubicBezTo>
                    <a:lnTo>
                      <a:pt x="970" y="201"/>
                    </a:lnTo>
                    <a:cubicBezTo>
                      <a:pt x="1074" y="782"/>
                      <a:pt x="1254" y="1253"/>
                      <a:pt x="1254" y="1253"/>
                    </a:cubicBezTo>
                    <a:cubicBezTo>
                      <a:pt x="1354" y="1128"/>
                      <a:pt x="1154" y="727"/>
                      <a:pt x="1053" y="100"/>
                    </a:cubicBezTo>
                    <a:lnTo>
                      <a:pt x="1053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17" name="Google Shape;2917;p37"/>
              <p:cNvSpPr/>
              <p:nvPr/>
            </p:nvSpPr>
            <p:spPr>
              <a:xfrm>
                <a:off x="3417325" y="4265950"/>
                <a:ext cx="28850" cy="31375"/>
              </a:xfrm>
              <a:custGeom>
                <a:avLst/>
                <a:gdLst/>
                <a:ahLst/>
                <a:cxnLst/>
                <a:rect l="l" t="t" r="r" b="b"/>
                <a:pathLst>
                  <a:path w="1154" h="1255" extrusionOk="0">
                    <a:moveTo>
                      <a:pt x="1153" y="1"/>
                    </a:moveTo>
                    <a:cubicBezTo>
                      <a:pt x="1153" y="1"/>
                      <a:pt x="627" y="101"/>
                      <a:pt x="0" y="327"/>
                    </a:cubicBezTo>
                    <a:lnTo>
                      <a:pt x="0" y="427"/>
                    </a:lnTo>
                    <a:cubicBezTo>
                      <a:pt x="201" y="628"/>
                      <a:pt x="426" y="853"/>
                      <a:pt x="527" y="1054"/>
                    </a:cubicBezTo>
                    <a:cubicBezTo>
                      <a:pt x="727" y="1154"/>
                      <a:pt x="727" y="1254"/>
                      <a:pt x="827" y="1254"/>
                    </a:cubicBezTo>
                    <a:cubicBezTo>
                      <a:pt x="827" y="1254"/>
                      <a:pt x="727" y="1154"/>
                      <a:pt x="627" y="953"/>
                    </a:cubicBezTo>
                    <a:cubicBezTo>
                      <a:pt x="443" y="746"/>
                      <a:pt x="343" y="561"/>
                      <a:pt x="154" y="377"/>
                    </a:cubicBezTo>
                    <a:lnTo>
                      <a:pt x="154" y="377"/>
                    </a:lnTo>
                    <a:cubicBezTo>
                      <a:pt x="711" y="191"/>
                      <a:pt x="1153" y="1"/>
                      <a:pt x="1153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18" name="Google Shape;2918;p37"/>
              <p:cNvSpPr/>
              <p:nvPr/>
            </p:nvSpPr>
            <p:spPr>
              <a:xfrm>
                <a:off x="4461800" y="2169450"/>
                <a:ext cx="109675" cy="164825"/>
              </a:xfrm>
              <a:custGeom>
                <a:avLst/>
                <a:gdLst/>
                <a:ahLst/>
                <a:cxnLst/>
                <a:rect l="l" t="t" r="r" b="b"/>
                <a:pathLst>
                  <a:path w="4387" h="6593" extrusionOk="0">
                    <a:moveTo>
                      <a:pt x="1" y="1"/>
                    </a:moveTo>
                    <a:cubicBezTo>
                      <a:pt x="1" y="2"/>
                      <a:pt x="929" y="1480"/>
                      <a:pt x="2081" y="3359"/>
                    </a:cubicBezTo>
                    <a:cubicBezTo>
                      <a:pt x="3334" y="5139"/>
                      <a:pt x="4287" y="6592"/>
                      <a:pt x="4387" y="6592"/>
                    </a:cubicBezTo>
                    <a:cubicBezTo>
                      <a:pt x="4387" y="6592"/>
                      <a:pt x="3434" y="5139"/>
                      <a:pt x="2181" y="3259"/>
                    </a:cubicBezTo>
                    <a:cubicBezTo>
                      <a:pt x="1029" y="1480"/>
                      <a:pt x="1" y="2"/>
                      <a:pt x="1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19" name="Google Shape;2919;p37"/>
              <p:cNvSpPr/>
              <p:nvPr/>
            </p:nvSpPr>
            <p:spPr>
              <a:xfrm>
                <a:off x="4435500" y="2193275"/>
                <a:ext cx="151650" cy="99200"/>
              </a:xfrm>
              <a:custGeom>
                <a:avLst/>
                <a:gdLst/>
                <a:ahLst/>
                <a:cxnLst/>
                <a:rect l="l" t="t" r="r" b="b"/>
                <a:pathLst>
                  <a:path w="6066" h="3968" extrusionOk="0">
                    <a:moveTo>
                      <a:pt x="6065" y="0"/>
                    </a:moveTo>
                    <a:cubicBezTo>
                      <a:pt x="6065" y="0"/>
                      <a:pt x="4712" y="827"/>
                      <a:pt x="3033" y="1980"/>
                    </a:cubicBezTo>
                    <a:cubicBezTo>
                      <a:pt x="1354" y="3033"/>
                      <a:pt x="0" y="3960"/>
                      <a:pt x="0" y="3960"/>
                    </a:cubicBezTo>
                    <a:cubicBezTo>
                      <a:pt x="0" y="3965"/>
                      <a:pt x="4" y="3968"/>
                      <a:pt x="10" y="3968"/>
                    </a:cubicBezTo>
                    <a:cubicBezTo>
                      <a:pt x="136" y="3968"/>
                      <a:pt x="1437" y="3081"/>
                      <a:pt x="3033" y="2080"/>
                    </a:cubicBezTo>
                    <a:cubicBezTo>
                      <a:pt x="4712" y="928"/>
                      <a:pt x="6065" y="100"/>
                      <a:pt x="6065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20" name="Google Shape;2920;p37"/>
              <p:cNvSpPr/>
              <p:nvPr/>
            </p:nvSpPr>
            <p:spPr>
              <a:xfrm>
                <a:off x="4487500" y="2166950"/>
                <a:ext cx="37000" cy="164825"/>
              </a:xfrm>
              <a:custGeom>
                <a:avLst/>
                <a:gdLst/>
                <a:ahLst/>
                <a:cxnLst/>
                <a:rect l="l" t="t" r="r" b="b"/>
                <a:pathLst>
                  <a:path w="1480" h="6593" extrusionOk="0">
                    <a:moveTo>
                      <a:pt x="1479" y="1"/>
                    </a:moveTo>
                    <a:cubicBezTo>
                      <a:pt x="1479" y="1"/>
                      <a:pt x="1053" y="1480"/>
                      <a:pt x="752" y="3234"/>
                    </a:cubicBezTo>
                    <a:cubicBezTo>
                      <a:pt x="326" y="5113"/>
                      <a:pt x="0" y="6592"/>
                      <a:pt x="126" y="6592"/>
                    </a:cubicBezTo>
                    <a:cubicBezTo>
                      <a:pt x="126" y="6592"/>
                      <a:pt x="427" y="5113"/>
                      <a:pt x="853" y="3359"/>
                    </a:cubicBezTo>
                    <a:cubicBezTo>
                      <a:pt x="1254" y="1480"/>
                      <a:pt x="1479" y="1"/>
                      <a:pt x="1479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21" name="Google Shape;2921;p37"/>
              <p:cNvSpPr/>
              <p:nvPr/>
            </p:nvSpPr>
            <p:spPr>
              <a:xfrm>
                <a:off x="4422325" y="2222100"/>
                <a:ext cx="183000" cy="38875"/>
              </a:xfrm>
              <a:custGeom>
                <a:avLst/>
                <a:gdLst/>
                <a:ahLst/>
                <a:cxnLst/>
                <a:rect l="l" t="t" r="r" b="b"/>
                <a:pathLst>
                  <a:path w="7320" h="1555" extrusionOk="0">
                    <a:moveTo>
                      <a:pt x="1" y="0"/>
                    </a:moveTo>
                    <a:cubicBezTo>
                      <a:pt x="1" y="100"/>
                      <a:pt x="1680" y="401"/>
                      <a:pt x="3660" y="827"/>
                    </a:cubicBezTo>
                    <a:cubicBezTo>
                      <a:pt x="5640" y="1253"/>
                      <a:pt x="7319" y="1554"/>
                      <a:pt x="7319" y="1554"/>
                    </a:cubicBezTo>
                    <a:cubicBezTo>
                      <a:pt x="7319" y="1454"/>
                      <a:pt x="5640" y="1153"/>
                      <a:pt x="3660" y="727"/>
                    </a:cubicBezTo>
                    <a:cubicBezTo>
                      <a:pt x="1680" y="301"/>
                      <a:pt x="1" y="0"/>
                      <a:pt x="1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22" name="Google Shape;2922;p37"/>
              <p:cNvSpPr/>
              <p:nvPr/>
            </p:nvSpPr>
            <p:spPr>
              <a:xfrm>
                <a:off x="4453675" y="2166950"/>
                <a:ext cx="28825" cy="31350"/>
              </a:xfrm>
              <a:custGeom>
                <a:avLst/>
                <a:gdLst/>
                <a:ahLst/>
                <a:cxnLst/>
                <a:rect l="l" t="t" r="r" b="b"/>
                <a:pathLst>
                  <a:path w="1153" h="1254" extrusionOk="0">
                    <a:moveTo>
                      <a:pt x="952" y="1"/>
                    </a:moveTo>
                    <a:lnTo>
                      <a:pt x="952" y="326"/>
                    </a:lnTo>
                    <a:lnTo>
                      <a:pt x="952" y="1098"/>
                    </a:lnTo>
                    <a:lnTo>
                      <a:pt x="952" y="1098"/>
                    </a:lnTo>
                    <a:cubicBezTo>
                      <a:pt x="462" y="837"/>
                      <a:pt x="0" y="727"/>
                      <a:pt x="0" y="727"/>
                    </a:cubicBezTo>
                    <a:lnTo>
                      <a:pt x="0" y="727"/>
                    </a:lnTo>
                    <a:cubicBezTo>
                      <a:pt x="0" y="727"/>
                      <a:pt x="426" y="953"/>
                      <a:pt x="1053" y="1254"/>
                    </a:cubicBezTo>
                    <a:lnTo>
                      <a:pt x="1153" y="1254"/>
                    </a:lnTo>
                    <a:lnTo>
                      <a:pt x="1153" y="1153"/>
                    </a:lnTo>
                    <a:cubicBezTo>
                      <a:pt x="1153" y="853"/>
                      <a:pt x="1053" y="527"/>
                      <a:pt x="1053" y="326"/>
                    </a:cubicBezTo>
                    <a:cubicBezTo>
                      <a:pt x="1053" y="101"/>
                      <a:pt x="1053" y="1"/>
                      <a:pt x="952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23" name="Google Shape;2923;p37"/>
              <p:cNvSpPr/>
              <p:nvPr/>
            </p:nvSpPr>
            <p:spPr>
              <a:xfrm>
                <a:off x="4542625" y="2294775"/>
                <a:ext cx="28850" cy="31350"/>
              </a:xfrm>
              <a:custGeom>
                <a:avLst/>
                <a:gdLst/>
                <a:ahLst/>
                <a:cxnLst/>
                <a:rect l="l" t="t" r="r" b="b"/>
                <a:pathLst>
                  <a:path w="1154" h="1254" extrusionOk="0">
                    <a:moveTo>
                      <a:pt x="1" y="0"/>
                    </a:moveTo>
                    <a:lnTo>
                      <a:pt x="1" y="126"/>
                    </a:lnTo>
                    <a:cubicBezTo>
                      <a:pt x="1" y="426"/>
                      <a:pt x="1" y="752"/>
                      <a:pt x="101" y="953"/>
                    </a:cubicBezTo>
                    <a:lnTo>
                      <a:pt x="101" y="1254"/>
                    </a:lnTo>
                    <a:cubicBezTo>
                      <a:pt x="101" y="1254"/>
                      <a:pt x="201" y="1153"/>
                      <a:pt x="201" y="953"/>
                    </a:cubicBezTo>
                    <a:cubicBezTo>
                      <a:pt x="101" y="752"/>
                      <a:pt x="101" y="426"/>
                      <a:pt x="101" y="126"/>
                    </a:cubicBezTo>
                    <a:lnTo>
                      <a:pt x="101" y="126"/>
                    </a:lnTo>
                    <a:cubicBezTo>
                      <a:pt x="628" y="326"/>
                      <a:pt x="1154" y="527"/>
                      <a:pt x="1154" y="527"/>
                    </a:cubicBezTo>
                    <a:cubicBezTo>
                      <a:pt x="1154" y="426"/>
                      <a:pt x="728" y="226"/>
                      <a:pt x="101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24" name="Google Shape;2924;p37"/>
              <p:cNvSpPr/>
              <p:nvPr/>
            </p:nvSpPr>
            <p:spPr>
              <a:xfrm>
                <a:off x="4531975" y="2276600"/>
                <a:ext cx="21350" cy="23825"/>
              </a:xfrm>
              <a:custGeom>
                <a:avLst/>
                <a:gdLst/>
                <a:ahLst/>
                <a:cxnLst/>
                <a:rect l="l" t="t" r="r" b="b"/>
                <a:pathLst>
                  <a:path w="854" h="953" extrusionOk="0">
                    <a:moveTo>
                      <a:pt x="1" y="1"/>
                    </a:moveTo>
                    <a:lnTo>
                      <a:pt x="1" y="101"/>
                    </a:lnTo>
                    <a:lnTo>
                      <a:pt x="1" y="727"/>
                    </a:lnTo>
                    <a:cubicBezTo>
                      <a:pt x="101" y="853"/>
                      <a:pt x="101" y="953"/>
                      <a:pt x="101" y="953"/>
                    </a:cubicBezTo>
                    <a:lnTo>
                      <a:pt x="101" y="727"/>
                    </a:lnTo>
                    <a:lnTo>
                      <a:pt x="101" y="250"/>
                    </a:lnTo>
                    <a:lnTo>
                      <a:pt x="101" y="250"/>
                    </a:lnTo>
                    <a:cubicBezTo>
                      <a:pt x="491" y="342"/>
                      <a:pt x="853" y="427"/>
                      <a:pt x="853" y="427"/>
                    </a:cubicBezTo>
                    <a:cubicBezTo>
                      <a:pt x="853" y="427"/>
                      <a:pt x="527" y="226"/>
                      <a:pt x="101" y="101"/>
                    </a:cubicBezTo>
                    <a:lnTo>
                      <a:pt x="1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25" name="Google Shape;2925;p37"/>
              <p:cNvSpPr/>
              <p:nvPr/>
            </p:nvSpPr>
            <p:spPr>
              <a:xfrm>
                <a:off x="4558300" y="2182625"/>
                <a:ext cx="23200" cy="28850"/>
              </a:xfrm>
              <a:custGeom>
                <a:avLst/>
                <a:gdLst/>
                <a:ahLst/>
                <a:cxnLst/>
                <a:rect l="l" t="t" r="r" b="b"/>
                <a:pathLst>
                  <a:path w="928" h="1154" extrusionOk="0">
                    <a:moveTo>
                      <a:pt x="527" y="0"/>
                    </a:moveTo>
                    <a:lnTo>
                      <a:pt x="527" y="0"/>
                    </a:lnTo>
                    <a:cubicBezTo>
                      <a:pt x="527" y="0"/>
                      <a:pt x="301" y="426"/>
                      <a:pt x="1" y="1053"/>
                    </a:cubicBezTo>
                    <a:lnTo>
                      <a:pt x="1" y="1153"/>
                    </a:lnTo>
                    <a:lnTo>
                      <a:pt x="101" y="1153"/>
                    </a:lnTo>
                    <a:cubicBezTo>
                      <a:pt x="427" y="1153"/>
                      <a:pt x="727" y="1153"/>
                      <a:pt x="928" y="1053"/>
                    </a:cubicBezTo>
                    <a:lnTo>
                      <a:pt x="151" y="1053"/>
                    </a:lnTo>
                    <a:cubicBezTo>
                      <a:pt x="437" y="471"/>
                      <a:pt x="527" y="0"/>
                      <a:pt x="527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26" name="Google Shape;2926;p37"/>
              <p:cNvSpPr/>
              <p:nvPr/>
            </p:nvSpPr>
            <p:spPr>
              <a:xfrm>
                <a:off x="4542625" y="2200775"/>
                <a:ext cx="20725" cy="21350"/>
              </a:xfrm>
              <a:custGeom>
                <a:avLst/>
                <a:gdLst/>
                <a:ahLst/>
                <a:cxnLst/>
                <a:rect l="l" t="t" r="r" b="b"/>
                <a:pathLst>
                  <a:path w="829" h="854" extrusionOk="0">
                    <a:moveTo>
                      <a:pt x="302" y="1"/>
                    </a:moveTo>
                    <a:lnTo>
                      <a:pt x="302" y="1"/>
                    </a:lnTo>
                    <a:cubicBezTo>
                      <a:pt x="302" y="1"/>
                      <a:pt x="201" y="327"/>
                      <a:pt x="1" y="753"/>
                    </a:cubicBezTo>
                    <a:lnTo>
                      <a:pt x="1" y="853"/>
                    </a:lnTo>
                    <a:lnTo>
                      <a:pt x="628" y="853"/>
                    </a:lnTo>
                    <a:lnTo>
                      <a:pt x="828" y="753"/>
                    </a:lnTo>
                    <a:lnTo>
                      <a:pt x="148" y="753"/>
                    </a:lnTo>
                    <a:cubicBezTo>
                      <a:pt x="320" y="380"/>
                      <a:pt x="417" y="116"/>
                      <a:pt x="302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27" name="Google Shape;2927;p37"/>
              <p:cNvSpPr/>
              <p:nvPr/>
            </p:nvSpPr>
            <p:spPr>
              <a:xfrm>
                <a:off x="4427975" y="2276600"/>
                <a:ext cx="31350" cy="28850"/>
              </a:xfrm>
              <a:custGeom>
                <a:avLst/>
                <a:gdLst/>
                <a:ahLst/>
                <a:cxnLst/>
                <a:rect l="l" t="t" r="r" b="b"/>
                <a:pathLst>
                  <a:path w="1254" h="1154" extrusionOk="0">
                    <a:moveTo>
                      <a:pt x="301" y="1"/>
                    </a:moveTo>
                    <a:cubicBezTo>
                      <a:pt x="101" y="101"/>
                      <a:pt x="1" y="101"/>
                      <a:pt x="1" y="101"/>
                    </a:cubicBezTo>
                    <a:lnTo>
                      <a:pt x="1096" y="101"/>
                    </a:lnTo>
                    <a:cubicBezTo>
                      <a:pt x="907" y="682"/>
                      <a:pt x="727" y="1153"/>
                      <a:pt x="727" y="1153"/>
                    </a:cubicBezTo>
                    <a:cubicBezTo>
                      <a:pt x="828" y="1153"/>
                      <a:pt x="1028" y="627"/>
                      <a:pt x="1254" y="101"/>
                    </a:cubicBezTo>
                    <a:lnTo>
                      <a:pt x="1254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28" name="Google Shape;2928;p37"/>
              <p:cNvSpPr/>
              <p:nvPr/>
            </p:nvSpPr>
            <p:spPr>
              <a:xfrm>
                <a:off x="4453675" y="2266575"/>
                <a:ext cx="23825" cy="18650"/>
              </a:xfrm>
              <a:custGeom>
                <a:avLst/>
                <a:gdLst/>
                <a:ahLst/>
                <a:cxnLst/>
                <a:rect l="l" t="t" r="r" b="b"/>
                <a:pathLst>
                  <a:path w="953" h="746" extrusionOk="0">
                    <a:moveTo>
                      <a:pt x="226" y="1"/>
                    </a:moveTo>
                    <a:cubicBezTo>
                      <a:pt x="100" y="101"/>
                      <a:pt x="0" y="101"/>
                      <a:pt x="0" y="101"/>
                    </a:cubicBezTo>
                    <a:lnTo>
                      <a:pt x="701" y="101"/>
                    </a:lnTo>
                    <a:cubicBezTo>
                      <a:pt x="610" y="455"/>
                      <a:pt x="526" y="727"/>
                      <a:pt x="526" y="727"/>
                    </a:cubicBezTo>
                    <a:cubicBezTo>
                      <a:pt x="526" y="740"/>
                      <a:pt x="529" y="746"/>
                      <a:pt x="535" y="746"/>
                    </a:cubicBezTo>
                    <a:cubicBezTo>
                      <a:pt x="575" y="746"/>
                      <a:pt x="742" y="452"/>
                      <a:pt x="852" y="101"/>
                    </a:cubicBezTo>
                    <a:lnTo>
                      <a:pt x="952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29" name="Google Shape;2929;p37"/>
              <p:cNvSpPr/>
              <p:nvPr/>
            </p:nvSpPr>
            <p:spPr>
              <a:xfrm>
                <a:off x="4438000" y="2216450"/>
                <a:ext cx="21325" cy="21325"/>
              </a:xfrm>
              <a:custGeom>
                <a:avLst/>
                <a:gdLst/>
                <a:ahLst/>
                <a:cxnLst/>
                <a:rect l="l" t="t" r="r" b="b"/>
                <a:pathLst>
                  <a:path w="853" h="853" extrusionOk="0">
                    <a:moveTo>
                      <a:pt x="101" y="1"/>
                    </a:moveTo>
                    <a:cubicBezTo>
                      <a:pt x="101" y="1"/>
                      <a:pt x="101" y="126"/>
                      <a:pt x="226" y="226"/>
                    </a:cubicBezTo>
                    <a:cubicBezTo>
                      <a:pt x="317" y="226"/>
                      <a:pt x="489" y="389"/>
                      <a:pt x="595" y="495"/>
                    </a:cubicBezTo>
                    <a:lnTo>
                      <a:pt x="595" y="495"/>
                    </a:lnTo>
                    <a:cubicBezTo>
                      <a:pt x="257" y="675"/>
                      <a:pt x="1" y="853"/>
                      <a:pt x="1" y="853"/>
                    </a:cubicBezTo>
                    <a:cubicBezTo>
                      <a:pt x="101" y="853"/>
                      <a:pt x="427" y="752"/>
                      <a:pt x="727" y="527"/>
                    </a:cubicBezTo>
                    <a:lnTo>
                      <a:pt x="853" y="527"/>
                    </a:lnTo>
                    <a:lnTo>
                      <a:pt x="727" y="427"/>
                    </a:lnTo>
                    <a:cubicBezTo>
                      <a:pt x="627" y="326"/>
                      <a:pt x="427" y="226"/>
                      <a:pt x="326" y="126"/>
                    </a:cubicBezTo>
                    <a:cubicBezTo>
                      <a:pt x="226" y="1"/>
                      <a:pt x="101" y="1"/>
                      <a:pt x="101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30" name="Google Shape;2930;p37"/>
              <p:cNvSpPr/>
              <p:nvPr/>
            </p:nvSpPr>
            <p:spPr>
              <a:xfrm>
                <a:off x="4511300" y="2174700"/>
                <a:ext cx="20700" cy="21100"/>
              </a:xfrm>
              <a:custGeom>
                <a:avLst/>
                <a:gdLst/>
                <a:ahLst/>
                <a:cxnLst/>
                <a:rect l="l" t="t" r="r" b="b"/>
                <a:pathLst>
                  <a:path w="828" h="844" extrusionOk="0">
                    <a:moveTo>
                      <a:pt x="7" y="1"/>
                    </a:moveTo>
                    <a:cubicBezTo>
                      <a:pt x="3" y="1"/>
                      <a:pt x="1" y="6"/>
                      <a:pt x="1" y="16"/>
                    </a:cubicBezTo>
                    <a:cubicBezTo>
                      <a:pt x="1" y="16"/>
                      <a:pt x="1" y="317"/>
                      <a:pt x="201" y="743"/>
                    </a:cubicBezTo>
                    <a:lnTo>
                      <a:pt x="201" y="843"/>
                    </a:lnTo>
                    <a:lnTo>
                      <a:pt x="302" y="743"/>
                    </a:lnTo>
                    <a:cubicBezTo>
                      <a:pt x="527" y="643"/>
                      <a:pt x="627" y="417"/>
                      <a:pt x="728" y="317"/>
                    </a:cubicBezTo>
                    <a:cubicBezTo>
                      <a:pt x="828" y="217"/>
                      <a:pt x="828" y="117"/>
                      <a:pt x="828" y="117"/>
                    </a:cubicBezTo>
                    <a:lnTo>
                      <a:pt x="828" y="117"/>
                    </a:lnTo>
                    <a:lnTo>
                      <a:pt x="627" y="317"/>
                    </a:lnTo>
                    <a:cubicBezTo>
                      <a:pt x="541" y="317"/>
                      <a:pt x="454" y="486"/>
                      <a:pt x="287" y="596"/>
                    </a:cubicBezTo>
                    <a:lnTo>
                      <a:pt x="287" y="596"/>
                    </a:lnTo>
                    <a:cubicBezTo>
                      <a:pt x="194" y="316"/>
                      <a:pt x="41" y="1"/>
                      <a:pt x="7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31" name="Google Shape;2931;p37"/>
              <p:cNvSpPr/>
              <p:nvPr/>
            </p:nvSpPr>
            <p:spPr>
              <a:xfrm>
                <a:off x="4482475" y="2292275"/>
                <a:ext cx="20725" cy="21325"/>
              </a:xfrm>
              <a:custGeom>
                <a:avLst/>
                <a:gdLst/>
                <a:ahLst/>
                <a:cxnLst/>
                <a:rect l="l" t="t" r="r" b="b"/>
                <a:pathLst>
                  <a:path w="829" h="853" extrusionOk="0">
                    <a:moveTo>
                      <a:pt x="628" y="0"/>
                    </a:moveTo>
                    <a:lnTo>
                      <a:pt x="527" y="100"/>
                    </a:lnTo>
                    <a:cubicBezTo>
                      <a:pt x="327" y="226"/>
                      <a:pt x="201" y="426"/>
                      <a:pt x="101" y="526"/>
                    </a:cubicBezTo>
                    <a:cubicBezTo>
                      <a:pt x="1" y="627"/>
                      <a:pt x="1" y="727"/>
                      <a:pt x="1" y="727"/>
                    </a:cubicBezTo>
                    <a:cubicBezTo>
                      <a:pt x="1" y="727"/>
                      <a:pt x="101" y="627"/>
                      <a:pt x="201" y="526"/>
                    </a:cubicBezTo>
                    <a:cubicBezTo>
                      <a:pt x="308" y="526"/>
                      <a:pt x="397" y="381"/>
                      <a:pt x="545" y="276"/>
                    </a:cubicBezTo>
                    <a:lnTo>
                      <a:pt x="545" y="276"/>
                    </a:lnTo>
                    <a:cubicBezTo>
                      <a:pt x="649" y="562"/>
                      <a:pt x="828" y="852"/>
                      <a:pt x="828" y="852"/>
                    </a:cubicBezTo>
                    <a:cubicBezTo>
                      <a:pt x="828" y="852"/>
                      <a:pt x="828" y="526"/>
                      <a:pt x="628" y="100"/>
                    </a:cubicBezTo>
                    <a:lnTo>
                      <a:pt x="628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32" name="Google Shape;2932;p37"/>
              <p:cNvSpPr/>
              <p:nvPr/>
            </p:nvSpPr>
            <p:spPr>
              <a:xfrm>
                <a:off x="4558300" y="2240250"/>
                <a:ext cx="18200" cy="23225"/>
              </a:xfrm>
              <a:custGeom>
                <a:avLst/>
                <a:gdLst/>
                <a:ahLst/>
                <a:cxnLst/>
                <a:rect l="l" t="t" r="r" b="b"/>
                <a:pathLst>
                  <a:path w="728" h="929" extrusionOk="0">
                    <a:moveTo>
                      <a:pt x="727" y="1"/>
                    </a:moveTo>
                    <a:cubicBezTo>
                      <a:pt x="727" y="1"/>
                      <a:pt x="427" y="201"/>
                      <a:pt x="1" y="427"/>
                    </a:cubicBezTo>
                    <a:lnTo>
                      <a:pt x="1" y="527"/>
                    </a:lnTo>
                    <a:lnTo>
                      <a:pt x="101" y="527"/>
                    </a:lnTo>
                    <a:cubicBezTo>
                      <a:pt x="201" y="628"/>
                      <a:pt x="427" y="728"/>
                      <a:pt x="527" y="828"/>
                    </a:cubicBezTo>
                    <a:cubicBezTo>
                      <a:pt x="727" y="828"/>
                      <a:pt x="727" y="928"/>
                      <a:pt x="727" y="928"/>
                    </a:cubicBezTo>
                    <a:cubicBezTo>
                      <a:pt x="727" y="828"/>
                      <a:pt x="727" y="828"/>
                      <a:pt x="627" y="728"/>
                    </a:cubicBezTo>
                    <a:cubicBezTo>
                      <a:pt x="542" y="643"/>
                      <a:pt x="368" y="558"/>
                      <a:pt x="196" y="474"/>
                    </a:cubicBezTo>
                    <a:lnTo>
                      <a:pt x="196" y="474"/>
                    </a:lnTo>
                    <a:cubicBezTo>
                      <a:pt x="557" y="257"/>
                      <a:pt x="727" y="1"/>
                      <a:pt x="727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33" name="Google Shape;2933;p37"/>
              <p:cNvSpPr/>
              <p:nvPr/>
            </p:nvSpPr>
            <p:spPr>
              <a:xfrm>
                <a:off x="4503175" y="2193275"/>
                <a:ext cx="31350" cy="31350"/>
              </a:xfrm>
              <a:custGeom>
                <a:avLst/>
                <a:gdLst/>
                <a:ahLst/>
                <a:cxnLst/>
                <a:rect l="l" t="t" r="r" b="b"/>
                <a:pathLst>
                  <a:path w="1254" h="1254" extrusionOk="0">
                    <a:moveTo>
                      <a:pt x="0" y="0"/>
                    </a:moveTo>
                    <a:cubicBezTo>
                      <a:pt x="0" y="1"/>
                      <a:pt x="125" y="527"/>
                      <a:pt x="326" y="1153"/>
                    </a:cubicBezTo>
                    <a:lnTo>
                      <a:pt x="326" y="1253"/>
                    </a:lnTo>
                    <a:lnTo>
                      <a:pt x="426" y="1153"/>
                    </a:lnTo>
                    <a:cubicBezTo>
                      <a:pt x="627" y="928"/>
                      <a:pt x="852" y="727"/>
                      <a:pt x="1053" y="627"/>
                    </a:cubicBezTo>
                    <a:cubicBezTo>
                      <a:pt x="1153" y="426"/>
                      <a:pt x="1253" y="426"/>
                      <a:pt x="1253" y="301"/>
                    </a:cubicBezTo>
                    <a:lnTo>
                      <a:pt x="1253" y="301"/>
                    </a:lnTo>
                    <a:cubicBezTo>
                      <a:pt x="1253" y="301"/>
                      <a:pt x="1153" y="426"/>
                      <a:pt x="952" y="527"/>
                    </a:cubicBezTo>
                    <a:cubicBezTo>
                      <a:pt x="858" y="715"/>
                      <a:pt x="654" y="815"/>
                      <a:pt x="380" y="1013"/>
                    </a:cubicBezTo>
                    <a:lnTo>
                      <a:pt x="380" y="1013"/>
                    </a:lnTo>
                    <a:cubicBezTo>
                      <a:pt x="193" y="450"/>
                      <a:pt x="0" y="1"/>
                      <a:pt x="0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34" name="Google Shape;2934;p37"/>
              <p:cNvSpPr/>
              <p:nvPr/>
            </p:nvSpPr>
            <p:spPr>
              <a:xfrm>
                <a:off x="4464325" y="2213950"/>
                <a:ext cx="28850" cy="31350"/>
              </a:xfrm>
              <a:custGeom>
                <a:avLst/>
                <a:gdLst/>
                <a:ahLst/>
                <a:cxnLst/>
                <a:rect l="l" t="t" r="r" b="b"/>
                <a:pathLst>
                  <a:path w="1154" h="1254" extrusionOk="0">
                    <a:moveTo>
                      <a:pt x="301" y="0"/>
                    </a:moveTo>
                    <a:cubicBezTo>
                      <a:pt x="301" y="0"/>
                      <a:pt x="301" y="101"/>
                      <a:pt x="526" y="326"/>
                    </a:cubicBezTo>
                    <a:cubicBezTo>
                      <a:pt x="618" y="418"/>
                      <a:pt x="793" y="593"/>
                      <a:pt x="995" y="871"/>
                    </a:cubicBezTo>
                    <a:lnTo>
                      <a:pt x="995" y="871"/>
                    </a:lnTo>
                    <a:cubicBezTo>
                      <a:pt x="400" y="1065"/>
                      <a:pt x="0" y="1253"/>
                      <a:pt x="0" y="1253"/>
                    </a:cubicBezTo>
                    <a:cubicBezTo>
                      <a:pt x="0" y="1253"/>
                      <a:pt x="526" y="1153"/>
                      <a:pt x="1053" y="953"/>
                    </a:cubicBezTo>
                    <a:lnTo>
                      <a:pt x="1153" y="953"/>
                    </a:lnTo>
                    <a:lnTo>
                      <a:pt x="1153" y="852"/>
                    </a:lnTo>
                    <a:cubicBezTo>
                      <a:pt x="927" y="627"/>
                      <a:pt x="727" y="426"/>
                      <a:pt x="526" y="226"/>
                    </a:cubicBezTo>
                    <a:cubicBezTo>
                      <a:pt x="426" y="101"/>
                      <a:pt x="301" y="0"/>
                      <a:pt x="301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35" name="Google Shape;2935;p37"/>
              <p:cNvSpPr/>
              <p:nvPr/>
            </p:nvSpPr>
            <p:spPr>
              <a:xfrm>
                <a:off x="4485000" y="2258425"/>
                <a:ext cx="31350" cy="28850"/>
              </a:xfrm>
              <a:custGeom>
                <a:avLst/>
                <a:gdLst/>
                <a:ahLst/>
                <a:cxnLst/>
                <a:rect l="l" t="t" r="r" b="b"/>
                <a:pathLst>
                  <a:path w="1254" h="1154" extrusionOk="0">
                    <a:moveTo>
                      <a:pt x="226" y="627"/>
                    </a:moveTo>
                    <a:lnTo>
                      <a:pt x="226" y="627"/>
                    </a:lnTo>
                    <a:cubicBezTo>
                      <a:pt x="0" y="728"/>
                      <a:pt x="0" y="828"/>
                      <a:pt x="0" y="828"/>
                    </a:cubicBezTo>
                    <a:lnTo>
                      <a:pt x="226" y="627"/>
                    </a:lnTo>
                    <a:close/>
                    <a:moveTo>
                      <a:pt x="852" y="1"/>
                    </a:moveTo>
                    <a:cubicBezTo>
                      <a:pt x="527" y="201"/>
                      <a:pt x="326" y="427"/>
                      <a:pt x="226" y="627"/>
                    </a:cubicBezTo>
                    <a:cubicBezTo>
                      <a:pt x="409" y="536"/>
                      <a:pt x="592" y="361"/>
                      <a:pt x="871" y="159"/>
                    </a:cubicBezTo>
                    <a:lnTo>
                      <a:pt x="871" y="159"/>
                    </a:lnTo>
                    <a:cubicBezTo>
                      <a:pt x="1059" y="754"/>
                      <a:pt x="1153" y="1154"/>
                      <a:pt x="1153" y="1154"/>
                    </a:cubicBezTo>
                    <a:cubicBezTo>
                      <a:pt x="1253" y="1154"/>
                      <a:pt x="1153" y="627"/>
                      <a:pt x="953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36" name="Google Shape;2936;p37"/>
              <p:cNvSpPr/>
              <p:nvPr/>
            </p:nvSpPr>
            <p:spPr>
              <a:xfrm>
                <a:off x="4524475" y="2236775"/>
                <a:ext cx="31350" cy="29825"/>
              </a:xfrm>
              <a:custGeom>
                <a:avLst/>
                <a:gdLst/>
                <a:ahLst/>
                <a:cxnLst/>
                <a:rect l="l" t="t" r="r" b="b"/>
                <a:pathLst>
                  <a:path w="1254" h="1193" extrusionOk="0">
                    <a:moveTo>
                      <a:pt x="1148" y="0"/>
                    </a:moveTo>
                    <a:cubicBezTo>
                      <a:pt x="964" y="0"/>
                      <a:pt x="559" y="93"/>
                      <a:pt x="100" y="240"/>
                    </a:cubicBezTo>
                    <a:lnTo>
                      <a:pt x="0" y="240"/>
                    </a:lnTo>
                    <a:lnTo>
                      <a:pt x="100" y="340"/>
                    </a:lnTo>
                    <a:cubicBezTo>
                      <a:pt x="301" y="666"/>
                      <a:pt x="526" y="867"/>
                      <a:pt x="627" y="967"/>
                    </a:cubicBezTo>
                    <a:cubicBezTo>
                      <a:pt x="827" y="1193"/>
                      <a:pt x="927" y="1193"/>
                      <a:pt x="927" y="1193"/>
                    </a:cubicBezTo>
                    <a:cubicBezTo>
                      <a:pt x="927" y="1193"/>
                      <a:pt x="827" y="1067"/>
                      <a:pt x="727" y="967"/>
                    </a:cubicBezTo>
                    <a:cubicBezTo>
                      <a:pt x="633" y="779"/>
                      <a:pt x="428" y="590"/>
                      <a:pt x="237" y="298"/>
                    </a:cubicBezTo>
                    <a:lnTo>
                      <a:pt x="237" y="298"/>
                    </a:lnTo>
                    <a:cubicBezTo>
                      <a:pt x="802" y="126"/>
                      <a:pt x="1253" y="40"/>
                      <a:pt x="1253" y="40"/>
                    </a:cubicBezTo>
                    <a:cubicBezTo>
                      <a:pt x="1253" y="13"/>
                      <a:pt x="1216" y="0"/>
                      <a:pt x="1148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2937" name="Google Shape;2937;p37"/>
            <p:cNvGrpSpPr/>
            <p:nvPr/>
          </p:nvGrpSpPr>
          <p:grpSpPr>
            <a:xfrm>
              <a:off x="8058163" y="4260938"/>
              <a:ext cx="363425" cy="391625"/>
              <a:chOff x="6486688" y="4948425"/>
              <a:chExt cx="363425" cy="391625"/>
            </a:xfrm>
          </p:grpSpPr>
          <p:sp>
            <p:nvSpPr>
              <p:cNvPr id="2938" name="Google Shape;2938;p37"/>
              <p:cNvSpPr/>
              <p:nvPr/>
            </p:nvSpPr>
            <p:spPr>
              <a:xfrm rot="5400000" flipH="1">
                <a:off x="6545600" y="4959688"/>
                <a:ext cx="237475" cy="355300"/>
              </a:xfrm>
              <a:custGeom>
                <a:avLst/>
                <a:gdLst/>
                <a:ahLst/>
                <a:cxnLst/>
                <a:rect l="l" t="t" r="r" b="b"/>
                <a:pathLst>
                  <a:path w="9499" h="14212" extrusionOk="0">
                    <a:moveTo>
                      <a:pt x="100" y="1"/>
                    </a:moveTo>
                    <a:cubicBezTo>
                      <a:pt x="0" y="101"/>
                      <a:pt x="2080" y="3234"/>
                      <a:pt x="4587" y="7194"/>
                    </a:cubicBezTo>
                    <a:cubicBezTo>
                      <a:pt x="7193" y="11079"/>
                      <a:pt x="9298" y="14211"/>
                      <a:pt x="9399" y="14211"/>
                    </a:cubicBezTo>
                    <a:cubicBezTo>
                      <a:pt x="9499" y="14086"/>
                      <a:pt x="7419" y="10953"/>
                      <a:pt x="4787" y="6993"/>
                    </a:cubicBezTo>
                    <a:cubicBezTo>
                      <a:pt x="2281" y="3134"/>
                      <a:pt x="100" y="1"/>
                      <a:pt x="100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39" name="Google Shape;2939;p37"/>
              <p:cNvSpPr/>
              <p:nvPr/>
            </p:nvSpPr>
            <p:spPr>
              <a:xfrm rot="5400000" flipH="1">
                <a:off x="6519525" y="5040788"/>
                <a:ext cx="326475" cy="214400"/>
              </a:xfrm>
              <a:custGeom>
                <a:avLst/>
                <a:gdLst/>
                <a:ahLst/>
                <a:cxnLst/>
                <a:rect l="l" t="t" r="r" b="b"/>
                <a:pathLst>
                  <a:path w="13059" h="8576" extrusionOk="0">
                    <a:moveTo>
                      <a:pt x="12958" y="0"/>
                    </a:moveTo>
                    <a:cubicBezTo>
                      <a:pt x="12958" y="0"/>
                      <a:pt x="10025" y="1880"/>
                      <a:pt x="6492" y="4186"/>
                    </a:cubicBezTo>
                    <a:cubicBezTo>
                      <a:pt x="2833" y="6592"/>
                      <a:pt x="0" y="8471"/>
                      <a:pt x="0" y="8572"/>
                    </a:cubicBezTo>
                    <a:cubicBezTo>
                      <a:pt x="0" y="8574"/>
                      <a:pt x="2" y="8575"/>
                      <a:pt x="6" y="8575"/>
                    </a:cubicBezTo>
                    <a:cubicBezTo>
                      <a:pt x="156" y="8575"/>
                      <a:pt x="3124" y="6731"/>
                      <a:pt x="6592" y="4386"/>
                    </a:cubicBezTo>
                    <a:cubicBezTo>
                      <a:pt x="10126" y="2105"/>
                      <a:pt x="13058" y="100"/>
                      <a:pt x="12958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40" name="Google Shape;2940;p37"/>
              <p:cNvSpPr/>
              <p:nvPr/>
            </p:nvSpPr>
            <p:spPr>
              <a:xfrm rot="5400000" flipH="1">
                <a:off x="6632063" y="4977875"/>
                <a:ext cx="78325" cy="357775"/>
              </a:xfrm>
              <a:custGeom>
                <a:avLst/>
                <a:gdLst/>
                <a:ahLst/>
                <a:cxnLst/>
                <a:rect l="l" t="t" r="r" b="b"/>
                <a:pathLst>
                  <a:path w="3133" h="14311" extrusionOk="0">
                    <a:moveTo>
                      <a:pt x="3008" y="0"/>
                    </a:moveTo>
                    <a:cubicBezTo>
                      <a:pt x="2907" y="0"/>
                      <a:pt x="2181" y="3258"/>
                      <a:pt x="1454" y="7118"/>
                    </a:cubicBezTo>
                    <a:cubicBezTo>
                      <a:pt x="627" y="11078"/>
                      <a:pt x="0" y="14311"/>
                      <a:pt x="100" y="14311"/>
                    </a:cubicBezTo>
                    <a:cubicBezTo>
                      <a:pt x="100" y="14311"/>
                      <a:pt x="827" y="11178"/>
                      <a:pt x="1654" y="7218"/>
                    </a:cubicBezTo>
                    <a:cubicBezTo>
                      <a:pt x="2506" y="3258"/>
                      <a:pt x="3133" y="0"/>
                      <a:pt x="3008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41" name="Google Shape;2941;p37"/>
              <p:cNvSpPr/>
              <p:nvPr/>
            </p:nvSpPr>
            <p:spPr>
              <a:xfrm rot="5400000" flipH="1">
                <a:off x="6493450" y="5103688"/>
                <a:ext cx="391625" cy="81100"/>
              </a:xfrm>
              <a:custGeom>
                <a:avLst/>
                <a:gdLst/>
                <a:ahLst/>
                <a:cxnLst/>
                <a:rect l="l" t="t" r="r" b="b"/>
                <a:pathLst>
                  <a:path w="15665" h="3244" extrusionOk="0">
                    <a:moveTo>
                      <a:pt x="126" y="0"/>
                    </a:moveTo>
                    <a:lnTo>
                      <a:pt x="126" y="0"/>
                    </a:lnTo>
                    <a:cubicBezTo>
                      <a:pt x="1" y="100"/>
                      <a:pt x="3560" y="952"/>
                      <a:pt x="7845" y="1780"/>
                    </a:cubicBezTo>
                    <a:cubicBezTo>
                      <a:pt x="11829" y="2642"/>
                      <a:pt x="15163" y="3244"/>
                      <a:pt x="15613" y="3244"/>
                    </a:cubicBezTo>
                    <a:cubicBezTo>
                      <a:pt x="15647" y="3244"/>
                      <a:pt x="15665" y="3240"/>
                      <a:pt x="15665" y="3233"/>
                    </a:cubicBezTo>
                    <a:cubicBezTo>
                      <a:pt x="15665" y="3233"/>
                      <a:pt x="12231" y="2406"/>
                      <a:pt x="7946" y="1579"/>
                    </a:cubicBezTo>
                    <a:cubicBezTo>
                      <a:pt x="3560" y="627"/>
                      <a:pt x="126" y="0"/>
                      <a:pt x="126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42" name="Google Shape;2942;p37"/>
              <p:cNvSpPr/>
              <p:nvPr/>
            </p:nvSpPr>
            <p:spPr>
              <a:xfrm rot="5400000" flipH="1">
                <a:off x="6783363" y="5207500"/>
                <a:ext cx="62675" cy="70825"/>
              </a:xfrm>
              <a:custGeom>
                <a:avLst/>
                <a:gdLst/>
                <a:ahLst/>
                <a:cxnLst/>
                <a:rect l="l" t="t" r="r" b="b"/>
                <a:pathLst>
                  <a:path w="2507" h="2833" extrusionOk="0">
                    <a:moveTo>
                      <a:pt x="2181" y="0"/>
                    </a:moveTo>
                    <a:lnTo>
                      <a:pt x="2181" y="752"/>
                    </a:lnTo>
                    <a:lnTo>
                      <a:pt x="2181" y="2426"/>
                    </a:lnTo>
                    <a:lnTo>
                      <a:pt x="2181" y="2426"/>
                    </a:lnTo>
                    <a:cubicBezTo>
                      <a:pt x="1142" y="2010"/>
                      <a:pt x="292" y="1665"/>
                      <a:pt x="57" y="1665"/>
                    </a:cubicBezTo>
                    <a:cubicBezTo>
                      <a:pt x="29" y="1665"/>
                      <a:pt x="10" y="1669"/>
                      <a:pt x="0" y="1679"/>
                    </a:cubicBezTo>
                    <a:cubicBezTo>
                      <a:pt x="0" y="1779"/>
                      <a:pt x="1028" y="2206"/>
                      <a:pt x="2281" y="2732"/>
                    </a:cubicBezTo>
                    <a:lnTo>
                      <a:pt x="2506" y="2832"/>
                    </a:lnTo>
                    <a:lnTo>
                      <a:pt x="2506" y="2632"/>
                    </a:lnTo>
                    <a:lnTo>
                      <a:pt x="2506" y="2506"/>
                    </a:lnTo>
                    <a:cubicBezTo>
                      <a:pt x="2506" y="1779"/>
                      <a:pt x="2381" y="1153"/>
                      <a:pt x="2381" y="752"/>
                    </a:cubicBezTo>
                    <a:cubicBezTo>
                      <a:pt x="2281" y="326"/>
                      <a:pt x="2281" y="0"/>
                      <a:pt x="2181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43" name="Google Shape;2943;p37"/>
              <p:cNvSpPr/>
              <p:nvPr/>
            </p:nvSpPr>
            <p:spPr>
              <a:xfrm rot="5400000" flipH="1">
                <a:off x="6508000" y="5016088"/>
                <a:ext cx="62675" cy="67700"/>
              </a:xfrm>
              <a:custGeom>
                <a:avLst/>
                <a:gdLst/>
                <a:ahLst/>
                <a:cxnLst/>
                <a:rect l="l" t="t" r="r" b="b"/>
                <a:pathLst>
                  <a:path w="2507" h="2708" extrusionOk="0">
                    <a:moveTo>
                      <a:pt x="101" y="1"/>
                    </a:moveTo>
                    <a:lnTo>
                      <a:pt x="101" y="101"/>
                    </a:lnTo>
                    <a:lnTo>
                      <a:pt x="101" y="201"/>
                    </a:lnTo>
                    <a:cubicBezTo>
                      <a:pt x="1" y="953"/>
                      <a:pt x="101" y="1580"/>
                      <a:pt x="201" y="1981"/>
                    </a:cubicBezTo>
                    <a:cubicBezTo>
                      <a:pt x="201" y="2507"/>
                      <a:pt x="301" y="2708"/>
                      <a:pt x="301" y="2708"/>
                    </a:cubicBezTo>
                    <a:cubicBezTo>
                      <a:pt x="301" y="2708"/>
                      <a:pt x="427" y="2407"/>
                      <a:pt x="301" y="1981"/>
                    </a:cubicBezTo>
                    <a:lnTo>
                      <a:pt x="301" y="400"/>
                    </a:lnTo>
                    <a:lnTo>
                      <a:pt x="301" y="400"/>
                    </a:lnTo>
                    <a:cubicBezTo>
                      <a:pt x="1395" y="800"/>
                      <a:pt x="2258" y="1072"/>
                      <a:pt x="2461" y="1072"/>
                    </a:cubicBezTo>
                    <a:cubicBezTo>
                      <a:pt x="2491" y="1072"/>
                      <a:pt x="2507" y="1066"/>
                      <a:pt x="2507" y="1053"/>
                    </a:cubicBezTo>
                    <a:cubicBezTo>
                      <a:pt x="2507" y="1053"/>
                      <a:pt x="1554" y="527"/>
                      <a:pt x="201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44" name="Google Shape;2944;p37"/>
              <p:cNvSpPr/>
              <p:nvPr/>
            </p:nvSpPr>
            <p:spPr>
              <a:xfrm rot="5400000" flipH="1">
                <a:off x="6564063" y="5056500"/>
                <a:ext cx="41375" cy="49525"/>
              </a:xfrm>
              <a:custGeom>
                <a:avLst/>
                <a:gdLst/>
                <a:ahLst/>
                <a:cxnLst/>
                <a:rect l="l" t="t" r="r" b="b"/>
                <a:pathLst>
                  <a:path w="1655" h="1981" extrusionOk="0">
                    <a:moveTo>
                      <a:pt x="0" y="0"/>
                    </a:moveTo>
                    <a:lnTo>
                      <a:pt x="0" y="201"/>
                    </a:lnTo>
                    <a:cubicBezTo>
                      <a:pt x="0" y="727"/>
                      <a:pt x="0" y="1153"/>
                      <a:pt x="101" y="1454"/>
                    </a:cubicBezTo>
                    <a:cubicBezTo>
                      <a:pt x="101" y="1780"/>
                      <a:pt x="101" y="1980"/>
                      <a:pt x="201" y="1980"/>
                    </a:cubicBezTo>
                    <a:lnTo>
                      <a:pt x="201" y="1454"/>
                    </a:lnTo>
                    <a:lnTo>
                      <a:pt x="201" y="340"/>
                    </a:lnTo>
                    <a:lnTo>
                      <a:pt x="201" y="340"/>
                    </a:lnTo>
                    <a:cubicBezTo>
                      <a:pt x="877" y="607"/>
                      <a:pt x="1466" y="847"/>
                      <a:pt x="1617" y="847"/>
                    </a:cubicBezTo>
                    <a:cubicBezTo>
                      <a:pt x="1642" y="847"/>
                      <a:pt x="1655" y="841"/>
                      <a:pt x="1655" y="827"/>
                    </a:cubicBezTo>
                    <a:cubicBezTo>
                      <a:pt x="1655" y="727"/>
                      <a:pt x="1028" y="401"/>
                      <a:pt x="201" y="100"/>
                    </a:cubicBez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45" name="Google Shape;2945;p37"/>
              <p:cNvSpPr/>
              <p:nvPr/>
            </p:nvSpPr>
            <p:spPr>
              <a:xfrm rot="5400000" flipH="1">
                <a:off x="6747150" y="4981438"/>
                <a:ext cx="70825" cy="61200"/>
              </a:xfrm>
              <a:custGeom>
                <a:avLst/>
                <a:gdLst/>
                <a:ahLst/>
                <a:cxnLst/>
                <a:rect l="l" t="t" r="r" b="b"/>
                <a:pathLst>
                  <a:path w="2833" h="2448" extrusionOk="0">
                    <a:moveTo>
                      <a:pt x="1154" y="1"/>
                    </a:moveTo>
                    <a:cubicBezTo>
                      <a:pt x="1054" y="1"/>
                      <a:pt x="627" y="928"/>
                      <a:pt x="101" y="2281"/>
                    </a:cubicBezTo>
                    <a:lnTo>
                      <a:pt x="1" y="2407"/>
                    </a:lnTo>
                    <a:lnTo>
                      <a:pt x="327" y="2407"/>
                    </a:lnTo>
                    <a:cubicBezTo>
                      <a:pt x="506" y="2435"/>
                      <a:pt x="685" y="2448"/>
                      <a:pt x="861" y="2448"/>
                    </a:cubicBezTo>
                    <a:cubicBezTo>
                      <a:pt x="1301" y="2448"/>
                      <a:pt x="1723" y="2371"/>
                      <a:pt x="2081" y="2281"/>
                    </a:cubicBezTo>
                    <a:cubicBezTo>
                      <a:pt x="2507" y="2281"/>
                      <a:pt x="2833" y="2181"/>
                      <a:pt x="2833" y="2181"/>
                    </a:cubicBezTo>
                    <a:cubicBezTo>
                      <a:pt x="2833" y="2181"/>
                      <a:pt x="2507" y="2081"/>
                      <a:pt x="2081" y="2081"/>
                    </a:cubicBezTo>
                    <a:cubicBezTo>
                      <a:pt x="1591" y="2081"/>
                      <a:pt x="980" y="2177"/>
                      <a:pt x="367" y="2181"/>
                    </a:cubicBezTo>
                    <a:lnTo>
                      <a:pt x="367" y="2181"/>
                    </a:lnTo>
                    <a:cubicBezTo>
                      <a:pt x="850" y="974"/>
                      <a:pt x="1251" y="1"/>
                      <a:pt x="1154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46" name="Google Shape;2946;p37"/>
              <p:cNvSpPr/>
              <p:nvPr/>
            </p:nvSpPr>
            <p:spPr>
              <a:xfrm rot="5400000" flipH="1">
                <a:off x="6727288" y="5036750"/>
                <a:ext cx="47025" cy="42025"/>
              </a:xfrm>
              <a:custGeom>
                <a:avLst/>
                <a:gdLst/>
                <a:ahLst/>
                <a:cxnLst/>
                <a:rect l="l" t="t" r="r" b="b"/>
                <a:pathLst>
                  <a:path w="1881" h="1681" extrusionOk="0">
                    <a:moveTo>
                      <a:pt x="828" y="1"/>
                    </a:moveTo>
                    <a:cubicBezTo>
                      <a:pt x="727" y="1"/>
                      <a:pt x="427" y="627"/>
                      <a:pt x="1" y="1480"/>
                    </a:cubicBezTo>
                    <a:lnTo>
                      <a:pt x="1" y="1680"/>
                    </a:lnTo>
                    <a:lnTo>
                      <a:pt x="201" y="1680"/>
                    </a:lnTo>
                    <a:cubicBezTo>
                      <a:pt x="627" y="1680"/>
                      <a:pt x="1153" y="1680"/>
                      <a:pt x="1454" y="1580"/>
                    </a:cubicBezTo>
                    <a:cubicBezTo>
                      <a:pt x="1780" y="1580"/>
                      <a:pt x="1880" y="1580"/>
                      <a:pt x="1880" y="1480"/>
                    </a:cubicBezTo>
                    <a:cubicBezTo>
                      <a:pt x="1880" y="1480"/>
                      <a:pt x="1680" y="1379"/>
                      <a:pt x="1354" y="1379"/>
                    </a:cubicBezTo>
                    <a:cubicBezTo>
                      <a:pt x="1086" y="1379"/>
                      <a:pt x="719" y="1459"/>
                      <a:pt x="342" y="1476"/>
                    </a:cubicBezTo>
                    <a:lnTo>
                      <a:pt x="342" y="1476"/>
                    </a:lnTo>
                    <a:cubicBezTo>
                      <a:pt x="644" y="691"/>
                      <a:pt x="828" y="1"/>
                      <a:pt x="828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47" name="Google Shape;2947;p37"/>
              <p:cNvSpPr/>
              <p:nvPr/>
            </p:nvSpPr>
            <p:spPr>
              <a:xfrm rot="5400000" flipH="1">
                <a:off x="6547963" y="5262825"/>
                <a:ext cx="68325" cy="59825"/>
              </a:xfrm>
              <a:custGeom>
                <a:avLst/>
                <a:gdLst/>
                <a:ahLst/>
                <a:cxnLst/>
                <a:rect l="l" t="t" r="r" b="b"/>
                <a:pathLst>
                  <a:path w="2733" h="2393" extrusionOk="0">
                    <a:moveTo>
                      <a:pt x="2507" y="1"/>
                    </a:moveTo>
                    <a:cubicBezTo>
                      <a:pt x="1780" y="1"/>
                      <a:pt x="1154" y="101"/>
                      <a:pt x="728" y="101"/>
                    </a:cubicBezTo>
                    <a:cubicBezTo>
                      <a:pt x="226" y="201"/>
                      <a:pt x="1" y="201"/>
                      <a:pt x="1" y="302"/>
                    </a:cubicBezTo>
                    <a:lnTo>
                      <a:pt x="2324" y="302"/>
                    </a:lnTo>
                    <a:cubicBezTo>
                      <a:pt x="1849" y="1462"/>
                      <a:pt x="1585" y="2382"/>
                      <a:pt x="1680" y="2382"/>
                    </a:cubicBezTo>
                    <a:cubicBezTo>
                      <a:pt x="1680" y="2389"/>
                      <a:pt x="1682" y="2392"/>
                      <a:pt x="1685" y="2392"/>
                    </a:cubicBezTo>
                    <a:cubicBezTo>
                      <a:pt x="1737" y="2392"/>
                      <a:pt x="2235" y="1386"/>
                      <a:pt x="2733" y="201"/>
                    </a:cubicBezTo>
                    <a:lnTo>
                      <a:pt x="2733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48" name="Google Shape;2948;p37"/>
              <p:cNvSpPr/>
              <p:nvPr/>
            </p:nvSpPr>
            <p:spPr>
              <a:xfrm rot="5400000" flipH="1">
                <a:off x="6588825" y="5224738"/>
                <a:ext cx="49525" cy="44500"/>
              </a:xfrm>
              <a:custGeom>
                <a:avLst/>
                <a:gdLst/>
                <a:ahLst/>
                <a:cxnLst/>
                <a:rect l="l" t="t" r="r" b="b"/>
                <a:pathLst>
                  <a:path w="1981" h="1780" extrusionOk="0">
                    <a:moveTo>
                      <a:pt x="1780" y="1"/>
                    </a:moveTo>
                    <a:cubicBezTo>
                      <a:pt x="1254" y="1"/>
                      <a:pt x="828" y="101"/>
                      <a:pt x="527" y="101"/>
                    </a:cubicBezTo>
                    <a:cubicBezTo>
                      <a:pt x="201" y="201"/>
                      <a:pt x="0" y="201"/>
                      <a:pt x="0" y="201"/>
                    </a:cubicBezTo>
                    <a:cubicBezTo>
                      <a:pt x="0" y="326"/>
                      <a:pt x="201" y="326"/>
                      <a:pt x="527" y="326"/>
                    </a:cubicBezTo>
                    <a:lnTo>
                      <a:pt x="1560" y="326"/>
                    </a:lnTo>
                    <a:cubicBezTo>
                      <a:pt x="1219" y="1151"/>
                      <a:pt x="1038" y="1688"/>
                      <a:pt x="1153" y="1780"/>
                    </a:cubicBezTo>
                    <a:cubicBezTo>
                      <a:pt x="1254" y="1780"/>
                      <a:pt x="1554" y="1153"/>
                      <a:pt x="1880" y="201"/>
                    </a:cubicBezTo>
                    <a:lnTo>
                      <a:pt x="1980" y="101"/>
                    </a:lnTo>
                    <a:lnTo>
                      <a:pt x="1780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49" name="Google Shape;2949;p37"/>
              <p:cNvSpPr/>
              <p:nvPr/>
            </p:nvSpPr>
            <p:spPr>
              <a:xfrm rot="5400000" flipH="1">
                <a:off x="6698550" y="5258638"/>
                <a:ext cx="41375" cy="47500"/>
              </a:xfrm>
              <a:custGeom>
                <a:avLst/>
                <a:gdLst/>
                <a:ahLst/>
                <a:cxnLst/>
                <a:rect l="l" t="t" r="r" b="b"/>
                <a:pathLst>
                  <a:path w="1655" h="1900" extrusionOk="0">
                    <a:moveTo>
                      <a:pt x="101" y="1"/>
                    </a:moveTo>
                    <a:cubicBezTo>
                      <a:pt x="101" y="101"/>
                      <a:pt x="201" y="226"/>
                      <a:pt x="401" y="427"/>
                    </a:cubicBezTo>
                    <a:cubicBezTo>
                      <a:pt x="607" y="609"/>
                      <a:pt x="957" y="812"/>
                      <a:pt x="1264" y="1074"/>
                    </a:cubicBezTo>
                    <a:lnTo>
                      <a:pt x="1264" y="1074"/>
                    </a:lnTo>
                    <a:cubicBezTo>
                      <a:pt x="533" y="1540"/>
                      <a:pt x="0" y="1880"/>
                      <a:pt x="0" y="1880"/>
                    </a:cubicBezTo>
                    <a:cubicBezTo>
                      <a:pt x="0" y="1894"/>
                      <a:pt x="13" y="1900"/>
                      <a:pt x="36" y="1900"/>
                    </a:cubicBezTo>
                    <a:cubicBezTo>
                      <a:pt x="192" y="1900"/>
                      <a:pt x="835" y="1624"/>
                      <a:pt x="1554" y="1254"/>
                    </a:cubicBezTo>
                    <a:lnTo>
                      <a:pt x="1654" y="1154"/>
                    </a:lnTo>
                    <a:lnTo>
                      <a:pt x="1554" y="1053"/>
                    </a:lnTo>
                    <a:lnTo>
                      <a:pt x="1554" y="953"/>
                    </a:lnTo>
                    <a:cubicBezTo>
                      <a:pt x="1153" y="627"/>
                      <a:pt x="827" y="427"/>
                      <a:pt x="527" y="327"/>
                    </a:cubicBezTo>
                    <a:cubicBezTo>
                      <a:pt x="301" y="101"/>
                      <a:pt x="101" y="1"/>
                      <a:pt x="101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50" name="Google Shape;2950;p37"/>
              <p:cNvSpPr/>
              <p:nvPr/>
            </p:nvSpPr>
            <p:spPr>
              <a:xfrm rot="5400000" flipH="1">
                <a:off x="6785875" y="5103488"/>
                <a:ext cx="50150" cy="47025"/>
              </a:xfrm>
              <a:custGeom>
                <a:avLst/>
                <a:gdLst/>
                <a:ahLst/>
                <a:cxnLst/>
                <a:rect l="l" t="t" r="r" b="b"/>
                <a:pathLst>
                  <a:path w="2006" h="1881" extrusionOk="0">
                    <a:moveTo>
                      <a:pt x="126" y="1"/>
                    </a:moveTo>
                    <a:cubicBezTo>
                      <a:pt x="0" y="126"/>
                      <a:pt x="226" y="853"/>
                      <a:pt x="527" y="1680"/>
                    </a:cubicBezTo>
                    <a:lnTo>
                      <a:pt x="627" y="1880"/>
                    </a:lnTo>
                    <a:lnTo>
                      <a:pt x="752" y="1780"/>
                    </a:lnTo>
                    <a:lnTo>
                      <a:pt x="752" y="1680"/>
                    </a:lnTo>
                    <a:cubicBezTo>
                      <a:pt x="1153" y="1479"/>
                      <a:pt x="1479" y="1053"/>
                      <a:pt x="1680" y="853"/>
                    </a:cubicBezTo>
                    <a:cubicBezTo>
                      <a:pt x="1880" y="627"/>
                      <a:pt x="2005" y="427"/>
                      <a:pt x="2005" y="427"/>
                    </a:cubicBezTo>
                    <a:cubicBezTo>
                      <a:pt x="1880" y="427"/>
                      <a:pt x="1780" y="527"/>
                      <a:pt x="1479" y="752"/>
                    </a:cubicBezTo>
                    <a:cubicBezTo>
                      <a:pt x="1287" y="923"/>
                      <a:pt x="1041" y="1166"/>
                      <a:pt x="771" y="1374"/>
                    </a:cubicBezTo>
                    <a:lnTo>
                      <a:pt x="771" y="1374"/>
                    </a:lnTo>
                    <a:cubicBezTo>
                      <a:pt x="478" y="632"/>
                      <a:pt x="218" y="1"/>
                      <a:pt x="126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51" name="Google Shape;2951;p37"/>
              <p:cNvSpPr/>
              <p:nvPr/>
            </p:nvSpPr>
            <p:spPr>
              <a:xfrm rot="5400000" flipH="1">
                <a:off x="6528675" y="5164588"/>
                <a:ext cx="49525" cy="44500"/>
              </a:xfrm>
              <a:custGeom>
                <a:avLst/>
                <a:gdLst/>
                <a:ahLst/>
                <a:cxnLst/>
                <a:rect l="l" t="t" r="r" b="b"/>
                <a:pathLst>
                  <a:path w="1981" h="1780" extrusionOk="0">
                    <a:moveTo>
                      <a:pt x="1354" y="1"/>
                    </a:moveTo>
                    <a:lnTo>
                      <a:pt x="1254" y="101"/>
                    </a:lnTo>
                    <a:cubicBezTo>
                      <a:pt x="828" y="427"/>
                      <a:pt x="502" y="727"/>
                      <a:pt x="301" y="1053"/>
                    </a:cubicBezTo>
                    <a:cubicBezTo>
                      <a:pt x="101" y="1254"/>
                      <a:pt x="0" y="1354"/>
                      <a:pt x="101" y="1454"/>
                    </a:cubicBezTo>
                    <a:cubicBezTo>
                      <a:pt x="101" y="1454"/>
                      <a:pt x="201" y="1354"/>
                      <a:pt x="502" y="1153"/>
                    </a:cubicBezTo>
                    <a:lnTo>
                      <a:pt x="1213" y="442"/>
                    </a:lnTo>
                    <a:lnTo>
                      <a:pt x="1213" y="442"/>
                    </a:lnTo>
                    <a:cubicBezTo>
                      <a:pt x="1505" y="1258"/>
                      <a:pt x="1766" y="1780"/>
                      <a:pt x="1880" y="1780"/>
                    </a:cubicBezTo>
                    <a:cubicBezTo>
                      <a:pt x="1980" y="1780"/>
                      <a:pt x="1755" y="1053"/>
                      <a:pt x="1454" y="201"/>
                    </a:cubicBezTo>
                    <a:lnTo>
                      <a:pt x="1354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52" name="Google Shape;2952;p37"/>
              <p:cNvSpPr/>
              <p:nvPr/>
            </p:nvSpPr>
            <p:spPr>
              <a:xfrm rot="5400000" flipH="1">
                <a:off x="6643525" y="5002738"/>
                <a:ext cx="42025" cy="47400"/>
              </a:xfrm>
              <a:custGeom>
                <a:avLst/>
                <a:gdLst/>
                <a:ahLst/>
                <a:cxnLst/>
                <a:rect l="l" t="t" r="r" b="b"/>
                <a:pathLst>
                  <a:path w="1681" h="1896" extrusionOk="0">
                    <a:moveTo>
                      <a:pt x="1560" y="1"/>
                    </a:moveTo>
                    <a:cubicBezTo>
                      <a:pt x="1445" y="1"/>
                      <a:pt x="864" y="362"/>
                      <a:pt x="101" y="743"/>
                    </a:cubicBezTo>
                    <a:lnTo>
                      <a:pt x="1" y="843"/>
                    </a:lnTo>
                    <a:lnTo>
                      <a:pt x="101" y="1044"/>
                    </a:lnTo>
                    <a:cubicBezTo>
                      <a:pt x="527" y="1370"/>
                      <a:pt x="953" y="1470"/>
                      <a:pt x="1154" y="1670"/>
                    </a:cubicBezTo>
                    <a:cubicBezTo>
                      <a:pt x="1455" y="1796"/>
                      <a:pt x="1680" y="1896"/>
                      <a:pt x="1680" y="1896"/>
                    </a:cubicBezTo>
                    <a:cubicBezTo>
                      <a:pt x="1680" y="1796"/>
                      <a:pt x="1580" y="1670"/>
                      <a:pt x="1254" y="1470"/>
                    </a:cubicBezTo>
                    <a:cubicBezTo>
                      <a:pt x="1075" y="1291"/>
                      <a:pt x="715" y="1091"/>
                      <a:pt x="426" y="908"/>
                    </a:cubicBezTo>
                    <a:lnTo>
                      <a:pt x="426" y="908"/>
                    </a:lnTo>
                    <a:cubicBezTo>
                      <a:pt x="1161" y="452"/>
                      <a:pt x="1671" y="16"/>
                      <a:pt x="1580" y="16"/>
                    </a:cubicBezTo>
                    <a:cubicBezTo>
                      <a:pt x="1580" y="6"/>
                      <a:pt x="1573" y="1"/>
                      <a:pt x="1560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53" name="Google Shape;2953;p37"/>
              <p:cNvSpPr/>
              <p:nvPr/>
            </p:nvSpPr>
            <p:spPr>
              <a:xfrm rot="5400000" flipH="1">
                <a:off x="6723538" y="5098175"/>
                <a:ext cx="67675" cy="65175"/>
              </a:xfrm>
              <a:custGeom>
                <a:avLst/>
                <a:gdLst/>
                <a:ahLst/>
                <a:cxnLst/>
                <a:rect l="l" t="t" r="r" b="b"/>
                <a:pathLst>
                  <a:path w="2707" h="2607" extrusionOk="0">
                    <a:moveTo>
                      <a:pt x="0" y="0"/>
                    </a:moveTo>
                    <a:cubicBezTo>
                      <a:pt x="0" y="0"/>
                      <a:pt x="201" y="1153"/>
                      <a:pt x="627" y="2406"/>
                    </a:cubicBezTo>
                    <a:lnTo>
                      <a:pt x="627" y="2607"/>
                    </a:lnTo>
                    <a:lnTo>
                      <a:pt x="827" y="2506"/>
                    </a:lnTo>
                    <a:cubicBezTo>
                      <a:pt x="1454" y="2105"/>
                      <a:pt x="1880" y="1579"/>
                      <a:pt x="2181" y="1253"/>
                    </a:cubicBezTo>
                    <a:cubicBezTo>
                      <a:pt x="2506" y="952"/>
                      <a:pt x="2707" y="727"/>
                      <a:pt x="2707" y="727"/>
                    </a:cubicBezTo>
                    <a:cubicBezTo>
                      <a:pt x="2690" y="710"/>
                      <a:pt x="2671" y="703"/>
                      <a:pt x="2648" y="703"/>
                    </a:cubicBezTo>
                    <a:cubicBezTo>
                      <a:pt x="2531" y="703"/>
                      <a:pt x="2332" y="902"/>
                      <a:pt x="2080" y="1153"/>
                    </a:cubicBezTo>
                    <a:cubicBezTo>
                      <a:pt x="1669" y="1346"/>
                      <a:pt x="1281" y="1843"/>
                      <a:pt x="782" y="2171"/>
                    </a:cubicBezTo>
                    <a:lnTo>
                      <a:pt x="782" y="2171"/>
                    </a:lnTo>
                    <a:cubicBezTo>
                      <a:pt x="380" y="978"/>
                      <a:pt x="97" y="0"/>
                      <a:pt x="0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54" name="Google Shape;2954;p37"/>
              <p:cNvSpPr/>
              <p:nvPr/>
            </p:nvSpPr>
            <p:spPr>
              <a:xfrm rot="5400000" flipH="1">
                <a:off x="6680050" y="5185638"/>
                <a:ext cx="65200" cy="65675"/>
              </a:xfrm>
              <a:custGeom>
                <a:avLst/>
                <a:gdLst/>
                <a:ahLst/>
                <a:cxnLst/>
                <a:rect l="l" t="t" r="r" b="b"/>
                <a:pathLst>
                  <a:path w="2608" h="2627" extrusionOk="0">
                    <a:moveTo>
                      <a:pt x="727" y="1"/>
                    </a:moveTo>
                    <a:cubicBezTo>
                      <a:pt x="627" y="1"/>
                      <a:pt x="828" y="201"/>
                      <a:pt x="1153" y="627"/>
                    </a:cubicBezTo>
                    <a:cubicBezTo>
                      <a:pt x="1336" y="925"/>
                      <a:pt x="1791" y="1368"/>
                      <a:pt x="2117" y="1844"/>
                    </a:cubicBezTo>
                    <a:lnTo>
                      <a:pt x="2117" y="1844"/>
                    </a:lnTo>
                    <a:cubicBezTo>
                      <a:pt x="949" y="2236"/>
                      <a:pt x="1" y="2512"/>
                      <a:pt x="1" y="2607"/>
                    </a:cubicBezTo>
                    <a:cubicBezTo>
                      <a:pt x="1" y="2620"/>
                      <a:pt x="21" y="2627"/>
                      <a:pt x="60" y="2627"/>
                    </a:cubicBezTo>
                    <a:cubicBezTo>
                      <a:pt x="310" y="2627"/>
                      <a:pt x="1320" y="2363"/>
                      <a:pt x="2407" y="2081"/>
                    </a:cubicBezTo>
                    <a:lnTo>
                      <a:pt x="2607" y="1980"/>
                    </a:lnTo>
                    <a:lnTo>
                      <a:pt x="2507" y="1880"/>
                    </a:lnTo>
                    <a:lnTo>
                      <a:pt x="2507" y="1780"/>
                    </a:lnTo>
                    <a:cubicBezTo>
                      <a:pt x="2081" y="1254"/>
                      <a:pt x="1579" y="828"/>
                      <a:pt x="1254" y="427"/>
                    </a:cubicBezTo>
                    <a:cubicBezTo>
                      <a:pt x="953" y="101"/>
                      <a:pt x="727" y="1"/>
                      <a:pt x="727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55" name="Google Shape;2955;p37"/>
              <p:cNvSpPr/>
              <p:nvPr/>
            </p:nvSpPr>
            <p:spPr>
              <a:xfrm rot="5400000" flipH="1">
                <a:off x="6587563" y="5140150"/>
                <a:ext cx="67700" cy="65200"/>
              </a:xfrm>
              <a:custGeom>
                <a:avLst/>
                <a:gdLst/>
                <a:ahLst/>
                <a:cxnLst/>
                <a:rect l="l" t="t" r="r" b="b"/>
                <a:pathLst>
                  <a:path w="2708" h="2608" extrusionOk="0">
                    <a:moveTo>
                      <a:pt x="2081" y="1"/>
                    </a:moveTo>
                    <a:lnTo>
                      <a:pt x="1881" y="101"/>
                    </a:lnTo>
                    <a:lnTo>
                      <a:pt x="1881" y="201"/>
                    </a:lnTo>
                    <a:cubicBezTo>
                      <a:pt x="1254" y="627"/>
                      <a:pt x="828" y="1053"/>
                      <a:pt x="527" y="1354"/>
                    </a:cubicBezTo>
                    <a:cubicBezTo>
                      <a:pt x="201" y="1680"/>
                      <a:pt x="1" y="1880"/>
                      <a:pt x="1" y="1880"/>
                    </a:cubicBezTo>
                    <a:cubicBezTo>
                      <a:pt x="1" y="1898"/>
                      <a:pt x="10" y="1906"/>
                      <a:pt x="27" y="1906"/>
                    </a:cubicBezTo>
                    <a:cubicBezTo>
                      <a:pt x="107" y="1906"/>
                      <a:pt x="359" y="1723"/>
                      <a:pt x="628" y="1454"/>
                    </a:cubicBezTo>
                    <a:cubicBezTo>
                      <a:pt x="1038" y="1261"/>
                      <a:pt x="1425" y="859"/>
                      <a:pt x="1923" y="472"/>
                    </a:cubicBezTo>
                    <a:lnTo>
                      <a:pt x="1923" y="472"/>
                    </a:lnTo>
                    <a:cubicBezTo>
                      <a:pt x="2220" y="1648"/>
                      <a:pt x="2612" y="2607"/>
                      <a:pt x="2708" y="2607"/>
                    </a:cubicBezTo>
                    <a:cubicBezTo>
                      <a:pt x="2708" y="2607"/>
                      <a:pt x="2507" y="1555"/>
                      <a:pt x="2081" y="201"/>
                    </a:cubicBezTo>
                    <a:lnTo>
                      <a:pt x="2081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56" name="Google Shape;2956;p37"/>
              <p:cNvSpPr/>
              <p:nvPr/>
            </p:nvSpPr>
            <p:spPr>
              <a:xfrm rot="5400000" flipH="1">
                <a:off x="6633225" y="5051863"/>
                <a:ext cx="65200" cy="66325"/>
              </a:xfrm>
              <a:custGeom>
                <a:avLst/>
                <a:gdLst/>
                <a:ahLst/>
                <a:cxnLst/>
                <a:rect l="l" t="t" r="r" b="b"/>
                <a:pathLst>
                  <a:path w="2608" h="2653" extrusionOk="0">
                    <a:moveTo>
                      <a:pt x="2518" y="1"/>
                    </a:moveTo>
                    <a:cubicBezTo>
                      <a:pt x="2223" y="1"/>
                      <a:pt x="1287" y="264"/>
                      <a:pt x="201" y="547"/>
                    </a:cubicBezTo>
                    <a:lnTo>
                      <a:pt x="1" y="647"/>
                    </a:lnTo>
                    <a:lnTo>
                      <a:pt x="101" y="747"/>
                    </a:lnTo>
                    <a:lnTo>
                      <a:pt x="101" y="847"/>
                    </a:lnTo>
                    <a:cubicBezTo>
                      <a:pt x="502" y="1374"/>
                      <a:pt x="1028" y="1900"/>
                      <a:pt x="1354" y="2226"/>
                    </a:cubicBezTo>
                    <a:cubicBezTo>
                      <a:pt x="1602" y="2473"/>
                      <a:pt x="1798" y="2653"/>
                      <a:pt x="1860" y="2653"/>
                    </a:cubicBezTo>
                    <a:cubicBezTo>
                      <a:pt x="1874" y="2653"/>
                      <a:pt x="1881" y="2645"/>
                      <a:pt x="1881" y="2627"/>
                    </a:cubicBezTo>
                    <a:cubicBezTo>
                      <a:pt x="1881" y="2627"/>
                      <a:pt x="1755" y="2426"/>
                      <a:pt x="1455" y="2000"/>
                    </a:cubicBezTo>
                    <a:cubicBezTo>
                      <a:pt x="1154" y="1723"/>
                      <a:pt x="789" y="1338"/>
                      <a:pt x="400" y="788"/>
                    </a:cubicBezTo>
                    <a:lnTo>
                      <a:pt x="400" y="788"/>
                    </a:lnTo>
                    <a:cubicBezTo>
                      <a:pt x="1656" y="415"/>
                      <a:pt x="2607" y="116"/>
                      <a:pt x="2607" y="20"/>
                    </a:cubicBezTo>
                    <a:cubicBezTo>
                      <a:pt x="2594" y="7"/>
                      <a:pt x="2564" y="1"/>
                      <a:pt x="2518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2957" name="Google Shape;2957;p37"/>
            <p:cNvSpPr/>
            <p:nvPr/>
          </p:nvSpPr>
          <p:spPr>
            <a:xfrm rot="5400000" flipH="1">
              <a:off x="5210350" y="3932713"/>
              <a:ext cx="234975" cy="355350"/>
            </a:xfrm>
            <a:custGeom>
              <a:avLst/>
              <a:gdLst/>
              <a:ahLst/>
              <a:cxnLst/>
              <a:rect l="l" t="t" r="r" b="b"/>
              <a:pathLst>
                <a:path w="9399" h="14214" extrusionOk="0">
                  <a:moveTo>
                    <a:pt x="125" y="1"/>
                  </a:moveTo>
                  <a:lnTo>
                    <a:pt x="125" y="1"/>
                  </a:lnTo>
                  <a:cubicBezTo>
                    <a:pt x="0" y="101"/>
                    <a:pt x="2105" y="3359"/>
                    <a:pt x="4612" y="7219"/>
                  </a:cubicBezTo>
                  <a:cubicBezTo>
                    <a:pt x="7177" y="11117"/>
                    <a:pt x="9233" y="14214"/>
                    <a:pt x="9392" y="14214"/>
                  </a:cubicBezTo>
                  <a:cubicBezTo>
                    <a:pt x="9395" y="14214"/>
                    <a:pt x="9397" y="14213"/>
                    <a:pt x="9399" y="14211"/>
                  </a:cubicBezTo>
                  <a:cubicBezTo>
                    <a:pt x="9399" y="14211"/>
                    <a:pt x="7419" y="10978"/>
                    <a:pt x="4812" y="7119"/>
                  </a:cubicBezTo>
                  <a:cubicBezTo>
                    <a:pt x="2306" y="3134"/>
                    <a:pt x="126" y="1"/>
                    <a:pt x="125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58" name="Google Shape;2958;p37"/>
            <p:cNvSpPr/>
            <p:nvPr/>
          </p:nvSpPr>
          <p:spPr>
            <a:xfrm rot="5400000" flipH="1">
              <a:off x="5181538" y="4013475"/>
              <a:ext cx="326475" cy="211375"/>
            </a:xfrm>
            <a:custGeom>
              <a:avLst/>
              <a:gdLst/>
              <a:ahLst/>
              <a:cxnLst/>
              <a:rect l="l" t="t" r="r" b="b"/>
              <a:pathLst>
                <a:path w="13059" h="8455" extrusionOk="0">
                  <a:moveTo>
                    <a:pt x="12952" y="0"/>
                  </a:moveTo>
                  <a:cubicBezTo>
                    <a:pt x="12808" y="0"/>
                    <a:pt x="9935" y="1842"/>
                    <a:pt x="6467" y="4064"/>
                  </a:cubicBezTo>
                  <a:cubicBezTo>
                    <a:pt x="2808" y="6471"/>
                    <a:pt x="1" y="8450"/>
                    <a:pt x="1" y="8450"/>
                  </a:cubicBezTo>
                  <a:cubicBezTo>
                    <a:pt x="1" y="8453"/>
                    <a:pt x="3" y="8454"/>
                    <a:pt x="6" y="8454"/>
                  </a:cubicBezTo>
                  <a:cubicBezTo>
                    <a:pt x="156" y="8454"/>
                    <a:pt x="3124" y="6613"/>
                    <a:pt x="6567" y="4390"/>
                  </a:cubicBezTo>
                  <a:cubicBezTo>
                    <a:pt x="10126" y="1984"/>
                    <a:pt x="13058" y="4"/>
                    <a:pt x="12958" y="4"/>
                  </a:cubicBezTo>
                  <a:cubicBezTo>
                    <a:pt x="12958" y="2"/>
                    <a:pt x="12956" y="0"/>
                    <a:pt x="12952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59" name="Google Shape;2959;p37"/>
            <p:cNvSpPr/>
            <p:nvPr/>
          </p:nvSpPr>
          <p:spPr>
            <a:xfrm rot="5400000" flipH="1">
              <a:off x="5293700" y="3948413"/>
              <a:ext cx="78325" cy="360300"/>
            </a:xfrm>
            <a:custGeom>
              <a:avLst/>
              <a:gdLst/>
              <a:ahLst/>
              <a:cxnLst/>
              <a:rect l="l" t="t" r="r" b="b"/>
              <a:pathLst>
                <a:path w="3133" h="14412" extrusionOk="0">
                  <a:moveTo>
                    <a:pt x="3033" y="0"/>
                  </a:moveTo>
                  <a:lnTo>
                    <a:pt x="3033" y="0"/>
                  </a:lnTo>
                  <a:cubicBezTo>
                    <a:pt x="2932" y="0"/>
                    <a:pt x="2206" y="3233"/>
                    <a:pt x="1479" y="7193"/>
                  </a:cubicBezTo>
                  <a:cubicBezTo>
                    <a:pt x="627" y="11178"/>
                    <a:pt x="0" y="14311"/>
                    <a:pt x="100" y="14411"/>
                  </a:cubicBezTo>
                  <a:cubicBezTo>
                    <a:pt x="100" y="14411"/>
                    <a:pt x="852" y="11178"/>
                    <a:pt x="1679" y="7193"/>
                  </a:cubicBezTo>
                  <a:cubicBezTo>
                    <a:pt x="2506" y="3233"/>
                    <a:pt x="3133" y="100"/>
                    <a:pt x="3033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60" name="Google Shape;2960;p37"/>
            <p:cNvSpPr/>
            <p:nvPr/>
          </p:nvSpPr>
          <p:spPr>
            <a:xfrm rot="5400000" flipH="1">
              <a:off x="5154175" y="4074788"/>
              <a:ext cx="391625" cy="81250"/>
            </a:xfrm>
            <a:custGeom>
              <a:avLst/>
              <a:gdLst/>
              <a:ahLst/>
              <a:cxnLst/>
              <a:rect l="l" t="t" r="r" b="b"/>
              <a:pathLst>
                <a:path w="15665" h="3250" extrusionOk="0">
                  <a:moveTo>
                    <a:pt x="175" y="0"/>
                  </a:moveTo>
                  <a:cubicBezTo>
                    <a:pt x="126" y="0"/>
                    <a:pt x="101" y="6"/>
                    <a:pt x="101" y="16"/>
                  </a:cubicBezTo>
                  <a:cubicBezTo>
                    <a:pt x="1" y="117"/>
                    <a:pt x="3560" y="843"/>
                    <a:pt x="7845" y="1771"/>
                  </a:cubicBezTo>
                  <a:cubicBezTo>
                    <a:pt x="12106" y="2623"/>
                    <a:pt x="15665" y="3249"/>
                    <a:pt x="15665" y="3249"/>
                  </a:cubicBezTo>
                  <a:cubicBezTo>
                    <a:pt x="15665" y="3149"/>
                    <a:pt x="12231" y="2397"/>
                    <a:pt x="7946" y="1470"/>
                  </a:cubicBezTo>
                  <a:cubicBezTo>
                    <a:pt x="3934" y="599"/>
                    <a:pt x="698" y="0"/>
                    <a:pt x="175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61" name="Google Shape;2961;p37"/>
            <p:cNvSpPr/>
            <p:nvPr/>
          </p:nvSpPr>
          <p:spPr>
            <a:xfrm rot="5400000" flipH="1">
              <a:off x="5446575" y="4179613"/>
              <a:ext cx="62675" cy="70200"/>
            </a:xfrm>
            <a:custGeom>
              <a:avLst/>
              <a:gdLst/>
              <a:ahLst/>
              <a:cxnLst/>
              <a:rect l="l" t="t" r="r" b="b"/>
              <a:pathLst>
                <a:path w="2507" h="2808" extrusionOk="0">
                  <a:moveTo>
                    <a:pt x="2206" y="0"/>
                  </a:moveTo>
                  <a:lnTo>
                    <a:pt x="2206" y="827"/>
                  </a:lnTo>
                  <a:lnTo>
                    <a:pt x="2206" y="2423"/>
                  </a:lnTo>
                  <a:lnTo>
                    <a:pt x="2206" y="2423"/>
                  </a:lnTo>
                  <a:cubicBezTo>
                    <a:pt x="1043" y="1946"/>
                    <a:pt x="95" y="1654"/>
                    <a:pt x="0" y="1654"/>
                  </a:cubicBezTo>
                  <a:cubicBezTo>
                    <a:pt x="0" y="1779"/>
                    <a:pt x="1053" y="2180"/>
                    <a:pt x="2306" y="2707"/>
                  </a:cubicBezTo>
                  <a:lnTo>
                    <a:pt x="2507" y="2807"/>
                  </a:lnTo>
                  <a:lnTo>
                    <a:pt x="2507" y="2607"/>
                  </a:lnTo>
                  <a:cubicBezTo>
                    <a:pt x="2507" y="1880"/>
                    <a:pt x="2406" y="1253"/>
                    <a:pt x="2406" y="727"/>
                  </a:cubicBezTo>
                  <a:cubicBezTo>
                    <a:pt x="2306" y="301"/>
                    <a:pt x="2306" y="0"/>
                    <a:pt x="2206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62" name="Google Shape;2962;p37"/>
            <p:cNvSpPr/>
            <p:nvPr/>
          </p:nvSpPr>
          <p:spPr>
            <a:xfrm rot="5400000" flipH="1">
              <a:off x="5169963" y="3985700"/>
              <a:ext cx="62675" cy="70825"/>
            </a:xfrm>
            <a:custGeom>
              <a:avLst/>
              <a:gdLst/>
              <a:ahLst/>
              <a:cxnLst/>
              <a:rect l="l" t="t" r="r" b="b"/>
              <a:pathLst>
                <a:path w="2507" h="2833" extrusionOk="0">
                  <a:moveTo>
                    <a:pt x="101" y="1"/>
                  </a:moveTo>
                  <a:lnTo>
                    <a:pt x="101" y="226"/>
                  </a:lnTo>
                  <a:cubicBezTo>
                    <a:pt x="1" y="953"/>
                    <a:pt x="101" y="1580"/>
                    <a:pt x="201" y="2106"/>
                  </a:cubicBezTo>
                  <a:cubicBezTo>
                    <a:pt x="201" y="2507"/>
                    <a:pt x="201" y="2833"/>
                    <a:pt x="301" y="2833"/>
                  </a:cubicBezTo>
                  <a:cubicBezTo>
                    <a:pt x="301" y="2833"/>
                    <a:pt x="402" y="2507"/>
                    <a:pt x="301" y="2006"/>
                  </a:cubicBezTo>
                  <a:lnTo>
                    <a:pt x="301" y="404"/>
                  </a:lnTo>
                  <a:lnTo>
                    <a:pt x="301" y="404"/>
                  </a:lnTo>
                  <a:cubicBezTo>
                    <a:pt x="1557" y="882"/>
                    <a:pt x="2507" y="1154"/>
                    <a:pt x="2507" y="1154"/>
                  </a:cubicBezTo>
                  <a:cubicBezTo>
                    <a:pt x="2507" y="1053"/>
                    <a:pt x="1454" y="627"/>
                    <a:pt x="201" y="126"/>
                  </a:cubicBezTo>
                  <a:lnTo>
                    <a:pt x="101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63" name="Google Shape;2963;p37"/>
            <p:cNvSpPr/>
            <p:nvPr/>
          </p:nvSpPr>
          <p:spPr>
            <a:xfrm rot="5400000" flipH="1">
              <a:off x="5227275" y="4027988"/>
              <a:ext cx="42000" cy="49525"/>
            </a:xfrm>
            <a:custGeom>
              <a:avLst/>
              <a:gdLst/>
              <a:ahLst/>
              <a:cxnLst/>
              <a:rect l="l" t="t" r="r" b="b"/>
              <a:pathLst>
                <a:path w="1680" h="1981" extrusionOk="0">
                  <a:moveTo>
                    <a:pt x="0" y="0"/>
                  </a:moveTo>
                  <a:lnTo>
                    <a:pt x="0" y="201"/>
                  </a:lnTo>
                  <a:lnTo>
                    <a:pt x="0" y="326"/>
                  </a:lnTo>
                  <a:cubicBezTo>
                    <a:pt x="0" y="727"/>
                    <a:pt x="0" y="1153"/>
                    <a:pt x="101" y="1454"/>
                  </a:cubicBezTo>
                  <a:cubicBezTo>
                    <a:pt x="101" y="1780"/>
                    <a:pt x="101" y="1980"/>
                    <a:pt x="226" y="1980"/>
                  </a:cubicBezTo>
                  <a:lnTo>
                    <a:pt x="226" y="1454"/>
                  </a:lnTo>
                  <a:lnTo>
                    <a:pt x="226" y="384"/>
                  </a:lnTo>
                  <a:lnTo>
                    <a:pt x="226" y="384"/>
                  </a:lnTo>
                  <a:cubicBezTo>
                    <a:pt x="866" y="677"/>
                    <a:pt x="1415" y="862"/>
                    <a:pt x="1607" y="862"/>
                  </a:cubicBezTo>
                  <a:cubicBezTo>
                    <a:pt x="1654" y="862"/>
                    <a:pt x="1680" y="851"/>
                    <a:pt x="1680" y="827"/>
                  </a:cubicBezTo>
                  <a:cubicBezTo>
                    <a:pt x="1680" y="827"/>
                    <a:pt x="1053" y="426"/>
                    <a:pt x="226" y="10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64" name="Google Shape;2964;p37"/>
            <p:cNvSpPr/>
            <p:nvPr/>
          </p:nvSpPr>
          <p:spPr>
            <a:xfrm rot="5400000" flipH="1">
              <a:off x="5410250" y="3952163"/>
              <a:ext cx="70200" cy="62675"/>
            </a:xfrm>
            <a:custGeom>
              <a:avLst/>
              <a:gdLst/>
              <a:ahLst/>
              <a:cxnLst/>
              <a:rect l="l" t="t" r="r" b="b"/>
              <a:pathLst>
                <a:path w="2808" h="2507" extrusionOk="0">
                  <a:moveTo>
                    <a:pt x="1153" y="1"/>
                  </a:moveTo>
                  <a:cubicBezTo>
                    <a:pt x="1028" y="1"/>
                    <a:pt x="627" y="1053"/>
                    <a:pt x="100" y="2306"/>
                  </a:cubicBezTo>
                  <a:lnTo>
                    <a:pt x="0" y="2507"/>
                  </a:lnTo>
                  <a:lnTo>
                    <a:pt x="301" y="2507"/>
                  </a:lnTo>
                  <a:cubicBezTo>
                    <a:pt x="927" y="2507"/>
                    <a:pt x="1554" y="2407"/>
                    <a:pt x="2080" y="2407"/>
                  </a:cubicBezTo>
                  <a:cubicBezTo>
                    <a:pt x="2506" y="2306"/>
                    <a:pt x="2807" y="2306"/>
                    <a:pt x="2807" y="2206"/>
                  </a:cubicBezTo>
                  <a:lnTo>
                    <a:pt x="384" y="2206"/>
                  </a:lnTo>
                  <a:cubicBezTo>
                    <a:pt x="861" y="1043"/>
                    <a:pt x="1153" y="96"/>
                    <a:pt x="1153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65" name="Google Shape;2965;p37"/>
            <p:cNvSpPr/>
            <p:nvPr/>
          </p:nvSpPr>
          <p:spPr>
            <a:xfrm rot="5400000" flipH="1">
              <a:off x="5389813" y="4007550"/>
              <a:ext cx="47025" cy="42775"/>
            </a:xfrm>
            <a:custGeom>
              <a:avLst/>
              <a:gdLst/>
              <a:ahLst/>
              <a:cxnLst/>
              <a:rect l="l" t="t" r="r" b="b"/>
              <a:pathLst>
                <a:path w="1881" h="1711" extrusionOk="0">
                  <a:moveTo>
                    <a:pt x="727" y="1"/>
                  </a:moveTo>
                  <a:cubicBezTo>
                    <a:pt x="727" y="1"/>
                    <a:pt x="402" y="627"/>
                    <a:pt x="1" y="1555"/>
                  </a:cubicBezTo>
                  <a:lnTo>
                    <a:pt x="1" y="1655"/>
                  </a:lnTo>
                  <a:lnTo>
                    <a:pt x="201" y="1655"/>
                  </a:lnTo>
                  <a:cubicBezTo>
                    <a:pt x="343" y="1697"/>
                    <a:pt x="494" y="1711"/>
                    <a:pt x="643" y="1711"/>
                  </a:cubicBezTo>
                  <a:cubicBezTo>
                    <a:pt x="942" y="1711"/>
                    <a:pt x="1237" y="1655"/>
                    <a:pt x="1454" y="1655"/>
                  </a:cubicBezTo>
                  <a:cubicBezTo>
                    <a:pt x="1655" y="1555"/>
                    <a:pt x="1880" y="1555"/>
                    <a:pt x="1880" y="1455"/>
                  </a:cubicBezTo>
                  <a:lnTo>
                    <a:pt x="371" y="1455"/>
                  </a:lnTo>
                  <a:cubicBezTo>
                    <a:pt x="655" y="625"/>
                    <a:pt x="820" y="1"/>
                    <a:pt x="727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66" name="Google Shape;2966;p37"/>
            <p:cNvSpPr/>
            <p:nvPr/>
          </p:nvSpPr>
          <p:spPr>
            <a:xfrm rot="5400000" flipH="1">
              <a:off x="5209638" y="4233600"/>
              <a:ext cx="67675" cy="61225"/>
            </a:xfrm>
            <a:custGeom>
              <a:avLst/>
              <a:gdLst/>
              <a:ahLst/>
              <a:cxnLst/>
              <a:rect l="l" t="t" r="r" b="b"/>
              <a:pathLst>
                <a:path w="2707" h="2449" extrusionOk="0">
                  <a:moveTo>
                    <a:pt x="1896" y="1"/>
                  </a:moveTo>
                  <a:cubicBezTo>
                    <a:pt x="1430" y="1"/>
                    <a:pt x="1028" y="71"/>
                    <a:pt x="727" y="142"/>
                  </a:cubicBezTo>
                  <a:cubicBezTo>
                    <a:pt x="201" y="142"/>
                    <a:pt x="0" y="243"/>
                    <a:pt x="0" y="243"/>
                  </a:cubicBezTo>
                  <a:cubicBezTo>
                    <a:pt x="0" y="243"/>
                    <a:pt x="89" y="298"/>
                    <a:pt x="304" y="298"/>
                  </a:cubicBezTo>
                  <a:cubicBezTo>
                    <a:pt x="412" y="298"/>
                    <a:pt x="551" y="284"/>
                    <a:pt x="727" y="243"/>
                  </a:cubicBezTo>
                  <a:lnTo>
                    <a:pt x="2329" y="243"/>
                  </a:lnTo>
                  <a:cubicBezTo>
                    <a:pt x="1848" y="1498"/>
                    <a:pt x="1560" y="2448"/>
                    <a:pt x="1679" y="2448"/>
                  </a:cubicBezTo>
                  <a:cubicBezTo>
                    <a:pt x="1679" y="2448"/>
                    <a:pt x="2180" y="1496"/>
                    <a:pt x="2707" y="142"/>
                  </a:cubicBezTo>
                  <a:lnTo>
                    <a:pt x="2707" y="42"/>
                  </a:lnTo>
                  <a:lnTo>
                    <a:pt x="2506" y="42"/>
                  </a:lnTo>
                  <a:cubicBezTo>
                    <a:pt x="2293" y="13"/>
                    <a:pt x="2089" y="1"/>
                    <a:pt x="1896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67" name="Google Shape;2967;p37"/>
            <p:cNvSpPr/>
            <p:nvPr/>
          </p:nvSpPr>
          <p:spPr>
            <a:xfrm rot="5400000" flipH="1">
              <a:off x="5250475" y="4197788"/>
              <a:ext cx="50150" cy="41375"/>
            </a:xfrm>
            <a:custGeom>
              <a:avLst/>
              <a:gdLst/>
              <a:ahLst/>
              <a:cxnLst/>
              <a:rect l="l" t="t" r="r" b="b"/>
              <a:pathLst>
                <a:path w="2006" h="1655" extrusionOk="0">
                  <a:moveTo>
                    <a:pt x="1780" y="1"/>
                  </a:moveTo>
                  <a:cubicBezTo>
                    <a:pt x="1254" y="1"/>
                    <a:pt x="853" y="1"/>
                    <a:pt x="527" y="101"/>
                  </a:cubicBezTo>
                  <a:cubicBezTo>
                    <a:pt x="226" y="101"/>
                    <a:pt x="0" y="101"/>
                    <a:pt x="0" y="201"/>
                  </a:cubicBezTo>
                  <a:lnTo>
                    <a:pt x="1629" y="201"/>
                  </a:lnTo>
                  <a:cubicBezTo>
                    <a:pt x="1238" y="986"/>
                    <a:pt x="1057" y="1655"/>
                    <a:pt x="1153" y="1655"/>
                  </a:cubicBezTo>
                  <a:cubicBezTo>
                    <a:pt x="1254" y="1655"/>
                    <a:pt x="1579" y="1028"/>
                    <a:pt x="1880" y="201"/>
                  </a:cubicBezTo>
                  <a:lnTo>
                    <a:pt x="200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68" name="Google Shape;2968;p37"/>
            <p:cNvSpPr/>
            <p:nvPr/>
          </p:nvSpPr>
          <p:spPr>
            <a:xfrm rot="5400000" flipH="1">
              <a:off x="5359363" y="4229875"/>
              <a:ext cx="42000" cy="48000"/>
            </a:xfrm>
            <a:custGeom>
              <a:avLst/>
              <a:gdLst/>
              <a:ahLst/>
              <a:cxnLst/>
              <a:rect l="l" t="t" r="r" b="b"/>
              <a:pathLst>
                <a:path w="1680" h="1920" extrusionOk="0">
                  <a:moveTo>
                    <a:pt x="165" y="1"/>
                  </a:moveTo>
                  <a:cubicBezTo>
                    <a:pt x="140" y="1"/>
                    <a:pt x="126" y="13"/>
                    <a:pt x="126" y="40"/>
                  </a:cubicBezTo>
                  <a:cubicBezTo>
                    <a:pt x="126" y="40"/>
                    <a:pt x="226" y="140"/>
                    <a:pt x="426" y="341"/>
                  </a:cubicBezTo>
                  <a:cubicBezTo>
                    <a:pt x="603" y="540"/>
                    <a:pt x="956" y="797"/>
                    <a:pt x="1260" y="1079"/>
                  </a:cubicBezTo>
                  <a:lnTo>
                    <a:pt x="1260" y="1079"/>
                  </a:lnTo>
                  <a:cubicBezTo>
                    <a:pt x="522" y="1466"/>
                    <a:pt x="0" y="1828"/>
                    <a:pt x="0" y="1920"/>
                  </a:cubicBezTo>
                  <a:cubicBezTo>
                    <a:pt x="0" y="1920"/>
                    <a:pt x="752" y="1594"/>
                    <a:pt x="1579" y="1193"/>
                  </a:cubicBezTo>
                  <a:lnTo>
                    <a:pt x="1680" y="1068"/>
                  </a:lnTo>
                  <a:lnTo>
                    <a:pt x="1579" y="967"/>
                  </a:lnTo>
                  <a:cubicBezTo>
                    <a:pt x="1153" y="667"/>
                    <a:pt x="852" y="341"/>
                    <a:pt x="527" y="241"/>
                  </a:cubicBezTo>
                  <a:cubicBezTo>
                    <a:pt x="380" y="94"/>
                    <a:pt x="233" y="1"/>
                    <a:pt x="165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69" name="Google Shape;2969;p37"/>
            <p:cNvSpPr/>
            <p:nvPr/>
          </p:nvSpPr>
          <p:spPr>
            <a:xfrm rot="5400000" flipH="1">
              <a:off x="5447838" y="4076225"/>
              <a:ext cx="49525" cy="44525"/>
            </a:xfrm>
            <a:custGeom>
              <a:avLst/>
              <a:gdLst/>
              <a:ahLst/>
              <a:cxnLst/>
              <a:rect l="l" t="t" r="r" b="b"/>
              <a:pathLst>
                <a:path w="1981" h="1781" extrusionOk="0">
                  <a:moveTo>
                    <a:pt x="101" y="1"/>
                  </a:moveTo>
                  <a:cubicBezTo>
                    <a:pt x="1" y="1"/>
                    <a:pt x="201" y="728"/>
                    <a:pt x="527" y="1555"/>
                  </a:cubicBezTo>
                  <a:lnTo>
                    <a:pt x="627" y="1780"/>
                  </a:lnTo>
                  <a:lnTo>
                    <a:pt x="727" y="1680"/>
                  </a:lnTo>
                  <a:cubicBezTo>
                    <a:pt x="1153" y="1354"/>
                    <a:pt x="1454" y="1053"/>
                    <a:pt x="1680" y="728"/>
                  </a:cubicBezTo>
                  <a:cubicBezTo>
                    <a:pt x="1880" y="527"/>
                    <a:pt x="1980" y="427"/>
                    <a:pt x="1980" y="302"/>
                  </a:cubicBezTo>
                  <a:cubicBezTo>
                    <a:pt x="1880" y="302"/>
                    <a:pt x="1780" y="427"/>
                    <a:pt x="1454" y="627"/>
                  </a:cubicBezTo>
                  <a:cubicBezTo>
                    <a:pt x="1280" y="802"/>
                    <a:pt x="1030" y="1070"/>
                    <a:pt x="754" y="1335"/>
                  </a:cubicBezTo>
                  <a:lnTo>
                    <a:pt x="754" y="1335"/>
                  </a:lnTo>
                  <a:cubicBezTo>
                    <a:pt x="475" y="530"/>
                    <a:pt x="193" y="1"/>
                    <a:pt x="101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70" name="Google Shape;2970;p37"/>
            <p:cNvSpPr/>
            <p:nvPr/>
          </p:nvSpPr>
          <p:spPr>
            <a:xfrm rot="5400000" flipH="1">
              <a:off x="5190938" y="4135125"/>
              <a:ext cx="49525" cy="47025"/>
            </a:xfrm>
            <a:custGeom>
              <a:avLst/>
              <a:gdLst/>
              <a:ahLst/>
              <a:cxnLst/>
              <a:rect l="l" t="t" r="r" b="b"/>
              <a:pathLst>
                <a:path w="1981" h="1881" extrusionOk="0">
                  <a:moveTo>
                    <a:pt x="1354" y="0"/>
                  </a:moveTo>
                  <a:lnTo>
                    <a:pt x="1254" y="101"/>
                  </a:lnTo>
                  <a:lnTo>
                    <a:pt x="1153" y="226"/>
                  </a:lnTo>
                  <a:lnTo>
                    <a:pt x="326" y="1053"/>
                  </a:lnTo>
                  <a:cubicBezTo>
                    <a:pt x="101" y="1254"/>
                    <a:pt x="1" y="1479"/>
                    <a:pt x="1" y="1479"/>
                  </a:cubicBezTo>
                  <a:cubicBezTo>
                    <a:pt x="101" y="1479"/>
                    <a:pt x="226" y="1354"/>
                    <a:pt x="527" y="1153"/>
                  </a:cubicBezTo>
                  <a:cubicBezTo>
                    <a:pt x="700" y="981"/>
                    <a:pt x="966" y="715"/>
                    <a:pt x="1228" y="516"/>
                  </a:cubicBezTo>
                  <a:lnTo>
                    <a:pt x="1228" y="516"/>
                  </a:lnTo>
                  <a:cubicBezTo>
                    <a:pt x="1525" y="1261"/>
                    <a:pt x="1788" y="1880"/>
                    <a:pt x="1880" y="1880"/>
                  </a:cubicBezTo>
                  <a:cubicBezTo>
                    <a:pt x="1980" y="1780"/>
                    <a:pt x="1780" y="1053"/>
                    <a:pt x="1479" y="226"/>
                  </a:cubicBezTo>
                  <a:lnTo>
                    <a:pt x="1354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71" name="Google Shape;2971;p37"/>
            <p:cNvSpPr/>
            <p:nvPr/>
          </p:nvSpPr>
          <p:spPr>
            <a:xfrm rot="5400000" flipH="1">
              <a:off x="5306100" y="3975488"/>
              <a:ext cx="43900" cy="47375"/>
            </a:xfrm>
            <a:custGeom>
              <a:avLst/>
              <a:gdLst/>
              <a:ahLst/>
              <a:cxnLst/>
              <a:rect l="l" t="t" r="r" b="b"/>
              <a:pathLst>
                <a:path w="1756" h="1895" extrusionOk="0">
                  <a:moveTo>
                    <a:pt x="1634" y="0"/>
                  </a:moveTo>
                  <a:cubicBezTo>
                    <a:pt x="1510" y="0"/>
                    <a:pt x="856" y="391"/>
                    <a:pt x="201" y="842"/>
                  </a:cubicBezTo>
                  <a:lnTo>
                    <a:pt x="1" y="968"/>
                  </a:lnTo>
                  <a:lnTo>
                    <a:pt x="201" y="1068"/>
                  </a:lnTo>
                  <a:cubicBezTo>
                    <a:pt x="627" y="1369"/>
                    <a:pt x="1028" y="1594"/>
                    <a:pt x="1254" y="1694"/>
                  </a:cubicBezTo>
                  <a:cubicBezTo>
                    <a:pt x="1555" y="1795"/>
                    <a:pt x="1755" y="1895"/>
                    <a:pt x="1755" y="1895"/>
                  </a:cubicBezTo>
                  <a:cubicBezTo>
                    <a:pt x="1755" y="1895"/>
                    <a:pt x="1655" y="1694"/>
                    <a:pt x="1354" y="1594"/>
                  </a:cubicBezTo>
                  <a:cubicBezTo>
                    <a:pt x="1152" y="1392"/>
                    <a:pt x="808" y="1209"/>
                    <a:pt x="504" y="938"/>
                  </a:cubicBezTo>
                  <a:lnTo>
                    <a:pt x="504" y="938"/>
                  </a:lnTo>
                  <a:cubicBezTo>
                    <a:pt x="1228" y="473"/>
                    <a:pt x="1747" y="107"/>
                    <a:pt x="1655" y="15"/>
                  </a:cubicBezTo>
                  <a:cubicBezTo>
                    <a:pt x="1655" y="5"/>
                    <a:pt x="1648" y="0"/>
                    <a:pt x="1634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72" name="Google Shape;2972;p37"/>
            <p:cNvSpPr/>
            <p:nvPr/>
          </p:nvSpPr>
          <p:spPr>
            <a:xfrm rot="5400000" flipH="1">
              <a:off x="5384850" y="4070913"/>
              <a:ext cx="70850" cy="65175"/>
            </a:xfrm>
            <a:custGeom>
              <a:avLst/>
              <a:gdLst/>
              <a:ahLst/>
              <a:cxnLst/>
              <a:rect l="l" t="t" r="r" b="b"/>
              <a:pathLst>
                <a:path w="2834" h="2607" extrusionOk="0">
                  <a:moveTo>
                    <a:pt x="101" y="0"/>
                  </a:moveTo>
                  <a:cubicBezTo>
                    <a:pt x="1" y="100"/>
                    <a:pt x="327" y="1128"/>
                    <a:pt x="728" y="2506"/>
                  </a:cubicBezTo>
                  <a:lnTo>
                    <a:pt x="728" y="2607"/>
                  </a:lnTo>
                  <a:lnTo>
                    <a:pt x="953" y="2506"/>
                  </a:lnTo>
                  <a:cubicBezTo>
                    <a:pt x="1580" y="2080"/>
                    <a:pt x="1981" y="1654"/>
                    <a:pt x="2307" y="1253"/>
                  </a:cubicBezTo>
                  <a:lnTo>
                    <a:pt x="2833" y="727"/>
                  </a:lnTo>
                  <a:cubicBezTo>
                    <a:pt x="2708" y="727"/>
                    <a:pt x="2507" y="827"/>
                    <a:pt x="2206" y="1128"/>
                  </a:cubicBezTo>
                  <a:cubicBezTo>
                    <a:pt x="1818" y="1425"/>
                    <a:pt x="1429" y="1806"/>
                    <a:pt x="888" y="2175"/>
                  </a:cubicBezTo>
                  <a:lnTo>
                    <a:pt x="888" y="2175"/>
                  </a:lnTo>
                  <a:cubicBezTo>
                    <a:pt x="494" y="925"/>
                    <a:pt x="196" y="0"/>
                    <a:pt x="101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73" name="Google Shape;2973;p37"/>
            <p:cNvSpPr/>
            <p:nvPr/>
          </p:nvSpPr>
          <p:spPr>
            <a:xfrm rot="5400000" flipH="1">
              <a:off x="5342250" y="4155488"/>
              <a:ext cx="65200" cy="68325"/>
            </a:xfrm>
            <a:custGeom>
              <a:avLst/>
              <a:gdLst/>
              <a:ahLst/>
              <a:cxnLst/>
              <a:rect l="l" t="t" r="r" b="b"/>
              <a:pathLst>
                <a:path w="2608" h="2733" extrusionOk="0">
                  <a:moveTo>
                    <a:pt x="727" y="0"/>
                  </a:moveTo>
                  <a:cubicBezTo>
                    <a:pt x="627" y="0"/>
                    <a:pt x="828" y="326"/>
                    <a:pt x="1154" y="627"/>
                  </a:cubicBezTo>
                  <a:cubicBezTo>
                    <a:pt x="1343" y="935"/>
                    <a:pt x="1824" y="1423"/>
                    <a:pt x="2130" y="1920"/>
                  </a:cubicBezTo>
                  <a:lnTo>
                    <a:pt x="2130" y="1920"/>
                  </a:lnTo>
                  <a:cubicBezTo>
                    <a:pt x="947" y="2240"/>
                    <a:pt x="1" y="2636"/>
                    <a:pt x="1" y="2732"/>
                  </a:cubicBezTo>
                  <a:cubicBezTo>
                    <a:pt x="1" y="2732"/>
                    <a:pt x="1154" y="2507"/>
                    <a:pt x="2407" y="2106"/>
                  </a:cubicBezTo>
                  <a:lnTo>
                    <a:pt x="2607" y="2106"/>
                  </a:lnTo>
                  <a:lnTo>
                    <a:pt x="2507" y="1880"/>
                  </a:lnTo>
                  <a:lnTo>
                    <a:pt x="2407" y="1880"/>
                  </a:lnTo>
                  <a:cubicBezTo>
                    <a:pt x="1981" y="1254"/>
                    <a:pt x="1555" y="853"/>
                    <a:pt x="1254" y="527"/>
                  </a:cubicBezTo>
                  <a:lnTo>
                    <a:pt x="727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74" name="Google Shape;2974;p37"/>
            <p:cNvSpPr/>
            <p:nvPr/>
          </p:nvSpPr>
          <p:spPr>
            <a:xfrm rot="5400000" flipH="1">
              <a:off x="5249725" y="4112438"/>
              <a:ext cx="67675" cy="62950"/>
            </a:xfrm>
            <a:custGeom>
              <a:avLst/>
              <a:gdLst/>
              <a:ahLst/>
              <a:cxnLst/>
              <a:rect l="l" t="t" r="r" b="b"/>
              <a:pathLst>
                <a:path w="2707" h="2518" extrusionOk="0">
                  <a:moveTo>
                    <a:pt x="2080" y="1"/>
                  </a:moveTo>
                  <a:lnTo>
                    <a:pt x="1880" y="126"/>
                  </a:lnTo>
                  <a:cubicBezTo>
                    <a:pt x="1253" y="527"/>
                    <a:pt x="827" y="953"/>
                    <a:pt x="501" y="1254"/>
                  </a:cubicBezTo>
                  <a:cubicBezTo>
                    <a:pt x="201" y="1680"/>
                    <a:pt x="0" y="1780"/>
                    <a:pt x="0" y="1881"/>
                  </a:cubicBezTo>
                  <a:cubicBezTo>
                    <a:pt x="0" y="1881"/>
                    <a:pt x="301" y="1780"/>
                    <a:pt x="627" y="1480"/>
                  </a:cubicBezTo>
                  <a:cubicBezTo>
                    <a:pt x="915" y="1167"/>
                    <a:pt x="1410" y="786"/>
                    <a:pt x="1915" y="380"/>
                  </a:cubicBezTo>
                  <a:lnTo>
                    <a:pt x="1915" y="380"/>
                  </a:lnTo>
                  <a:cubicBezTo>
                    <a:pt x="2196" y="1586"/>
                    <a:pt x="2566" y="2517"/>
                    <a:pt x="2688" y="2517"/>
                  </a:cubicBezTo>
                  <a:cubicBezTo>
                    <a:pt x="2695" y="2517"/>
                    <a:pt x="2701" y="2514"/>
                    <a:pt x="2707" y="2507"/>
                  </a:cubicBezTo>
                  <a:cubicBezTo>
                    <a:pt x="2707" y="2507"/>
                    <a:pt x="2506" y="1480"/>
                    <a:pt x="2080" y="126"/>
                  </a:cubicBezTo>
                  <a:lnTo>
                    <a:pt x="2080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75" name="Google Shape;2975;p37"/>
            <p:cNvSpPr/>
            <p:nvPr/>
          </p:nvSpPr>
          <p:spPr>
            <a:xfrm rot="5400000" flipH="1">
              <a:off x="5295263" y="4022675"/>
              <a:ext cx="65200" cy="68300"/>
            </a:xfrm>
            <a:custGeom>
              <a:avLst/>
              <a:gdLst/>
              <a:ahLst/>
              <a:cxnLst/>
              <a:rect l="l" t="t" r="r" b="b"/>
              <a:pathLst>
                <a:path w="2608" h="2732" extrusionOk="0">
                  <a:moveTo>
                    <a:pt x="2607" y="0"/>
                  </a:moveTo>
                  <a:cubicBezTo>
                    <a:pt x="2507" y="0"/>
                    <a:pt x="1480" y="226"/>
                    <a:pt x="226" y="627"/>
                  </a:cubicBezTo>
                  <a:lnTo>
                    <a:pt x="1" y="627"/>
                  </a:lnTo>
                  <a:lnTo>
                    <a:pt x="101" y="852"/>
                  </a:lnTo>
                  <a:cubicBezTo>
                    <a:pt x="527" y="1479"/>
                    <a:pt x="1054" y="1880"/>
                    <a:pt x="1354" y="2206"/>
                  </a:cubicBezTo>
                  <a:lnTo>
                    <a:pt x="1881" y="2732"/>
                  </a:lnTo>
                  <a:cubicBezTo>
                    <a:pt x="1881" y="2732"/>
                    <a:pt x="1780" y="2406"/>
                    <a:pt x="1480" y="2105"/>
                  </a:cubicBezTo>
                  <a:cubicBezTo>
                    <a:pt x="1168" y="1697"/>
                    <a:pt x="764" y="1289"/>
                    <a:pt x="378" y="815"/>
                  </a:cubicBezTo>
                  <a:lnTo>
                    <a:pt x="378" y="815"/>
                  </a:lnTo>
                  <a:cubicBezTo>
                    <a:pt x="1656" y="497"/>
                    <a:pt x="2607" y="121"/>
                    <a:pt x="2607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76" name="Google Shape;2976;p37"/>
            <p:cNvSpPr/>
            <p:nvPr/>
          </p:nvSpPr>
          <p:spPr>
            <a:xfrm rot="5400000" flipH="1">
              <a:off x="5219450" y="4863513"/>
              <a:ext cx="109675" cy="164200"/>
            </a:xfrm>
            <a:custGeom>
              <a:avLst/>
              <a:gdLst/>
              <a:ahLst/>
              <a:cxnLst/>
              <a:rect l="l" t="t" r="r" b="b"/>
              <a:pathLst>
                <a:path w="4387" h="6568" extrusionOk="0">
                  <a:moveTo>
                    <a:pt x="1" y="1"/>
                  </a:moveTo>
                  <a:cubicBezTo>
                    <a:pt x="1" y="1"/>
                    <a:pt x="953" y="1555"/>
                    <a:pt x="2206" y="3334"/>
                  </a:cubicBezTo>
                  <a:cubicBezTo>
                    <a:pt x="3334" y="5114"/>
                    <a:pt x="4387" y="6567"/>
                    <a:pt x="4387" y="6567"/>
                  </a:cubicBezTo>
                  <a:cubicBezTo>
                    <a:pt x="4387" y="6567"/>
                    <a:pt x="3459" y="5114"/>
                    <a:pt x="2306" y="3234"/>
                  </a:cubicBezTo>
                  <a:cubicBezTo>
                    <a:pt x="1053" y="1454"/>
                    <a:pt x="101" y="1"/>
                    <a:pt x="1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77" name="Google Shape;2977;p37"/>
            <p:cNvSpPr/>
            <p:nvPr/>
          </p:nvSpPr>
          <p:spPr>
            <a:xfrm rot="5400000" flipH="1">
              <a:off x="5207438" y="4901025"/>
              <a:ext cx="151675" cy="99825"/>
            </a:xfrm>
            <a:custGeom>
              <a:avLst/>
              <a:gdLst/>
              <a:ahLst/>
              <a:cxnLst/>
              <a:rect l="l" t="t" r="r" b="b"/>
              <a:pathLst>
                <a:path w="6067" h="3993" extrusionOk="0">
                  <a:moveTo>
                    <a:pt x="6066" y="0"/>
                  </a:moveTo>
                  <a:cubicBezTo>
                    <a:pt x="6066" y="0"/>
                    <a:pt x="4713" y="852"/>
                    <a:pt x="3034" y="1980"/>
                  </a:cubicBezTo>
                  <a:cubicBezTo>
                    <a:pt x="1379" y="3033"/>
                    <a:pt x="1" y="3985"/>
                    <a:pt x="1" y="3985"/>
                  </a:cubicBezTo>
                  <a:cubicBezTo>
                    <a:pt x="7" y="3990"/>
                    <a:pt x="16" y="3992"/>
                    <a:pt x="28" y="3992"/>
                  </a:cubicBezTo>
                  <a:cubicBezTo>
                    <a:pt x="259" y="3992"/>
                    <a:pt x="1560" y="3083"/>
                    <a:pt x="3134" y="2105"/>
                  </a:cubicBezTo>
                  <a:cubicBezTo>
                    <a:pt x="4813" y="952"/>
                    <a:pt x="6066" y="100"/>
                    <a:pt x="6066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78" name="Google Shape;2978;p37"/>
            <p:cNvSpPr/>
            <p:nvPr/>
          </p:nvSpPr>
          <p:spPr>
            <a:xfrm rot="5400000" flipH="1">
              <a:off x="5258613" y="4871350"/>
              <a:ext cx="36375" cy="164175"/>
            </a:xfrm>
            <a:custGeom>
              <a:avLst/>
              <a:gdLst/>
              <a:ahLst/>
              <a:cxnLst/>
              <a:rect l="l" t="t" r="r" b="b"/>
              <a:pathLst>
                <a:path w="1455" h="6567" extrusionOk="0">
                  <a:moveTo>
                    <a:pt x="1354" y="0"/>
                  </a:moveTo>
                  <a:cubicBezTo>
                    <a:pt x="1354" y="0"/>
                    <a:pt x="1053" y="1454"/>
                    <a:pt x="627" y="3234"/>
                  </a:cubicBezTo>
                  <a:cubicBezTo>
                    <a:pt x="201" y="5113"/>
                    <a:pt x="1" y="6567"/>
                    <a:pt x="1" y="6567"/>
                  </a:cubicBezTo>
                  <a:cubicBezTo>
                    <a:pt x="1" y="6567"/>
                    <a:pt x="427" y="5113"/>
                    <a:pt x="727" y="3334"/>
                  </a:cubicBezTo>
                  <a:cubicBezTo>
                    <a:pt x="1153" y="1454"/>
                    <a:pt x="1454" y="0"/>
                    <a:pt x="1354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79" name="Google Shape;2979;p37"/>
            <p:cNvSpPr/>
            <p:nvPr/>
          </p:nvSpPr>
          <p:spPr>
            <a:xfrm rot="5400000" flipH="1">
              <a:off x="5193463" y="4928375"/>
              <a:ext cx="182350" cy="39500"/>
            </a:xfrm>
            <a:custGeom>
              <a:avLst/>
              <a:gdLst/>
              <a:ahLst/>
              <a:cxnLst/>
              <a:rect l="l" t="t" r="r" b="b"/>
              <a:pathLst>
                <a:path w="7294" h="1580" extrusionOk="0">
                  <a:moveTo>
                    <a:pt x="1" y="1"/>
                  </a:moveTo>
                  <a:cubicBezTo>
                    <a:pt x="1" y="101"/>
                    <a:pt x="1655" y="427"/>
                    <a:pt x="3635" y="828"/>
                  </a:cubicBezTo>
                  <a:cubicBezTo>
                    <a:pt x="5640" y="1254"/>
                    <a:pt x="7294" y="1580"/>
                    <a:pt x="7294" y="1580"/>
                  </a:cubicBezTo>
                  <a:cubicBezTo>
                    <a:pt x="7294" y="1455"/>
                    <a:pt x="5740" y="1154"/>
                    <a:pt x="3635" y="728"/>
                  </a:cubicBezTo>
                  <a:cubicBezTo>
                    <a:pt x="1655" y="327"/>
                    <a:pt x="101" y="1"/>
                    <a:pt x="1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80" name="Google Shape;2980;p37"/>
            <p:cNvSpPr/>
            <p:nvPr/>
          </p:nvSpPr>
          <p:spPr>
            <a:xfrm rot="5400000" flipH="1">
              <a:off x="5329100" y="4978188"/>
              <a:ext cx="28225" cy="31350"/>
            </a:xfrm>
            <a:custGeom>
              <a:avLst/>
              <a:gdLst/>
              <a:ahLst/>
              <a:cxnLst/>
              <a:rect l="l" t="t" r="r" b="b"/>
              <a:pathLst>
                <a:path w="1129" h="1254" extrusionOk="0">
                  <a:moveTo>
                    <a:pt x="1028" y="0"/>
                  </a:moveTo>
                  <a:cubicBezTo>
                    <a:pt x="1028" y="0"/>
                    <a:pt x="928" y="101"/>
                    <a:pt x="928" y="301"/>
                  </a:cubicBezTo>
                  <a:cubicBezTo>
                    <a:pt x="1028" y="502"/>
                    <a:pt x="1028" y="828"/>
                    <a:pt x="1028" y="1128"/>
                  </a:cubicBezTo>
                  <a:cubicBezTo>
                    <a:pt x="502" y="828"/>
                    <a:pt x="1" y="727"/>
                    <a:pt x="1" y="727"/>
                  </a:cubicBezTo>
                  <a:lnTo>
                    <a:pt x="1" y="727"/>
                  </a:lnTo>
                  <a:cubicBezTo>
                    <a:pt x="1" y="727"/>
                    <a:pt x="402" y="928"/>
                    <a:pt x="1028" y="1254"/>
                  </a:cubicBezTo>
                  <a:lnTo>
                    <a:pt x="1129" y="1254"/>
                  </a:lnTo>
                  <a:lnTo>
                    <a:pt x="1129" y="1128"/>
                  </a:lnTo>
                  <a:cubicBezTo>
                    <a:pt x="1129" y="828"/>
                    <a:pt x="1129" y="502"/>
                    <a:pt x="1028" y="301"/>
                  </a:cubicBezTo>
                  <a:lnTo>
                    <a:pt x="1028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81" name="Google Shape;2981;p37"/>
            <p:cNvSpPr/>
            <p:nvPr/>
          </p:nvSpPr>
          <p:spPr>
            <a:xfrm rot="5400000" flipH="1">
              <a:off x="5200963" y="4889525"/>
              <a:ext cx="28850" cy="31350"/>
            </a:xfrm>
            <a:custGeom>
              <a:avLst/>
              <a:gdLst/>
              <a:ahLst/>
              <a:cxnLst/>
              <a:rect l="l" t="t" r="r" b="b"/>
              <a:pathLst>
                <a:path w="1154" h="1254" extrusionOk="0">
                  <a:moveTo>
                    <a:pt x="1" y="0"/>
                  </a:moveTo>
                  <a:lnTo>
                    <a:pt x="1" y="101"/>
                  </a:lnTo>
                  <a:cubicBezTo>
                    <a:pt x="1" y="401"/>
                    <a:pt x="101" y="727"/>
                    <a:pt x="101" y="928"/>
                  </a:cubicBezTo>
                  <a:cubicBezTo>
                    <a:pt x="101" y="1153"/>
                    <a:pt x="101" y="1253"/>
                    <a:pt x="226" y="1253"/>
                  </a:cubicBezTo>
                  <a:lnTo>
                    <a:pt x="226" y="928"/>
                  </a:lnTo>
                  <a:lnTo>
                    <a:pt x="226" y="149"/>
                  </a:lnTo>
                  <a:lnTo>
                    <a:pt x="226" y="149"/>
                  </a:lnTo>
                  <a:cubicBezTo>
                    <a:pt x="708" y="335"/>
                    <a:pt x="1154" y="527"/>
                    <a:pt x="1154" y="527"/>
                  </a:cubicBezTo>
                  <a:cubicBezTo>
                    <a:pt x="1154" y="401"/>
                    <a:pt x="728" y="201"/>
                    <a:pt x="101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82" name="Google Shape;2982;p37"/>
            <p:cNvSpPr/>
            <p:nvPr/>
          </p:nvSpPr>
          <p:spPr>
            <a:xfrm rot="5400000" flipH="1">
              <a:off x="5227288" y="4907700"/>
              <a:ext cx="20700" cy="23200"/>
            </a:xfrm>
            <a:custGeom>
              <a:avLst/>
              <a:gdLst/>
              <a:ahLst/>
              <a:cxnLst/>
              <a:rect l="l" t="t" r="r" b="b"/>
              <a:pathLst>
                <a:path w="828" h="928" extrusionOk="0">
                  <a:moveTo>
                    <a:pt x="1" y="0"/>
                  </a:moveTo>
                  <a:lnTo>
                    <a:pt x="1" y="101"/>
                  </a:lnTo>
                  <a:cubicBezTo>
                    <a:pt x="1" y="401"/>
                    <a:pt x="101" y="627"/>
                    <a:pt x="101" y="727"/>
                  </a:cubicBezTo>
                  <a:lnTo>
                    <a:pt x="101" y="928"/>
                  </a:lnTo>
                  <a:cubicBezTo>
                    <a:pt x="101" y="928"/>
                    <a:pt x="201" y="828"/>
                    <a:pt x="201" y="727"/>
                  </a:cubicBezTo>
                  <a:cubicBezTo>
                    <a:pt x="201" y="534"/>
                    <a:pt x="128" y="433"/>
                    <a:pt x="170" y="218"/>
                  </a:cubicBezTo>
                  <a:lnTo>
                    <a:pt x="170" y="218"/>
                  </a:lnTo>
                  <a:cubicBezTo>
                    <a:pt x="539" y="312"/>
                    <a:pt x="828" y="401"/>
                    <a:pt x="828" y="401"/>
                  </a:cubicBezTo>
                  <a:cubicBezTo>
                    <a:pt x="828" y="401"/>
                    <a:pt x="551" y="231"/>
                    <a:pt x="193" y="126"/>
                  </a:cubicBezTo>
                  <a:lnTo>
                    <a:pt x="193" y="126"/>
                  </a:lnTo>
                  <a:cubicBezTo>
                    <a:pt x="196" y="118"/>
                    <a:pt x="198" y="109"/>
                    <a:pt x="201" y="101"/>
                  </a:cubicBezTo>
                  <a:lnTo>
                    <a:pt x="201" y="101"/>
                  </a:lnTo>
                  <a:lnTo>
                    <a:pt x="180" y="122"/>
                  </a:lnTo>
                  <a:lnTo>
                    <a:pt x="180" y="122"/>
                  </a:lnTo>
                  <a:cubicBezTo>
                    <a:pt x="154" y="115"/>
                    <a:pt x="128" y="107"/>
                    <a:pt x="101" y="101"/>
                  </a:cubicBezTo>
                  <a:lnTo>
                    <a:pt x="1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83" name="Google Shape;2983;p37"/>
            <p:cNvSpPr/>
            <p:nvPr/>
          </p:nvSpPr>
          <p:spPr>
            <a:xfrm rot="5400000" flipH="1">
              <a:off x="5317200" y="4877938"/>
              <a:ext cx="23825" cy="28200"/>
            </a:xfrm>
            <a:custGeom>
              <a:avLst/>
              <a:gdLst/>
              <a:ahLst/>
              <a:cxnLst/>
              <a:rect l="l" t="t" r="r" b="b"/>
              <a:pathLst>
                <a:path w="953" h="1128" extrusionOk="0">
                  <a:moveTo>
                    <a:pt x="527" y="0"/>
                  </a:moveTo>
                  <a:cubicBezTo>
                    <a:pt x="527" y="0"/>
                    <a:pt x="326" y="401"/>
                    <a:pt x="101" y="1028"/>
                  </a:cubicBezTo>
                  <a:lnTo>
                    <a:pt x="0" y="1128"/>
                  </a:lnTo>
                  <a:lnTo>
                    <a:pt x="101" y="1128"/>
                  </a:lnTo>
                  <a:cubicBezTo>
                    <a:pt x="145" y="1128"/>
                    <a:pt x="186" y="1128"/>
                    <a:pt x="226" y="1128"/>
                  </a:cubicBezTo>
                  <a:lnTo>
                    <a:pt x="226" y="1128"/>
                  </a:lnTo>
                  <a:lnTo>
                    <a:pt x="226" y="1128"/>
                  </a:lnTo>
                  <a:cubicBezTo>
                    <a:pt x="226" y="1128"/>
                    <a:pt x="226" y="1128"/>
                    <a:pt x="226" y="1128"/>
                  </a:cubicBezTo>
                  <a:lnTo>
                    <a:pt x="226" y="1128"/>
                  </a:lnTo>
                  <a:cubicBezTo>
                    <a:pt x="568" y="1127"/>
                    <a:pt x="750" y="1117"/>
                    <a:pt x="953" y="1028"/>
                  </a:cubicBezTo>
                  <a:lnTo>
                    <a:pt x="258" y="1028"/>
                  </a:lnTo>
                  <a:cubicBezTo>
                    <a:pt x="447" y="449"/>
                    <a:pt x="621" y="0"/>
                    <a:pt x="527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84" name="Google Shape;2984;p37"/>
            <p:cNvSpPr/>
            <p:nvPr/>
          </p:nvSpPr>
          <p:spPr>
            <a:xfrm rot="5400000" flipH="1">
              <a:off x="5302788" y="4897350"/>
              <a:ext cx="23850" cy="20700"/>
            </a:xfrm>
            <a:custGeom>
              <a:avLst/>
              <a:gdLst/>
              <a:ahLst/>
              <a:cxnLst/>
              <a:rect l="l" t="t" r="r" b="b"/>
              <a:pathLst>
                <a:path w="954" h="828" extrusionOk="0">
                  <a:moveTo>
                    <a:pt x="427" y="1"/>
                  </a:moveTo>
                  <a:cubicBezTo>
                    <a:pt x="327" y="1"/>
                    <a:pt x="226" y="302"/>
                    <a:pt x="1" y="728"/>
                  </a:cubicBezTo>
                  <a:lnTo>
                    <a:pt x="1" y="828"/>
                  </a:lnTo>
                  <a:lnTo>
                    <a:pt x="627" y="828"/>
                  </a:lnTo>
                  <a:cubicBezTo>
                    <a:pt x="853" y="728"/>
                    <a:pt x="953" y="728"/>
                    <a:pt x="953" y="728"/>
                  </a:cubicBezTo>
                  <a:lnTo>
                    <a:pt x="153" y="728"/>
                  </a:lnTo>
                  <a:cubicBezTo>
                    <a:pt x="342" y="355"/>
                    <a:pt x="427" y="93"/>
                    <a:pt x="427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85" name="Google Shape;2985;p37"/>
            <p:cNvSpPr/>
            <p:nvPr/>
          </p:nvSpPr>
          <p:spPr>
            <a:xfrm rot="5400000" flipH="1">
              <a:off x="5223525" y="4997913"/>
              <a:ext cx="23200" cy="28225"/>
            </a:xfrm>
            <a:custGeom>
              <a:avLst/>
              <a:gdLst/>
              <a:ahLst/>
              <a:cxnLst/>
              <a:rect l="l" t="t" r="r" b="b"/>
              <a:pathLst>
                <a:path w="928" h="1129" extrusionOk="0">
                  <a:moveTo>
                    <a:pt x="727" y="0"/>
                  </a:moveTo>
                  <a:cubicBezTo>
                    <a:pt x="727" y="0"/>
                    <a:pt x="727" y="1"/>
                    <a:pt x="727" y="1"/>
                  </a:cubicBezTo>
                  <a:lnTo>
                    <a:pt x="727" y="1"/>
                  </a:lnTo>
                  <a:cubicBezTo>
                    <a:pt x="368" y="1"/>
                    <a:pt x="184" y="9"/>
                    <a:pt x="0" y="101"/>
                  </a:cubicBezTo>
                  <a:lnTo>
                    <a:pt x="691" y="101"/>
                  </a:lnTo>
                  <a:cubicBezTo>
                    <a:pt x="481" y="680"/>
                    <a:pt x="306" y="1128"/>
                    <a:pt x="401" y="1128"/>
                  </a:cubicBezTo>
                  <a:cubicBezTo>
                    <a:pt x="401" y="1128"/>
                    <a:pt x="627" y="727"/>
                    <a:pt x="827" y="101"/>
                  </a:cubicBezTo>
                  <a:lnTo>
                    <a:pt x="928" y="0"/>
                  </a:lnTo>
                  <a:lnTo>
                    <a:pt x="827" y="0"/>
                  </a:lnTo>
                  <a:cubicBezTo>
                    <a:pt x="793" y="0"/>
                    <a:pt x="759" y="0"/>
                    <a:pt x="727" y="1"/>
                  </a:cubicBezTo>
                  <a:lnTo>
                    <a:pt x="727" y="1"/>
                  </a:lnTo>
                  <a:lnTo>
                    <a:pt x="727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86" name="Google Shape;2986;p37"/>
            <p:cNvSpPr/>
            <p:nvPr/>
          </p:nvSpPr>
          <p:spPr>
            <a:xfrm rot="5400000" flipH="1">
              <a:off x="5238938" y="4987025"/>
              <a:ext cx="23225" cy="18675"/>
            </a:xfrm>
            <a:custGeom>
              <a:avLst/>
              <a:gdLst/>
              <a:ahLst/>
              <a:cxnLst/>
              <a:rect l="l" t="t" r="r" b="b"/>
              <a:pathLst>
                <a:path w="929" h="747" extrusionOk="0">
                  <a:moveTo>
                    <a:pt x="302" y="0"/>
                  </a:moveTo>
                  <a:cubicBezTo>
                    <a:pt x="101" y="101"/>
                    <a:pt x="1" y="101"/>
                    <a:pt x="1" y="101"/>
                  </a:cubicBezTo>
                  <a:lnTo>
                    <a:pt x="781" y="101"/>
                  </a:lnTo>
                  <a:cubicBezTo>
                    <a:pt x="608" y="473"/>
                    <a:pt x="502" y="727"/>
                    <a:pt x="502" y="727"/>
                  </a:cubicBezTo>
                  <a:cubicBezTo>
                    <a:pt x="519" y="740"/>
                    <a:pt x="535" y="747"/>
                    <a:pt x="550" y="747"/>
                  </a:cubicBezTo>
                  <a:cubicBezTo>
                    <a:pt x="655" y="747"/>
                    <a:pt x="754" y="471"/>
                    <a:pt x="928" y="101"/>
                  </a:cubicBezTo>
                  <a:lnTo>
                    <a:pt x="928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87" name="Google Shape;2987;p37"/>
            <p:cNvSpPr/>
            <p:nvPr/>
          </p:nvSpPr>
          <p:spPr>
            <a:xfrm rot="5400000" flipH="1">
              <a:off x="5289938" y="5001675"/>
              <a:ext cx="18200" cy="20700"/>
            </a:xfrm>
            <a:custGeom>
              <a:avLst/>
              <a:gdLst/>
              <a:ahLst/>
              <a:cxnLst/>
              <a:rect l="l" t="t" r="r" b="b"/>
              <a:pathLst>
                <a:path w="728" h="828" extrusionOk="0">
                  <a:moveTo>
                    <a:pt x="1" y="0"/>
                  </a:moveTo>
                  <a:lnTo>
                    <a:pt x="201" y="201"/>
                  </a:lnTo>
                  <a:cubicBezTo>
                    <a:pt x="284" y="201"/>
                    <a:pt x="368" y="340"/>
                    <a:pt x="523" y="458"/>
                  </a:cubicBezTo>
                  <a:lnTo>
                    <a:pt x="523" y="458"/>
                  </a:lnTo>
                  <a:cubicBezTo>
                    <a:pt x="168" y="660"/>
                    <a:pt x="1" y="828"/>
                    <a:pt x="1" y="828"/>
                  </a:cubicBezTo>
                  <a:cubicBezTo>
                    <a:pt x="1" y="828"/>
                    <a:pt x="301" y="727"/>
                    <a:pt x="727" y="527"/>
                  </a:cubicBezTo>
                  <a:lnTo>
                    <a:pt x="727" y="401"/>
                  </a:lnTo>
                  <a:cubicBezTo>
                    <a:pt x="527" y="301"/>
                    <a:pt x="301" y="201"/>
                    <a:pt x="201" y="101"/>
                  </a:cubicBezTo>
                  <a:cubicBezTo>
                    <a:pt x="101" y="0"/>
                    <a:pt x="1" y="0"/>
                    <a:pt x="1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88" name="Google Shape;2988;p37"/>
            <p:cNvSpPr/>
            <p:nvPr/>
          </p:nvSpPr>
          <p:spPr>
            <a:xfrm rot="5400000" flipH="1">
              <a:off x="5330538" y="4929750"/>
              <a:ext cx="21325" cy="21075"/>
            </a:xfrm>
            <a:custGeom>
              <a:avLst/>
              <a:gdLst/>
              <a:ahLst/>
              <a:cxnLst/>
              <a:rect l="l" t="t" r="r" b="b"/>
              <a:pathLst>
                <a:path w="853" h="843" extrusionOk="0">
                  <a:moveTo>
                    <a:pt x="7" y="0"/>
                  </a:moveTo>
                  <a:cubicBezTo>
                    <a:pt x="3" y="0"/>
                    <a:pt x="1" y="5"/>
                    <a:pt x="1" y="15"/>
                  </a:cubicBezTo>
                  <a:cubicBezTo>
                    <a:pt x="1" y="15"/>
                    <a:pt x="101" y="341"/>
                    <a:pt x="226" y="742"/>
                  </a:cubicBezTo>
                  <a:lnTo>
                    <a:pt x="226" y="842"/>
                  </a:lnTo>
                  <a:lnTo>
                    <a:pt x="326" y="742"/>
                  </a:lnTo>
                  <a:cubicBezTo>
                    <a:pt x="527" y="642"/>
                    <a:pt x="627" y="441"/>
                    <a:pt x="727" y="341"/>
                  </a:cubicBezTo>
                  <a:cubicBezTo>
                    <a:pt x="853" y="216"/>
                    <a:pt x="853" y="116"/>
                    <a:pt x="853" y="115"/>
                  </a:cubicBezTo>
                  <a:lnTo>
                    <a:pt x="853" y="115"/>
                  </a:lnTo>
                  <a:cubicBezTo>
                    <a:pt x="853" y="116"/>
                    <a:pt x="727" y="216"/>
                    <a:pt x="627" y="341"/>
                  </a:cubicBezTo>
                  <a:cubicBezTo>
                    <a:pt x="542" y="341"/>
                    <a:pt x="456" y="487"/>
                    <a:pt x="309" y="592"/>
                  </a:cubicBezTo>
                  <a:lnTo>
                    <a:pt x="309" y="592"/>
                  </a:lnTo>
                  <a:cubicBezTo>
                    <a:pt x="214" y="328"/>
                    <a:pt x="43" y="0"/>
                    <a:pt x="7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89" name="Google Shape;2989;p37"/>
            <p:cNvSpPr/>
            <p:nvPr/>
          </p:nvSpPr>
          <p:spPr>
            <a:xfrm rot="5400000" flipH="1">
              <a:off x="5211100" y="4957313"/>
              <a:ext cx="23850" cy="21075"/>
            </a:xfrm>
            <a:custGeom>
              <a:avLst/>
              <a:gdLst/>
              <a:ahLst/>
              <a:cxnLst/>
              <a:rect l="l" t="t" r="r" b="b"/>
              <a:pathLst>
                <a:path w="954" h="843" extrusionOk="0">
                  <a:moveTo>
                    <a:pt x="627" y="0"/>
                  </a:moveTo>
                  <a:lnTo>
                    <a:pt x="527" y="100"/>
                  </a:lnTo>
                  <a:cubicBezTo>
                    <a:pt x="427" y="201"/>
                    <a:pt x="226" y="401"/>
                    <a:pt x="126" y="501"/>
                  </a:cubicBezTo>
                  <a:cubicBezTo>
                    <a:pt x="126" y="627"/>
                    <a:pt x="1" y="727"/>
                    <a:pt x="1" y="727"/>
                  </a:cubicBezTo>
                  <a:cubicBezTo>
                    <a:pt x="1" y="727"/>
                    <a:pt x="126" y="627"/>
                    <a:pt x="226" y="627"/>
                  </a:cubicBezTo>
                  <a:cubicBezTo>
                    <a:pt x="314" y="517"/>
                    <a:pt x="402" y="349"/>
                    <a:pt x="557" y="242"/>
                  </a:cubicBezTo>
                  <a:lnTo>
                    <a:pt x="557" y="242"/>
                  </a:lnTo>
                  <a:cubicBezTo>
                    <a:pt x="740" y="507"/>
                    <a:pt x="832" y="842"/>
                    <a:pt x="850" y="842"/>
                  </a:cubicBezTo>
                  <a:cubicBezTo>
                    <a:pt x="852" y="842"/>
                    <a:pt x="853" y="837"/>
                    <a:pt x="853" y="827"/>
                  </a:cubicBezTo>
                  <a:cubicBezTo>
                    <a:pt x="953" y="827"/>
                    <a:pt x="853" y="501"/>
                    <a:pt x="627" y="100"/>
                  </a:cubicBezTo>
                  <a:lnTo>
                    <a:pt x="627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90" name="Google Shape;2990;p37"/>
            <p:cNvSpPr/>
            <p:nvPr/>
          </p:nvSpPr>
          <p:spPr>
            <a:xfrm rot="5400000" flipH="1">
              <a:off x="5263625" y="4881363"/>
              <a:ext cx="21325" cy="23850"/>
            </a:xfrm>
            <a:custGeom>
              <a:avLst/>
              <a:gdLst/>
              <a:ahLst/>
              <a:cxnLst/>
              <a:rect l="l" t="t" r="r" b="b"/>
              <a:pathLst>
                <a:path w="853" h="954" extrusionOk="0">
                  <a:moveTo>
                    <a:pt x="727" y="1"/>
                  </a:moveTo>
                  <a:lnTo>
                    <a:pt x="101" y="427"/>
                  </a:lnTo>
                  <a:lnTo>
                    <a:pt x="0" y="427"/>
                  </a:lnTo>
                  <a:lnTo>
                    <a:pt x="101" y="527"/>
                  </a:lnTo>
                  <a:cubicBezTo>
                    <a:pt x="326" y="627"/>
                    <a:pt x="426" y="728"/>
                    <a:pt x="627" y="853"/>
                  </a:cubicBezTo>
                  <a:cubicBezTo>
                    <a:pt x="727" y="853"/>
                    <a:pt x="852" y="953"/>
                    <a:pt x="852" y="953"/>
                  </a:cubicBezTo>
                  <a:cubicBezTo>
                    <a:pt x="852" y="853"/>
                    <a:pt x="727" y="853"/>
                    <a:pt x="627" y="728"/>
                  </a:cubicBezTo>
                  <a:cubicBezTo>
                    <a:pt x="534" y="635"/>
                    <a:pt x="357" y="543"/>
                    <a:pt x="251" y="450"/>
                  </a:cubicBezTo>
                  <a:lnTo>
                    <a:pt x="251" y="450"/>
                  </a:lnTo>
                  <a:cubicBezTo>
                    <a:pt x="574" y="272"/>
                    <a:pt x="727" y="88"/>
                    <a:pt x="727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91" name="Google Shape;2991;p37"/>
            <p:cNvSpPr/>
            <p:nvPr/>
          </p:nvSpPr>
          <p:spPr>
            <a:xfrm rot="5400000" flipH="1">
              <a:off x="5301838" y="4927125"/>
              <a:ext cx="31350" cy="31350"/>
            </a:xfrm>
            <a:custGeom>
              <a:avLst/>
              <a:gdLst/>
              <a:ahLst/>
              <a:cxnLst/>
              <a:rect l="l" t="t" r="r" b="b"/>
              <a:pathLst>
                <a:path w="1254" h="1254" extrusionOk="0">
                  <a:moveTo>
                    <a:pt x="1" y="0"/>
                  </a:moveTo>
                  <a:cubicBezTo>
                    <a:pt x="1" y="0"/>
                    <a:pt x="101" y="526"/>
                    <a:pt x="302" y="1153"/>
                  </a:cubicBezTo>
                  <a:lnTo>
                    <a:pt x="302" y="1253"/>
                  </a:lnTo>
                  <a:lnTo>
                    <a:pt x="402" y="1153"/>
                  </a:lnTo>
                  <a:cubicBezTo>
                    <a:pt x="728" y="952"/>
                    <a:pt x="928" y="727"/>
                    <a:pt x="1028" y="627"/>
                  </a:cubicBezTo>
                  <a:cubicBezTo>
                    <a:pt x="1154" y="426"/>
                    <a:pt x="1254" y="426"/>
                    <a:pt x="1254" y="326"/>
                  </a:cubicBezTo>
                  <a:lnTo>
                    <a:pt x="1254" y="326"/>
                  </a:lnTo>
                  <a:cubicBezTo>
                    <a:pt x="1254" y="326"/>
                    <a:pt x="1154" y="426"/>
                    <a:pt x="928" y="526"/>
                  </a:cubicBezTo>
                  <a:cubicBezTo>
                    <a:pt x="834" y="715"/>
                    <a:pt x="651" y="837"/>
                    <a:pt x="359" y="1017"/>
                  </a:cubicBezTo>
                  <a:lnTo>
                    <a:pt x="359" y="1017"/>
                  </a:lnTo>
                  <a:cubicBezTo>
                    <a:pt x="187" y="452"/>
                    <a:pt x="94" y="0"/>
                    <a:pt x="1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92" name="Google Shape;2992;p37"/>
            <p:cNvSpPr/>
            <p:nvPr/>
          </p:nvSpPr>
          <p:spPr>
            <a:xfrm rot="5400000" flipH="1">
              <a:off x="5280525" y="4966588"/>
              <a:ext cx="31375" cy="31350"/>
            </a:xfrm>
            <a:custGeom>
              <a:avLst/>
              <a:gdLst/>
              <a:ahLst/>
              <a:cxnLst/>
              <a:rect l="l" t="t" r="r" b="b"/>
              <a:pathLst>
                <a:path w="1255" h="1254" extrusionOk="0">
                  <a:moveTo>
                    <a:pt x="327" y="0"/>
                  </a:moveTo>
                  <a:cubicBezTo>
                    <a:pt x="328" y="1"/>
                    <a:pt x="427" y="101"/>
                    <a:pt x="527" y="301"/>
                  </a:cubicBezTo>
                  <a:cubicBezTo>
                    <a:pt x="618" y="392"/>
                    <a:pt x="813" y="587"/>
                    <a:pt x="999" y="848"/>
                  </a:cubicBezTo>
                  <a:lnTo>
                    <a:pt x="999" y="848"/>
                  </a:lnTo>
                  <a:cubicBezTo>
                    <a:pt x="491" y="1043"/>
                    <a:pt x="1" y="1253"/>
                    <a:pt x="1" y="1253"/>
                  </a:cubicBezTo>
                  <a:cubicBezTo>
                    <a:pt x="1" y="1253"/>
                    <a:pt x="527" y="1128"/>
                    <a:pt x="1154" y="928"/>
                  </a:cubicBezTo>
                  <a:lnTo>
                    <a:pt x="1254" y="928"/>
                  </a:lnTo>
                  <a:lnTo>
                    <a:pt x="1154" y="827"/>
                  </a:lnTo>
                  <a:cubicBezTo>
                    <a:pt x="953" y="627"/>
                    <a:pt x="728" y="401"/>
                    <a:pt x="627" y="201"/>
                  </a:cubicBezTo>
                  <a:cubicBezTo>
                    <a:pt x="428" y="101"/>
                    <a:pt x="328" y="1"/>
                    <a:pt x="327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93" name="Google Shape;2993;p37"/>
            <p:cNvSpPr/>
            <p:nvPr/>
          </p:nvSpPr>
          <p:spPr>
            <a:xfrm rot="5400000" flipH="1">
              <a:off x="5237938" y="4946525"/>
              <a:ext cx="31350" cy="28850"/>
            </a:xfrm>
            <a:custGeom>
              <a:avLst/>
              <a:gdLst/>
              <a:ahLst/>
              <a:cxnLst/>
              <a:rect l="l" t="t" r="r" b="b"/>
              <a:pathLst>
                <a:path w="1254" h="1154" extrusionOk="0">
                  <a:moveTo>
                    <a:pt x="827" y="1"/>
                  </a:moveTo>
                  <a:cubicBezTo>
                    <a:pt x="627" y="226"/>
                    <a:pt x="401" y="427"/>
                    <a:pt x="201" y="627"/>
                  </a:cubicBezTo>
                  <a:cubicBezTo>
                    <a:pt x="100" y="752"/>
                    <a:pt x="0" y="853"/>
                    <a:pt x="0" y="853"/>
                  </a:cubicBezTo>
                  <a:cubicBezTo>
                    <a:pt x="0" y="853"/>
                    <a:pt x="100" y="752"/>
                    <a:pt x="301" y="627"/>
                  </a:cubicBezTo>
                  <a:cubicBezTo>
                    <a:pt x="392" y="536"/>
                    <a:pt x="585" y="363"/>
                    <a:pt x="845" y="182"/>
                  </a:cubicBezTo>
                  <a:lnTo>
                    <a:pt x="845" y="182"/>
                  </a:lnTo>
                  <a:cubicBezTo>
                    <a:pt x="1034" y="776"/>
                    <a:pt x="1132" y="1153"/>
                    <a:pt x="1253" y="1153"/>
                  </a:cubicBezTo>
                  <a:cubicBezTo>
                    <a:pt x="1253" y="1153"/>
                    <a:pt x="1128" y="627"/>
                    <a:pt x="927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94" name="Google Shape;2994;p37"/>
            <p:cNvSpPr/>
            <p:nvPr/>
          </p:nvSpPr>
          <p:spPr>
            <a:xfrm rot="5400000" flipH="1">
              <a:off x="5260350" y="4905938"/>
              <a:ext cx="28850" cy="29825"/>
            </a:xfrm>
            <a:custGeom>
              <a:avLst/>
              <a:gdLst/>
              <a:ahLst/>
              <a:cxnLst/>
              <a:rect l="l" t="t" r="r" b="b"/>
              <a:pathLst>
                <a:path w="1154" h="1193" extrusionOk="0">
                  <a:moveTo>
                    <a:pt x="1048" y="0"/>
                  </a:moveTo>
                  <a:cubicBezTo>
                    <a:pt x="864" y="0"/>
                    <a:pt x="459" y="93"/>
                    <a:pt x="0" y="240"/>
                  </a:cubicBezTo>
                  <a:lnTo>
                    <a:pt x="0" y="365"/>
                  </a:lnTo>
                  <a:cubicBezTo>
                    <a:pt x="226" y="666"/>
                    <a:pt x="426" y="867"/>
                    <a:pt x="627" y="992"/>
                  </a:cubicBezTo>
                  <a:cubicBezTo>
                    <a:pt x="526" y="766"/>
                    <a:pt x="326" y="566"/>
                    <a:pt x="100" y="365"/>
                  </a:cubicBezTo>
                  <a:cubicBezTo>
                    <a:pt x="727" y="240"/>
                    <a:pt x="1153" y="40"/>
                    <a:pt x="1153" y="40"/>
                  </a:cubicBezTo>
                  <a:cubicBezTo>
                    <a:pt x="1153" y="13"/>
                    <a:pt x="1115" y="0"/>
                    <a:pt x="1048" y="0"/>
                  </a:cubicBezTo>
                  <a:close/>
                  <a:moveTo>
                    <a:pt x="627" y="992"/>
                  </a:moveTo>
                  <a:cubicBezTo>
                    <a:pt x="727" y="1192"/>
                    <a:pt x="852" y="1192"/>
                    <a:pt x="852" y="1192"/>
                  </a:cubicBezTo>
                  <a:cubicBezTo>
                    <a:pt x="852" y="1192"/>
                    <a:pt x="852" y="1092"/>
                    <a:pt x="627" y="992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95" name="Google Shape;2995;p37"/>
            <p:cNvSpPr/>
            <p:nvPr/>
          </p:nvSpPr>
          <p:spPr>
            <a:xfrm rot="5400000" flipH="1">
              <a:off x="7284625" y="4451238"/>
              <a:ext cx="109675" cy="164200"/>
            </a:xfrm>
            <a:custGeom>
              <a:avLst/>
              <a:gdLst/>
              <a:ahLst/>
              <a:cxnLst/>
              <a:rect l="l" t="t" r="r" b="b"/>
              <a:pathLst>
                <a:path w="4387" h="6568" extrusionOk="0">
                  <a:moveTo>
                    <a:pt x="1" y="1"/>
                  </a:moveTo>
                  <a:cubicBezTo>
                    <a:pt x="1" y="1"/>
                    <a:pt x="954" y="1555"/>
                    <a:pt x="2106" y="3334"/>
                  </a:cubicBezTo>
                  <a:cubicBezTo>
                    <a:pt x="3359" y="5214"/>
                    <a:pt x="4287" y="6567"/>
                    <a:pt x="4287" y="6567"/>
                  </a:cubicBezTo>
                  <a:cubicBezTo>
                    <a:pt x="4387" y="6567"/>
                    <a:pt x="3460" y="5114"/>
                    <a:pt x="2206" y="3234"/>
                  </a:cubicBezTo>
                  <a:cubicBezTo>
                    <a:pt x="1054" y="1455"/>
                    <a:pt x="1" y="1"/>
                    <a:pt x="1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96" name="Google Shape;2996;p37"/>
            <p:cNvSpPr/>
            <p:nvPr/>
          </p:nvSpPr>
          <p:spPr>
            <a:xfrm rot="5400000" flipH="1">
              <a:off x="7270350" y="4488688"/>
              <a:ext cx="151025" cy="99300"/>
            </a:xfrm>
            <a:custGeom>
              <a:avLst/>
              <a:gdLst/>
              <a:ahLst/>
              <a:cxnLst/>
              <a:rect l="l" t="t" r="r" b="b"/>
              <a:pathLst>
                <a:path w="6041" h="3972" extrusionOk="0">
                  <a:moveTo>
                    <a:pt x="6026" y="0"/>
                  </a:moveTo>
                  <a:cubicBezTo>
                    <a:pt x="5878" y="0"/>
                    <a:pt x="4588" y="901"/>
                    <a:pt x="3033" y="1891"/>
                  </a:cubicBezTo>
                  <a:cubicBezTo>
                    <a:pt x="1354" y="3019"/>
                    <a:pt x="0" y="3871"/>
                    <a:pt x="0" y="3971"/>
                  </a:cubicBezTo>
                  <a:cubicBezTo>
                    <a:pt x="0" y="3971"/>
                    <a:pt x="1354" y="3144"/>
                    <a:pt x="3033" y="1991"/>
                  </a:cubicBezTo>
                  <a:cubicBezTo>
                    <a:pt x="4687" y="939"/>
                    <a:pt x="6041" y="11"/>
                    <a:pt x="6041" y="11"/>
                  </a:cubicBezTo>
                  <a:cubicBezTo>
                    <a:pt x="6041" y="4"/>
                    <a:pt x="6036" y="0"/>
                    <a:pt x="6026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97" name="Google Shape;2997;p37"/>
            <p:cNvSpPr/>
            <p:nvPr/>
          </p:nvSpPr>
          <p:spPr>
            <a:xfrm rot="5400000" flipH="1">
              <a:off x="7322525" y="4460313"/>
              <a:ext cx="36375" cy="166700"/>
            </a:xfrm>
            <a:custGeom>
              <a:avLst/>
              <a:gdLst/>
              <a:ahLst/>
              <a:cxnLst/>
              <a:rect l="l" t="t" r="r" b="b"/>
              <a:pathLst>
                <a:path w="1455" h="6668" extrusionOk="0">
                  <a:moveTo>
                    <a:pt x="1454" y="1"/>
                  </a:moveTo>
                  <a:cubicBezTo>
                    <a:pt x="1454" y="1"/>
                    <a:pt x="1053" y="1455"/>
                    <a:pt x="727" y="3334"/>
                  </a:cubicBezTo>
                  <a:cubicBezTo>
                    <a:pt x="326" y="5113"/>
                    <a:pt x="1" y="6567"/>
                    <a:pt x="101" y="6667"/>
                  </a:cubicBezTo>
                  <a:cubicBezTo>
                    <a:pt x="101" y="6667"/>
                    <a:pt x="427" y="5113"/>
                    <a:pt x="828" y="3334"/>
                  </a:cubicBezTo>
                  <a:cubicBezTo>
                    <a:pt x="1254" y="1455"/>
                    <a:pt x="1454" y="1"/>
                    <a:pt x="1454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98" name="Google Shape;2998;p37"/>
            <p:cNvSpPr/>
            <p:nvPr/>
          </p:nvSpPr>
          <p:spPr>
            <a:xfrm rot="5400000" flipH="1">
              <a:off x="7258325" y="4515763"/>
              <a:ext cx="182975" cy="39500"/>
            </a:xfrm>
            <a:custGeom>
              <a:avLst/>
              <a:gdLst/>
              <a:ahLst/>
              <a:cxnLst/>
              <a:rect l="l" t="t" r="r" b="b"/>
              <a:pathLst>
                <a:path w="7319" h="1580" extrusionOk="0">
                  <a:moveTo>
                    <a:pt x="0" y="1"/>
                  </a:moveTo>
                  <a:cubicBezTo>
                    <a:pt x="0" y="101"/>
                    <a:pt x="1679" y="427"/>
                    <a:pt x="3659" y="853"/>
                  </a:cubicBezTo>
                  <a:cubicBezTo>
                    <a:pt x="5639" y="1254"/>
                    <a:pt x="7318" y="1580"/>
                    <a:pt x="7318" y="1580"/>
                  </a:cubicBezTo>
                  <a:cubicBezTo>
                    <a:pt x="7318" y="1480"/>
                    <a:pt x="5639" y="1154"/>
                    <a:pt x="3659" y="728"/>
                  </a:cubicBezTo>
                  <a:cubicBezTo>
                    <a:pt x="1679" y="327"/>
                    <a:pt x="0" y="1"/>
                    <a:pt x="0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99" name="Google Shape;2999;p37"/>
            <p:cNvSpPr/>
            <p:nvPr/>
          </p:nvSpPr>
          <p:spPr>
            <a:xfrm rot="5400000" flipH="1">
              <a:off x="7393963" y="4565575"/>
              <a:ext cx="28850" cy="31350"/>
            </a:xfrm>
            <a:custGeom>
              <a:avLst/>
              <a:gdLst/>
              <a:ahLst/>
              <a:cxnLst/>
              <a:rect l="l" t="t" r="r" b="b"/>
              <a:pathLst>
                <a:path w="1154" h="1254" extrusionOk="0">
                  <a:moveTo>
                    <a:pt x="928" y="1"/>
                  </a:moveTo>
                  <a:lnTo>
                    <a:pt x="928" y="301"/>
                  </a:lnTo>
                  <a:lnTo>
                    <a:pt x="928" y="1090"/>
                  </a:lnTo>
                  <a:lnTo>
                    <a:pt x="928" y="1090"/>
                  </a:lnTo>
                  <a:cubicBezTo>
                    <a:pt x="370" y="814"/>
                    <a:pt x="0" y="727"/>
                    <a:pt x="0" y="727"/>
                  </a:cubicBezTo>
                  <a:lnTo>
                    <a:pt x="0" y="727"/>
                  </a:lnTo>
                  <a:cubicBezTo>
                    <a:pt x="0" y="727"/>
                    <a:pt x="426" y="1028"/>
                    <a:pt x="1053" y="1254"/>
                  </a:cubicBezTo>
                  <a:lnTo>
                    <a:pt x="1053" y="1153"/>
                  </a:lnTo>
                  <a:cubicBezTo>
                    <a:pt x="1153" y="828"/>
                    <a:pt x="1053" y="527"/>
                    <a:pt x="1053" y="301"/>
                  </a:cubicBezTo>
                  <a:cubicBezTo>
                    <a:pt x="1053" y="101"/>
                    <a:pt x="1053" y="1"/>
                    <a:pt x="928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00" name="Google Shape;3000;p37"/>
            <p:cNvSpPr/>
            <p:nvPr/>
          </p:nvSpPr>
          <p:spPr>
            <a:xfrm rot="5400000" flipH="1">
              <a:off x="7266463" y="4476925"/>
              <a:ext cx="28200" cy="31350"/>
            </a:xfrm>
            <a:custGeom>
              <a:avLst/>
              <a:gdLst/>
              <a:ahLst/>
              <a:cxnLst/>
              <a:rect l="l" t="t" r="r" b="b"/>
              <a:pathLst>
                <a:path w="1128" h="1254" extrusionOk="0">
                  <a:moveTo>
                    <a:pt x="0" y="0"/>
                  </a:moveTo>
                  <a:lnTo>
                    <a:pt x="0" y="101"/>
                  </a:lnTo>
                  <a:cubicBezTo>
                    <a:pt x="0" y="426"/>
                    <a:pt x="0" y="727"/>
                    <a:pt x="100" y="928"/>
                  </a:cubicBezTo>
                  <a:lnTo>
                    <a:pt x="100" y="101"/>
                  </a:lnTo>
                  <a:cubicBezTo>
                    <a:pt x="627" y="426"/>
                    <a:pt x="1128" y="527"/>
                    <a:pt x="1128" y="527"/>
                  </a:cubicBezTo>
                  <a:cubicBezTo>
                    <a:pt x="1128" y="527"/>
                    <a:pt x="727" y="201"/>
                    <a:pt x="100" y="0"/>
                  </a:cubicBezTo>
                  <a:close/>
                  <a:moveTo>
                    <a:pt x="100" y="928"/>
                  </a:moveTo>
                  <a:lnTo>
                    <a:pt x="100" y="1253"/>
                  </a:lnTo>
                  <a:cubicBezTo>
                    <a:pt x="100" y="1253"/>
                    <a:pt x="201" y="1153"/>
                    <a:pt x="100" y="928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01" name="Google Shape;3001;p37"/>
            <p:cNvSpPr/>
            <p:nvPr/>
          </p:nvSpPr>
          <p:spPr>
            <a:xfrm rot="5400000" flipH="1">
              <a:off x="7291213" y="4496650"/>
              <a:ext cx="20700" cy="20700"/>
            </a:xfrm>
            <a:custGeom>
              <a:avLst/>
              <a:gdLst/>
              <a:ahLst/>
              <a:cxnLst/>
              <a:rect l="l" t="t" r="r" b="b"/>
              <a:pathLst>
                <a:path w="828" h="828" extrusionOk="0">
                  <a:moveTo>
                    <a:pt x="0" y="1"/>
                  </a:moveTo>
                  <a:lnTo>
                    <a:pt x="0" y="101"/>
                  </a:lnTo>
                  <a:lnTo>
                    <a:pt x="0" y="627"/>
                  </a:lnTo>
                  <a:cubicBezTo>
                    <a:pt x="100" y="728"/>
                    <a:pt x="100" y="828"/>
                    <a:pt x="100" y="828"/>
                  </a:cubicBezTo>
                  <a:lnTo>
                    <a:pt x="100" y="627"/>
                  </a:lnTo>
                  <a:lnTo>
                    <a:pt x="100" y="148"/>
                  </a:lnTo>
                  <a:lnTo>
                    <a:pt x="100" y="148"/>
                  </a:lnTo>
                  <a:cubicBezTo>
                    <a:pt x="361" y="268"/>
                    <a:pt x="567" y="352"/>
                    <a:pt x="699" y="352"/>
                  </a:cubicBezTo>
                  <a:cubicBezTo>
                    <a:pt x="756" y="352"/>
                    <a:pt x="799" y="336"/>
                    <a:pt x="827" y="302"/>
                  </a:cubicBezTo>
                  <a:cubicBezTo>
                    <a:pt x="827" y="302"/>
                    <a:pt x="526" y="101"/>
                    <a:pt x="100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02" name="Google Shape;3002;p37"/>
            <p:cNvSpPr/>
            <p:nvPr/>
          </p:nvSpPr>
          <p:spPr>
            <a:xfrm rot="5400000" flipH="1">
              <a:off x="7378300" y="4460963"/>
              <a:ext cx="31350" cy="28825"/>
            </a:xfrm>
            <a:custGeom>
              <a:avLst/>
              <a:gdLst/>
              <a:ahLst/>
              <a:cxnLst/>
              <a:rect l="l" t="t" r="r" b="b"/>
              <a:pathLst>
                <a:path w="1254" h="1153" extrusionOk="0">
                  <a:moveTo>
                    <a:pt x="502" y="0"/>
                  </a:moveTo>
                  <a:cubicBezTo>
                    <a:pt x="502" y="0"/>
                    <a:pt x="301" y="527"/>
                    <a:pt x="1" y="1028"/>
                  </a:cubicBezTo>
                  <a:lnTo>
                    <a:pt x="1" y="1153"/>
                  </a:lnTo>
                  <a:lnTo>
                    <a:pt x="928" y="1153"/>
                  </a:lnTo>
                  <a:cubicBezTo>
                    <a:pt x="1129" y="1028"/>
                    <a:pt x="1254" y="1028"/>
                    <a:pt x="1254" y="1028"/>
                  </a:cubicBezTo>
                  <a:lnTo>
                    <a:pt x="159" y="1028"/>
                  </a:lnTo>
                  <a:cubicBezTo>
                    <a:pt x="415" y="458"/>
                    <a:pt x="502" y="0"/>
                    <a:pt x="502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03" name="Google Shape;3003;p37"/>
            <p:cNvSpPr/>
            <p:nvPr/>
          </p:nvSpPr>
          <p:spPr>
            <a:xfrm rot="5400000" flipH="1">
              <a:off x="7368275" y="4487263"/>
              <a:ext cx="20700" cy="18175"/>
            </a:xfrm>
            <a:custGeom>
              <a:avLst/>
              <a:gdLst/>
              <a:ahLst/>
              <a:cxnLst/>
              <a:rect l="l" t="t" r="r" b="b"/>
              <a:pathLst>
                <a:path w="828" h="727" extrusionOk="0">
                  <a:moveTo>
                    <a:pt x="301" y="0"/>
                  </a:moveTo>
                  <a:cubicBezTo>
                    <a:pt x="301" y="0"/>
                    <a:pt x="201" y="326"/>
                    <a:pt x="0" y="627"/>
                  </a:cubicBezTo>
                  <a:lnTo>
                    <a:pt x="0" y="727"/>
                  </a:lnTo>
                  <a:lnTo>
                    <a:pt x="627" y="727"/>
                  </a:lnTo>
                  <a:cubicBezTo>
                    <a:pt x="827" y="727"/>
                    <a:pt x="827" y="627"/>
                    <a:pt x="827" y="627"/>
                  </a:cubicBezTo>
                  <a:lnTo>
                    <a:pt x="149" y="627"/>
                  </a:lnTo>
                  <a:cubicBezTo>
                    <a:pt x="316" y="273"/>
                    <a:pt x="393" y="0"/>
                    <a:pt x="301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04" name="Google Shape;3004;p37"/>
            <p:cNvSpPr/>
            <p:nvPr/>
          </p:nvSpPr>
          <p:spPr>
            <a:xfrm rot="5400000" flipH="1">
              <a:off x="7284313" y="4591900"/>
              <a:ext cx="31350" cy="28850"/>
            </a:xfrm>
            <a:custGeom>
              <a:avLst/>
              <a:gdLst/>
              <a:ahLst/>
              <a:cxnLst/>
              <a:rect l="l" t="t" r="r" b="b"/>
              <a:pathLst>
                <a:path w="1254" h="1154" extrusionOk="0">
                  <a:moveTo>
                    <a:pt x="1153" y="1"/>
                  </a:moveTo>
                  <a:cubicBezTo>
                    <a:pt x="853" y="1"/>
                    <a:pt x="527" y="1"/>
                    <a:pt x="326" y="101"/>
                  </a:cubicBezTo>
                  <a:lnTo>
                    <a:pt x="1" y="101"/>
                  </a:lnTo>
                  <a:cubicBezTo>
                    <a:pt x="1" y="101"/>
                    <a:pt x="101" y="201"/>
                    <a:pt x="326" y="201"/>
                  </a:cubicBezTo>
                  <a:cubicBezTo>
                    <a:pt x="527" y="101"/>
                    <a:pt x="853" y="101"/>
                    <a:pt x="1153" y="101"/>
                  </a:cubicBezTo>
                  <a:cubicBezTo>
                    <a:pt x="953" y="627"/>
                    <a:pt x="727" y="1153"/>
                    <a:pt x="727" y="1153"/>
                  </a:cubicBezTo>
                  <a:cubicBezTo>
                    <a:pt x="853" y="1153"/>
                    <a:pt x="1053" y="727"/>
                    <a:pt x="1254" y="101"/>
                  </a:cubicBezTo>
                  <a:lnTo>
                    <a:pt x="1254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05" name="Google Shape;3005;p37"/>
            <p:cNvSpPr/>
            <p:nvPr/>
          </p:nvSpPr>
          <p:spPr>
            <a:xfrm rot="5400000" flipH="1">
              <a:off x="7303113" y="4573725"/>
              <a:ext cx="23200" cy="20700"/>
            </a:xfrm>
            <a:custGeom>
              <a:avLst/>
              <a:gdLst/>
              <a:ahLst/>
              <a:cxnLst/>
              <a:rect l="l" t="t" r="r" b="b"/>
              <a:pathLst>
                <a:path w="928" h="828" extrusionOk="0">
                  <a:moveTo>
                    <a:pt x="201" y="0"/>
                  </a:moveTo>
                  <a:cubicBezTo>
                    <a:pt x="100" y="101"/>
                    <a:pt x="0" y="101"/>
                    <a:pt x="0" y="101"/>
                  </a:cubicBezTo>
                  <a:lnTo>
                    <a:pt x="703" y="101"/>
                  </a:lnTo>
                  <a:cubicBezTo>
                    <a:pt x="612" y="487"/>
                    <a:pt x="527" y="828"/>
                    <a:pt x="527" y="828"/>
                  </a:cubicBezTo>
                  <a:cubicBezTo>
                    <a:pt x="527" y="828"/>
                    <a:pt x="727" y="527"/>
                    <a:pt x="827" y="101"/>
                  </a:cubicBezTo>
                  <a:lnTo>
                    <a:pt x="928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06" name="Google Shape;3006;p37"/>
            <p:cNvSpPr/>
            <p:nvPr/>
          </p:nvSpPr>
          <p:spPr>
            <a:xfrm rot="5400000" flipH="1">
              <a:off x="7353525" y="4590313"/>
              <a:ext cx="20700" cy="21375"/>
            </a:xfrm>
            <a:custGeom>
              <a:avLst/>
              <a:gdLst/>
              <a:ahLst/>
              <a:cxnLst/>
              <a:rect l="l" t="t" r="r" b="b"/>
              <a:pathLst>
                <a:path w="828" h="855" extrusionOk="0">
                  <a:moveTo>
                    <a:pt x="101" y="0"/>
                  </a:moveTo>
                  <a:cubicBezTo>
                    <a:pt x="101" y="0"/>
                    <a:pt x="101" y="101"/>
                    <a:pt x="201" y="201"/>
                  </a:cubicBezTo>
                  <a:cubicBezTo>
                    <a:pt x="290" y="290"/>
                    <a:pt x="479" y="399"/>
                    <a:pt x="590" y="493"/>
                  </a:cubicBezTo>
                  <a:lnTo>
                    <a:pt x="590" y="493"/>
                  </a:lnTo>
                  <a:cubicBezTo>
                    <a:pt x="238" y="669"/>
                    <a:pt x="1" y="828"/>
                    <a:pt x="1" y="828"/>
                  </a:cubicBezTo>
                  <a:cubicBezTo>
                    <a:pt x="19" y="846"/>
                    <a:pt x="45" y="854"/>
                    <a:pt x="77" y="854"/>
                  </a:cubicBezTo>
                  <a:cubicBezTo>
                    <a:pt x="220" y="854"/>
                    <a:pt x="482" y="691"/>
                    <a:pt x="727" y="527"/>
                  </a:cubicBezTo>
                  <a:lnTo>
                    <a:pt x="828" y="527"/>
                  </a:lnTo>
                  <a:lnTo>
                    <a:pt x="727" y="427"/>
                  </a:lnTo>
                  <a:cubicBezTo>
                    <a:pt x="627" y="301"/>
                    <a:pt x="427" y="201"/>
                    <a:pt x="301" y="101"/>
                  </a:cubicBezTo>
                  <a:cubicBezTo>
                    <a:pt x="201" y="0"/>
                    <a:pt x="101" y="0"/>
                    <a:pt x="101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07" name="Google Shape;3007;p37"/>
            <p:cNvSpPr/>
            <p:nvPr/>
          </p:nvSpPr>
          <p:spPr>
            <a:xfrm rot="5400000" flipH="1">
              <a:off x="7395513" y="4517025"/>
              <a:ext cx="20725" cy="21325"/>
            </a:xfrm>
            <a:custGeom>
              <a:avLst/>
              <a:gdLst/>
              <a:ahLst/>
              <a:cxnLst/>
              <a:rect l="l" t="t" r="r" b="b"/>
              <a:pathLst>
                <a:path w="829" h="853" extrusionOk="0">
                  <a:moveTo>
                    <a:pt x="1" y="0"/>
                  </a:moveTo>
                  <a:cubicBezTo>
                    <a:pt x="1" y="0"/>
                    <a:pt x="1" y="326"/>
                    <a:pt x="201" y="727"/>
                  </a:cubicBezTo>
                  <a:lnTo>
                    <a:pt x="201" y="852"/>
                  </a:lnTo>
                  <a:lnTo>
                    <a:pt x="302" y="727"/>
                  </a:lnTo>
                  <a:cubicBezTo>
                    <a:pt x="402" y="627"/>
                    <a:pt x="628" y="426"/>
                    <a:pt x="728" y="326"/>
                  </a:cubicBezTo>
                  <a:cubicBezTo>
                    <a:pt x="828" y="226"/>
                    <a:pt x="828" y="226"/>
                    <a:pt x="828" y="101"/>
                  </a:cubicBezTo>
                  <a:lnTo>
                    <a:pt x="828" y="101"/>
                  </a:lnTo>
                  <a:cubicBezTo>
                    <a:pt x="828" y="101"/>
                    <a:pt x="728" y="226"/>
                    <a:pt x="628" y="326"/>
                  </a:cubicBezTo>
                  <a:cubicBezTo>
                    <a:pt x="511" y="419"/>
                    <a:pt x="416" y="512"/>
                    <a:pt x="243" y="605"/>
                  </a:cubicBezTo>
                  <a:lnTo>
                    <a:pt x="243" y="605"/>
                  </a:lnTo>
                  <a:cubicBezTo>
                    <a:pt x="82" y="262"/>
                    <a:pt x="1" y="0"/>
                    <a:pt x="1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08" name="Google Shape;3008;p37"/>
            <p:cNvSpPr/>
            <p:nvPr/>
          </p:nvSpPr>
          <p:spPr>
            <a:xfrm rot="5400000" flipH="1">
              <a:off x="7276788" y="4544900"/>
              <a:ext cx="20700" cy="23200"/>
            </a:xfrm>
            <a:custGeom>
              <a:avLst/>
              <a:gdLst/>
              <a:ahLst/>
              <a:cxnLst/>
              <a:rect l="l" t="t" r="r" b="b"/>
              <a:pathLst>
                <a:path w="828" h="928" extrusionOk="0">
                  <a:moveTo>
                    <a:pt x="627" y="0"/>
                  </a:moveTo>
                  <a:lnTo>
                    <a:pt x="526" y="100"/>
                  </a:lnTo>
                  <a:cubicBezTo>
                    <a:pt x="301" y="301"/>
                    <a:pt x="201" y="401"/>
                    <a:pt x="100" y="526"/>
                  </a:cubicBezTo>
                  <a:cubicBezTo>
                    <a:pt x="0" y="627"/>
                    <a:pt x="0" y="727"/>
                    <a:pt x="0" y="727"/>
                  </a:cubicBezTo>
                  <a:cubicBezTo>
                    <a:pt x="0" y="727"/>
                    <a:pt x="100" y="727"/>
                    <a:pt x="201" y="627"/>
                  </a:cubicBezTo>
                  <a:cubicBezTo>
                    <a:pt x="287" y="540"/>
                    <a:pt x="373" y="362"/>
                    <a:pt x="539" y="250"/>
                  </a:cubicBezTo>
                  <a:lnTo>
                    <a:pt x="539" y="250"/>
                  </a:lnTo>
                  <a:cubicBezTo>
                    <a:pt x="642" y="650"/>
                    <a:pt x="827" y="927"/>
                    <a:pt x="827" y="927"/>
                  </a:cubicBezTo>
                  <a:cubicBezTo>
                    <a:pt x="827" y="827"/>
                    <a:pt x="727" y="526"/>
                    <a:pt x="627" y="100"/>
                  </a:cubicBezTo>
                  <a:lnTo>
                    <a:pt x="627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09" name="Google Shape;3009;p37"/>
            <p:cNvSpPr/>
            <p:nvPr/>
          </p:nvSpPr>
          <p:spPr>
            <a:xfrm rot="5400000" flipH="1">
              <a:off x="7330363" y="4470025"/>
              <a:ext cx="18200" cy="23850"/>
            </a:xfrm>
            <a:custGeom>
              <a:avLst/>
              <a:gdLst/>
              <a:ahLst/>
              <a:cxnLst/>
              <a:rect l="l" t="t" r="r" b="b"/>
              <a:pathLst>
                <a:path w="728" h="954" extrusionOk="0">
                  <a:moveTo>
                    <a:pt x="727" y="1"/>
                  </a:moveTo>
                  <a:cubicBezTo>
                    <a:pt x="727" y="1"/>
                    <a:pt x="402" y="226"/>
                    <a:pt x="1" y="427"/>
                  </a:cubicBezTo>
                  <a:lnTo>
                    <a:pt x="1" y="527"/>
                  </a:lnTo>
                  <a:cubicBezTo>
                    <a:pt x="201" y="627"/>
                    <a:pt x="402" y="753"/>
                    <a:pt x="502" y="853"/>
                  </a:cubicBezTo>
                  <a:cubicBezTo>
                    <a:pt x="627" y="853"/>
                    <a:pt x="727" y="953"/>
                    <a:pt x="727" y="953"/>
                  </a:cubicBezTo>
                  <a:cubicBezTo>
                    <a:pt x="727" y="953"/>
                    <a:pt x="727" y="853"/>
                    <a:pt x="627" y="753"/>
                  </a:cubicBezTo>
                  <a:cubicBezTo>
                    <a:pt x="435" y="646"/>
                    <a:pt x="334" y="558"/>
                    <a:pt x="185" y="472"/>
                  </a:cubicBezTo>
                  <a:lnTo>
                    <a:pt x="185" y="472"/>
                  </a:lnTo>
                  <a:cubicBezTo>
                    <a:pt x="459" y="290"/>
                    <a:pt x="727" y="115"/>
                    <a:pt x="727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10" name="Google Shape;3010;p37"/>
            <p:cNvSpPr/>
            <p:nvPr/>
          </p:nvSpPr>
          <p:spPr>
            <a:xfrm rot="5400000" flipH="1">
              <a:off x="7365688" y="4516150"/>
              <a:ext cx="31350" cy="28700"/>
            </a:xfrm>
            <a:custGeom>
              <a:avLst/>
              <a:gdLst/>
              <a:ahLst/>
              <a:cxnLst/>
              <a:rect l="l" t="t" r="r" b="b"/>
              <a:pathLst>
                <a:path w="1254" h="1148" extrusionOk="0">
                  <a:moveTo>
                    <a:pt x="6" y="1"/>
                  </a:moveTo>
                  <a:cubicBezTo>
                    <a:pt x="2" y="1"/>
                    <a:pt x="0" y="7"/>
                    <a:pt x="0" y="19"/>
                  </a:cubicBezTo>
                  <a:cubicBezTo>
                    <a:pt x="0" y="19"/>
                    <a:pt x="100" y="420"/>
                    <a:pt x="326" y="1047"/>
                  </a:cubicBezTo>
                  <a:lnTo>
                    <a:pt x="326" y="1147"/>
                  </a:lnTo>
                  <a:lnTo>
                    <a:pt x="426" y="1147"/>
                  </a:lnTo>
                  <a:lnTo>
                    <a:pt x="426" y="1047"/>
                  </a:lnTo>
                  <a:cubicBezTo>
                    <a:pt x="627" y="947"/>
                    <a:pt x="827" y="646"/>
                    <a:pt x="1053" y="521"/>
                  </a:cubicBezTo>
                  <a:lnTo>
                    <a:pt x="1253" y="320"/>
                  </a:lnTo>
                  <a:cubicBezTo>
                    <a:pt x="1253" y="291"/>
                    <a:pt x="1245" y="279"/>
                    <a:pt x="1227" y="279"/>
                  </a:cubicBezTo>
                  <a:cubicBezTo>
                    <a:pt x="1186" y="279"/>
                    <a:pt x="1094" y="350"/>
                    <a:pt x="953" y="420"/>
                  </a:cubicBezTo>
                  <a:cubicBezTo>
                    <a:pt x="838" y="627"/>
                    <a:pt x="577" y="812"/>
                    <a:pt x="380" y="919"/>
                  </a:cubicBezTo>
                  <a:lnTo>
                    <a:pt x="380" y="919"/>
                  </a:lnTo>
                  <a:cubicBezTo>
                    <a:pt x="196" y="412"/>
                    <a:pt x="38" y="1"/>
                    <a:pt x="6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11" name="Google Shape;3011;p37"/>
            <p:cNvSpPr/>
            <p:nvPr/>
          </p:nvSpPr>
          <p:spPr>
            <a:xfrm rot="5400000" flipH="1">
              <a:off x="7347275" y="4555238"/>
              <a:ext cx="28225" cy="31350"/>
            </a:xfrm>
            <a:custGeom>
              <a:avLst/>
              <a:gdLst/>
              <a:ahLst/>
              <a:cxnLst/>
              <a:rect l="l" t="t" r="r" b="b"/>
              <a:pathLst>
                <a:path w="1129" h="1254" extrusionOk="0">
                  <a:moveTo>
                    <a:pt x="301" y="0"/>
                  </a:moveTo>
                  <a:cubicBezTo>
                    <a:pt x="301" y="0"/>
                    <a:pt x="301" y="101"/>
                    <a:pt x="502" y="301"/>
                  </a:cubicBezTo>
                  <a:cubicBezTo>
                    <a:pt x="611" y="498"/>
                    <a:pt x="778" y="676"/>
                    <a:pt x="952" y="852"/>
                  </a:cubicBezTo>
                  <a:lnTo>
                    <a:pt x="952" y="852"/>
                  </a:lnTo>
                  <a:cubicBezTo>
                    <a:pt x="369" y="1046"/>
                    <a:pt x="0" y="1253"/>
                    <a:pt x="0" y="1253"/>
                  </a:cubicBezTo>
                  <a:lnTo>
                    <a:pt x="1028" y="1028"/>
                  </a:lnTo>
                  <a:lnTo>
                    <a:pt x="1128" y="928"/>
                  </a:lnTo>
                  <a:lnTo>
                    <a:pt x="1128" y="827"/>
                  </a:lnTo>
                  <a:cubicBezTo>
                    <a:pt x="928" y="627"/>
                    <a:pt x="727" y="401"/>
                    <a:pt x="502" y="201"/>
                  </a:cubicBezTo>
                  <a:cubicBezTo>
                    <a:pt x="401" y="100"/>
                    <a:pt x="301" y="0"/>
                    <a:pt x="301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12" name="Google Shape;3012;p37"/>
            <p:cNvSpPr/>
            <p:nvPr/>
          </p:nvSpPr>
          <p:spPr>
            <a:xfrm rot="5400000" flipH="1">
              <a:off x="7302800" y="4534563"/>
              <a:ext cx="31350" cy="28225"/>
            </a:xfrm>
            <a:custGeom>
              <a:avLst/>
              <a:gdLst/>
              <a:ahLst/>
              <a:cxnLst/>
              <a:rect l="l" t="t" r="r" b="b"/>
              <a:pathLst>
                <a:path w="1254" h="1129" extrusionOk="0">
                  <a:moveTo>
                    <a:pt x="201" y="627"/>
                  </a:moveTo>
                  <a:cubicBezTo>
                    <a:pt x="0" y="728"/>
                    <a:pt x="0" y="828"/>
                    <a:pt x="0" y="828"/>
                  </a:cubicBezTo>
                  <a:cubicBezTo>
                    <a:pt x="0" y="828"/>
                    <a:pt x="101" y="828"/>
                    <a:pt x="201" y="627"/>
                  </a:cubicBezTo>
                  <a:close/>
                  <a:moveTo>
                    <a:pt x="827" y="1"/>
                  </a:moveTo>
                  <a:cubicBezTo>
                    <a:pt x="527" y="201"/>
                    <a:pt x="301" y="402"/>
                    <a:pt x="201" y="627"/>
                  </a:cubicBezTo>
                  <a:cubicBezTo>
                    <a:pt x="426" y="502"/>
                    <a:pt x="627" y="301"/>
                    <a:pt x="827" y="101"/>
                  </a:cubicBezTo>
                  <a:cubicBezTo>
                    <a:pt x="928" y="728"/>
                    <a:pt x="1153" y="1129"/>
                    <a:pt x="1153" y="1129"/>
                  </a:cubicBezTo>
                  <a:cubicBezTo>
                    <a:pt x="1253" y="1129"/>
                    <a:pt x="1153" y="627"/>
                    <a:pt x="928" y="101"/>
                  </a:cubicBezTo>
                  <a:lnTo>
                    <a:pt x="928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13" name="Google Shape;3013;p37"/>
            <p:cNvSpPr/>
            <p:nvPr/>
          </p:nvSpPr>
          <p:spPr>
            <a:xfrm rot="5400000" flipH="1">
              <a:off x="7322875" y="4493813"/>
              <a:ext cx="31350" cy="32025"/>
            </a:xfrm>
            <a:custGeom>
              <a:avLst/>
              <a:gdLst/>
              <a:ahLst/>
              <a:cxnLst/>
              <a:rect l="l" t="t" r="r" b="b"/>
              <a:pathLst>
                <a:path w="1254" h="1281" extrusionOk="0">
                  <a:moveTo>
                    <a:pt x="1202" y="0"/>
                  </a:moveTo>
                  <a:cubicBezTo>
                    <a:pt x="1059" y="0"/>
                    <a:pt x="634" y="151"/>
                    <a:pt x="126" y="253"/>
                  </a:cubicBezTo>
                  <a:lnTo>
                    <a:pt x="0" y="253"/>
                  </a:lnTo>
                  <a:lnTo>
                    <a:pt x="126" y="353"/>
                  </a:lnTo>
                  <a:cubicBezTo>
                    <a:pt x="326" y="654"/>
                    <a:pt x="527" y="880"/>
                    <a:pt x="627" y="980"/>
                  </a:cubicBezTo>
                  <a:cubicBezTo>
                    <a:pt x="852" y="1180"/>
                    <a:pt x="953" y="1281"/>
                    <a:pt x="953" y="1281"/>
                  </a:cubicBezTo>
                  <a:cubicBezTo>
                    <a:pt x="953" y="1180"/>
                    <a:pt x="852" y="1080"/>
                    <a:pt x="752" y="980"/>
                  </a:cubicBezTo>
                  <a:cubicBezTo>
                    <a:pt x="627" y="754"/>
                    <a:pt x="426" y="554"/>
                    <a:pt x="226" y="353"/>
                  </a:cubicBezTo>
                  <a:lnTo>
                    <a:pt x="226" y="336"/>
                  </a:lnTo>
                  <a:lnTo>
                    <a:pt x="226" y="336"/>
                  </a:lnTo>
                  <a:cubicBezTo>
                    <a:pt x="805" y="229"/>
                    <a:pt x="1253" y="28"/>
                    <a:pt x="1253" y="28"/>
                  </a:cubicBezTo>
                  <a:cubicBezTo>
                    <a:pt x="1253" y="9"/>
                    <a:pt x="1235" y="0"/>
                    <a:pt x="1202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14" name="Google Shape;3014;p37"/>
            <p:cNvSpPr/>
            <p:nvPr/>
          </p:nvSpPr>
          <p:spPr>
            <a:xfrm rot="5400000" flipH="1">
              <a:off x="3969538" y="4217550"/>
              <a:ext cx="109675" cy="164925"/>
            </a:xfrm>
            <a:custGeom>
              <a:avLst/>
              <a:gdLst/>
              <a:ahLst/>
              <a:cxnLst/>
              <a:rect l="l" t="t" r="r" b="b"/>
              <a:pathLst>
                <a:path w="4387" h="6597" extrusionOk="0">
                  <a:moveTo>
                    <a:pt x="4" y="1"/>
                  </a:moveTo>
                  <a:cubicBezTo>
                    <a:pt x="2" y="1"/>
                    <a:pt x="1" y="2"/>
                    <a:pt x="1" y="5"/>
                  </a:cubicBezTo>
                  <a:cubicBezTo>
                    <a:pt x="1" y="5"/>
                    <a:pt x="928" y="1459"/>
                    <a:pt x="2081" y="3239"/>
                  </a:cubicBezTo>
                  <a:cubicBezTo>
                    <a:pt x="3334" y="5118"/>
                    <a:pt x="4286" y="6597"/>
                    <a:pt x="4286" y="6597"/>
                  </a:cubicBezTo>
                  <a:cubicBezTo>
                    <a:pt x="4387" y="6472"/>
                    <a:pt x="3434" y="5018"/>
                    <a:pt x="2181" y="3239"/>
                  </a:cubicBezTo>
                  <a:cubicBezTo>
                    <a:pt x="1090" y="1420"/>
                    <a:pt x="69" y="1"/>
                    <a:pt x="4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15" name="Google Shape;3015;p37"/>
            <p:cNvSpPr/>
            <p:nvPr/>
          </p:nvSpPr>
          <p:spPr>
            <a:xfrm rot="5400000" flipH="1">
              <a:off x="3957575" y="4255813"/>
              <a:ext cx="151650" cy="99025"/>
            </a:xfrm>
            <a:custGeom>
              <a:avLst/>
              <a:gdLst/>
              <a:ahLst/>
              <a:cxnLst/>
              <a:rect l="l" t="t" r="r" b="b"/>
              <a:pathLst>
                <a:path w="6066" h="3961" extrusionOk="0">
                  <a:moveTo>
                    <a:pt x="6065" y="1"/>
                  </a:moveTo>
                  <a:cubicBezTo>
                    <a:pt x="5965" y="1"/>
                    <a:pt x="4612" y="828"/>
                    <a:pt x="2932" y="1881"/>
                  </a:cubicBezTo>
                  <a:cubicBezTo>
                    <a:pt x="1253" y="3008"/>
                    <a:pt x="0" y="3961"/>
                    <a:pt x="0" y="3961"/>
                  </a:cubicBezTo>
                  <a:cubicBezTo>
                    <a:pt x="0" y="3961"/>
                    <a:pt x="1353" y="3134"/>
                    <a:pt x="3033" y="1981"/>
                  </a:cubicBezTo>
                  <a:cubicBezTo>
                    <a:pt x="4712" y="928"/>
                    <a:pt x="6065" y="1"/>
                    <a:pt x="6065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16" name="Google Shape;3016;p37"/>
            <p:cNvSpPr/>
            <p:nvPr/>
          </p:nvSpPr>
          <p:spPr>
            <a:xfrm rot="5400000" flipH="1">
              <a:off x="4010213" y="4227000"/>
              <a:ext cx="36350" cy="166700"/>
            </a:xfrm>
            <a:custGeom>
              <a:avLst/>
              <a:gdLst/>
              <a:ahLst/>
              <a:cxnLst/>
              <a:rect l="l" t="t" r="r" b="b"/>
              <a:pathLst>
                <a:path w="1454" h="6668" extrusionOk="0">
                  <a:moveTo>
                    <a:pt x="1454" y="1"/>
                  </a:moveTo>
                  <a:cubicBezTo>
                    <a:pt x="1354" y="1"/>
                    <a:pt x="1028" y="1455"/>
                    <a:pt x="727" y="3334"/>
                  </a:cubicBezTo>
                  <a:cubicBezTo>
                    <a:pt x="301" y="5114"/>
                    <a:pt x="0" y="6668"/>
                    <a:pt x="101" y="6668"/>
                  </a:cubicBezTo>
                  <a:cubicBezTo>
                    <a:pt x="101" y="6668"/>
                    <a:pt x="401" y="5214"/>
                    <a:pt x="827" y="3334"/>
                  </a:cubicBezTo>
                  <a:cubicBezTo>
                    <a:pt x="1128" y="1555"/>
                    <a:pt x="1454" y="1"/>
                    <a:pt x="1454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17" name="Google Shape;3017;p37"/>
            <p:cNvSpPr/>
            <p:nvPr/>
          </p:nvSpPr>
          <p:spPr>
            <a:xfrm rot="5400000" flipH="1">
              <a:off x="3944938" y="4284100"/>
              <a:ext cx="183000" cy="37450"/>
            </a:xfrm>
            <a:custGeom>
              <a:avLst/>
              <a:gdLst/>
              <a:ahLst/>
              <a:cxnLst/>
              <a:rect l="l" t="t" r="r" b="b"/>
              <a:pathLst>
                <a:path w="7320" h="1498" extrusionOk="0">
                  <a:moveTo>
                    <a:pt x="76" y="0"/>
                  </a:moveTo>
                  <a:cubicBezTo>
                    <a:pt x="27" y="0"/>
                    <a:pt x="1" y="6"/>
                    <a:pt x="1" y="19"/>
                  </a:cubicBezTo>
                  <a:lnTo>
                    <a:pt x="3660" y="771"/>
                  </a:lnTo>
                  <a:cubicBezTo>
                    <a:pt x="5640" y="1172"/>
                    <a:pt x="7219" y="1497"/>
                    <a:pt x="7319" y="1497"/>
                  </a:cubicBezTo>
                  <a:cubicBezTo>
                    <a:pt x="7319" y="1497"/>
                    <a:pt x="5640" y="1071"/>
                    <a:pt x="3660" y="645"/>
                  </a:cubicBezTo>
                  <a:cubicBezTo>
                    <a:pt x="1925" y="294"/>
                    <a:pt x="422" y="0"/>
                    <a:pt x="76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18" name="Google Shape;3018;p37"/>
            <p:cNvSpPr/>
            <p:nvPr/>
          </p:nvSpPr>
          <p:spPr>
            <a:xfrm rot="5400000" flipH="1">
              <a:off x="4081700" y="4335313"/>
              <a:ext cx="28700" cy="31375"/>
            </a:xfrm>
            <a:custGeom>
              <a:avLst/>
              <a:gdLst/>
              <a:ahLst/>
              <a:cxnLst/>
              <a:rect l="l" t="t" r="r" b="b"/>
              <a:pathLst>
                <a:path w="1148" h="1255" extrusionOk="0">
                  <a:moveTo>
                    <a:pt x="1047" y="1"/>
                  </a:moveTo>
                  <a:lnTo>
                    <a:pt x="1047" y="302"/>
                  </a:lnTo>
                  <a:lnTo>
                    <a:pt x="1047" y="1117"/>
                  </a:lnTo>
                  <a:lnTo>
                    <a:pt x="1047" y="1117"/>
                  </a:lnTo>
                  <a:cubicBezTo>
                    <a:pt x="586" y="948"/>
                    <a:pt x="248" y="801"/>
                    <a:pt x="136" y="801"/>
                  </a:cubicBezTo>
                  <a:cubicBezTo>
                    <a:pt x="109" y="801"/>
                    <a:pt x="95" y="810"/>
                    <a:pt x="95" y="828"/>
                  </a:cubicBezTo>
                  <a:cubicBezTo>
                    <a:pt x="0" y="828"/>
                    <a:pt x="466" y="1007"/>
                    <a:pt x="1047" y="1218"/>
                  </a:cubicBezTo>
                  <a:lnTo>
                    <a:pt x="1047" y="1218"/>
                  </a:lnTo>
                  <a:lnTo>
                    <a:pt x="1047" y="1254"/>
                  </a:lnTo>
                  <a:lnTo>
                    <a:pt x="1074" y="1227"/>
                  </a:lnTo>
                  <a:lnTo>
                    <a:pt x="1074" y="1227"/>
                  </a:lnTo>
                  <a:cubicBezTo>
                    <a:pt x="1098" y="1236"/>
                    <a:pt x="1123" y="1245"/>
                    <a:pt x="1148" y="1254"/>
                  </a:cubicBezTo>
                  <a:lnTo>
                    <a:pt x="1148" y="1154"/>
                  </a:lnTo>
                  <a:lnTo>
                    <a:pt x="1148" y="302"/>
                  </a:lnTo>
                  <a:cubicBezTo>
                    <a:pt x="1148" y="101"/>
                    <a:pt x="1047" y="1"/>
                    <a:pt x="1047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19" name="Google Shape;3019;p37"/>
            <p:cNvSpPr/>
            <p:nvPr/>
          </p:nvSpPr>
          <p:spPr>
            <a:xfrm rot="5400000" flipH="1">
              <a:off x="3971988" y="4358575"/>
              <a:ext cx="31350" cy="28850"/>
            </a:xfrm>
            <a:custGeom>
              <a:avLst/>
              <a:gdLst/>
              <a:ahLst/>
              <a:cxnLst/>
              <a:rect l="l" t="t" r="r" b="b"/>
              <a:pathLst>
                <a:path w="1254" h="1154" extrusionOk="0">
                  <a:moveTo>
                    <a:pt x="1153" y="1"/>
                  </a:moveTo>
                  <a:cubicBezTo>
                    <a:pt x="827" y="1"/>
                    <a:pt x="527" y="101"/>
                    <a:pt x="301" y="101"/>
                  </a:cubicBezTo>
                  <a:cubicBezTo>
                    <a:pt x="101" y="101"/>
                    <a:pt x="0" y="101"/>
                    <a:pt x="0" y="201"/>
                  </a:cubicBezTo>
                  <a:lnTo>
                    <a:pt x="1117" y="201"/>
                  </a:lnTo>
                  <a:cubicBezTo>
                    <a:pt x="906" y="773"/>
                    <a:pt x="727" y="1154"/>
                    <a:pt x="727" y="1154"/>
                  </a:cubicBezTo>
                  <a:cubicBezTo>
                    <a:pt x="827" y="1154"/>
                    <a:pt x="1028" y="728"/>
                    <a:pt x="1253" y="101"/>
                  </a:cubicBezTo>
                  <a:lnTo>
                    <a:pt x="1153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20" name="Google Shape;3020;p37"/>
            <p:cNvSpPr/>
            <p:nvPr/>
          </p:nvSpPr>
          <p:spPr>
            <a:xfrm rot="5400000" flipH="1">
              <a:off x="3990463" y="4340725"/>
              <a:ext cx="23850" cy="20700"/>
            </a:xfrm>
            <a:custGeom>
              <a:avLst/>
              <a:gdLst/>
              <a:ahLst/>
              <a:cxnLst/>
              <a:rect l="l" t="t" r="r" b="b"/>
              <a:pathLst>
                <a:path w="954" h="828" extrusionOk="0">
                  <a:moveTo>
                    <a:pt x="853" y="1"/>
                  </a:moveTo>
                  <a:cubicBezTo>
                    <a:pt x="527" y="1"/>
                    <a:pt x="327" y="101"/>
                    <a:pt x="226" y="101"/>
                  </a:cubicBezTo>
                  <a:lnTo>
                    <a:pt x="1" y="101"/>
                  </a:lnTo>
                  <a:cubicBezTo>
                    <a:pt x="1" y="101"/>
                    <a:pt x="126" y="201"/>
                    <a:pt x="226" y="201"/>
                  </a:cubicBezTo>
                  <a:lnTo>
                    <a:pt x="723" y="201"/>
                  </a:lnTo>
                  <a:cubicBezTo>
                    <a:pt x="612" y="574"/>
                    <a:pt x="527" y="828"/>
                    <a:pt x="527" y="828"/>
                  </a:cubicBezTo>
                  <a:cubicBezTo>
                    <a:pt x="527" y="828"/>
                    <a:pt x="718" y="574"/>
                    <a:pt x="827" y="201"/>
                  </a:cubicBezTo>
                  <a:lnTo>
                    <a:pt x="853" y="201"/>
                  </a:lnTo>
                  <a:lnTo>
                    <a:pt x="832" y="181"/>
                  </a:lnTo>
                  <a:lnTo>
                    <a:pt x="832" y="181"/>
                  </a:lnTo>
                  <a:cubicBezTo>
                    <a:pt x="840" y="155"/>
                    <a:pt x="847" y="128"/>
                    <a:pt x="853" y="101"/>
                  </a:cubicBezTo>
                  <a:lnTo>
                    <a:pt x="953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21" name="Google Shape;3021;p37"/>
            <p:cNvSpPr/>
            <p:nvPr/>
          </p:nvSpPr>
          <p:spPr>
            <a:xfrm rot="5400000" flipH="1">
              <a:off x="4039963" y="4356375"/>
              <a:ext cx="21325" cy="23225"/>
            </a:xfrm>
            <a:custGeom>
              <a:avLst/>
              <a:gdLst/>
              <a:ahLst/>
              <a:cxnLst/>
              <a:rect l="l" t="t" r="r" b="b"/>
              <a:pathLst>
                <a:path w="853" h="929" extrusionOk="0">
                  <a:moveTo>
                    <a:pt x="126" y="1"/>
                  </a:moveTo>
                  <a:cubicBezTo>
                    <a:pt x="126" y="2"/>
                    <a:pt x="126" y="102"/>
                    <a:pt x="226" y="201"/>
                  </a:cubicBezTo>
                  <a:cubicBezTo>
                    <a:pt x="326" y="302"/>
                    <a:pt x="527" y="427"/>
                    <a:pt x="627" y="527"/>
                  </a:cubicBezTo>
                  <a:lnTo>
                    <a:pt x="627" y="585"/>
                  </a:lnTo>
                  <a:lnTo>
                    <a:pt x="627" y="585"/>
                  </a:lnTo>
                  <a:cubicBezTo>
                    <a:pt x="264" y="748"/>
                    <a:pt x="0" y="838"/>
                    <a:pt x="0" y="928"/>
                  </a:cubicBezTo>
                  <a:cubicBezTo>
                    <a:pt x="0" y="928"/>
                    <a:pt x="326" y="828"/>
                    <a:pt x="752" y="627"/>
                  </a:cubicBezTo>
                  <a:lnTo>
                    <a:pt x="852" y="527"/>
                  </a:lnTo>
                  <a:lnTo>
                    <a:pt x="752" y="527"/>
                  </a:lnTo>
                  <a:cubicBezTo>
                    <a:pt x="527" y="302"/>
                    <a:pt x="426" y="201"/>
                    <a:pt x="326" y="101"/>
                  </a:cubicBezTo>
                  <a:cubicBezTo>
                    <a:pt x="127" y="101"/>
                    <a:pt x="126" y="2"/>
                    <a:pt x="126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22" name="Google Shape;3022;p37"/>
            <p:cNvSpPr/>
            <p:nvPr/>
          </p:nvSpPr>
          <p:spPr>
            <a:xfrm rot="5400000" flipH="1">
              <a:off x="4081950" y="4285588"/>
              <a:ext cx="23200" cy="21325"/>
            </a:xfrm>
            <a:custGeom>
              <a:avLst/>
              <a:gdLst/>
              <a:ahLst/>
              <a:cxnLst/>
              <a:rect l="l" t="t" r="r" b="b"/>
              <a:pathLst>
                <a:path w="928" h="853" extrusionOk="0">
                  <a:moveTo>
                    <a:pt x="101" y="1"/>
                  </a:moveTo>
                  <a:cubicBezTo>
                    <a:pt x="0" y="1"/>
                    <a:pt x="101" y="326"/>
                    <a:pt x="301" y="727"/>
                  </a:cubicBezTo>
                  <a:lnTo>
                    <a:pt x="301" y="853"/>
                  </a:lnTo>
                  <a:lnTo>
                    <a:pt x="426" y="853"/>
                  </a:lnTo>
                  <a:cubicBezTo>
                    <a:pt x="527" y="627"/>
                    <a:pt x="727" y="527"/>
                    <a:pt x="827" y="427"/>
                  </a:cubicBezTo>
                  <a:cubicBezTo>
                    <a:pt x="827" y="326"/>
                    <a:pt x="928" y="226"/>
                    <a:pt x="928" y="226"/>
                  </a:cubicBezTo>
                  <a:lnTo>
                    <a:pt x="928" y="226"/>
                  </a:lnTo>
                  <a:cubicBezTo>
                    <a:pt x="928" y="226"/>
                    <a:pt x="827" y="226"/>
                    <a:pt x="727" y="326"/>
                  </a:cubicBezTo>
                  <a:cubicBezTo>
                    <a:pt x="645" y="409"/>
                    <a:pt x="494" y="492"/>
                    <a:pt x="373" y="630"/>
                  </a:cubicBezTo>
                  <a:lnTo>
                    <a:pt x="373" y="630"/>
                  </a:lnTo>
                  <a:cubicBezTo>
                    <a:pt x="185" y="275"/>
                    <a:pt x="101" y="1"/>
                    <a:pt x="101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23" name="Google Shape;3023;p37"/>
            <p:cNvSpPr/>
            <p:nvPr/>
          </p:nvSpPr>
          <p:spPr>
            <a:xfrm rot="5400000" flipH="1">
              <a:off x="3962900" y="4313163"/>
              <a:ext cx="21325" cy="20700"/>
            </a:xfrm>
            <a:custGeom>
              <a:avLst/>
              <a:gdLst/>
              <a:ahLst/>
              <a:cxnLst/>
              <a:rect l="l" t="t" r="r" b="b"/>
              <a:pathLst>
                <a:path w="853" h="828" extrusionOk="0">
                  <a:moveTo>
                    <a:pt x="527" y="1"/>
                  </a:moveTo>
                  <a:cubicBezTo>
                    <a:pt x="327" y="201"/>
                    <a:pt x="226" y="301"/>
                    <a:pt x="101" y="427"/>
                  </a:cubicBezTo>
                  <a:cubicBezTo>
                    <a:pt x="1" y="527"/>
                    <a:pt x="1" y="627"/>
                    <a:pt x="1" y="627"/>
                  </a:cubicBezTo>
                  <a:cubicBezTo>
                    <a:pt x="1" y="627"/>
                    <a:pt x="101" y="627"/>
                    <a:pt x="226" y="527"/>
                  </a:cubicBezTo>
                  <a:cubicBezTo>
                    <a:pt x="312" y="441"/>
                    <a:pt x="398" y="336"/>
                    <a:pt x="548" y="182"/>
                  </a:cubicBezTo>
                  <a:lnTo>
                    <a:pt x="548" y="182"/>
                  </a:lnTo>
                  <a:cubicBezTo>
                    <a:pt x="655" y="565"/>
                    <a:pt x="853" y="828"/>
                    <a:pt x="853" y="828"/>
                  </a:cubicBezTo>
                  <a:cubicBezTo>
                    <a:pt x="853" y="828"/>
                    <a:pt x="728" y="527"/>
                    <a:pt x="627" y="101"/>
                  </a:cubicBezTo>
                  <a:lnTo>
                    <a:pt x="627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24" name="Google Shape;3024;p37"/>
            <p:cNvSpPr/>
            <p:nvPr/>
          </p:nvSpPr>
          <p:spPr>
            <a:xfrm rot="5400000" flipH="1">
              <a:off x="4053113" y="4283075"/>
              <a:ext cx="31375" cy="28225"/>
            </a:xfrm>
            <a:custGeom>
              <a:avLst/>
              <a:gdLst/>
              <a:ahLst/>
              <a:cxnLst/>
              <a:rect l="l" t="t" r="r" b="b"/>
              <a:pathLst>
                <a:path w="1255" h="1129" extrusionOk="0">
                  <a:moveTo>
                    <a:pt x="1" y="1"/>
                  </a:moveTo>
                  <a:lnTo>
                    <a:pt x="1" y="1"/>
                  </a:lnTo>
                  <a:cubicBezTo>
                    <a:pt x="1" y="1"/>
                    <a:pt x="101" y="502"/>
                    <a:pt x="201" y="1129"/>
                  </a:cubicBezTo>
                  <a:lnTo>
                    <a:pt x="402" y="1129"/>
                  </a:lnTo>
                  <a:lnTo>
                    <a:pt x="1028" y="502"/>
                  </a:lnTo>
                  <a:lnTo>
                    <a:pt x="1254" y="302"/>
                  </a:lnTo>
                  <a:lnTo>
                    <a:pt x="1254" y="302"/>
                  </a:lnTo>
                  <a:cubicBezTo>
                    <a:pt x="1254" y="302"/>
                    <a:pt x="1129" y="302"/>
                    <a:pt x="928" y="502"/>
                  </a:cubicBezTo>
                  <a:cubicBezTo>
                    <a:pt x="753" y="612"/>
                    <a:pt x="558" y="779"/>
                    <a:pt x="378" y="954"/>
                  </a:cubicBezTo>
                  <a:lnTo>
                    <a:pt x="378" y="954"/>
                  </a:lnTo>
                  <a:cubicBezTo>
                    <a:pt x="186" y="370"/>
                    <a:pt x="1" y="1"/>
                    <a:pt x="1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25" name="Google Shape;3025;p37"/>
            <p:cNvSpPr/>
            <p:nvPr/>
          </p:nvSpPr>
          <p:spPr>
            <a:xfrm rot="5400000" flipH="1">
              <a:off x="4032200" y="4323713"/>
              <a:ext cx="31225" cy="30800"/>
            </a:xfrm>
            <a:custGeom>
              <a:avLst/>
              <a:gdLst/>
              <a:ahLst/>
              <a:cxnLst/>
              <a:rect l="l" t="t" r="r" b="b"/>
              <a:pathLst>
                <a:path w="1249" h="1232" extrusionOk="0">
                  <a:moveTo>
                    <a:pt x="441" y="1"/>
                  </a:moveTo>
                  <a:cubicBezTo>
                    <a:pt x="429" y="1"/>
                    <a:pt x="422" y="13"/>
                    <a:pt x="422" y="40"/>
                  </a:cubicBezTo>
                  <a:cubicBezTo>
                    <a:pt x="422" y="40"/>
                    <a:pt x="422" y="140"/>
                    <a:pt x="522" y="240"/>
                  </a:cubicBezTo>
                  <a:cubicBezTo>
                    <a:pt x="723" y="466"/>
                    <a:pt x="923" y="666"/>
                    <a:pt x="1048" y="867"/>
                  </a:cubicBezTo>
                  <a:lnTo>
                    <a:pt x="1063" y="882"/>
                  </a:lnTo>
                  <a:lnTo>
                    <a:pt x="1063" y="882"/>
                  </a:lnTo>
                  <a:cubicBezTo>
                    <a:pt x="475" y="987"/>
                    <a:pt x="0" y="1193"/>
                    <a:pt x="96" y="1193"/>
                  </a:cubicBezTo>
                  <a:cubicBezTo>
                    <a:pt x="96" y="1219"/>
                    <a:pt x="125" y="1232"/>
                    <a:pt x="180" y="1232"/>
                  </a:cubicBezTo>
                  <a:cubicBezTo>
                    <a:pt x="334" y="1232"/>
                    <a:pt x="687" y="1133"/>
                    <a:pt x="1149" y="967"/>
                  </a:cubicBezTo>
                  <a:lnTo>
                    <a:pt x="1249" y="967"/>
                  </a:lnTo>
                  <a:lnTo>
                    <a:pt x="1249" y="867"/>
                  </a:lnTo>
                  <a:lnTo>
                    <a:pt x="1149" y="867"/>
                  </a:lnTo>
                  <a:cubicBezTo>
                    <a:pt x="1048" y="566"/>
                    <a:pt x="823" y="341"/>
                    <a:pt x="622" y="240"/>
                  </a:cubicBezTo>
                  <a:cubicBezTo>
                    <a:pt x="549" y="94"/>
                    <a:pt x="475" y="1"/>
                    <a:pt x="441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26" name="Google Shape;3026;p37"/>
            <p:cNvSpPr/>
            <p:nvPr/>
          </p:nvSpPr>
          <p:spPr>
            <a:xfrm rot="5400000" flipH="1">
              <a:off x="3987625" y="4301563"/>
              <a:ext cx="33875" cy="31350"/>
            </a:xfrm>
            <a:custGeom>
              <a:avLst/>
              <a:gdLst/>
              <a:ahLst/>
              <a:cxnLst/>
              <a:rect l="l" t="t" r="r" b="b"/>
              <a:pathLst>
                <a:path w="1355" h="1254" extrusionOk="0">
                  <a:moveTo>
                    <a:pt x="1053" y="0"/>
                  </a:moveTo>
                  <a:lnTo>
                    <a:pt x="953" y="100"/>
                  </a:lnTo>
                  <a:cubicBezTo>
                    <a:pt x="627" y="301"/>
                    <a:pt x="427" y="501"/>
                    <a:pt x="327" y="627"/>
                  </a:cubicBezTo>
                  <a:cubicBezTo>
                    <a:pt x="101" y="727"/>
                    <a:pt x="1" y="827"/>
                    <a:pt x="1" y="827"/>
                  </a:cubicBezTo>
                  <a:cubicBezTo>
                    <a:pt x="30" y="857"/>
                    <a:pt x="62" y="869"/>
                    <a:pt x="94" y="869"/>
                  </a:cubicBezTo>
                  <a:cubicBezTo>
                    <a:pt x="172" y="869"/>
                    <a:pt x="256" y="798"/>
                    <a:pt x="327" y="727"/>
                  </a:cubicBezTo>
                  <a:cubicBezTo>
                    <a:pt x="527" y="501"/>
                    <a:pt x="728" y="301"/>
                    <a:pt x="953" y="201"/>
                  </a:cubicBezTo>
                  <a:lnTo>
                    <a:pt x="970" y="201"/>
                  </a:lnTo>
                  <a:cubicBezTo>
                    <a:pt x="1074" y="782"/>
                    <a:pt x="1254" y="1253"/>
                    <a:pt x="1254" y="1253"/>
                  </a:cubicBezTo>
                  <a:cubicBezTo>
                    <a:pt x="1354" y="1128"/>
                    <a:pt x="1154" y="727"/>
                    <a:pt x="1053" y="100"/>
                  </a:cubicBezTo>
                  <a:lnTo>
                    <a:pt x="1053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27" name="Google Shape;3027;p37"/>
            <p:cNvSpPr/>
            <p:nvPr/>
          </p:nvSpPr>
          <p:spPr>
            <a:xfrm rot="5400000" flipH="1">
              <a:off x="6305613" y="4022350"/>
              <a:ext cx="109675" cy="164825"/>
            </a:xfrm>
            <a:custGeom>
              <a:avLst/>
              <a:gdLst/>
              <a:ahLst/>
              <a:cxnLst/>
              <a:rect l="l" t="t" r="r" b="b"/>
              <a:pathLst>
                <a:path w="4387" h="6593" extrusionOk="0">
                  <a:moveTo>
                    <a:pt x="1" y="1"/>
                  </a:moveTo>
                  <a:cubicBezTo>
                    <a:pt x="1" y="2"/>
                    <a:pt x="929" y="1480"/>
                    <a:pt x="2081" y="3359"/>
                  </a:cubicBezTo>
                  <a:cubicBezTo>
                    <a:pt x="3334" y="5139"/>
                    <a:pt x="4287" y="6592"/>
                    <a:pt x="4387" y="6592"/>
                  </a:cubicBezTo>
                  <a:cubicBezTo>
                    <a:pt x="4387" y="6592"/>
                    <a:pt x="3434" y="5139"/>
                    <a:pt x="2181" y="3259"/>
                  </a:cubicBezTo>
                  <a:cubicBezTo>
                    <a:pt x="1029" y="1480"/>
                    <a:pt x="1" y="2"/>
                    <a:pt x="1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28" name="Google Shape;3028;p37"/>
            <p:cNvSpPr/>
            <p:nvPr/>
          </p:nvSpPr>
          <p:spPr>
            <a:xfrm rot="5400000" flipH="1">
              <a:off x="6293613" y="4060475"/>
              <a:ext cx="151650" cy="99200"/>
            </a:xfrm>
            <a:custGeom>
              <a:avLst/>
              <a:gdLst/>
              <a:ahLst/>
              <a:cxnLst/>
              <a:rect l="l" t="t" r="r" b="b"/>
              <a:pathLst>
                <a:path w="6066" h="3968" extrusionOk="0">
                  <a:moveTo>
                    <a:pt x="6065" y="0"/>
                  </a:moveTo>
                  <a:cubicBezTo>
                    <a:pt x="6065" y="0"/>
                    <a:pt x="4712" y="827"/>
                    <a:pt x="3033" y="1980"/>
                  </a:cubicBezTo>
                  <a:cubicBezTo>
                    <a:pt x="1354" y="3033"/>
                    <a:pt x="0" y="3960"/>
                    <a:pt x="0" y="3960"/>
                  </a:cubicBezTo>
                  <a:cubicBezTo>
                    <a:pt x="0" y="3965"/>
                    <a:pt x="4" y="3968"/>
                    <a:pt x="10" y="3968"/>
                  </a:cubicBezTo>
                  <a:cubicBezTo>
                    <a:pt x="136" y="3968"/>
                    <a:pt x="1437" y="3081"/>
                    <a:pt x="3033" y="2080"/>
                  </a:cubicBezTo>
                  <a:cubicBezTo>
                    <a:pt x="4712" y="928"/>
                    <a:pt x="6065" y="100"/>
                    <a:pt x="6065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29" name="Google Shape;3029;p37"/>
            <p:cNvSpPr/>
            <p:nvPr/>
          </p:nvSpPr>
          <p:spPr>
            <a:xfrm rot="5400000" flipH="1">
              <a:off x="6344450" y="4032988"/>
              <a:ext cx="37000" cy="164825"/>
            </a:xfrm>
            <a:custGeom>
              <a:avLst/>
              <a:gdLst/>
              <a:ahLst/>
              <a:cxnLst/>
              <a:rect l="l" t="t" r="r" b="b"/>
              <a:pathLst>
                <a:path w="1480" h="6593" extrusionOk="0">
                  <a:moveTo>
                    <a:pt x="1479" y="1"/>
                  </a:moveTo>
                  <a:cubicBezTo>
                    <a:pt x="1479" y="1"/>
                    <a:pt x="1053" y="1480"/>
                    <a:pt x="752" y="3234"/>
                  </a:cubicBezTo>
                  <a:cubicBezTo>
                    <a:pt x="326" y="5113"/>
                    <a:pt x="0" y="6592"/>
                    <a:pt x="126" y="6592"/>
                  </a:cubicBezTo>
                  <a:cubicBezTo>
                    <a:pt x="126" y="6592"/>
                    <a:pt x="427" y="5113"/>
                    <a:pt x="853" y="3359"/>
                  </a:cubicBezTo>
                  <a:cubicBezTo>
                    <a:pt x="1254" y="1480"/>
                    <a:pt x="1479" y="1"/>
                    <a:pt x="1479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30" name="Google Shape;3030;p37"/>
            <p:cNvSpPr/>
            <p:nvPr/>
          </p:nvSpPr>
          <p:spPr>
            <a:xfrm rot="5400000" flipH="1">
              <a:off x="6279275" y="4088138"/>
              <a:ext cx="183000" cy="38875"/>
            </a:xfrm>
            <a:custGeom>
              <a:avLst/>
              <a:gdLst/>
              <a:ahLst/>
              <a:cxnLst/>
              <a:rect l="l" t="t" r="r" b="b"/>
              <a:pathLst>
                <a:path w="7320" h="1555" extrusionOk="0">
                  <a:moveTo>
                    <a:pt x="1" y="0"/>
                  </a:moveTo>
                  <a:cubicBezTo>
                    <a:pt x="1" y="100"/>
                    <a:pt x="1680" y="401"/>
                    <a:pt x="3660" y="827"/>
                  </a:cubicBezTo>
                  <a:cubicBezTo>
                    <a:pt x="5640" y="1253"/>
                    <a:pt x="7319" y="1554"/>
                    <a:pt x="7319" y="1554"/>
                  </a:cubicBezTo>
                  <a:cubicBezTo>
                    <a:pt x="7319" y="1454"/>
                    <a:pt x="5640" y="1153"/>
                    <a:pt x="3660" y="727"/>
                  </a:cubicBezTo>
                  <a:cubicBezTo>
                    <a:pt x="1680" y="301"/>
                    <a:pt x="1" y="0"/>
                    <a:pt x="1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31" name="Google Shape;3031;p37"/>
            <p:cNvSpPr/>
            <p:nvPr/>
          </p:nvSpPr>
          <p:spPr>
            <a:xfrm rot="5400000" flipH="1">
              <a:off x="6415275" y="4137638"/>
              <a:ext cx="28825" cy="31350"/>
            </a:xfrm>
            <a:custGeom>
              <a:avLst/>
              <a:gdLst/>
              <a:ahLst/>
              <a:cxnLst/>
              <a:rect l="l" t="t" r="r" b="b"/>
              <a:pathLst>
                <a:path w="1153" h="1254" extrusionOk="0">
                  <a:moveTo>
                    <a:pt x="952" y="1"/>
                  </a:moveTo>
                  <a:lnTo>
                    <a:pt x="952" y="326"/>
                  </a:lnTo>
                  <a:lnTo>
                    <a:pt x="952" y="1098"/>
                  </a:lnTo>
                  <a:lnTo>
                    <a:pt x="952" y="1098"/>
                  </a:lnTo>
                  <a:cubicBezTo>
                    <a:pt x="462" y="837"/>
                    <a:pt x="0" y="727"/>
                    <a:pt x="0" y="727"/>
                  </a:cubicBezTo>
                  <a:lnTo>
                    <a:pt x="0" y="727"/>
                  </a:lnTo>
                  <a:cubicBezTo>
                    <a:pt x="0" y="727"/>
                    <a:pt x="426" y="953"/>
                    <a:pt x="1053" y="1254"/>
                  </a:cubicBezTo>
                  <a:lnTo>
                    <a:pt x="1153" y="1254"/>
                  </a:lnTo>
                  <a:lnTo>
                    <a:pt x="1153" y="1153"/>
                  </a:lnTo>
                  <a:cubicBezTo>
                    <a:pt x="1153" y="853"/>
                    <a:pt x="1053" y="527"/>
                    <a:pt x="1053" y="326"/>
                  </a:cubicBezTo>
                  <a:cubicBezTo>
                    <a:pt x="1053" y="101"/>
                    <a:pt x="1053" y="1"/>
                    <a:pt x="952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32" name="Google Shape;3032;p37"/>
            <p:cNvSpPr/>
            <p:nvPr/>
          </p:nvSpPr>
          <p:spPr>
            <a:xfrm rot="5400000" flipH="1">
              <a:off x="6287438" y="4048675"/>
              <a:ext cx="28850" cy="31350"/>
            </a:xfrm>
            <a:custGeom>
              <a:avLst/>
              <a:gdLst/>
              <a:ahLst/>
              <a:cxnLst/>
              <a:rect l="l" t="t" r="r" b="b"/>
              <a:pathLst>
                <a:path w="1154" h="1254" extrusionOk="0">
                  <a:moveTo>
                    <a:pt x="1" y="0"/>
                  </a:moveTo>
                  <a:lnTo>
                    <a:pt x="1" y="126"/>
                  </a:lnTo>
                  <a:cubicBezTo>
                    <a:pt x="1" y="426"/>
                    <a:pt x="1" y="752"/>
                    <a:pt x="101" y="953"/>
                  </a:cubicBezTo>
                  <a:lnTo>
                    <a:pt x="101" y="1254"/>
                  </a:lnTo>
                  <a:cubicBezTo>
                    <a:pt x="101" y="1254"/>
                    <a:pt x="201" y="1153"/>
                    <a:pt x="201" y="953"/>
                  </a:cubicBezTo>
                  <a:cubicBezTo>
                    <a:pt x="101" y="752"/>
                    <a:pt x="101" y="426"/>
                    <a:pt x="101" y="126"/>
                  </a:cubicBezTo>
                  <a:lnTo>
                    <a:pt x="101" y="126"/>
                  </a:lnTo>
                  <a:cubicBezTo>
                    <a:pt x="628" y="326"/>
                    <a:pt x="1154" y="527"/>
                    <a:pt x="1154" y="527"/>
                  </a:cubicBezTo>
                  <a:cubicBezTo>
                    <a:pt x="1154" y="426"/>
                    <a:pt x="728" y="226"/>
                    <a:pt x="101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33" name="Google Shape;3033;p37"/>
            <p:cNvSpPr/>
            <p:nvPr/>
          </p:nvSpPr>
          <p:spPr>
            <a:xfrm rot="5400000" flipH="1">
              <a:off x="6313125" y="4066838"/>
              <a:ext cx="21350" cy="23825"/>
            </a:xfrm>
            <a:custGeom>
              <a:avLst/>
              <a:gdLst/>
              <a:ahLst/>
              <a:cxnLst/>
              <a:rect l="l" t="t" r="r" b="b"/>
              <a:pathLst>
                <a:path w="854" h="953" extrusionOk="0">
                  <a:moveTo>
                    <a:pt x="1" y="1"/>
                  </a:moveTo>
                  <a:lnTo>
                    <a:pt x="1" y="101"/>
                  </a:lnTo>
                  <a:lnTo>
                    <a:pt x="1" y="727"/>
                  </a:lnTo>
                  <a:cubicBezTo>
                    <a:pt x="101" y="853"/>
                    <a:pt x="101" y="953"/>
                    <a:pt x="101" y="953"/>
                  </a:cubicBezTo>
                  <a:lnTo>
                    <a:pt x="101" y="727"/>
                  </a:lnTo>
                  <a:lnTo>
                    <a:pt x="101" y="250"/>
                  </a:lnTo>
                  <a:lnTo>
                    <a:pt x="101" y="250"/>
                  </a:lnTo>
                  <a:cubicBezTo>
                    <a:pt x="491" y="342"/>
                    <a:pt x="853" y="427"/>
                    <a:pt x="853" y="427"/>
                  </a:cubicBezTo>
                  <a:cubicBezTo>
                    <a:pt x="853" y="427"/>
                    <a:pt x="527" y="226"/>
                    <a:pt x="101" y="101"/>
                  </a:cubicBezTo>
                  <a:lnTo>
                    <a:pt x="1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34" name="Google Shape;3034;p37"/>
            <p:cNvSpPr/>
            <p:nvPr/>
          </p:nvSpPr>
          <p:spPr>
            <a:xfrm rot="5400000" flipH="1">
              <a:off x="6403663" y="4037075"/>
              <a:ext cx="23200" cy="28850"/>
            </a:xfrm>
            <a:custGeom>
              <a:avLst/>
              <a:gdLst/>
              <a:ahLst/>
              <a:cxnLst/>
              <a:rect l="l" t="t" r="r" b="b"/>
              <a:pathLst>
                <a:path w="928" h="1154" extrusionOk="0">
                  <a:moveTo>
                    <a:pt x="527" y="0"/>
                  </a:moveTo>
                  <a:lnTo>
                    <a:pt x="527" y="0"/>
                  </a:lnTo>
                  <a:cubicBezTo>
                    <a:pt x="527" y="0"/>
                    <a:pt x="301" y="426"/>
                    <a:pt x="1" y="1053"/>
                  </a:cubicBezTo>
                  <a:lnTo>
                    <a:pt x="1" y="1153"/>
                  </a:lnTo>
                  <a:lnTo>
                    <a:pt x="101" y="1153"/>
                  </a:lnTo>
                  <a:cubicBezTo>
                    <a:pt x="427" y="1153"/>
                    <a:pt x="727" y="1153"/>
                    <a:pt x="928" y="1053"/>
                  </a:cubicBezTo>
                  <a:lnTo>
                    <a:pt x="151" y="1053"/>
                  </a:lnTo>
                  <a:cubicBezTo>
                    <a:pt x="437" y="471"/>
                    <a:pt x="527" y="0"/>
                    <a:pt x="527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35" name="Google Shape;3035;p37"/>
            <p:cNvSpPr/>
            <p:nvPr/>
          </p:nvSpPr>
          <p:spPr>
            <a:xfrm rot="5400000" flipH="1">
              <a:off x="6390500" y="4057738"/>
              <a:ext cx="20725" cy="21350"/>
            </a:xfrm>
            <a:custGeom>
              <a:avLst/>
              <a:gdLst/>
              <a:ahLst/>
              <a:cxnLst/>
              <a:rect l="l" t="t" r="r" b="b"/>
              <a:pathLst>
                <a:path w="829" h="854" extrusionOk="0">
                  <a:moveTo>
                    <a:pt x="302" y="1"/>
                  </a:moveTo>
                  <a:lnTo>
                    <a:pt x="302" y="1"/>
                  </a:lnTo>
                  <a:cubicBezTo>
                    <a:pt x="302" y="1"/>
                    <a:pt x="201" y="327"/>
                    <a:pt x="1" y="753"/>
                  </a:cubicBezTo>
                  <a:lnTo>
                    <a:pt x="1" y="853"/>
                  </a:lnTo>
                  <a:lnTo>
                    <a:pt x="628" y="853"/>
                  </a:lnTo>
                  <a:lnTo>
                    <a:pt x="828" y="753"/>
                  </a:lnTo>
                  <a:lnTo>
                    <a:pt x="148" y="753"/>
                  </a:lnTo>
                  <a:cubicBezTo>
                    <a:pt x="320" y="380"/>
                    <a:pt x="417" y="116"/>
                    <a:pt x="302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36" name="Google Shape;3036;p37"/>
            <p:cNvSpPr/>
            <p:nvPr/>
          </p:nvSpPr>
          <p:spPr>
            <a:xfrm rot="5400000" flipH="1">
              <a:off x="6305613" y="4163325"/>
              <a:ext cx="31350" cy="28850"/>
            </a:xfrm>
            <a:custGeom>
              <a:avLst/>
              <a:gdLst/>
              <a:ahLst/>
              <a:cxnLst/>
              <a:rect l="l" t="t" r="r" b="b"/>
              <a:pathLst>
                <a:path w="1254" h="1154" extrusionOk="0">
                  <a:moveTo>
                    <a:pt x="301" y="1"/>
                  </a:moveTo>
                  <a:cubicBezTo>
                    <a:pt x="101" y="101"/>
                    <a:pt x="1" y="101"/>
                    <a:pt x="1" y="101"/>
                  </a:cubicBezTo>
                  <a:lnTo>
                    <a:pt x="1096" y="101"/>
                  </a:lnTo>
                  <a:cubicBezTo>
                    <a:pt x="907" y="682"/>
                    <a:pt x="727" y="1153"/>
                    <a:pt x="727" y="1153"/>
                  </a:cubicBezTo>
                  <a:cubicBezTo>
                    <a:pt x="828" y="1153"/>
                    <a:pt x="1028" y="627"/>
                    <a:pt x="1254" y="101"/>
                  </a:cubicBezTo>
                  <a:lnTo>
                    <a:pt x="1254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37" name="Google Shape;3037;p37"/>
            <p:cNvSpPr/>
            <p:nvPr/>
          </p:nvSpPr>
          <p:spPr>
            <a:xfrm rot="5400000" flipH="1">
              <a:off x="6324500" y="4146488"/>
              <a:ext cx="23825" cy="18650"/>
            </a:xfrm>
            <a:custGeom>
              <a:avLst/>
              <a:gdLst/>
              <a:ahLst/>
              <a:cxnLst/>
              <a:rect l="l" t="t" r="r" b="b"/>
              <a:pathLst>
                <a:path w="953" h="746" extrusionOk="0">
                  <a:moveTo>
                    <a:pt x="226" y="1"/>
                  </a:moveTo>
                  <a:cubicBezTo>
                    <a:pt x="100" y="101"/>
                    <a:pt x="0" y="101"/>
                    <a:pt x="0" y="101"/>
                  </a:cubicBezTo>
                  <a:lnTo>
                    <a:pt x="701" y="101"/>
                  </a:lnTo>
                  <a:cubicBezTo>
                    <a:pt x="610" y="455"/>
                    <a:pt x="526" y="727"/>
                    <a:pt x="526" y="727"/>
                  </a:cubicBezTo>
                  <a:cubicBezTo>
                    <a:pt x="526" y="740"/>
                    <a:pt x="529" y="746"/>
                    <a:pt x="535" y="746"/>
                  </a:cubicBezTo>
                  <a:cubicBezTo>
                    <a:pt x="575" y="746"/>
                    <a:pt x="742" y="452"/>
                    <a:pt x="852" y="101"/>
                  </a:cubicBezTo>
                  <a:lnTo>
                    <a:pt x="952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38" name="Google Shape;3038;p37"/>
            <p:cNvSpPr/>
            <p:nvPr/>
          </p:nvSpPr>
          <p:spPr>
            <a:xfrm rot="5400000" flipH="1">
              <a:off x="6374538" y="4162075"/>
              <a:ext cx="21325" cy="21325"/>
            </a:xfrm>
            <a:custGeom>
              <a:avLst/>
              <a:gdLst/>
              <a:ahLst/>
              <a:cxnLst/>
              <a:rect l="l" t="t" r="r" b="b"/>
              <a:pathLst>
                <a:path w="853" h="853" extrusionOk="0">
                  <a:moveTo>
                    <a:pt x="101" y="1"/>
                  </a:moveTo>
                  <a:cubicBezTo>
                    <a:pt x="101" y="1"/>
                    <a:pt x="101" y="126"/>
                    <a:pt x="226" y="226"/>
                  </a:cubicBezTo>
                  <a:cubicBezTo>
                    <a:pt x="317" y="226"/>
                    <a:pt x="489" y="389"/>
                    <a:pt x="595" y="495"/>
                  </a:cubicBezTo>
                  <a:lnTo>
                    <a:pt x="595" y="495"/>
                  </a:lnTo>
                  <a:cubicBezTo>
                    <a:pt x="257" y="675"/>
                    <a:pt x="1" y="853"/>
                    <a:pt x="1" y="853"/>
                  </a:cubicBezTo>
                  <a:cubicBezTo>
                    <a:pt x="101" y="853"/>
                    <a:pt x="427" y="752"/>
                    <a:pt x="727" y="527"/>
                  </a:cubicBezTo>
                  <a:lnTo>
                    <a:pt x="853" y="527"/>
                  </a:lnTo>
                  <a:lnTo>
                    <a:pt x="727" y="427"/>
                  </a:lnTo>
                  <a:cubicBezTo>
                    <a:pt x="627" y="326"/>
                    <a:pt x="427" y="226"/>
                    <a:pt x="326" y="126"/>
                  </a:cubicBezTo>
                  <a:cubicBezTo>
                    <a:pt x="226" y="1"/>
                    <a:pt x="101" y="1"/>
                    <a:pt x="101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39" name="Google Shape;3039;p37"/>
            <p:cNvSpPr/>
            <p:nvPr/>
          </p:nvSpPr>
          <p:spPr>
            <a:xfrm rot="5400000" flipH="1">
              <a:off x="6416713" y="4089200"/>
              <a:ext cx="20700" cy="21100"/>
            </a:xfrm>
            <a:custGeom>
              <a:avLst/>
              <a:gdLst/>
              <a:ahLst/>
              <a:cxnLst/>
              <a:rect l="l" t="t" r="r" b="b"/>
              <a:pathLst>
                <a:path w="828" h="844" extrusionOk="0">
                  <a:moveTo>
                    <a:pt x="7" y="1"/>
                  </a:moveTo>
                  <a:cubicBezTo>
                    <a:pt x="3" y="1"/>
                    <a:pt x="1" y="6"/>
                    <a:pt x="1" y="16"/>
                  </a:cubicBezTo>
                  <a:cubicBezTo>
                    <a:pt x="1" y="16"/>
                    <a:pt x="1" y="317"/>
                    <a:pt x="201" y="743"/>
                  </a:cubicBezTo>
                  <a:lnTo>
                    <a:pt x="201" y="843"/>
                  </a:lnTo>
                  <a:lnTo>
                    <a:pt x="302" y="743"/>
                  </a:lnTo>
                  <a:cubicBezTo>
                    <a:pt x="527" y="643"/>
                    <a:pt x="627" y="417"/>
                    <a:pt x="728" y="317"/>
                  </a:cubicBezTo>
                  <a:cubicBezTo>
                    <a:pt x="828" y="217"/>
                    <a:pt x="828" y="117"/>
                    <a:pt x="828" y="117"/>
                  </a:cubicBezTo>
                  <a:lnTo>
                    <a:pt x="828" y="117"/>
                  </a:lnTo>
                  <a:lnTo>
                    <a:pt x="627" y="317"/>
                  </a:lnTo>
                  <a:cubicBezTo>
                    <a:pt x="541" y="317"/>
                    <a:pt x="454" y="486"/>
                    <a:pt x="287" y="596"/>
                  </a:cubicBezTo>
                  <a:lnTo>
                    <a:pt x="287" y="596"/>
                  </a:lnTo>
                  <a:cubicBezTo>
                    <a:pt x="194" y="316"/>
                    <a:pt x="41" y="1"/>
                    <a:pt x="7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40" name="Google Shape;3040;p37"/>
            <p:cNvSpPr/>
            <p:nvPr/>
          </p:nvSpPr>
          <p:spPr>
            <a:xfrm rot="5400000" flipH="1">
              <a:off x="6299013" y="4117900"/>
              <a:ext cx="20725" cy="21325"/>
            </a:xfrm>
            <a:custGeom>
              <a:avLst/>
              <a:gdLst/>
              <a:ahLst/>
              <a:cxnLst/>
              <a:rect l="l" t="t" r="r" b="b"/>
              <a:pathLst>
                <a:path w="829" h="853" extrusionOk="0">
                  <a:moveTo>
                    <a:pt x="628" y="0"/>
                  </a:moveTo>
                  <a:lnTo>
                    <a:pt x="527" y="100"/>
                  </a:lnTo>
                  <a:cubicBezTo>
                    <a:pt x="327" y="226"/>
                    <a:pt x="201" y="426"/>
                    <a:pt x="101" y="526"/>
                  </a:cubicBezTo>
                  <a:cubicBezTo>
                    <a:pt x="1" y="627"/>
                    <a:pt x="1" y="727"/>
                    <a:pt x="1" y="727"/>
                  </a:cubicBezTo>
                  <a:cubicBezTo>
                    <a:pt x="1" y="727"/>
                    <a:pt x="101" y="627"/>
                    <a:pt x="201" y="526"/>
                  </a:cubicBezTo>
                  <a:cubicBezTo>
                    <a:pt x="308" y="526"/>
                    <a:pt x="397" y="381"/>
                    <a:pt x="545" y="276"/>
                  </a:cubicBezTo>
                  <a:lnTo>
                    <a:pt x="545" y="276"/>
                  </a:lnTo>
                  <a:cubicBezTo>
                    <a:pt x="649" y="562"/>
                    <a:pt x="828" y="852"/>
                    <a:pt x="828" y="852"/>
                  </a:cubicBezTo>
                  <a:cubicBezTo>
                    <a:pt x="828" y="852"/>
                    <a:pt x="828" y="526"/>
                    <a:pt x="628" y="100"/>
                  </a:cubicBezTo>
                  <a:lnTo>
                    <a:pt x="628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41" name="Google Shape;3041;p37"/>
            <p:cNvSpPr/>
            <p:nvPr/>
          </p:nvSpPr>
          <p:spPr>
            <a:xfrm rot="5400000" flipH="1">
              <a:off x="6351350" y="4042388"/>
              <a:ext cx="18200" cy="23225"/>
            </a:xfrm>
            <a:custGeom>
              <a:avLst/>
              <a:gdLst/>
              <a:ahLst/>
              <a:cxnLst/>
              <a:rect l="l" t="t" r="r" b="b"/>
              <a:pathLst>
                <a:path w="728" h="929" extrusionOk="0">
                  <a:moveTo>
                    <a:pt x="727" y="1"/>
                  </a:moveTo>
                  <a:cubicBezTo>
                    <a:pt x="727" y="1"/>
                    <a:pt x="427" y="201"/>
                    <a:pt x="1" y="427"/>
                  </a:cubicBezTo>
                  <a:lnTo>
                    <a:pt x="1" y="527"/>
                  </a:lnTo>
                  <a:lnTo>
                    <a:pt x="101" y="527"/>
                  </a:lnTo>
                  <a:cubicBezTo>
                    <a:pt x="201" y="628"/>
                    <a:pt x="427" y="728"/>
                    <a:pt x="527" y="828"/>
                  </a:cubicBezTo>
                  <a:cubicBezTo>
                    <a:pt x="727" y="828"/>
                    <a:pt x="727" y="928"/>
                    <a:pt x="727" y="928"/>
                  </a:cubicBezTo>
                  <a:cubicBezTo>
                    <a:pt x="727" y="828"/>
                    <a:pt x="727" y="828"/>
                    <a:pt x="627" y="728"/>
                  </a:cubicBezTo>
                  <a:cubicBezTo>
                    <a:pt x="542" y="643"/>
                    <a:pt x="368" y="558"/>
                    <a:pt x="196" y="474"/>
                  </a:cubicBezTo>
                  <a:lnTo>
                    <a:pt x="196" y="474"/>
                  </a:lnTo>
                  <a:cubicBezTo>
                    <a:pt x="557" y="257"/>
                    <a:pt x="727" y="1"/>
                    <a:pt x="727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42" name="Google Shape;3042;p37"/>
            <p:cNvSpPr/>
            <p:nvPr/>
          </p:nvSpPr>
          <p:spPr>
            <a:xfrm rot="5400000" flipH="1">
              <a:off x="6387688" y="4086875"/>
              <a:ext cx="31350" cy="31350"/>
            </a:xfrm>
            <a:custGeom>
              <a:avLst/>
              <a:gdLst/>
              <a:ahLst/>
              <a:cxnLst/>
              <a:rect l="l" t="t" r="r" b="b"/>
              <a:pathLst>
                <a:path w="1254" h="1254" extrusionOk="0">
                  <a:moveTo>
                    <a:pt x="0" y="0"/>
                  </a:moveTo>
                  <a:cubicBezTo>
                    <a:pt x="0" y="1"/>
                    <a:pt x="125" y="527"/>
                    <a:pt x="326" y="1153"/>
                  </a:cubicBezTo>
                  <a:lnTo>
                    <a:pt x="326" y="1253"/>
                  </a:lnTo>
                  <a:lnTo>
                    <a:pt x="426" y="1153"/>
                  </a:lnTo>
                  <a:cubicBezTo>
                    <a:pt x="627" y="928"/>
                    <a:pt x="852" y="727"/>
                    <a:pt x="1053" y="627"/>
                  </a:cubicBezTo>
                  <a:cubicBezTo>
                    <a:pt x="1153" y="426"/>
                    <a:pt x="1253" y="426"/>
                    <a:pt x="1253" y="301"/>
                  </a:cubicBezTo>
                  <a:lnTo>
                    <a:pt x="1253" y="301"/>
                  </a:lnTo>
                  <a:cubicBezTo>
                    <a:pt x="1253" y="301"/>
                    <a:pt x="1153" y="426"/>
                    <a:pt x="952" y="527"/>
                  </a:cubicBezTo>
                  <a:cubicBezTo>
                    <a:pt x="858" y="715"/>
                    <a:pt x="654" y="815"/>
                    <a:pt x="380" y="1013"/>
                  </a:cubicBezTo>
                  <a:lnTo>
                    <a:pt x="380" y="1013"/>
                  </a:lnTo>
                  <a:cubicBezTo>
                    <a:pt x="193" y="450"/>
                    <a:pt x="0" y="1"/>
                    <a:pt x="0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43" name="Google Shape;3043;p37"/>
            <p:cNvSpPr/>
            <p:nvPr/>
          </p:nvSpPr>
          <p:spPr>
            <a:xfrm rot="5400000" flipH="1">
              <a:off x="6368263" y="4126975"/>
              <a:ext cx="28850" cy="31350"/>
            </a:xfrm>
            <a:custGeom>
              <a:avLst/>
              <a:gdLst/>
              <a:ahLst/>
              <a:cxnLst/>
              <a:rect l="l" t="t" r="r" b="b"/>
              <a:pathLst>
                <a:path w="1154" h="1254" extrusionOk="0">
                  <a:moveTo>
                    <a:pt x="301" y="0"/>
                  </a:moveTo>
                  <a:cubicBezTo>
                    <a:pt x="301" y="0"/>
                    <a:pt x="301" y="101"/>
                    <a:pt x="526" y="326"/>
                  </a:cubicBezTo>
                  <a:cubicBezTo>
                    <a:pt x="618" y="418"/>
                    <a:pt x="793" y="593"/>
                    <a:pt x="995" y="871"/>
                  </a:cubicBezTo>
                  <a:lnTo>
                    <a:pt x="995" y="871"/>
                  </a:lnTo>
                  <a:cubicBezTo>
                    <a:pt x="400" y="1065"/>
                    <a:pt x="0" y="1253"/>
                    <a:pt x="0" y="1253"/>
                  </a:cubicBezTo>
                  <a:cubicBezTo>
                    <a:pt x="0" y="1253"/>
                    <a:pt x="526" y="1153"/>
                    <a:pt x="1053" y="953"/>
                  </a:cubicBezTo>
                  <a:lnTo>
                    <a:pt x="1153" y="953"/>
                  </a:lnTo>
                  <a:lnTo>
                    <a:pt x="1153" y="852"/>
                  </a:lnTo>
                  <a:cubicBezTo>
                    <a:pt x="927" y="627"/>
                    <a:pt x="727" y="426"/>
                    <a:pt x="526" y="226"/>
                  </a:cubicBezTo>
                  <a:cubicBezTo>
                    <a:pt x="426" y="101"/>
                    <a:pt x="301" y="0"/>
                    <a:pt x="301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44" name="Google Shape;3044;p37"/>
            <p:cNvSpPr/>
            <p:nvPr/>
          </p:nvSpPr>
          <p:spPr>
            <a:xfrm rot="5400000" flipH="1">
              <a:off x="6323788" y="4106300"/>
              <a:ext cx="31350" cy="28850"/>
            </a:xfrm>
            <a:custGeom>
              <a:avLst/>
              <a:gdLst/>
              <a:ahLst/>
              <a:cxnLst/>
              <a:rect l="l" t="t" r="r" b="b"/>
              <a:pathLst>
                <a:path w="1254" h="1154" extrusionOk="0">
                  <a:moveTo>
                    <a:pt x="226" y="627"/>
                  </a:moveTo>
                  <a:lnTo>
                    <a:pt x="226" y="627"/>
                  </a:lnTo>
                  <a:cubicBezTo>
                    <a:pt x="0" y="728"/>
                    <a:pt x="0" y="828"/>
                    <a:pt x="0" y="828"/>
                  </a:cubicBezTo>
                  <a:lnTo>
                    <a:pt x="226" y="627"/>
                  </a:lnTo>
                  <a:close/>
                  <a:moveTo>
                    <a:pt x="852" y="1"/>
                  </a:moveTo>
                  <a:cubicBezTo>
                    <a:pt x="527" y="201"/>
                    <a:pt x="326" y="427"/>
                    <a:pt x="226" y="627"/>
                  </a:cubicBezTo>
                  <a:cubicBezTo>
                    <a:pt x="409" y="536"/>
                    <a:pt x="592" y="361"/>
                    <a:pt x="871" y="159"/>
                  </a:cubicBezTo>
                  <a:lnTo>
                    <a:pt x="871" y="159"/>
                  </a:lnTo>
                  <a:cubicBezTo>
                    <a:pt x="1059" y="754"/>
                    <a:pt x="1153" y="1154"/>
                    <a:pt x="1153" y="1154"/>
                  </a:cubicBezTo>
                  <a:cubicBezTo>
                    <a:pt x="1253" y="1154"/>
                    <a:pt x="1153" y="627"/>
                    <a:pt x="953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45" name="Google Shape;3045;p37"/>
            <p:cNvSpPr/>
            <p:nvPr/>
          </p:nvSpPr>
          <p:spPr>
            <a:xfrm rot="5400000" flipH="1">
              <a:off x="6344950" y="4066338"/>
              <a:ext cx="31350" cy="29825"/>
            </a:xfrm>
            <a:custGeom>
              <a:avLst/>
              <a:gdLst/>
              <a:ahLst/>
              <a:cxnLst/>
              <a:rect l="l" t="t" r="r" b="b"/>
              <a:pathLst>
                <a:path w="1254" h="1193" extrusionOk="0">
                  <a:moveTo>
                    <a:pt x="1148" y="0"/>
                  </a:moveTo>
                  <a:cubicBezTo>
                    <a:pt x="964" y="0"/>
                    <a:pt x="559" y="93"/>
                    <a:pt x="100" y="240"/>
                  </a:cubicBezTo>
                  <a:lnTo>
                    <a:pt x="0" y="240"/>
                  </a:lnTo>
                  <a:lnTo>
                    <a:pt x="100" y="340"/>
                  </a:lnTo>
                  <a:cubicBezTo>
                    <a:pt x="301" y="666"/>
                    <a:pt x="526" y="867"/>
                    <a:pt x="627" y="967"/>
                  </a:cubicBezTo>
                  <a:cubicBezTo>
                    <a:pt x="827" y="1193"/>
                    <a:pt x="927" y="1193"/>
                    <a:pt x="927" y="1193"/>
                  </a:cubicBezTo>
                  <a:cubicBezTo>
                    <a:pt x="927" y="1193"/>
                    <a:pt x="827" y="1067"/>
                    <a:pt x="727" y="967"/>
                  </a:cubicBezTo>
                  <a:cubicBezTo>
                    <a:pt x="633" y="779"/>
                    <a:pt x="428" y="590"/>
                    <a:pt x="237" y="298"/>
                  </a:cubicBezTo>
                  <a:lnTo>
                    <a:pt x="237" y="298"/>
                  </a:lnTo>
                  <a:cubicBezTo>
                    <a:pt x="802" y="126"/>
                    <a:pt x="1253" y="40"/>
                    <a:pt x="1253" y="40"/>
                  </a:cubicBezTo>
                  <a:cubicBezTo>
                    <a:pt x="1253" y="13"/>
                    <a:pt x="1216" y="0"/>
                    <a:pt x="1148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3046" name="Google Shape;3046;p37"/>
            <p:cNvGrpSpPr/>
            <p:nvPr/>
          </p:nvGrpSpPr>
          <p:grpSpPr>
            <a:xfrm>
              <a:off x="2863513" y="4314000"/>
              <a:ext cx="363425" cy="391625"/>
              <a:chOff x="6486688" y="4948425"/>
              <a:chExt cx="363425" cy="391625"/>
            </a:xfrm>
          </p:grpSpPr>
          <p:sp>
            <p:nvSpPr>
              <p:cNvPr id="3047" name="Google Shape;3047;p37"/>
              <p:cNvSpPr/>
              <p:nvPr/>
            </p:nvSpPr>
            <p:spPr>
              <a:xfrm rot="5400000" flipH="1">
                <a:off x="6545600" y="4959688"/>
                <a:ext cx="237475" cy="355300"/>
              </a:xfrm>
              <a:custGeom>
                <a:avLst/>
                <a:gdLst/>
                <a:ahLst/>
                <a:cxnLst/>
                <a:rect l="l" t="t" r="r" b="b"/>
                <a:pathLst>
                  <a:path w="9499" h="14212" extrusionOk="0">
                    <a:moveTo>
                      <a:pt x="100" y="1"/>
                    </a:moveTo>
                    <a:cubicBezTo>
                      <a:pt x="0" y="101"/>
                      <a:pt x="2080" y="3234"/>
                      <a:pt x="4587" y="7194"/>
                    </a:cubicBezTo>
                    <a:cubicBezTo>
                      <a:pt x="7193" y="11079"/>
                      <a:pt x="9298" y="14211"/>
                      <a:pt x="9399" y="14211"/>
                    </a:cubicBezTo>
                    <a:cubicBezTo>
                      <a:pt x="9499" y="14086"/>
                      <a:pt x="7419" y="10953"/>
                      <a:pt x="4787" y="6993"/>
                    </a:cubicBezTo>
                    <a:cubicBezTo>
                      <a:pt x="2281" y="3134"/>
                      <a:pt x="100" y="1"/>
                      <a:pt x="100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048" name="Google Shape;3048;p37"/>
              <p:cNvSpPr/>
              <p:nvPr/>
            </p:nvSpPr>
            <p:spPr>
              <a:xfrm rot="5400000" flipH="1">
                <a:off x="6519525" y="5040788"/>
                <a:ext cx="326475" cy="214400"/>
              </a:xfrm>
              <a:custGeom>
                <a:avLst/>
                <a:gdLst/>
                <a:ahLst/>
                <a:cxnLst/>
                <a:rect l="l" t="t" r="r" b="b"/>
                <a:pathLst>
                  <a:path w="13059" h="8576" extrusionOk="0">
                    <a:moveTo>
                      <a:pt x="12958" y="0"/>
                    </a:moveTo>
                    <a:cubicBezTo>
                      <a:pt x="12958" y="0"/>
                      <a:pt x="10025" y="1880"/>
                      <a:pt x="6492" y="4186"/>
                    </a:cubicBezTo>
                    <a:cubicBezTo>
                      <a:pt x="2833" y="6592"/>
                      <a:pt x="0" y="8471"/>
                      <a:pt x="0" y="8572"/>
                    </a:cubicBezTo>
                    <a:cubicBezTo>
                      <a:pt x="0" y="8574"/>
                      <a:pt x="2" y="8575"/>
                      <a:pt x="6" y="8575"/>
                    </a:cubicBezTo>
                    <a:cubicBezTo>
                      <a:pt x="156" y="8575"/>
                      <a:pt x="3124" y="6731"/>
                      <a:pt x="6592" y="4386"/>
                    </a:cubicBezTo>
                    <a:cubicBezTo>
                      <a:pt x="10126" y="2105"/>
                      <a:pt x="13058" y="100"/>
                      <a:pt x="12958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049" name="Google Shape;3049;p37"/>
              <p:cNvSpPr/>
              <p:nvPr/>
            </p:nvSpPr>
            <p:spPr>
              <a:xfrm rot="5400000" flipH="1">
                <a:off x="6632063" y="4977875"/>
                <a:ext cx="78325" cy="357775"/>
              </a:xfrm>
              <a:custGeom>
                <a:avLst/>
                <a:gdLst/>
                <a:ahLst/>
                <a:cxnLst/>
                <a:rect l="l" t="t" r="r" b="b"/>
                <a:pathLst>
                  <a:path w="3133" h="14311" extrusionOk="0">
                    <a:moveTo>
                      <a:pt x="3008" y="0"/>
                    </a:moveTo>
                    <a:cubicBezTo>
                      <a:pt x="2907" y="0"/>
                      <a:pt x="2181" y="3258"/>
                      <a:pt x="1454" y="7118"/>
                    </a:cubicBezTo>
                    <a:cubicBezTo>
                      <a:pt x="627" y="11078"/>
                      <a:pt x="0" y="14311"/>
                      <a:pt x="100" y="14311"/>
                    </a:cubicBezTo>
                    <a:cubicBezTo>
                      <a:pt x="100" y="14311"/>
                      <a:pt x="827" y="11178"/>
                      <a:pt x="1654" y="7218"/>
                    </a:cubicBezTo>
                    <a:cubicBezTo>
                      <a:pt x="2506" y="3258"/>
                      <a:pt x="3133" y="0"/>
                      <a:pt x="3008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050" name="Google Shape;3050;p37"/>
              <p:cNvSpPr/>
              <p:nvPr/>
            </p:nvSpPr>
            <p:spPr>
              <a:xfrm rot="5400000" flipH="1">
                <a:off x="6493450" y="5103688"/>
                <a:ext cx="391625" cy="81100"/>
              </a:xfrm>
              <a:custGeom>
                <a:avLst/>
                <a:gdLst/>
                <a:ahLst/>
                <a:cxnLst/>
                <a:rect l="l" t="t" r="r" b="b"/>
                <a:pathLst>
                  <a:path w="15665" h="3244" extrusionOk="0">
                    <a:moveTo>
                      <a:pt x="126" y="0"/>
                    </a:moveTo>
                    <a:lnTo>
                      <a:pt x="126" y="0"/>
                    </a:lnTo>
                    <a:cubicBezTo>
                      <a:pt x="1" y="100"/>
                      <a:pt x="3560" y="952"/>
                      <a:pt x="7845" y="1780"/>
                    </a:cubicBezTo>
                    <a:cubicBezTo>
                      <a:pt x="11829" y="2642"/>
                      <a:pt x="15163" y="3244"/>
                      <a:pt x="15613" y="3244"/>
                    </a:cubicBezTo>
                    <a:cubicBezTo>
                      <a:pt x="15647" y="3244"/>
                      <a:pt x="15665" y="3240"/>
                      <a:pt x="15665" y="3233"/>
                    </a:cubicBezTo>
                    <a:cubicBezTo>
                      <a:pt x="15665" y="3233"/>
                      <a:pt x="12231" y="2406"/>
                      <a:pt x="7946" y="1579"/>
                    </a:cubicBezTo>
                    <a:cubicBezTo>
                      <a:pt x="3560" y="627"/>
                      <a:pt x="126" y="0"/>
                      <a:pt x="126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051" name="Google Shape;3051;p37"/>
              <p:cNvSpPr/>
              <p:nvPr/>
            </p:nvSpPr>
            <p:spPr>
              <a:xfrm rot="5400000" flipH="1">
                <a:off x="6783363" y="5207500"/>
                <a:ext cx="62675" cy="70825"/>
              </a:xfrm>
              <a:custGeom>
                <a:avLst/>
                <a:gdLst/>
                <a:ahLst/>
                <a:cxnLst/>
                <a:rect l="l" t="t" r="r" b="b"/>
                <a:pathLst>
                  <a:path w="2507" h="2833" extrusionOk="0">
                    <a:moveTo>
                      <a:pt x="2181" y="0"/>
                    </a:moveTo>
                    <a:lnTo>
                      <a:pt x="2181" y="752"/>
                    </a:lnTo>
                    <a:lnTo>
                      <a:pt x="2181" y="2426"/>
                    </a:lnTo>
                    <a:lnTo>
                      <a:pt x="2181" y="2426"/>
                    </a:lnTo>
                    <a:cubicBezTo>
                      <a:pt x="1142" y="2010"/>
                      <a:pt x="292" y="1665"/>
                      <a:pt x="57" y="1665"/>
                    </a:cubicBezTo>
                    <a:cubicBezTo>
                      <a:pt x="29" y="1665"/>
                      <a:pt x="10" y="1669"/>
                      <a:pt x="0" y="1679"/>
                    </a:cubicBezTo>
                    <a:cubicBezTo>
                      <a:pt x="0" y="1779"/>
                      <a:pt x="1028" y="2206"/>
                      <a:pt x="2281" y="2732"/>
                    </a:cubicBezTo>
                    <a:lnTo>
                      <a:pt x="2506" y="2832"/>
                    </a:lnTo>
                    <a:lnTo>
                      <a:pt x="2506" y="2632"/>
                    </a:lnTo>
                    <a:lnTo>
                      <a:pt x="2506" y="2506"/>
                    </a:lnTo>
                    <a:cubicBezTo>
                      <a:pt x="2506" y="1779"/>
                      <a:pt x="2381" y="1153"/>
                      <a:pt x="2381" y="752"/>
                    </a:cubicBezTo>
                    <a:cubicBezTo>
                      <a:pt x="2281" y="326"/>
                      <a:pt x="2281" y="0"/>
                      <a:pt x="2181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052" name="Google Shape;3052;p37"/>
              <p:cNvSpPr/>
              <p:nvPr/>
            </p:nvSpPr>
            <p:spPr>
              <a:xfrm rot="5400000" flipH="1">
                <a:off x="6508000" y="5016088"/>
                <a:ext cx="62675" cy="67700"/>
              </a:xfrm>
              <a:custGeom>
                <a:avLst/>
                <a:gdLst/>
                <a:ahLst/>
                <a:cxnLst/>
                <a:rect l="l" t="t" r="r" b="b"/>
                <a:pathLst>
                  <a:path w="2507" h="2708" extrusionOk="0">
                    <a:moveTo>
                      <a:pt x="101" y="1"/>
                    </a:moveTo>
                    <a:lnTo>
                      <a:pt x="101" y="101"/>
                    </a:lnTo>
                    <a:lnTo>
                      <a:pt x="101" y="201"/>
                    </a:lnTo>
                    <a:cubicBezTo>
                      <a:pt x="1" y="953"/>
                      <a:pt x="101" y="1580"/>
                      <a:pt x="201" y="1981"/>
                    </a:cubicBezTo>
                    <a:cubicBezTo>
                      <a:pt x="201" y="2507"/>
                      <a:pt x="301" y="2708"/>
                      <a:pt x="301" y="2708"/>
                    </a:cubicBezTo>
                    <a:cubicBezTo>
                      <a:pt x="301" y="2708"/>
                      <a:pt x="427" y="2407"/>
                      <a:pt x="301" y="1981"/>
                    </a:cubicBezTo>
                    <a:lnTo>
                      <a:pt x="301" y="400"/>
                    </a:lnTo>
                    <a:lnTo>
                      <a:pt x="301" y="400"/>
                    </a:lnTo>
                    <a:cubicBezTo>
                      <a:pt x="1395" y="800"/>
                      <a:pt x="2258" y="1072"/>
                      <a:pt x="2461" y="1072"/>
                    </a:cubicBezTo>
                    <a:cubicBezTo>
                      <a:pt x="2491" y="1072"/>
                      <a:pt x="2507" y="1066"/>
                      <a:pt x="2507" y="1053"/>
                    </a:cubicBezTo>
                    <a:cubicBezTo>
                      <a:pt x="2507" y="1053"/>
                      <a:pt x="1554" y="527"/>
                      <a:pt x="201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053" name="Google Shape;3053;p37"/>
              <p:cNvSpPr/>
              <p:nvPr/>
            </p:nvSpPr>
            <p:spPr>
              <a:xfrm rot="5400000" flipH="1">
                <a:off x="6564063" y="5056500"/>
                <a:ext cx="41375" cy="49525"/>
              </a:xfrm>
              <a:custGeom>
                <a:avLst/>
                <a:gdLst/>
                <a:ahLst/>
                <a:cxnLst/>
                <a:rect l="l" t="t" r="r" b="b"/>
                <a:pathLst>
                  <a:path w="1655" h="1981" extrusionOk="0">
                    <a:moveTo>
                      <a:pt x="0" y="0"/>
                    </a:moveTo>
                    <a:lnTo>
                      <a:pt x="0" y="201"/>
                    </a:lnTo>
                    <a:cubicBezTo>
                      <a:pt x="0" y="727"/>
                      <a:pt x="0" y="1153"/>
                      <a:pt x="101" y="1454"/>
                    </a:cubicBezTo>
                    <a:cubicBezTo>
                      <a:pt x="101" y="1780"/>
                      <a:pt x="101" y="1980"/>
                      <a:pt x="201" y="1980"/>
                    </a:cubicBezTo>
                    <a:lnTo>
                      <a:pt x="201" y="1454"/>
                    </a:lnTo>
                    <a:lnTo>
                      <a:pt x="201" y="340"/>
                    </a:lnTo>
                    <a:lnTo>
                      <a:pt x="201" y="340"/>
                    </a:lnTo>
                    <a:cubicBezTo>
                      <a:pt x="877" y="607"/>
                      <a:pt x="1466" y="847"/>
                      <a:pt x="1617" y="847"/>
                    </a:cubicBezTo>
                    <a:cubicBezTo>
                      <a:pt x="1642" y="847"/>
                      <a:pt x="1655" y="841"/>
                      <a:pt x="1655" y="827"/>
                    </a:cubicBezTo>
                    <a:cubicBezTo>
                      <a:pt x="1655" y="727"/>
                      <a:pt x="1028" y="401"/>
                      <a:pt x="201" y="100"/>
                    </a:cubicBez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054" name="Google Shape;3054;p37"/>
              <p:cNvSpPr/>
              <p:nvPr/>
            </p:nvSpPr>
            <p:spPr>
              <a:xfrm rot="5400000" flipH="1">
                <a:off x="6747150" y="4981438"/>
                <a:ext cx="70825" cy="61200"/>
              </a:xfrm>
              <a:custGeom>
                <a:avLst/>
                <a:gdLst/>
                <a:ahLst/>
                <a:cxnLst/>
                <a:rect l="l" t="t" r="r" b="b"/>
                <a:pathLst>
                  <a:path w="2833" h="2448" extrusionOk="0">
                    <a:moveTo>
                      <a:pt x="1154" y="1"/>
                    </a:moveTo>
                    <a:cubicBezTo>
                      <a:pt x="1054" y="1"/>
                      <a:pt x="627" y="928"/>
                      <a:pt x="101" y="2281"/>
                    </a:cubicBezTo>
                    <a:lnTo>
                      <a:pt x="1" y="2407"/>
                    </a:lnTo>
                    <a:lnTo>
                      <a:pt x="327" y="2407"/>
                    </a:lnTo>
                    <a:cubicBezTo>
                      <a:pt x="506" y="2435"/>
                      <a:pt x="685" y="2448"/>
                      <a:pt x="861" y="2448"/>
                    </a:cubicBezTo>
                    <a:cubicBezTo>
                      <a:pt x="1301" y="2448"/>
                      <a:pt x="1723" y="2371"/>
                      <a:pt x="2081" y="2281"/>
                    </a:cubicBezTo>
                    <a:cubicBezTo>
                      <a:pt x="2507" y="2281"/>
                      <a:pt x="2833" y="2181"/>
                      <a:pt x="2833" y="2181"/>
                    </a:cubicBezTo>
                    <a:cubicBezTo>
                      <a:pt x="2833" y="2181"/>
                      <a:pt x="2507" y="2081"/>
                      <a:pt x="2081" y="2081"/>
                    </a:cubicBezTo>
                    <a:cubicBezTo>
                      <a:pt x="1591" y="2081"/>
                      <a:pt x="980" y="2177"/>
                      <a:pt x="367" y="2181"/>
                    </a:cubicBezTo>
                    <a:lnTo>
                      <a:pt x="367" y="2181"/>
                    </a:lnTo>
                    <a:cubicBezTo>
                      <a:pt x="850" y="974"/>
                      <a:pt x="1251" y="1"/>
                      <a:pt x="1154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055" name="Google Shape;3055;p37"/>
              <p:cNvSpPr/>
              <p:nvPr/>
            </p:nvSpPr>
            <p:spPr>
              <a:xfrm rot="5400000" flipH="1">
                <a:off x="6727288" y="5036750"/>
                <a:ext cx="47025" cy="42025"/>
              </a:xfrm>
              <a:custGeom>
                <a:avLst/>
                <a:gdLst/>
                <a:ahLst/>
                <a:cxnLst/>
                <a:rect l="l" t="t" r="r" b="b"/>
                <a:pathLst>
                  <a:path w="1881" h="1681" extrusionOk="0">
                    <a:moveTo>
                      <a:pt x="828" y="1"/>
                    </a:moveTo>
                    <a:cubicBezTo>
                      <a:pt x="727" y="1"/>
                      <a:pt x="427" y="627"/>
                      <a:pt x="1" y="1480"/>
                    </a:cubicBezTo>
                    <a:lnTo>
                      <a:pt x="1" y="1680"/>
                    </a:lnTo>
                    <a:lnTo>
                      <a:pt x="201" y="1680"/>
                    </a:lnTo>
                    <a:cubicBezTo>
                      <a:pt x="627" y="1680"/>
                      <a:pt x="1153" y="1680"/>
                      <a:pt x="1454" y="1580"/>
                    </a:cubicBezTo>
                    <a:cubicBezTo>
                      <a:pt x="1780" y="1580"/>
                      <a:pt x="1880" y="1580"/>
                      <a:pt x="1880" y="1480"/>
                    </a:cubicBezTo>
                    <a:cubicBezTo>
                      <a:pt x="1880" y="1480"/>
                      <a:pt x="1680" y="1379"/>
                      <a:pt x="1354" y="1379"/>
                    </a:cubicBezTo>
                    <a:cubicBezTo>
                      <a:pt x="1086" y="1379"/>
                      <a:pt x="719" y="1459"/>
                      <a:pt x="342" y="1476"/>
                    </a:cubicBezTo>
                    <a:lnTo>
                      <a:pt x="342" y="1476"/>
                    </a:lnTo>
                    <a:cubicBezTo>
                      <a:pt x="644" y="691"/>
                      <a:pt x="828" y="1"/>
                      <a:pt x="828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056" name="Google Shape;3056;p37"/>
              <p:cNvSpPr/>
              <p:nvPr/>
            </p:nvSpPr>
            <p:spPr>
              <a:xfrm rot="5400000" flipH="1">
                <a:off x="6547963" y="5262825"/>
                <a:ext cx="68325" cy="59825"/>
              </a:xfrm>
              <a:custGeom>
                <a:avLst/>
                <a:gdLst/>
                <a:ahLst/>
                <a:cxnLst/>
                <a:rect l="l" t="t" r="r" b="b"/>
                <a:pathLst>
                  <a:path w="2733" h="2393" extrusionOk="0">
                    <a:moveTo>
                      <a:pt x="2507" y="1"/>
                    </a:moveTo>
                    <a:cubicBezTo>
                      <a:pt x="1780" y="1"/>
                      <a:pt x="1154" y="101"/>
                      <a:pt x="728" y="101"/>
                    </a:cubicBezTo>
                    <a:cubicBezTo>
                      <a:pt x="226" y="201"/>
                      <a:pt x="1" y="201"/>
                      <a:pt x="1" y="302"/>
                    </a:cubicBezTo>
                    <a:lnTo>
                      <a:pt x="2324" y="302"/>
                    </a:lnTo>
                    <a:cubicBezTo>
                      <a:pt x="1849" y="1462"/>
                      <a:pt x="1585" y="2382"/>
                      <a:pt x="1680" y="2382"/>
                    </a:cubicBezTo>
                    <a:cubicBezTo>
                      <a:pt x="1680" y="2389"/>
                      <a:pt x="1682" y="2392"/>
                      <a:pt x="1685" y="2392"/>
                    </a:cubicBezTo>
                    <a:cubicBezTo>
                      <a:pt x="1737" y="2392"/>
                      <a:pt x="2235" y="1386"/>
                      <a:pt x="2733" y="201"/>
                    </a:cubicBezTo>
                    <a:lnTo>
                      <a:pt x="2733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057" name="Google Shape;3057;p37"/>
              <p:cNvSpPr/>
              <p:nvPr/>
            </p:nvSpPr>
            <p:spPr>
              <a:xfrm rot="5400000" flipH="1">
                <a:off x="6588825" y="5224738"/>
                <a:ext cx="49525" cy="44500"/>
              </a:xfrm>
              <a:custGeom>
                <a:avLst/>
                <a:gdLst/>
                <a:ahLst/>
                <a:cxnLst/>
                <a:rect l="l" t="t" r="r" b="b"/>
                <a:pathLst>
                  <a:path w="1981" h="1780" extrusionOk="0">
                    <a:moveTo>
                      <a:pt x="1780" y="1"/>
                    </a:moveTo>
                    <a:cubicBezTo>
                      <a:pt x="1254" y="1"/>
                      <a:pt x="828" y="101"/>
                      <a:pt x="527" y="101"/>
                    </a:cubicBezTo>
                    <a:cubicBezTo>
                      <a:pt x="201" y="201"/>
                      <a:pt x="0" y="201"/>
                      <a:pt x="0" y="201"/>
                    </a:cubicBezTo>
                    <a:cubicBezTo>
                      <a:pt x="0" y="326"/>
                      <a:pt x="201" y="326"/>
                      <a:pt x="527" y="326"/>
                    </a:cubicBezTo>
                    <a:lnTo>
                      <a:pt x="1560" y="326"/>
                    </a:lnTo>
                    <a:cubicBezTo>
                      <a:pt x="1219" y="1151"/>
                      <a:pt x="1038" y="1688"/>
                      <a:pt x="1153" y="1780"/>
                    </a:cubicBezTo>
                    <a:cubicBezTo>
                      <a:pt x="1254" y="1780"/>
                      <a:pt x="1554" y="1153"/>
                      <a:pt x="1880" y="201"/>
                    </a:cubicBezTo>
                    <a:lnTo>
                      <a:pt x="1980" y="101"/>
                    </a:lnTo>
                    <a:lnTo>
                      <a:pt x="1780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058" name="Google Shape;3058;p37"/>
              <p:cNvSpPr/>
              <p:nvPr/>
            </p:nvSpPr>
            <p:spPr>
              <a:xfrm rot="5400000" flipH="1">
                <a:off x="6698550" y="5258638"/>
                <a:ext cx="41375" cy="47500"/>
              </a:xfrm>
              <a:custGeom>
                <a:avLst/>
                <a:gdLst/>
                <a:ahLst/>
                <a:cxnLst/>
                <a:rect l="l" t="t" r="r" b="b"/>
                <a:pathLst>
                  <a:path w="1655" h="1900" extrusionOk="0">
                    <a:moveTo>
                      <a:pt x="101" y="1"/>
                    </a:moveTo>
                    <a:cubicBezTo>
                      <a:pt x="101" y="101"/>
                      <a:pt x="201" y="226"/>
                      <a:pt x="401" y="427"/>
                    </a:cubicBezTo>
                    <a:cubicBezTo>
                      <a:pt x="607" y="609"/>
                      <a:pt x="957" y="812"/>
                      <a:pt x="1264" y="1074"/>
                    </a:cubicBezTo>
                    <a:lnTo>
                      <a:pt x="1264" y="1074"/>
                    </a:lnTo>
                    <a:cubicBezTo>
                      <a:pt x="533" y="1540"/>
                      <a:pt x="0" y="1880"/>
                      <a:pt x="0" y="1880"/>
                    </a:cubicBezTo>
                    <a:cubicBezTo>
                      <a:pt x="0" y="1894"/>
                      <a:pt x="13" y="1900"/>
                      <a:pt x="36" y="1900"/>
                    </a:cubicBezTo>
                    <a:cubicBezTo>
                      <a:pt x="192" y="1900"/>
                      <a:pt x="835" y="1624"/>
                      <a:pt x="1554" y="1254"/>
                    </a:cubicBezTo>
                    <a:lnTo>
                      <a:pt x="1654" y="1154"/>
                    </a:lnTo>
                    <a:lnTo>
                      <a:pt x="1554" y="1053"/>
                    </a:lnTo>
                    <a:lnTo>
                      <a:pt x="1554" y="953"/>
                    </a:lnTo>
                    <a:cubicBezTo>
                      <a:pt x="1153" y="627"/>
                      <a:pt x="827" y="427"/>
                      <a:pt x="527" y="327"/>
                    </a:cubicBezTo>
                    <a:cubicBezTo>
                      <a:pt x="301" y="101"/>
                      <a:pt x="101" y="1"/>
                      <a:pt x="101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059" name="Google Shape;3059;p37"/>
              <p:cNvSpPr/>
              <p:nvPr/>
            </p:nvSpPr>
            <p:spPr>
              <a:xfrm rot="5400000" flipH="1">
                <a:off x="6785875" y="5103488"/>
                <a:ext cx="50150" cy="47025"/>
              </a:xfrm>
              <a:custGeom>
                <a:avLst/>
                <a:gdLst/>
                <a:ahLst/>
                <a:cxnLst/>
                <a:rect l="l" t="t" r="r" b="b"/>
                <a:pathLst>
                  <a:path w="2006" h="1881" extrusionOk="0">
                    <a:moveTo>
                      <a:pt x="126" y="1"/>
                    </a:moveTo>
                    <a:cubicBezTo>
                      <a:pt x="0" y="126"/>
                      <a:pt x="226" y="853"/>
                      <a:pt x="527" y="1680"/>
                    </a:cubicBezTo>
                    <a:lnTo>
                      <a:pt x="627" y="1880"/>
                    </a:lnTo>
                    <a:lnTo>
                      <a:pt x="752" y="1780"/>
                    </a:lnTo>
                    <a:lnTo>
                      <a:pt x="752" y="1680"/>
                    </a:lnTo>
                    <a:cubicBezTo>
                      <a:pt x="1153" y="1479"/>
                      <a:pt x="1479" y="1053"/>
                      <a:pt x="1680" y="853"/>
                    </a:cubicBezTo>
                    <a:cubicBezTo>
                      <a:pt x="1880" y="627"/>
                      <a:pt x="2005" y="427"/>
                      <a:pt x="2005" y="427"/>
                    </a:cubicBezTo>
                    <a:cubicBezTo>
                      <a:pt x="1880" y="427"/>
                      <a:pt x="1780" y="527"/>
                      <a:pt x="1479" y="752"/>
                    </a:cubicBezTo>
                    <a:cubicBezTo>
                      <a:pt x="1287" y="923"/>
                      <a:pt x="1041" y="1166"/>
                      <a:pt x="771" y="1374"/>
                    </a:cubicBezTo>
                    <a:lnTo>
                      <a:pt x="771" y="1374"/>
                    </a:lnTo>
                    <a:cubicBezTo>
                      <a:pt x="478" y="632"/>
                      <a:pt x="218" y="1"/>
                      <a:pt x="126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060" name="Google Shape;3060;p37"/>
              <p:cNvSpPr/>
              <p:nvPr/>
            </p:nvSpPr>
            <p:spPr>
              <a:xfrm rot="5400000" flipH="1">
                <a:off x="6528675" y="5164588"/>
                <a:ext cx="49525" cy="44500"/>
              </a:xfrm>
              <a:custGeom>
                <a:avLst/>
                <a:gdLst/>
                <a:ahLst/>
                <a:cxnLst/>
                <a:rect l="l" t="t" r="r" b="b"/>
                <a:pathLst>
                  <a:path w="1981" h="1780" extrusionOk="0">
                    <a:moveTo>
                      <a:pt x="1354" y="1"/>
                    </a:moveTo>
                    <a:lnTo>
                      <a:pt x="1254" y="101"/>
                    </a:lnTo>
                    <a:cubicBezTo>
                      <a:pt x="828" y="427"/>
                      <a:pt x="502" y="727"/>
                      <a:pt x="301" y="1053"/>
                    </a:cubicBezTo>
                    <a:cubicBezTo>
                      <a:pt x="101" y="1254"/>
                      <a:pt x="0" y="1354"/>
                      <a:pt x="101" y="1454"/>
                    </a:cubicBezTo>
                    <a:cubicBezTo>
                      <a:pt x="101" y="1454"/>
                      <a:pt x="201" y="1354"/>
                      <a:pt x="502" y="1153"/>
                    </a:cubicBezTo>
                    <a:lnTo>
                      <a:pt x="1213" y="442"/>
                    </a:lnTo>
                    <a:lnTo>
                      <a:pt x="1213" y="442"/>
                    </a:lnTo>
                    <a:cubicBezTo>
                      <a:pt x="1505" y="1258"/>
                      <a:pt x="1766" y="1780"/>
                      <a:pt x="1880" y="1780"/>
                    </a:cubicBezTo>
                    <a:cubicBezTo>
                      <a:pt x="1980" y="1780"/>
                      <a:pt x="1755" y="1053"/>
                      <a:pt x="1454" y="201"/>
                    </a:cubicBezTo>
                    <a:lnTo>
                      <a:pt x="1354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061" name="Google Shape;3061;p37"/>
              <p:cNvSpPr/>
              <p:nvPr/>
            </p:nvSpPr>
            <p:spPr>
              <a:xfrm rot="5400000" flipH="1">
                <a:off x="6643525" y="5002738"/>
                <a:ext cx="42025" cy="47400"/>
              </a:xfrm>
              <a:custGeom>
                <a:avLst/>
                <a:gdLst/>
                <a:ahLst/>
                <a:cxnLst/>
                <a:rect l="l" t="t" r="r" b="b"/>
                <a:pathLst>
                  <a:path w="1681" h="1896" extrusionOk="0">
                    <a:moveTo>
                      <a:pt x="1560" y="1"/>
                    </a:moveTo>
                    <a:cubicBezTo>
                      <a:pt x="1445" y="1"/>
                      <a:pt x="864" y="362"/>
                      <a:pt x="101" y="743"/>
                    </a:cubicBezTo>
                    <a:lnTo>
                      <a:pt x="1" y="843"/>
                    </a:lnTo>
                    <a:lnTo>
                      <a:pt x="101" y="1044"/>
                    </a:lnTo>
                    <a:cubicBezTo>
                      <a:pt x="527" y="1370"/>
                      <a:pt x="953" y="1470"/>
                      <a:pt x="1154" y="1670"/>
                    </a:cubicBezTo>
                    <a:cubicBezTo>
                      <a:pt x="1455" y="1796"/>
                      <a:pt x="1680" y="1896"/>
                      <a:pt x="1680" y="1896"/>
                    </a:cubicBezTo>
                    <a:cubicBezTo>
                      <a:pt x="1680" y="1796"/>
                      <a:pt x="1580" y="1670"/>
                      <a:pt x="1254" y="1470"/>
                    </a:cubicBezTo>
                    <a:cubicBezTo>
                      <a:pt x="1075" y="1291"/>
                      <a:pt x="715" y="1091"/>
                      <a:pt x="426" y="908"/>
                    </a:cubicBezTo>
                    <a:lnTo>
                      <a:pt x="426" y="908"/>
                    </a:lnTo>
                    <a:cubicBezTo>
                      <a:pt x="1161" y="452"/>
                      <a:pt x="1671" y="16"/>
                      <a:pt x="1580" y="16"/>
                    </a:cubicBezTo>
                    <a:cubicBezTo>
                      <a:pt x="1580" y="6"/>
                      <a:pt x="1573" y="1"/>
                      <a:pt x="1560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062" name="Google Shape;3062;p37"/>
              <p:cNvSpPr/>
              <p:nvPr/>
            </p:nvSpPr>
            <p:spPr>
              <a:xfrm rot="5400000" flipH="1">
                <a:off x="6723538" y="5098175"/>
                <a:ext cx="67675" cy="65175"/>
              </a:xfrm>
              <a:custGeom>
                <a:avLst/>
                <a:gdLst/>
                <a:ahLst/>
                <a:cxnLst/>
                <a:rect l="l" t="t" r="r" b="b"/>
                <a:pathLst>
                  <a:path w="2707" h="2607" extrusionOk="0">
                    <a:moveTo>
                      <a:pt x="0" y="0"/>
                    </a:moveTo>
                    <a:cubicBezTo>
                      <a:pt x="0" y="0"/>
                      <a:pt x="201" y="1153"/>
                      <a:pt x="627" y="2406"/>
                    </a:cubicBezTo>
                    <a:lnTo>
                      <a:pt x="627" y="2607"/>
                    </a:lnTo>
                    <a:lnTo>
                      <a:pt x="827" y="2506"/>
                    </a:lnTo>
                    <a:cubicBezTo>
                      <a:pt x="1454" y="2105"/>
                      <a:pt x="1880" y="1579"/>
                      <a:pt x="2181" y="1253"/>
                    </a:cubicBezTo>
                    <a:cubicBezTo>
                      <a:pt x="2506" y="952"/>
                      <a:pt x="2707" y="727"/>
                      <a:pt x="2707" y="727"/>
                    </a:cubicBezTo>
                    <a:cubicBezTo>
                      <a:pt x="2690" y="710"/>
                      <a:pt x="2671" y="703"/>
                      <a:pt x="2648" y="703"/>
                    </a:cubicBezTo>
                    <a:cubicBezTo>
                      <a:pt x="2531" y="703"/>
                      <a:pt x="2332" y="902"/>
                      <a:pt x="2080" y="1153"/>
                    </a:cubicBezTo>
                    <a:cubicBezTo>
                      <a:pt x="1669" y="1346"/>
                      <a:pt x="1281" y="1843"/>
                      <a:pt x="782" y="2171"/>
                    </a:cubicBezTo>
                    <a:lnTo>
                      <a:pt x="782" y="2171"/>
                    </a:lnTo>
                    <a:cubicBezTo>
                      <a:pt x="380" y="978"/>
                      <a:pt x="97" y="0"/>
                      <a:pt x="0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063" name="Google Shape;3063;p37"/>
              <p:cNvSpPr/>
              <p:nvPr/>
            </p:nvSpPr>
            <p:spPr>
              <a:xfrm rot="5400000" flipH="1">
                <a:off x="6680050" y="5185638"/>
                <a:ext cx="65200" cy="65675"/>
              </a:xfrm>
              <a:custGeom>
                <a:avLst/>
                <a:gdLst/>
                <a:ahLst/>
                <a:cxnLst/>
                <a:rect l="l" t="t" r="r" b="b"/>
                <a:pathLst>
                  <a:path w="2608" h="2627" extrusionOk="0">
                    <a:moveTo>
                      <a:pt x="727" y="1"/>
                    </a:moveTo>
                    <a:cubicBezTo>
                      <a:pt x="627" y="1"/>
                      <a:pt x="828" y="201"/>
                      <a:pt x="1153" y="627"/>
                    </a:cubicBezTo>
                    <a:cubicBezTo>
                      <a:pt x="1336" y="925"/>
                      <a:pt x="1791" y="1368"/>
                      <a:pt x="2117" y="1844"/>
                    </a:cubicBezTo>
                    <a:lnTo>
                      <a:pt x="2117" y="1844"/>
                    </a:lnTo>
                    <a:cubicBezTo>
                      <a:pt x="949" y="2236"/>
                      <a:pt x="1" y="2512"/>
                      <a:pt x="1" y="2607"/>
                    </a:cubicBezTo>
                    <a:cubicBezTo>
                      <a:pt x="1" y="2620"/>
                      <a:pt x="21" y="2627"/>
                      <a:pt x="60" y="2627"/>
                    </a:cubicBezTo>
                    <a:cubicBezTo>
                      <a:pt x="310" y="2627"/>
                      <a:pt x="1320" y="2363"/>
                      <a:pt x="2407" y="2081"/>
                    </a:cubicBezTo>
                    <a:lnTo>
                      <a:pt x="2607" y="1980"/>
                    </a:lnTo>
                    <a:lnTo>
                      <a:pt x="2507" y="1880"/>
                    </a:lnTo>
                    <a:lnTo>
                      <a:pt x="2507" y="1780"/>
                    </a:lnTo>
                    <a:cubicBezTo>
                      <a:pt x="2081" y="1254"/>
                      <a:pt x="1579" y="828"/>
                      <a:pt x="1254" y="427"/>
                    </a:cubicBezTo>
                    <a:cubicBezTo>
                      <a:pt x="953" y="101"/>
                      <a:pt x="727" y="1"/>
                      <a:pt x="727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064" name="Google Shape;3064;p37"/>
              <p:cNvSpPr/>
              <p:nvPr/>
            </p:nvSpPr>
            <p:spPr>
              <a:xfrm rot="5400000" flipH="1">
                <a:off x="6587563" y="5140150"/>
                <a:ext cx="67700" cy="65200"/>
              </a:xfrm>
              <a:custGeom>
                <a:avLst/>
                <a:gdLst/>
                <a:ahLst/>
                <a:cxnLst/>
                <a:rect l="l" t="t" r="r" b="b"/>
                <a:pathLst>
                  <a:path w="2708" h="2608" extrusionOk="0">
                    <a:moveTo>
                      <a:pt x="2081" y="1"/>
                    </a:moveTo>
                    <a:lnTo>
                      <a:pt x="1881" y="101"/>
                    </a:lnTo>
                    <a:lnTo>
                      <a:pt x="1881" y="201"/>
                    </a:lnTo>
                    <a:cubicBezTo>
                      <a:pt x="1254" y="627"/>
                      <a:pt x="828" y="1053"/>
                      <a:pt x="527" y="1354"/>
                    </a:cubicBezTo>
                    <a:cubicBezTo>
                      <a:pt x="201" y="1680"/>
                      <a:pt x="1" y="1880"/>
                      <a:pt x="1" y="1880"/>
                    </a:cubicBezTo>
                    <a:cubicBezTo>
                      <a:pt x="1" y="1898"/>
                      <a:pt x="10" y="1906"/>
                      <a:pt x="27" y="1906"/>
                    </a:cubicBezTo>
                    <a:cubicBezTo>
                      <a:pt x="107" y="1906"/>
                      <a:pt x="359" y="1723"/>
                      <a:pt x="628" y="1454"/>
                    </a:cubicBezTo>
                    <a:cubicBezTo>
                      <a:pt x="1038" y="1261"/>
                      <a:pt x="1425" y="859"/>
                      <a:pt x="1923" y="472"/>
                    </a:cubicBezTo>
                    <a:lnTo>
                      <a:pt x="1923" y="472"/>
                    </a:lnTo>
                    <a:cubicBezTo>
                      <a:pt x="2220" y="1648"/>
                      <a:pt x="2612" y="2607"/>
                      <a:pt x="2708" y="2607"/>
                    </a:cubicBezTo>
                    <a:cubicBezTo>
                      <a:pt x="2708" y="2607"/>
                      <a:pt x="2507" y="1555"/>
                      <a:pt x="2081" y="201"/>
                    </a:cubicBezTo>
                    <a:lnTo>
                      <a:pt x="2081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065" name="Google Shape;3065;p37"/>
              <p:cNvSpPr/>
              <p:nvPr/>
            </p:nvSpPr>
            <p:spPr>
              <a:xfrm rot="5400000" flipH="1">
                <a:off x="6633225" y="5051863"/>
                <a:ext cx="65200" cy="66325"/>
              </a:xfrm>
              <a:custGeom>
                <a:avLst/>
                <a:gdLst/>
                <a:ahLst/>
                <a:cxnLst/>
                <a:rect l="l" t="t" r="r" b="b"/>
                <a:pathLst>
                  <a:path w="2608" h="2653" extrusionOk="0">
                    <a:moveTo>
                      <a:pt x="2518" y="1"/>
                    </a:moveTo>
                    <a:cubicBezTo>
                      <a:pt x="2223" y="1"/>
                      <a:pt x="1287" y="264"/>
                      <a:pt x="201" y="547"/>
                    </a:cubicBezTo>
                    <a:lnTo>
                      <a:pt x="1" y="647"/>
                    </a:lnTo>
                    <a:lnTo>
                      <a:pt x="101" y="747"/>
                    </a:lnTo>
                    <a:lnTo>
                      <a:pt x="101" y="847"/>
                    </a:lnTo>
                    <a:cubicBezTo>
                      <a:pt x="502" y="1374"/>
                      <a:pt x="1028" y="1900"/>
                      <a:pt x="1354" y="2226"/>
                    </a:cubicBezTo>
                    <a:cubicBezTo>
                      <a:pt x="1602" y="2473"/>
                      <a:pt x="1798" y="2653"/>
                      <a:pt x="1860" y="2653"/>
                    </a:cubicBezTo>
                    <a:cubicBezTo>
                      <a:pt x="1874" y="2653"/>
                      <a:pt x="1881" y="2645"/>
                      <a:pt x="1881" y="2627"/>
                    </a:cubicBezTo>
                    <a:cubicBezTo>
                      <a:pt x="1881" y="2627"/>
                      <a:pt x="1755" y="2426"/>
                      <a:pt x="1455" y="2000"/>
                    </a:cubicBezTo>
                    <a:cubicBezTo>
                      <a:pt x="1154" y="1723"/>
                      <a:pt x="789" y="1338"/>
                      <a:pt x="400" y="788"/>
                    </a:cubicBezTo>
                    <a:lnTo>
                      <a:pt x="400" y="788"/>
                    </a:lnTo>
                    <a:cubicBezTo>
                      <a:pt x="1656" y="415"/>
                      <a:pt x="2607" y="116"/>
                      <a:pt x="2607" y="20"/>
                    </a:cubicBezTo>
                    <a:cubicBezTo>
                      <a:pt x="2594" y="7"/>
                      <a:pt x="2564" y="1"/>
                      <a:pt x="2518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3066" name="Google Shape;3066;p37"/>
          <p:cNvGrpSpPr/>
          <p:nvPr/>
        </p:nvGrpSpPr>
        <p:grpSpPr>
          <a:xfrm>
            <a:off x="-2356187" y="197650"/>
            <a:ext cx="6486488" cy="4841650"/>
            <a:chOff x="2863513" y="197650"/>
            <a:chExt cx="6486488" cy="4841650"/>
          </a:xfrm>
        </p:grpSpPr>
        <p:grpSp>
          <p:nvGrpSpPr>
            <p:cNvPr id="3067" name="Google Shape;3067;p37"/>
            <p:cNvGrpSpPr/>
            <p:nvPr/>
          </p:nvGrpSpPr>
          <p:grpSpPr>
            <a:xfrm>
              <a:off x="3281350" y="197650"/>
              <a:ext cx="1420450" cy="3177350"/>
              <a:chOff x="3281350" y="1188250"/>
              <a:chExt cx="1420450" cy="3177350"/>
            </a:xfrm>
          </p:grpSpPr>
          <p:sp>
            <p:nvSpPr>
              <p:cNvPr id="3068" name="Google Shape;3068;p37"/>
              <p:cNvSpPr/>
              <p:nvPr/>
            </p:nvSpPr>
            <p:spPr>
              <a:xfrm>
                <a:off x="3365325" y="1770325"/>
                <a:ext cx="237475" cy="355300"/>
              </a:xfrm>
              <a:custGeom>
                <a:avLst/>
                <a:gdLst/>
                <a:ahLst/>
                <a:cxnLst/>
                <a:rect l="l" t="t" r="r" b="b"/>
                <a:pathLst>
                  <a:path w="9499" h="14212" extrusionOk="0">
                    <a:moveTo>
                      <a:pt x="100" y="1"/>
                    </a:moveTo>
                    <a:cubicBezTo>
                      <a:pt x="0" y="101"/>
                      <a:pt x="2080" y="3234"/>
                      <a:pt x="4587" y="7194"/>
                    </a:cubicBezTo>
                    <a:cubicBezTo>
                      <a:pt x="7193" y="11079"/>
                      <a:pt x="9298" y="14211"/>
                      <a:pt x="9399" y="14211"/>
                    </a:cubicBezTo>
                    <a:cubicBezTo>
                      <a:pt x="9499" y="14086"/>
                      <a:pt x="7419" y="10953"/>
                      <a:pt x="4787" y="6993"/>
                    </a:cubicBezTo>
                    <a:cubicBezTo>
                      <a:pt x="2281" y="3134"/>
                      <a:pt x="100" y="1"/>
                      <a:pt x="100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069" name="Google Shape;3069;p37"/>
              <p:cNvSpPr/>
              <p:nvPr/>
            </p:nvSpPr>
            <p:spPr>
              <a:xfrm>
                <a:off x="3310175" y="1822350"/>
                <a:ext cx="326475" cy="214400"/>
              </a:xfrm>
              <a:custGeom>
                <a:avLst/>
                <a:gdLst/>
                <a:ahLst/>
                <a:cxnLst/>
                <a:rect l="l" t="t" r="r" b="b"/>
                <a:pathLst>
                  <a:path w="13059" h="8576" extrusionOk="0">
                    <a:moveTo>
                      <a:pt x="12958" y="0"/>
                    </a:moveTo>
                    <a:cubicBezTo>
                      <a:pt x="12958" y="0"/>
                      <a:pt x="10025" y="1880"/>
                      <a:pt x="6492" y="4186"/>
                    </a:cubicBezTo>
                    <a:cubicBezTo>
                      <a:pt x="2833" y="6592"/>
                      <a:pt x="0" y="8471"/>
                      <a:pt x="0" y="8572"/>
                    </a:cubicBezTo>
                    <a:cubicBezTo>
                      <a:pt x="0" y="8574"/>
                      <a:pt x="2" y="8575"/>
                      <a:pt x="6" y="8575"/>
                    </a:cubicBezTo>
                    <a:cubicBezTo>
                      <a:pt x="156" y="8575"/>
                      <a:pt x="3124" y="6731"/>
                      <a:pt x="6592" y="4386"/>
                    </a:cubicBezTo>
                    <a:cubicBezTo>
                      <a:pt x="10126" y="2105"/>
                      <a:pt x="13058" y="100"/>
                      <a:pt x="12958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070" name="Google Shape;3070;p37"/>
              <p:cNvSpPr/>
              <p:nvPr/>
            </p:nvSpPr>
            <p:spPr>
              <a:xfrm>
                <a:off x="3425475" y="1762200"/>
                <a:ext cx="78325" cy="357775"/>
              </a:xfrm>
              <a:custGeom>
                <a:avLst/>
                <a:gdLst/>
                <a:ahLst/>
                <a:cxnLst/>
                <a:rect l="l" t="t" r="r" b="b"/>
                <a:pathLst>
                  <a:path w="3133" h="14311" extrusionOk="0">
                    <a:moveTo>
                      <a:pt x="3008" y="0"/>
                    </a:moveTo>
                    <a:cubicBezTo>
                      <a:pt x="2907" y="0"/>
                      <a:pt x="2181" y="3258"/>
                      <a:pt x="1454" y="7118"/>
                    </a:cubicBezTo>
                    <a:cubicBezTo>
                      <a:pt x="627" y="11078"/>
                      <a:pt x="0" y="14311"/>
                      <a:pt x="100" y="14311"/>
                    </a:cubicBezTo>
                    <a:cubicBezTo>
                      <a:pt x="100" y="14311"/>
                      <a:pt x="827" y="11178"/>
                      <a:pt x="1654" y="7218"/>
                    </a:cubicBezTo>
                    <a:cubicBezTo>
                      <a:pt x="2506" y="3258"/>
                      <a:pt x="3133" y="0"/>
                      <a:pt x="3008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071" name="Google Shape;3071;p37"/>
              <p:cNvSpPr/>
              <p:nvPr/>
            </p:nvSpPr>
            <p:spPr>
              <a:xfrm>
                <a:off x="3281350" y="1882500"/>
                <a:ext cx="391625" cy="81100"/>
              </a:xfrm>
              <a:custGeom>
                <a:avLst/>
                <a:gdLst/>
                <a:ahLst/>
                <a:cxnLst/>
                <a:rect l="l" t="t" r="r" b="b"/>
                <a:pathLst>
                  <a:path w="15665" h="3244" extrusionOk="0">
                    <a:moveTo>
                      <a:pt x="126" y="0"/>
                    </a:moveTo>
                    <a:lnTo>
                      <a:pt x="126" y="0"/>
                    </a:lnTo>
                    <a:cubicBezTo>
                      <a:pt x="1" y="100"/>
                      <a:pt x="3560" y="952"/>
                      <a:pt x="7845" y="1780"/>
                    </a:cubicBezTo>
                    <a:cubicBezTo>
                      <a:pt x="11829" y="2642"/>
                      <a:pt x="15163" y="3244"/>
                      <a:pt x="15613" y="3244"/>
                    </a:cubicBezTo>
                    <a:cubicBezTo>
                      <a:pt x="15647" y="3244"/>
                      <a:pt x="15665" y="3240"/>
                      <a:pt x="15665" y="3233"/>
                    </a:cubicBezTo>
                    <a:cubicBezTo>
                      <a:pt x="15665" y="3233"/>
                      <a:pt x="12231" y="2406"/>
                      <a:pt x="7946" y="1579"/>
                    </a:cubicBezTo>
                    <a:cubicBezTo>
                      <a:pt x="3560" y="627"/>
                      <a:pt x="126" y="0"/>
                      <a:pt x="126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072" name="Google Shape;3072;p37"/>
              <p:cNvSpPr/>
              <p:nvPr/>
            </p:nvSpPr>
            <p:spPr>
              <a:xfrm>
                <a:off x="3347150" y="1762200"/>
                <a:ext cx="62675" cy="70825"/>
              </a:xfrm>
              <a:custGeom>
                <a:avLst/>
                <a:gdLst/>
                <a:ahLst/>
                <a:cxnLst/>
                <a:rect l="l" t="t" r="r" b="b"/>
                <a:pathLst>
                  <a:path w="2507" h="2833" extrusionOk="0">
                    <a:moveTo>
                      <a:pt x="2181" y="0"/>
                    </a:moveTo>
                    <a:lnTo>
                      <a:pt x="2181" y="752"/>
                    </a:lnTo>
                    <a:lnTo>
                      <a:pt x="2181" y="2426"/>
                    </a:lnTo>
                    <a:lnTo>
                      <a:pt x="2181" y="2426"/>
                    </a:lnTo>
                    <a:cubicBezTo>
                      <a:pt x="1142" y="2010"/>
                      <a:pt x="292" y="1665"/>
                      <a:pt x="57" y="1665"/>
                    </a:cubicBezTo>
                    <a:cubicBezTo>
                      <a:pt x="29" y="1665"/>
                      <a:pt x="10" y="1669"/>
                      <a:pt x="0" y="1679"/>
                    </a:cubicBezTo>
                    <a:cubicBezTo>
                      <a:pt x="0" y="1779"/>
                      <a:pt x="1028" y="2206"/>
                      <a:pt x="2281" y="2732"/>
                    </a:cubicBezTo>
                    <a:lnTo>
                      <a:pt x="2506" y="2832"/>
                    </a:lnTo>
                    <a:lnTo>
                      <a:pt x="2506" y="2632"/>
                    </a:lnTo>
                    <a:lnTo>
                      <a:pt x="2506" y="2506"/>
                    </a:lnTo>
                    <a:cubicBezTo>
                      <a:pt x="2506" y="1779"/>
                      <a:pt x="2381" y="1153"/>
                      <a:pt x="2381" y="752"/>
                    </a:cubicBezTo>
                    <a:cubicBezTo>
                      <a:pt x="2281" y="326"/>
                      <a:pt x="2281" y="0"/>
                      <a:pt x="2181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073" name="Google Shape;3073;p37"/>
              <p:cNvSpPr/>
              <p:nvPr/>
            </p:nvSpPr>
            <p:spPr>
              <a:xfrm>
                <a:off x="3540125" y="2039125"/>
                <a:ext cx="62675" cy="67700"/>
              </a:xfrm>
              <a:custGeom>
                <a:avLst/>
                <a:gdLst/>
                <a:ahLst/>
                <a:cxnLst/>
                <a:rect l="l" t="t" r="r" b="b"/>
                <a:pathLst>
                  <a:path w="2507" h="2708" extrusionOk="0">
                    <a:moveTo>
                      <a:pt x="101" y="1"/>
                    </a:moveTo>
                    <a:lnTo>
                      <a:pt x="101" y="101"/>
                    </a:lnTo>
                    <a:lnTo>
                      <a:pt x="101" y="201"/>
                    </a:lnTo>
                    <a:cubicBezTo>
                      <a:pt x="1" y="953"/>
                      <a:pt x="101" y="1580"/>
                      <a:pt x="201" y="1981"/>
                    </a:cubicBezTo>
                    <a:cubicBezTo>
                      <a:pt x="201" y="2507"/>
                      <a:pt x="301" y="2708"/>
                      <a:pt x="301" y="2708"/>
                    </a:cubicBezTo>
                    <a:cubicBezTo>
                      <a:pt x="301" y="2708"/>
                      <a:pt x="427" y="2407"/>
                      <a:pt x="301" y="1981"/>
                    </a:cubicBezTo>
                    <a:lnTo>
                      <a:pt x="301" y="400"/>
                    </a:lnTo>
                    <a:lnTo>
                      <a:pt x="301" y="400"/>
                    </a:lnTo>
                    <a:cubicBezTo>
                      <a:pt x="1395" y="800"/>
                      <a:pt x="2258" y="1072"/>
                      <a:pt x="2461" y="1072"/>
                    </a:cubicBezTo>
                    <a:cubicBezTo>
                      <a:pt x="2491" y="1072"/>
                      <a:pt x="2507" y="1066"/>
                      <a:pt x="2507" y="1053"/>
                    </a:cubicBezTo>
                    <a:cubicBezTo>
                      <a:pt x="2507" y="1053"/>
                      <a:pt x="1554" y="527"/>
                      <a:pt x="201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074" name="Google Shape;3074;p37"/>
              <p:cNvSpPr/>
              <p:nvPr/>
            </p:nvSpPr>
            <p:spPr>
              <a:xfrm>
                <a:off x="3519450" y="2002800"/>
                <a:ext cx="41375" cy="49525"/>
              </a:xfrm>
              <a:custGeom>
                <a:avLst/>
                <a:gdLst/>
                <a:ahLst/>
                <a:cxnLst/>
                <a:rect l="l" t="t" r="r" b="b"/>
                <a:pathLst>
                  <a:path w="1655" h="1981" extrusionOk="0">
                    <a:moveTo>
                      <a:pt x="0" y="0"/>
                    </a:moveTo>
                    <a:lnTo>
                      <a:pt x="0" y="201"/>
                    </a:lnTo>
                    <a:cubicBezTo>
                      <a:pt x="0" y="727"/>
                      <a:pt x="0" y="1153"/>
                      <a:pt x="101" y="1454"/>
                    </a:cubicBezTo>
                    <a:cubicBezTo>
                      <a:pt x="101" y="1780"/>
                      <a:pt x="101" y="1980"/>
                      <a:pt x="201" y="1980"/>
                    </a:cubicBezTo>
                    <a:lnTo>
                      <a:pt x="201" y="1454"/>
                    </a:lnTo>
                    <a:lnTo>
                      <a:pt x="201" y="340"/>
                    </a:lnTo>
                    <a:lnTo>
                      <a:pt x="201" y="340"/>
                    </a:lnTo>
                    <a:cubicBezTo>
                      <a:pt x="877" y="607"/>
                      <a:pt x="1466" y="847"/>
                      <a:pt x="1617" y="847"/>
                    </a:cubicBezTo>
                    <a:cubicBezTo>
                      <a:pt x="1642" y="847"/>
                      <a:pt x="1655" y="841"/>
                      <a:pt x="1655" y="827"/>
                    </a:cubicBezTo>
                    <a:cubicBezTo>
                      <a:pt x="1655" y="727"/>
                      <a:pt x="1028" y="401"/>
                      <a:pt x="201" y="100"/>
                    </a:cubicBez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075" name="Google Shape;3075;p37"/>
              <p:cNvSpPr/>
              <p:nvPr/>
            </p:nvSpPr>
            <p:spPr>
              <a:xfrm>
                <a:off x="3573950" y="1799150"/>
                <a:ext cx="70825" cy="61200"/>
              </a:xfrm>
              <a:custGeom>
                <a:avLst/>
                <a:gdLst/>
                <a:ahLst/>
                <a:cxnLst/>
                <a:rect l="l" t="t" r="r" b="b"/>
                <a:pathLst>
                  <a:path w="2833" h="2448" extrusionOk="0">
                    <a:moveTo>
                      <a:pt x="1154" y="1"/>
                    </a:moveTo>
                    <a:cubicBezTo>
                      <a:pt x="1054" y="1"/>
                      <a:pt x="627" y="928"/>
                      <a:pt x="101" y="2281"/>
                    </a:cubicBezTo>
                    <a:lnTo>
                      <a:pt x="1" y="2407"/>
                    </a:lnTo>
                    <a:lnTo>
                      <a:pt x="327" y="2407"/>
                    </a:lnTo>
                    <a:cubicBezTo>
                      <a:pt x="506" y="2435"/>
                      <a:pt x="685" y="2448"/>
                      <a:pt x="861" y="2448"/>
                    </a:cubicBezTo>
                    <a:cubicBezTo>
                      <a:pt x="1301" y="2448"/>
                      <a:pt x="1723" y="2371"/>
                      <a:pt x="2081" y="2281"/>
                    </a:cubicBezTo>
                    <a:cubicBezTo>
                      <a:pt x="2507" y="2281"/>
                      <a:pt x="2833" y="2181"/>
                      <a:pt x="2833" y="2181"/>
                    </a:cubicBezTo>
                    <a:cubicBezTo>
                      <a:pt x="2833" y="2181"/>
                      <a:pt x="2507" y="2081"/>
                      <a:pt x="2081" y="2081"/>
                    </a:cubicBezTo>
                    <a:cubicBezTo>
                      <a:pt x="1591" y="2081"/>
                      <a:pt x="980" y="2177"/>
                      <a:pt x="367" y="2181"/>
                    </a:cubicBezTo>
                    <a:lnTo>
                      <a:pt x="367" y="2181"/>
                    </a:lnTo>
                    <a:cubicBezTo>
                      <a:pt x="850" y="974"/>
                      <a:pt x="1251" y="1"/>
                      <a:pt x="1154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076" name="Google Shape;3076;p37"/>
              <p:cNvSpPr/>
              <p:nvPr/>
            </p:nvSpPr>
            <p:spPr>
              <a:xfrm>
                <a:off x="3540125" y="1840500"/>
                <a:ext cx="47025" cy="42025"/>
              </a:xfrm>
              <a:custGeom>
                <a:avLst/>
                <a:gdLst/>
                <a:ahLst/>
                <a:cxnLst/>
                <a:rect l="l" t="t" r="r" b="b"/>
                <a:pathLst>
                  <a:path w="1881" h="1681" extrusionOk="0">
                    <a:moveTo>
                      <a:pt x="828" y="1"/>
                    </a:moveTo>
                    <a:cubicBezTo>
                      <a:pt x="727" y="1"/>
                      <a:pt x="427" y="627"/>
                      <a:pt x="1" y="1480"/>
                    </a:cubicBezTo>
                    <a:lnTo>
                      <a:pt x="1" y="1680"/>
                    </a:lnTo>
                    <a:lnTo>
                      <a:pt x="201" y="1680"/>
                    </a:lnTo>
                    <a:cubicBezTo>
                      <a:pt x="627" y="1680"/>
                      <a:pt x="1153" y="1680"/>
                      <a:pt x="1454" y="1580"/>
                    </a:cubicBezTo>
                    <a:cubicBezTo>
                      <a:pt x="1780" y="1580"/>
                      <a:pt x="1880" y="1580"/>
                      <a:pt x="1880" y="1480"/>
                    </a:cubicBezTo>
                    <a:cubicBezTo>
                      <a:pt x="1880" y="1480"/>
                      <a:pt x="1680" y="1379"/>
                      <a:pt x="1354" y="1379"/>
                    </a:cubicBezTo>
                    <a:cubicBezTo>
                      <a:pt x="1086" y="1379"/>
                      <a:pt x="719" y="1459"/>
                      <a:pt x="342" y="1476"/>
                    </a:cubicBezTo>
                    <a:lnTo>
                      <a:pt x="342" y="1476"/>
                    </a:lnTo>
                    <a:cubicBezTo>
                      <a:pt x="644" y="691"/>
                      <a:pt x="828" y="1"/>
                      <a:pt x="828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077" name="Google Shape;3077;p37"/>
              <p:cNvSpPr/>
              <p:nvPr/>
            </p:nvSpPr>
            <p:spPr>
              <a:xfrm>
                <a:off x="3294500" y="2000275"/>
                <a:ext cx="68325" cy="59825"/>
              </a:xfrm>
              <a:custGeom>
                <a:avLst/>
                <a:gdLst/>
                <a:ahLst/>
                <a:cxnLst/>
                <a:rect l="l" t="t" r="r" b="b"/>
                <a:pathLst>
                  <a:path w="2733" h="2393" extrusionOk="0">
                    <a:moveTo>
                      <a:pt x="2507" y="1"/>
                    </a:moveTo>
                    <a:cubicBezTo>
                      <a:pt x="1780" y="1"/>
                      <a:pt x="1154" y="101"/>
                      <a:pt x="728" y="101"/>
                    </a:cubicBezTo>
                    <a:cubicBezTo>
                      <a:pt x="226" y="201"/>
                      <a:pt x="1" y="201"/>
                      <a:pt x="1" y="302"/>
                    </a:cubicBezTo>
                    <a:lnTo>
                      <a:pt x="2324" y="302"/>
                    </a:lnTo>
                    <a:cubicBezTo>
                      <a:pt x="1849" y="1462"/>
                      <a:pt x="1585" y="2382"/>
                      <a:pt x="1680" y="2382"/>
                    </a:cubicBezTo>
                    <a:cubicBezTo>
                      <a:pt x="1680" y="2389"/>
                      <a:pt x="1682" y="2392"/>
                      <a:pt x="1685" y="2392"/>
                    </a:cubicBezTo>
                    <a:cubicBezTo>
                      <a:pt x="1737" y="2392"/>
                      <a:pt x="2235" y="1386"/>
                      <a:pt x="2733" y="201"/>
                    </a:cubicBezTo>
                    <a:lnTo>
                      <a:pt x="2733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078" name="Google Shape;3078;p37"/>
              <p:cNvSpPr/>
              <p:nvPr/>
            </p:nvSpPr>
            <p:spPr>
              <a:xfrm>
                <a:off x="3349650" y="1976475"/>
                <a:ext cx="49525" cy="44500"/>
              </a:xfrm>
              <a:custGeom>
                <a:avLst/>
                <a:gdLst/>
                <a:ahLst/>
                <a:cxnLst/>
                <a:rect l="l" t="t" r="r" b="b"/>
                <a:pathLst>
                  <a:path w="1981" h="1780" extrusionOk="0">
                    <a:moveTo>
                      <a:pt x="1780" y="1"/>
                    </a:moveTo>
                    <a:cubicBezTo>
                      <a:pt x="1254" y="1"/>
                      <a:pt x="828" y="101"/>
                      <a:pt x="527" y="101"/>
                    </a:cubicBezTo>
                    <a:cubicBezTo>
                      <a:pt x="201" y="201"/>
                      <a:pt x="0" y="201"/>
                      <a:pt x="0" y="201"/>
                    </a:cubicBezTo>
                    <a:cubicBezTo>
                      <a:pt x="0" y="326"/>
                      <a:pt x="201" y="326"/>
                      <a:pt x="527" y="326"/>
                    </a:cubicBezTo>
                    <a:lnTo>
                      <a:pt x="1560" y="326"/>
                    </a:lnTo>
                    <a:cubicBezTo>
                      <a:pt x="1219" y="1151"/>
                      <a:pt x="1038" y="1688"/>
                      <a:pt x="1153" y="1780"/>
                    </a:cubicBezTo>
                    <a:cubicBezTo>
                      <a:pt x="1254" y="1780"/>
                      <a:pt x="1554" y="1153"/>
                      <a:pt x="1880" y="201"/>
                    </a:cubicBezTo>
                    <a:lnTo>
                      <a:pt x="1980" y="101"/>
                    </a:lnTo>
                    <a:lnTo>
                      <a:pt x="1780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079" name="Google Shape;3079;p37"/>
              <p:cNvSpPr/>
              <p:nvPr/>
            </p:nvSpPr>
            <p:spPr>
              <a:xfrm>
                <a:off x="3318325" y="1869325"/>
                <a:ext cx="41375" cy="47500"/>
              </a:xfrm>
              <a:custGeom>
                <a:avLst/>
                <a:gdLst/>
                <a:ahLst/>
                <a:cxnLst/>
                <a:rect l="l" t="t" r="r" b="b"/>
                <a:pathLst>
                  <a:path w="1655" h="1900" extrusionOk="0">
                    <a:moveTo>
                      <a:pt x="101" y="1"/>
                    </a:moveTo>
                    <a:cubicBezTo>
                      <a:pt x="101" y="101"/>
                      <a:pt x="201" y="226"/>
                      <a:pt x="401" y="427"/>
                    </a:cubicBezTo>
                    <a:cubicBezTo>
                      <a:pt x="607" y="609"/>
                      <a:pt x="957" y="812"/>
                      <a:pt x="1264" y="1074"/>
                    </a:cubicBezTo>
                    <a:lnTo>
                      <a:pt x="1264" y="1074"/>
                    </a:lnTo>
                    <a:cubicBezTo>
                      <a:pt x="533" y="1540"/>
                      <a:pt x="0" y="1880"/>
                      <a:pt x="0" y="1880"/>
                    </a:cubicBezTo>
                    <a:cubicBezTo>
                      <a:pt x="0" y="1894"/>
                      <a:pt x="13" y="1900"/>
                      <a:pt x="36" y="1900"/>
                    </a:cubicBezTo>
                    <a:cubicBezTo>
                      <a:pt x="192" y="1900"/>
                      <a:pt x="835" y="1624"/>
                      <a:pt x="1554" y="1254"/>
                    </a:cubicBezTo>
                    <a:lnTo>
                      <a:pt x="1654" y="1154"/>
                    </a:lnTo>
                    <a:lnTo>
                      <a:pt x="1554" y="1053"/>
                    </a:lnTo>
                    <a:lnTo>
                      <a:pt x="1554" y="953"/>
                    </a:lnTo>
                    <a:cubicBezTo>
                      <a:pt x="1153" y="627"/>
                      <a:pt x="827" y="427"/>
                      <a:pt x="527" y="327"/>
                    </a:cubicBezTo>
                    <a:cubicBezTo>
                      <a:pt x="301" y="101"/>
                      <a:pt x="101" y="1"/>
                      <a:pt x="101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080" name="Google Shape;3080;p37"/>
              <p:cNvSpPr/>
              <p:nvPr/>
            </p:nvSpPr>
            <p:spPr>
              <a:xfrm>
                <a:off x="3469325" y="1777850"/>
                <a:ext cx="50150" cy="47025"/>
              </a:xfrm>
              <a:custGeom>
                <a:avLst/>
                <a:gdLst/>
                <a:ahLst/>
                <a:cxnLst/>
                <a:rect l="l" t="t" r="r" b="b"/>
                <a:pathLst>
                  <a:path w="2006" h="1881" extrusionOk="0">
                    <a:moveTo>
                      <a:pt x="126" y="1"/>
                    </a:moveTo>
                    <a:cubicBezTo>
                      <a:pt x="0" y="126"/>
                      <a:pt x="226" y="853"/>
                      <a:pt x="527" y="1680"/>
                    </a:cubicBezTo>
                    <a:lnTo>
                      <a:pt x="627" y="1880"/>
                    </a:lnTo>
                    <a:lnTo>
                      <a:pt x="752" y="1780"/>
                    </a:lnTo>
                    <a:lnTo>
                      <a:pt x="752" y="1680"/>
                    </a:lnTo>
                    <a:cubicBezTo>
                      <a:pt x="1153" y="1479"/>
                      <a:pt x="1479" y="1053"/>
                      <a:pt x="1680" y="853"/>
                    </a:cubicBezTo>
                    <a:cubicBezTo>
                      <a:pt x="1880" y="627"/>
                      <a:pt x="2005" y="427"/>
                      <a:pt x="2005" y="427"/>
                    </a:cubicBezTo>
                    <a:cubicBezTo>
                      <a:pt x="1880" y="427"/>
                      <a:pt x="1780" y="527"/>
                      <a:pt x="1479" y="752"/>
                    </a:cubicBezTo>
                    <a:cubicBezTo>
                      <a:pt x="1287" y="923"/>
                      <a:pt x="1041" y="1166"/>
                      <a:pt x="771" y="1374"/>
                    </a:cubicBezTo>
                    <a:lnTo>
                      <a:pt x="771" y="1374"/>
                    </a:lnTo>
                    <a:cubicBezTo>
                      <a:pt x="478" y="632"/>
                      <a:pt x="218" y="1"/>
                      <a:pt x="126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081" name="Google Shape;3081;p37"/>
              <p:cNvSpPr/>
              <p:nvPr/>
            </p:nvSpPr>
            <p:spPr>
              <a:xfrm>
                <a:off x="3409800" y="2036625"/>
                <a:ext cx="49525" cy="44500"/>
              </a:xfrm>
              <a:custGeom>
                <a:avLst/>
                <a:gdLst/>
                <a:ahLst/>
                <a:cxnLst/>
                <a:rect l="l" t="t" r="r" b="b"/>
                <a:pathLst>
                  <a:path w="1981" h="1780" extrusionOk="0">
                    <a:moveTo>
                      <a:pt x="1354" y="1"/>
                    </a:moveTo>
                    <a:lnTo>
                      <a:pt x="1254" y="101"/>
                    </a:lnTo>
                    <a:cubicBezTo>
                      <a:pt x="828" y="427"/>
                      <a:pt x="502" y="727"/>
                      <a:pt x="301" y="1053"/>
                    </a:cubicBezTo>
                    <a:cubicBezTo>
                      <a:pt x="101" y="1254"/>
                      <a:pt x="0" y="1354"/>
                      <a:pt x="101" y="1454"/>
                    </a:cubicBezTo>
                    <a:cubicBezTo>
                      <a:pt x="101" y="1454"/>
                      <a:pt x="201" y="1354"/>
                      <a:pt x="502" y="1153"/>
                    </a:cubicBezTo>
                    <a:lnTo>
                      <a:pt x="1213" y="442"/>
                    </a:lnTo>
                    <a:lnTo>
                      <a:pt x="1213" y="442"/>
                    </a:lnTo>
                    <a:cubicBezTo>
                      <a:pt x="1505" y="1258"/>
                      <a:pt x="1766" y="1780"/>
                      <a:pt x="1880" y="1780"/>
                    </a:cubicBezTo>
                    <a:cubicBezTo>
                      <a:pt x="1980" y="1780"/>
                      <a:pt x="1755" y="1053"/>
                      <a:pt x="1454" y="201"/>
                    </a:cubicBezTo>
                    <a:lnTo>
                      <a:pt x="1354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082" name="Google Shape;3082;p37"/>
              <p:cNvSpPr/>
              <p:nvPr/>
            </p:nvSpPr>
            <p:spPr>
              <a:xfrm>
                <a:off x="3573950" y="1924075"/>
                <a:ext cx="42025" cy="47400"/>
              </a:xfrm>
              <a:custGeom>
                <a:avLst/>
                <a:gdLst/>
                <a:ahLst/>
                <a:cxnLst/>
                <a:rect l="l" t="t" r="r" b="b"/>
                <a:pathLst>
                  <a:path w="1681" h="1896" extrusionOk="0">
                    <a:moveTo>
                      <a:pt x="1560" y="1"/>
                    </a:moveTo>
                    <a:cubicBezTo>
                      <a:pt x="1445" y="1"/>
                      <a:pt x="864" y="362"/>
                      <a:pt x="101" y="743"/>
                    </a:cubicBezTo>
                    <a:lnTo>
                      <a:pt x="1" y="843"/>
                    </a:lnTo>
                    <a:lnTo>
                      <a:pt x="101" y="1044"/>
                    </a:lnTo>
                    <a:cubicBezTo>
                      <a:pt x="527" y="1370"/>
                      <a:pt x="953" y="1470"/>
                      <a:pt x="1154" y="1670"/>
                    </a:cubicBezTo>
                    <a:cubicBezTo>
                      <a:pt x="1455" y="1796"/>
                      <a:pt x="1680" y="1896"/>
                      <a:pt x="1680" y="1896"/>
                    </a:cubicBezTo>
                    <a:cubicBezTo>
                      <a:pt x="1680" y="1796"/>
                      <a:pt x="1580" y="1670"/>
                      <a:pt x="1254" y="1470"/>
                    </a:cubicBezTo>
                    <a:cubicBezTo>
                      <a:pt x="1075" y="1291"/>
                      <a:pt x="715" y="1091"/>
                      <a:pt x="426" y="908"/>
                    </a:cubicBezTo>
                    <a:lnTo>
                      <a:pt x="426" y="908"/>
                    </a:lnTo>
                    <a:cubicBezTo>
                      <a:pt x="1161" y="452"/>
                      <a:pt x="1671" y="16"/>
                      <a:pt x="1580" y="16"/>
                    </a:cubicBezTo>
                    <a:cubicBezTo>
                      <a:pt x="1580" y="6"/>
                      <a:pt x="1573" y="1"/>
                      <a:pt x="1560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083" name="Google Shape;3083;p37"/>
              <p:cNvSpPr/>
              <p:nvPr/>
            </p:nvSpPr>
            <p:spPr>
              <a:xfrm>
                <a:off x="3456800" y="1822350"/>
                <a:ext cx="67675" cy="65175"/>
              </a:xfrm>
              <a:custGeom>
                <a:avLst/>
                <a:gdLst/>
                <a:ahLst/>
                <a:cxnLst/>
                <a:rect l="l" t="t" r="r" b="b"/>
                <a:pathLst>
                  <a:path w="2707" h="2607" extrusionOk="0">
                    <a:moveTo>
                      <a:pt x="0" y="0"/>
                    </a:moveTo>
                    <a:cubicBezTo>
                      <a:pt x="0" y="0"/>
                      <a:pt x="201" y="1153"/>
                      <a:pt x="627" y="2406"/>
                    </a:cubicBezTo>
                    <a:lnTo>
                      <a:pt x="627" y="2607"/>
                    </a:lnTo>
                    <a:lnTo>
                      <a:pt x="827" y="2506"/>
                    </a:lnTo>
                    <a:cubicBezTo>
                      <a:pt x="1454" y="2105"/>
                      <a:pt x="1880" y="1579"/>
                      <a:pt x="2181" y="1253"/>
                    </a:cubicBezTo>
                    <a:cubicBezTo>
                      <a:pt x="2506" y="952"/>
                      <a:pt x="2707" y="727"/>
                      <a:pt x="2707" y="727"/>
                    </a:cubicBezTo>
                    <a:cubicBezTo>
                      <a:pt x="2690" y="710"/>
                      <a:pt x="2671" y="703"/>
                      <a:pt x="2648" y="703"/>
                    </a:cubicBezTo>
                    <a:cubicBezTo>
                      <a:pt x="2531" y="703"/>
                      <a:pt x="2332" y="902"/>
                      <a:pt x="2080" y="1153"/>
                    </a:cubicBezTo>
                    <a:cubicBezTo>
                      <a:pt x="1669" y="1346"/>
                      <a:pt x="1281" y="1843"/>
                      <a:pt x="782" y="2171"/>
                    </a:cubicBezTo>
                    <a:lnTo>
                      <a:pt x="782" y="2171"/>
                    </a:lnTo>
                    <a:cubicBezTo>
                      <a:pt x="380" y="978"/>
                      <a:pt x="97" y="0"/>
                      <a:pt x="0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084" name="Google Shape;3084;p37"/>
              <p:cNvSpPr/>
              <p:nvPr/>
            </p:nvSpPr>
            <p:spPr>
              <a:xfrm>
                <a:off x="3370325" y="1866825"/>
                <a:ext cx="65200" cy="65675"/>
              </a:xfrm>
              <a:custGeom>
                <a:avLst/>
                <a:gdLst/>
                <a:ahLst/>
                <a:cxnLst/>
                <a:rect l="l" t="t" r="r" b="b"/>
                <a:pathLst>
                  <a:path w="2608" h="2627" extrusionOk="0">
                    <a:moveTo>
                      <a:pt x="727" y="1"/>
                    </a:moveTo>
                    <a:cubicBezTo>
                      <a:pt x="627" y="1"/>
                      <a:pt x="828" y="201"/>
                      <a:pt x="1153" y="627"/>
                    </a:cubicBezTo>
                    <a:cubicBezTo>
                      <a:pt x="1336" y="925"/>
                      <a:pt x="1791" y="1368"/>
                      <a:pt x="2117" y="1844"/>
                    </a:cubicBezTo>
                    <a:lnTo>
                      <a:pt x="2117" y="1844"/>
                    </a:lnTo>
                    <a:cubicBezTo>
                      <a:pt x="949" y="2236"/>
                      <a:pt x="1" y="2512"/>
                      <a:pt x="1" y="2607"/>
                    </a:cubicBezTo>
                    <a:cubicBezTo>
                      <a:pt x="1" y="2620"/>
                      <a:pt x="21" y="2627"/>
                      <a:pt x="60" y="2627"/>
                    </a:cubicBezTo>
                    <a:cubicBezTo>
                      <a:pt x="310" y="2627"/>
                      <a:pt x="1320" y="2363"/>
                      <a:pt x="2407" y="2081"/>
                    </a:cubicBezTo>
                    <a:lnTo>
                      <a:pt x="2607" y="1980"/>
                    </a:lnTo>
                    <a:lnTo>
                      <a:pt x="2507" y="1880"/>
                    </a:lnTo>
                    <a:lnTo>
                      <a:pt x="2507" y="1780"/>
                    </a:lnTo>
                    <a:cubicBezTo>
                      <a:pt x="2081" y="1254"/>
                      <a:pt x="1579" y="828"/>
                      <a:pt x="1254" y="427"/>
                    </a:cubicBezTo>
                    <a:cubicBezTo>
                      <a:pt x="953" y="101"/>
                      <a:pt x="727" y="1"/>
                      <a:pt x="727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085" name="Google Shape;3085;p37"/>
              <p:cNvSpPr/>
              <p:nvPr/>
            </p:nvSpPr>
            <p:spPr>
              <a:xfrm>
                <a:off x="3414800" y="1958300"/>
                <a:ext cx="67700" cy="65200"/>
              </a:xfrm>
              <a:custGeom>
                <a:avLst/>
                <a:gdLst/>
                <a:ahLst/>
                <a:cxnLst/>
                <a:rect l="l" t="t" r="r" b="b"/>
                <a:pathLst>
                  <a:path w="2708" h="2608" extrusionOk="0">
                    <a:moveTo>
                      <a:pt x="2081" y="1"/>
                    </a:moveTo>
                    <a:lnTo>
                      <a:pt x="1881" y="101"/>
                    </a:lnTo>
                    <a:lnTo>
                      <a:pt x="1881" y="201"/>
                    </a:lnTo>
                    <a:cubicBezTo>
                      <a:pt x="1254" y="627"/>
                      <a:pt x="828" y="1053"/>
                      <a:pt x="527" y="1354"/>
                    </a:cubicBezTo>
                    <a:cubicBezTo>
                      <a:pt x="201" y="1680"/>
                      <a:pt x="1" y="1880"/>
                      <a:pt x="1" y="1880"/>
                    </a:cubicBezTo>
                    <a:cubicBezTo>
                      <a:pt x="1" y="1898"/>
                      <a:pt x="10" y="1906"/>
                      <a:pt x="27" y="1906"/>
                    </a:cubicBezTo>
                    <a:cubicBezTo>
                      <a:pt x="107" y="1906"/>
                      <a:pt x="359" y="1723"/>
                      <a:pt x="628" y="1454"/>
                    </a:cubicBezTo>
                    <a:cubicBezTo>
                      <a:pt x="1038" y="1261"/>
                      <a:pt x="1425" y="859"/>
                      <a:pt x="1923" y="472"/>
                    </a:cubicBezTo>
                    <a:lnTo>
                      <a:pt x="1923" y="472"/>
                    </a:lnTo>
                    <a:cubicBezTo>
                      <a:pt x="2220" y="1648"/>
                      <a:pt x="2612" y="2607"/>
                      <a:pt x="2708" y="2607"/>
                    </a:cubicBezTo>
                    <a:cubicBezTo>
                      <a:pt x="2708" y="2607"/>
                      <a:pt x="2507" y="1555"/>
                      <a:pt x="2081" y="201"/>
                    </a:cubicBezTo>
                    <a:lnTo>
                      <a:pt x="2081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086" name="Google Shape;3086;p37"/>
              <p:cNvSpPr/>
              <p:nvPr/>
            </p:nvSpPr>
            <p:spPr>
              <a:xfrm>
                <a:off x="3503775" y="1913325"/>
                <a:ext cx="65200" cy="66325"/>
              </a:xfrm>
              <a:custGeom>
                <a:avLst/>
                <a:gdLst/>
                <a:ahLst/>
                <a:cxnLst/>
                <a:rect l="l" t="t" r="r" b="b"/>
                <a:pathLst>
                  <a:path w="2608" h="2653" extrusionOk="0">
                    <a:moveTo>
                      <a:pt x="2518" y="1"/>
                    </a:moveTo>
                    <a:cubicBezTo>
                      <a:pt x="2223" y="1"/>
                      <a:pt x="1287" y="264"/>
                      <a:pt x="201" y="547"/>
                    </a:cubicBezTo>
                    <a:lnTo>
                      <a:pt x="1" y="647"/>
                    </a:lnTo>
                    <a:lnTo>
                      <a:pt x="101" y="747"/>
                    </a:lnTo>
                    <a:lnTo>
                      <a:pt x="101" y="847"/>
                    </a:lnTo>
                    <a:cubicBezTo>
                      <a:pt x="502" y="1374"/>
                      <a:pt x="1028" y="1900"/>
                      <a:pt x="1354" y="2226"/>
                    </a:cubicBezTo>
                    <a:cubicBezTo>
                      <a:pt x="1602" y="2473"/>
                      <a:pt x="1798" y="2653"/>
                      <a:pt x="1860" y="2653"/>
                    </a:cubicBezTo>
                    <a:cubicBezTo>
                      <a:pt x="1874" y="2653"/>
                      <a:pt x="1881" y="2645"/>
                      <a:pt x="1881" y="2627"/>
                    </a:cubicBezTo>
                    <a:cubicBezTo>
                      <a:pt x="1881" y="2627"/>
                      <a:pt x="1755" y="2426"/>
                      <a:pt x="1455" y="2000"/>
                    </a:cubicBezTo>
                    <a:cubicBezTo>
                      <a:pt x="1154" y="1723"/>
                      <a:pt x="789" y="1338"/>
                      <a:pt x="400" y="788"/>
                    </a:cubicBezTo>
                    <a:lnTo>
                      <a:pt x="400" y="788"/>
                    </a:lnTo>
                    <a:cubicBezTo>
                      <a:pt x="1656" y="415"/>
                      <a:pt x="2607" y="116"/>
                      <a:pt x="2607" y="20"/>
                    </a:cubicBezTo>
                    <a:cubicBezTo>
                      <a:pt x="2594" y="7"/>
                      <a:pt x="2564" y="1"/>
                      <a:pt x="2518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087" name="Google Shape;3087;p37"/>
              <p:cNvSpPr/>
              <p:nvPr/>
            </p:nvSpPr>
            <p:spPr>
              <a:xfrm>
                <a:off x="4393525" y="3106800"/>
                <a:ext cx="234975" cy="355350"/>
              </a:xfrm>
              <a:custGeom>
                <a:avLst/>
                <a:gdLst/>
                <a:ahLst/>
                <a:cxnLst/>
                <a:rect l="l" t="t" r="r" b="b"/>
                <a:pathLst>
                  <a:path w="9399" h="14214" extrusionOk="0">
                    <a:moveTo>
                      <a:pt x="125" y="1"/>
                    </a:moveTo>
                    <a:lnTo>
                      <a:pt x="125" y="1"/>
                    </a:lnTo>
                    <a:cubicBezTo>
                      <a:pt x="0" y="101"/>
                      <a:pt x="2105" y="3359"/>
                      <a:pt x="4612" y="7219"/>
                    </a:cubicBezTo>
                    <a:cubicBezTo>
                      <a:pt x="7177" y="11117"/>
                      <a:pt x="9233" y="14214"/>
                      <a:pt x="9392" y="14214"/>
                    </a:cubicBezTo>
                    <a:cubicBezTo>
                      <a:pt x="9395" y="14214"/>
                      <a:pt x="9397" y="14213"/>
                      <a:pt x="9399" y="14211"/>
                    </a:cubicBezTo>
                    <a:cubicBezTo>
                      <a:pt x="9399" y="14211"/>
                      <a:pt x="7419" y="10978"/>
                      <a:pt x="4812" y="7119"/>
                    </a:cubicBezTo>
                    <a:cubicBezTo>
                      <a:pt x="2306" y="3134"/>
                      <a:pt x="126" y="1"/>
                      <a:pt x="125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088" name="Google Shape;3088;p37"/>
              <p:cNvSpPr/>
              <p:nvPr/>
            </p:nvSpPr>
            <p:spPr>
              <a:xfrm>
                <a:off x="4339000" y="3161850"/>
                <a:ext cx="326475" cy="211375"/>
              </a:xfrm>
              <a:custGeom>
                <a:avLst/>
                <a:gdLst/>
                <a:ahLst/>
                <a:cxnLst/>
                <a:rect l="l" t="t" r="r" b="b"/>
                <a:pathLst>
                  <a:path w="13059" h="8455" extrusionOk="0">
                    <a:moveTo>
                      <a:pt x="12952" y="0"/>
                    </a:moveTo>
                    <a:cubicBezTo>
                      <a:pt x="12808" y="0"/>
                      <a:pt x="9935" y="1842"/>
                      <a:pt x="6467" y="4064"/>
                    </a:cubicBezTo>
                    <a:cubicBezTo>
                      <a:pt x="2808" y="6471"/>
                      <a:pt x="1" y="8450"/>
                      <a:pt x="1" y="8450"/>
                    </a:cubicBezTo>
                    <a:cubicBezTo>
                      <a:pt x="1" y="8453"/>
                      <a:pt x="3" y="8454"/>
                      <a:pt x="6" y="8454"/>
                    </a:cubicBezTo>
                    <a:cubicBezTo>
                      <a:pt x="156" y="8454"/>
                      <a:pt x="3124" y="6613"/>
                      <a:pt x="6567" y="4390"/>
                    </a:cubicBezTo>
                    <a:cubicBezTo>
                      <a:pt x="10126" y="1984"/>
                      <a:pt x="13058" y="4"/>
                      <a:pt x="12958" y="4"/>
                    </a:cubicBezTo>
                    <a:cubicBezTo>
                      <a:pt x="12958" y="2"/>
                      <a:pt x="12956" y="0"/>
                      <a:pt x="12952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089" name="Google Shape;3089;p37"/>
              <p:cNvSpPr/>
              <p:nvPr/>
            </p:nvSpPr>
            <p:spPr>
              <a:xfrm>
                <a:off x="4453675" y="3099300"/>
                <a:ext cx="78325" cy="360300"/>
              </a:xfrm>
              <a:custGeom>
                <a:avLst/>
                <a:gdLst/>
                <a:ahLst/>
                <a:cxnLst/>
                <a:rect l="l" t="t" r="r" b="b"/>
                <a:pathLst>
                  <a:path w="3133" h="14412" extrusionOk="0">
                    <a:moveTo>
                      <a:pt x="3033" y="0"/>
                    </a:moveTo>
                    <a:lnTo>
                      <a:pt x="3033" y="0"/>
                    </a:lnTo>
                    <a:cubicBezTo>
                      <a:pt x="2932" y="0"/>
                      <a:pt x="2206" y="3233"/>
                      <a:pt x="1479" y="7193"/>
                    </a:cubicBezTo>
                    <a:cubicBezTo>
                      <a:pt x="627" y="11178"/>
                      <a:pt x="0" y="14311"/>
                      <a:pt x="100" y="14411"/>
                    </a:cubicBezTo>
                    <a:cubicBezTo>
                      <a:pt x="100" y="14411"/>
                      <a:pt x="852" y="11178"/>
                      <a:pt x="1679" y="7193"/>
                    </a:cubicBezTo>
                    <a:cubicBezTo>
                      <a:pt x="2506" y="3233"/>
                      <a:pt x="3133" y="100"/>
                      <a:pt x="3033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090" name="Google Shape;3090;p37"/>
              <p:cNvSpPr/>
              <p:nvPr/>
            </p:nvSpPr>
            <p:spPr>
              <a:xfrm>
                <a:off x="4310175" y="3221700"/>
                <a:ext cx="391625" cy="81250"/>
              </a:xfrm>
              <a:custGeom>
                <a:avLst/>
                <a:gdLst/>
                <a:ahLst/>
                <a:cxnLst/>
                <a:rect l="l" t="t" r="r" b="b"/>
                <a:pathLst>
                  <a:path w="15665" h="3250" extrusionOk="0">
                    <a:moveTo>
                      <a:pt x="175" y="0"/>
                    </a:moveTo>
                    <a:cubicBezTo>
                      <a:pt x="126" y="0"/>
                      <a:pt x="101" y="6"/>
                      <a:pt x="101" y="16"/>
                    </a:cubicBezTo>
                    <a:cubicBezTo>
                      <a:pt x="1" y="117"/>
                      <a:pt x="3560" y="843"/>
                      <a:pt x="7845" y="1771"/>
                    </a:cubicBezTo>
                    <a:cubicBezTo>
                      <a:pt x="12106" y="2623"/>
                      <a:pt x="15665" y="3249"/>
                      <a:pt x="15665" y="3249"/>
                    </a:cubicBezTo>
                    <a:cubicBezTo>
                      <a:pt x="15665" y="3149"/>
                      <a:pt x="12231" y="2397"/>
                      <a:pt x="7946" y="1470"/>
                    </a:cubicBezTo>
                    <a:cubicBezTo>
                      <a:pt x="3934" y="599"/>
                      <a:pt x="698" y="0"/>
                      <a:pt x="175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091" name="Google Shape;3091;p37"/>
              <p:cNvSpPr/>
              <p:nvPr/>
            </p:nvSpPr>
            <p:spPr>
              <a:xfrm>
                <a:off x="4375350" y="3099300"/>
                <a:ext cx="62675" cy="70200"/>
              </a:xfrm>
              <a:custGeom>
                <a:avLst/>
                <a:gdLst/>
                <a:ahLst/>
                <a:cxnLst/>
                <a:rect l="l" t="t" r="r" b="b"/>
                <a:pathLst>
                  <a:path w="2507" h="2808" extrusionOk="0">
                    <a:moveTo>
                      <a:pt x="2206" y="0"/>
                    </a:moveTo>
                    <a:lnTo>
                      <a:pt x="2206" y="827"/>
                    </a:lnTo>
                    <a:lnTo>
                      <a:pt x="2206" y="2423"/>
                    </a:lnTo>
                    <a:lnTo>
                      <a:pt x="2206" y="2423"/>
                    </a:lnTo>
                    <a:cubicBezTo>
                      <a:pt x="1043" y="1946"/>
                      <a:pt x="95" y="1654"/>
                      <a:pt x="0" y="1654"/>
                    </a:cubicBezTo>
                    <a:cubicBezTo>
                      <a:pt x="0" y="1779"/>
                      <a:pt x="1053" y="2180"/>
                      <a:pt x="2306" y="2707"/>
                    </a:cubicBezTo>
                    <a:lnTo>
                      <a:pt x="2507" y="2807"/>
                    </a:lnTo>
                    <a:lnTo>
                      <a:pt x="2507" y="2607"/>
                    </a:lnTo>
                    <a:cubicBezTo>
                      <a:pt x="2507" y="1880"/>
                      <a:pt x="2406" y="1253"/>
                      <a:pt x="2406" y="727"/>
                    </a:cubicBezTo>
                    <a:cubicBezTo>
                      <a:pt x="2306" y="301"/>
                      <a:pt x="2306" y="0"/>
                      <a:pt x="2206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092" name="Google Shape;3092;p37"/>
              <p:cNvSpPr/>
              <p:nvPr/>
            </p:nvSpPr>
            <p:spPr>
              <a:xfrm>
                <a:off x="4568950" y="3375600"/>
                <a:ext cx="62675" cy="70825"/>
              </a:xfrm>
              <a:custGeom>
                <a:avLst/>
                <a:gdLst/>
                <a:ahLst/>
                <a:cxnLst/>
                <a:rect l="l" t="t" r="r" b="b"/>
                <a:pathLst>
                  <a:path w="2507" h="2833" extrusionOk="0">
                    <a:moveTo>
                      <a:pt x="101" y="1"/>
                    </a:moveTo>
                    <a:lnTo>
                      <a:pt x="101" y="226"/>
                    </a:lnTo>
                    <a:cubicBezTo>
                      <a:pt x="1" y="953"/>
                      <a:pt x="101" y="1580"/>
                      <a:pt x="201" y="2106"/>
                    </a:cubicBezTo>
                    <a:cubicBezTo>
                      <a:pt x="201" y="2507"/>
                      <a:pt x="201" y="2833"/>
                      <a:pt x="301" y="2833"/>
                    </a:cubicBezTo>
                    <a:cubicBezTo>
                      <a:pt x="301" y="2833"/>
                      <a:pt x="402" y="2507"/>
                      <a:pt x="301" y="2006"/>
                    </a:cubicBezTo>
                    <a:lnTo>
                      <a:pt x="301" y="404"/>
                    </a:lnTo>
                    <a:lnTo>
                      <a:pt x="301" y="404"/>
                    </a:lnTo>
                    <a:cubicBezTo>
                      <a:pt x="1557" y="882"/>
                      <a:pt x="2507" y="1154"/>
                      <a:pt x="2507" y="1154"/>
                    </a:cubicBezTo>
                    <a:cubicBezTo>
                      <a:pt x="2507" y="1053"/>
                      <a:pt x="1454" y="627"/>
                      <a:pt x="201" y="126"/>
                    </a:cubicBezTo>
                    <a:lnTo>
                      <a:pt x="101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093" name="Google Shape;3093;p37"/>
              <p:cNvSpPr/>
              <p:nvPr/>
            </p:nvSpPr>
            <p:spPr>
              <a:xfrm>
                <a:off x="4547650" y="3339275"/>
                <a:ext cx="42000" cy="49525"/>
              </a:xfrm>
              <a:custGeom>
                <a:avLst/>
                <a:gdLst/>
                <a:ahLst/>
                <a:cxnLst/>
                <a:rect l="l" t="t" r="r" b="b"/>
                <a:pathLst>
                  <a:path w="1680" h="1981" extrusionOk="0">
                    <a:moveTo>
                      <a:pt x="0" y="0"/>
                    </a:moveTo>
                    <a:lnTo>
                      <a:pt x="0" y="201"/>
                    </a:lnTo>
                    <a:lnTo>
                      <a:pt x="0" y="326"/>
                    </a:lnTo>
                    <a:cubicBezTo>
                      <a:pt x="0" y="727"/>
                      <a:pt x="0" y="1153"/>
                      <a:pt x="101" y="1454"/>
                    </a:cubicBezTo>
                    <a:cubicBezTo>
                      <a:pt x="101" y="1780"/>
                      <a:pt x="101" y="1980"/>
                      <a:pt x="226" y="1980"/>
                    </a:cubicBezTo>
                    <a:lnTo>
                      <a:pt x="226" y="1454"/>
                    </a:lnTo>
                    <a:lnTo>
                      <a:pt x="226" y="384"/>
                    </a:lnTo>
                    <a:lnTo>
                      <a:pt x="226" y="384"/>
                    </a:lnTo>
                    <a:cubicBezTo>
                      <a:pt x="866" y="677"/>
                      <a:pt x="1415" y="862"/>
                      <a:pt x="1607" y="862"/>
                    </a:cubicBezTo>
                    <a:cubicBezTo>
                      <a:pt x="1654" y="862"/>
                      <a:pt x="1680" y="851"/>
                      <a:pt x="1680" y="827"/>
                    </a:cubicBezTo>
                    <a:cubicBezTo>
                      <a:pt x="1680" y="827"/>
                      <a:pt x="1053" y="426"/>
                      <a:pt x="226" y="100"/>
                    </a:cubicBez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094" name="Google Shape;3094;p37"/>
              <p:cNvSpPr/>
              <p:nvPr/>
            </p:nvSpPr>
            <p:spPr>
              <a:xfrm>
                <a:off x="4602800" y="3135625"/>
                <a:ext cx="70200" cy="62675"/>
              </a:xfrm>
              <a:custGeom>
                <a:avLst/>
                <a:gdLst/>
                <a:ahLst/>
                <a:cxnLst/>
                <a:rect l="l" t="t" r="r" b="b"/>
                <a:pathLst>
                  <a:path w="2808" h="2507" extrusionOk="0">
                    <a:moveTo>
                      <a:pt x="1153" y="1"/>
                    </a:moveTo>
                    <a:cubicBezTo>
                      <a:pt x="1028" y="1"/>
                      <a:pt x="627" y="1053"/>
                      <a:pt x="100" y="2306"/>
                    </a:cubicBezTo>
                    <a:lnTo>
                      <a:pt x="0" y="2507"/>
                    </a:lnTo>
                    <a:lnTo>
                      <a:pt x="301" y="2507"/>
                    </a:lnTo>
                    <a:cubicBezTo>
                      <a:pt x="927" y="2507"/>
                      <a:pt x="1554" y="2407"/>
                      <a:pt x="2080" y="2407"/>
                    </a:cubicBezTo>
                    <a:cubicBezTo>
                      <a:pt x="2506" y="2306"/>
                      <a:pt x="2807" y="2306"/>
                      <a:pt x="2807" y="2206"/>
                    </a:cubicBezTo>
                    <a:lnTo>
                      <a:pt x="384" y="2206"/>
                    </a:lnTo>
                    <a:cubicBezTo>
                      <a:pt x="861" y="1043"/>
                      <a:pt x="1153" y="96"/>
                      <a:pt x="1153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095" name="Google Shape;3095;p37"/>
              <p:cNvSpPr/>
              <p:nvPr/>
            </p:nvSpPr>
            <p:spPr>
              <a:xfrm>
                <a:off x="4568950" y="3177600"/>
                <a:ext cx="47025" cy="42775"/>
              </a:xfrm>
              <a:custGeom>
                <a:avLst/>
                <a:gdLst/>
                <a:ahLst/>
                <a:cxnLst/>
                <a:rect l="l" t="t" r="r" b="b"/>
                <a:pathLst>
                  <a:path w="1881" h="1711" extrusionOk="0">
                    <a:moveTo>
                      <a:pt x="727" y="1"/>
                    </a:moveTo>
                    <a:cubicBezTo>
                      <a:pt x="727" y="1"/>
                      <a:pt x="402" y="627"/>
                      <a:pt x="1" y="1555"/>
                    </a:cubicBezTo>
                    <a:lnTo>
                      <a:pt x="1" y="1655"/>
                    </a:lnTo>
                    <a:lnTo>
                      <a:pt x="201" y="1655"/>
                    </a:lnTo>
                    <a:cubicBezTo>
                      <a:pt x="343" y="1697"/>
                      <a:pt x="494" y="1711"/>
                      <a:pt x="643" y="1711"/>
                    </a:cubicBezTo>
                    <a:cubicBezTo>
                      <a:pt x="942" y="1711"/>
                      <a:pt x="1237" y="1655"/>
                      <a:pt x="1454" y="1655"/>
                    </a:cubicBezTo>
                    <a:cubicBezTo>
                      <a:pt x="1655" y="1555"/>
                      <a:pt x="1880" y="1555"/>
                      <a:pt x="1880" y="1455"/>
                    </a:cubicBezTo>
                    <a:lnTo>
                      <a:pt x="371" y="1455"/>
                    </a:lnTo>
                    <a:cubicBezTo>
                      <a:pt x="655" y="625"/>
                      <a:pt x="820" y="1"/>
                      <a:pt x="727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096" name="Google Shape;3096;p37"/>
              <p:cNvSpPr/>
              <p:nvPr/>
            </p:nvSpPr>
            <p:spPr>
              <a:xfrm>
                <a:off x="4323350" y="3338225"/>
                <a:ext cx="67675" cy="61225"/>
              </a:xfrm>
              <a:custGeom>
                <a:avLst/>
                <a:gdLst/>
                <a:ahLst/>
                <a:cxnLst/>
                <a:rect l="l" t="t" r="r" b="b"/>
                <a:pathLst>
                  <a:path w="2707" h="2449" extrusionOk="0">
                    <a:moveTo>
                      <a:pt x="1896" y="1"/>
                    </a:moveTo>
                    <a:cubicBezTo>
                      <a:pt x="1430" y="1"/>
                      <a:pt x="1028" y="71"/>
                      <a:pt x="727" y="142"/>
                    </a:cubicBezTo>
                    <a:cubicBezTo>
                      <a:pt x="201" y="142"/>
                      <a:pt x="0" y="243"/>
                      <a:pt x="0" y="243"/>
                    </a:cubicBezTo>
                    <a:cubicBezTo>
                      <a:pt x="0" y="243"/>
                      <a:pt x="89" y="298"/>
                      <a:pt x="304" y="298"/>
                    </a:cubicBezTo>
                    <a:cubicBezTo>
                      <a:pt x="412" y="298"/>
                      <a:pt x="551" y="284"/>
                      <a:pt x="727" y="243"/>
                    </a:cubicBezTo>
                    <a:lnTo>
                      <a:pt x="2329" y="243"/>
                    </a:lnTo>
                    <a:cubicBezTo>
                      <a:pt x="1848" y="1498"/>
                      <a:pt x="1560" y="2448"/>
                      <a:pt x="1679" y="2448"/>
                    </a:cubicBezTo>
                    <a:cubicBezTo>
                      <a:pt x="1679" y="2448"/>
                      <a:pt x="2180" y="1496"/>
                      <a:pt x="2707" y="142"/>
                    </a:cubicBezTo>
                    <a:lnTo>
                      <a:pt x="2707" y="42"/>
                    </a:lnTo>
                    <a:lnTo>
                      <a:pt x="2506" y="42"/>
                    </a:lnTo>
                    <a:cubicBezTo>
                      <a:pt x="2293" y="13"/>
                      <a:pt x="2089" y="1"/>
                      <a:pt x="1896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097" name="Google Shape;3097;p37"/>
              <p:cNvSpPr/>
              <p:nvPr/>
            </p:nvSpPr>
            <p:spPr>
              <a:xfrm>
                <a:off x="4377850" y="3316075"/>
                <a:ext cx="50150" cy="41375"/>
              </a:xfrm>
              <a:custGeom>
                <a:avLst/>
                <a:gdLst/>
                <a:ahLst/>
                <a:cxnLst/>
                <a:rect l="l" t="t" r="r" b="b"/>
                <a:pathLst>
                  <a:path w="2006" h="1655" extrusionOk="0">
                    <a:moveTo>
                      <a:pt x="1780" y="1"/>
                    </a:moveTo>
                    <a:cubicBezTo>
                      <a:pt x="1254" y="1"/>
                      <a:pt x="853" y="1"/>
                      <a:pt x="527" y="101"/>
                    </a:cubicBezTo>
                    <a:cubicBezTo>
                      <a:pt x="226" y="101"/>
                      <a:pt x="0" y="101"/>
                      <a:pt x="0" y="201"/>
                    </a:cubicBezTo>
                    <a:lnTo>
                      <a:pt x="1629" y="201"/>
                    </a:lnTo>
                    <a:cubicBezTo>
                      <a:pt x="1238" y="986"/>
                      <a:pt x="1057" y="1655"/>
                      <a:pt x="1153" y="1655"/>
                    </a:cubicBezTo>
                    <a:cubicBezTo>
                      <a:pt x="1254" y="1655"/>
                      <a:pt x="1579" y="1028"/>
                      <a:pt x="1880" y="201"/>
                    </a:cubicBezTo>
                    <a:lnTo>
                      <a:pt x="200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098" name="Google Shape;3098;p37"/>
              <p:cNvSpPr/>
              <p:nvPr/>
            </p:nvSpPr>
            <p:spPr>
              <a:xfrm>
                <a:off x="4346525" y="3207950"/>
                <a:ext cx="42000" cy="48000"/>
              </a:xfrm>
              <a:custGeom>
                <a:avLst/>
                <a:gdLst/>
                <a:ahLst/>
                <a:cxnLst/>
                <a:rect l="l" t="t" r="r" b="b"/>
                <a:pathLst>
                  <a:path w="1680" h="1920" extrusionOk="0">
                    <a:moveTo>
                      <a:pt x="165" y="1"/>
                    </a:moveTo>
                    <a:cubicBezTo>
                      <a:pt x="140" y="1"/>
                      <a:pt x="126" y="13"/>
                      <a:pt x="126" y="40"/>
                    </a:cubicBezTo>
                    <a:cubicBezTo>
                      <a:pt x="126" y="40"/>
                      <a:pt x="226" y="140"/>
                      <a:pt x="426" y="341"/>
                    </a:cubicBezTo>
                    <a:cubicBezTo>
                      <a:pt x="603" y="540"/>
                      <a:pt x="956" y="797"/>
                      <a:pt x="1260" y="1079"/>
                    </a:cubicBezTo>
                    <a:lnTo>
                      <a:pt x="1260" y="1079"/>
                    </a:lnTo>
                    <a:cubicBezTo>
                      <a:pt x="522" y="1466"/>
                      <a:pt x="0" y="1828"/>
                      <a:pt x="0" y="1920"/>
                    </a:cubicBezTo>
                    <a:cubicBezTo>
                      <a:pt x="0" y="1920"/>
                      <a:pt x="752" y="1594"/>
                      <a:pt x="1579" y="1193"/>
                    </a:cubicBezTo>
                    <a:lnTo>
                      <a:pt x="1680" y="1068"/>
                    </a:lnTo>
                    <a:lnTo>
                      <a:pt x="1579" y="967"/>
                    </a:lnTo>
                    <a:cubicBezTo>
                      <a:pt x="1153" y="667"/>
                      <a:pt x="852" y="341"/>
                      <a:pt x="527" y="241"/>
                    </a:cubicBezTo>
                    <a:cubicBezTo>
                      <a:pt x="380" y="94"/>
                      <a:pt x="233" y="1"/>
                      <a:pt x="165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099" name="Google Shape;3099;p37"/>
              <p:cNvSpPr/>
              <p:nvPr/>
            </p:nvSpPr>
            <p:spPr>
              <a:xfrm>
                <a:off x="4498150" y="3117450"/>
                <a:ext cx="49525" cy="44525"/>
              </a:xfrm>
              <a:custGeom>
                <a:avLst/>
                <a:gdLst/>
                <a:ahLst/>
                <a:cxnLst/>
                <a:rect l="l" t="t" r="r" b="b"/>
                <a:pathLst>
                  <a:path w="1981" h="1781" extrusionOk="0">
                    <a:moveTo>
                      <a:pt x="101" y="1"/>
                    </a:moveTo>
                    <a:cubicBezTo>
                      <a:pt x="1" y="1"/>
                      <a:pt x="201" y="728"/>
                      <a:pt x="527" y="1555"/>
                    </a:cubicBezTo>
                    <a:lnTo>
                      <a:pt x="627" y="1780"/>
                    </a:lnTo>
                    <a:lnTo>
                      <a:pt x="727" y="1680"/>
                    </a:lnTo>
                    <a:cubicBezTo>
                      <a:pt x="1153" y="1354"/>
                      <a:pt x="1454" y="1053"/>
                      <a:pt x="1680" y="728"/>
                    </a:cubicBezTo>
                    <a:cubicBezTo>
                      <a:pt x="1880" y="527"/>
                      <a:pt x="1980" y="427"/>
                      <a:pt x="1980" y="302"/>
                    </a:cubicBezTo>
                    <a:cubicBezTo>
                      <a:pt x="1880" y="302"/>
                      <a:pt x="1780" y="427"/>
                      <a:pt x="1454" y="627"/>
                    </a:cubicBezTo>
                    <a:cubicBezTo>
                      <a:pt x="1280" y="802"/>
                      <a:pt x="1030" y="1070"/>
                      <a:pt x="754" y="1335"/>
                    </a:cubicBezTo>
                    <a:lnTo>
                      <a:pt x="754" y="1335"/>
                    </a:lnTo>
                    <a:cubicBezTo>
                      <a:pt x="475" y="530"/>
                      <a:pt x="193" y="1"/>
                      <a:pt x="101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00" name="Google Shape;3100;p37"/>
              <p:cNvSpPr/>
              <p:nvPr/>
            </p:nvSpPr>
            <p:spPr>
              <a:xfrm>
                <a:off x="4438000" y="3373100"/>
                <a:ext cx="49525" cy="47025"/>
              </a:xfrm>
              <a:custGeom>
                <a:avLst/>
                <a:gdLst/>
                <a:ahLst/>
                <a:cxnLst/>
                <a:rect l="l" t="t" r="r" b="b"/>
                <a:pathLst>
                  <a:path w="1981" h="1881" extrusionOk="0">
                    <a:moveTo>
                      <a:pt x="1354" y="0"/>
                    </a:moveTo>
                    <a:lnTo>
                      <a:pt x="1254" y="101"/>
                    </a:lnTo>
                    <a:lnTo>
                      <a:pt x="1153" y="226"/>
                    </a:lnTo>
                    <a:lnTo>
                      <a:pt x="326" y="1053"/>
                    </a:lnTo>
                    <a:cubicBezTo>
                      <a:pt x="101" y="1254"/>
                      <a:pt x="1" y="1479"/>
                      <a:pt x="1" y="1479"/>
                    </a:cubicBezTo>
                    <a:cubicBezTo>
                      <a:pt x="101" y="1479"/>
                      <a:pt x="226" y="1354"/>
                      <a:pt x="527" y="1153"/>
                    </a:cubicBezTo>
                    <a:cubicBezTo>
                      <a:pt x="700" y="981"/>
                      <a:pt x="966" y="715"/>
                      <a:pt x="1228" y="516"/>
                    </a:cubicBezTo>
                    <a:lnTo>
                      <a:pt x="1228" y="516"/>
                    </a:lnTo>
                    <a:cubicBezTo>
                      <a:pt x="1525" y="1261"/>
                      <a:pt x="1788" y="1880"/>
                      <a:pt x="1880" y="1880"/>
                    </a:cubicBezTo>
                    <a:cubicBezTo>
                      <a:pt x="1980" y="1780"/>
                      <a:pt x="1780" y="1053"/>
                      <a:pt x="1479" y="226"/>
                    </a:cubicBezTo>
                    <a:lnTo>
                      <a:pt x="1354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01" name="Google Shape;3101;p37"/>
              <p:cNvSpPr/>
              <p:nvPr/>
            </p:nvSpPr>
            <p:spPr>
              <a:xfrm>
                <a:off x="4600275" y="3260575"/>
                <a:ext cx="43900" cy="47375"/>
              </a:xfrm>
              <a:custGeom>
                <a:avLst/>
                <a:gdLst/>
                <a:ahLst/>
                <a:cxnLst/>
                <a:rect l="l" t="t" r="r" b="b"/>
                <a:pathLst>
                  <a:path w="1756" h="1895" extrusionOk="0">
                    <a:moveTo>
                      <a:pt x="1634" y="0"/>
                    </a:moveTo>
                    <a:cubicBezTo>
                      <a:pt x="1510" y="0"/>
                      <a:pt x="856" y="391"/>
                      <a:pt x="201" y="842"/>
                    </a:cubicBezTo>
                    <a:lnTo>
                      <a:pt x="1" y="968"/>
                    </a:lnTo>
                    <a:lnTo>
                      <a:pt x="201" y="1068"/>
                    </a:lnTo>
                    <a:cubicBezTo>
                      <a:pt x="627" y="1369"/>
                      <a:pt x="1028" y="1594"/>
                      <a:pt x="1254" y="1694"/>
                    </a:cubicBezTo>
                    <a:cubicBezTo>
                      <a:pt x="1555" y="1795"/>
                      <a:pt x="1755" y="1895"/>
                      <a:pt x="1755" y="1895"/>
                    </a:cubicBezTo>
                    <a:cubicBezTo>
                      <a:pt x="1755" y="1895"/>
                      <a:pt x="1655" y="1694"/>
                      <a:pt x="1354" y="1594"/>
                    </a:cubicBezTo>
                    <a:cubicBezTo>
                      <a:pt x="1152" y="1392"/>
                      <a:pt x="808" y="1209"/>
                      <a:pt x="504" y="938"/>
                    </a:cubicBezTo>
                    <a:lnTo>
                      <a:pt x="504" y="938"/>
                    </a:lnTo>
                    <a:cubicBezTo>
                      <a:pt x="1228" y="473"/>
                      <a:pt x="1747" y="107"/>
                      <a:pt x="1655" y="15"/>
                    </a:cubicBezTo>
                    <a:cubicBezTo>
                      <a:pt x="1655" y="5"/>
                      <a:pt x="1648" y="0"/>
                      <a:pt x="1634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02" name="Google Shape;3102;p37"/>
              <p:cNvSpPr/>
              <p:nvPr/>
            </p:nvSpPr>
            <p:spPr>
              <a:xfrm>
                <a:off x="4482475" y="3159450"/>
                <a:ext cx="70850" cy="65175"/>
              </a:xfrm>
              <a:custGeom>
                <a:avLst/>
                <a:gdLst/>
                <a:ahLst/>
                <a:cxnLst/>
                <a:rect l="l" t="t" r="r" b="b"/>
                <a:pathLst>
                  <a:path w="2834" h="2607" extrusionOk="0">
                    <a:moveTo>
                      <a:pt x="101" y="0"/>
                    </a:moveTo>
                    <a:cubicBezTo>
                      <a:pt x="1" y="100"/>
                      <a:pt x="327" y="1128"/>
                      <a:pt x="728" y="2506"/>
                    </a:cubicBezTo>
                    <a:lnTo>
                      <a:pt x="728" y="2607"/>
                    </a:lnTo>
                    <a:lnTo>
                      <a:pt x="953" y="2506"/>
                    </a:lnTo>
                    <a:cubicBezTo>
                      <a:pt x="1580" y="2080"/>
                      <a:pt x="1981" y="1654"/>
                      <a:pt x="2307" y="1253"/>
                    </a:cubicBezTo>
                    <a:lnTo>
                      <a:pt x="2833" y="727"/>
                    </a:lnTo>
                    <a:cubicBezTo>
                      <a:pt x="2708" y="727"/>
                      <a:pt x="2507" y="827"/>
                      <a:pt x="2206" y="1128"/>
                    </a:cubicBezTo>
                    <a:cubicBezTo>
                      <a:pt x="1818" y="1425"/>
                      <a:pt x="1429" y="1806"/>
                      <a:pt x="888" y="2175"/>
                    </a:cubicBezTo>
                    <a:lnTo>
                      <a:pt x="888" y="2175"/>
                    </a:lnTo>
                    <a:cubicBezTo>
                      <a:pt x="494" y="925"/>
                      <a:pt x="196" y="0"/>
                      <a:pt x="101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03" name="Google Shape;3103;p37"/>
              <p:cNvSpPr/>
              <p:nvPr/>
            </p:nvSpPr>
            <p:spPr>
              <a:xfrm>
                <a:off x="4399150" y="3203300"/>
                <a:ext cx="65200" cy="68325"/>
              </a:xfrm>
              <a:custGeom>
                <a:avLst/>
                <a:gdLst/>
                <a:ahLst/>
                <a:cxnLst/>
                <a:rect l="l" t="t" r="r" b="b"/>
                <a:pathLst>
                  <a:path w="2608" h="2733" extrusionOk="0">
                    <a:moveTo>
                      <a:pt x="727" y="0"/>
                    </a:moveTo>
                    <a:cubicBezTo>
                      <a:pt x="627" y="0"/>
                      <a:pt x="828" y="326"/>
                      <a:pt x="1154" y="627"/>
                    </a:cubicBezTo>
                    <a:cubicBezTo>
                      <a:pt x="1343" y="935"/>
                      <a:pt x="1824" y="1423"/>
                      <a:pt x="2130" y="1920"/>
                    </a:cubicBezTo>
                    <a:lnTo>
                      <a:pt x="2130" y="1920"/>
                    </a:lnTo>
                    <a:cubicBezTo>
                      <a:pt x="947" y="2240"/>
                      <a:pt x="1" y="2636"/>
                      <a:pt x="1" y="2732"/>
                    </a:cubicBezTo>
                    <a:cubicBezTo>
                      <a:pt x="1" y="2732"/>
                      <a:pt x="1154" y="2507"/>
                      <a:pt x="2407" y="2106"/>
                    </a:cubicBezTo>
                    <a:lnTo>
                      <a:pt x="2607" y="2106"/>
                    </a:lnTo>
                    <a:lnTo>
                      <a:pt x="2507" y="1880"/>
                    </a:lnTo>
                    <a:lnTo>
                      <a:pt x="2407" y="1880"/>
                    </a:lnTo>
                    <a:cubicBezTo>
                      <a:pt x="1981" y="1254"/>
                      <a:pt x="1555" y="853"/>
                      <a:pt x="1254" y="527"/>
                    </a:cubicBezTo>
                    <a:lnTo>
                      <a:pt x="727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04" name="Google Shape;3104;p37"/>
              <p:cNvSpPr/>
              <p:nvPr/>
            </p:nvSpPr>
            <p:spPr>
              <a:xfrm>
                <a:off x="4443650" y="3297275"/>
                <a:ext cx="67675" cy="62950"/>
              </a:xfrm>
              <a:custGeom>
                <a:avLst/>
                <a:gdLst/>
                <a:ahLst/>
                <a:cxnLst/>
                <a:rect l="l" t="t" r="r" b="b"/>
                <a:pathLst>
                  <a:path w="2707" h="2518" extrusionOk="0">
                    <a:moveTo>
                      <a:pt x="2080" y="1"/>
                    </a:moveTo>
                    <a:lnTo>
                      <a:pt x="1880" y="126"/>
                    </a:lnTo>
                    <a:cubicBezTo>
                      <a:pt x="1253" y="527"/>
                      <a:pt x="827" y="953"/>
                      <a:pt x="501" y="1254"/>
                    </a:cubicBezTo>
                    <a:cubicBezTo>
                      <a:pt x="201" y="1680"/>
                      <a:pt x="0" y="1780"/>
                      <a:pt x="0" y="1881"/>
                    </a:cubicBezTo>
                    <a:cubicBezTo>
                      <a:pt x="0" y="1881"/>
                      <a:pt x="301" y="1780"/>
                      <a:pt x="627" y="1480"/>
                    </a:cubicBezTo>
                    <a:cubicBezTo>
                      <a:pt x="915" y="1167"/>
                      <a:pt x="1410" y="786"/>
                      <a:pt x="1915" y="380"/>
                    </a:cubicBezTo>
                    <a:lnTo>
                      <a:pt x="1915" y="380"/>
                    </a:lnTo>
                    <a:cubicBezTo>
                      <a:pt x="2196" y="1586"/>
                      <a:pt x="2566" y="2517"/>
                      <a:pt x="2688" y="2517"/>
                    </a:cubicBezTo>
                    <a:cubicBezTo>
                      <a:pt x="2695" y="2517"/>
                      <a:pt x="2701" y="2514"/>
                      <a:pt x="2707" y="2507"/>
                    </a:cubicBezTo>
                    <a:cubicBezTo>
                      <a:pt x="2707" y="2507"/>
                      <a:pt x="2506" y="1480"/>
                      <a:pt x="2080" y="126"/>
                    </a:cubicBezTo>
                    <a:lnTo>
                      <a:pt x="2080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05" name="Google Shape;3105;p37"/>
              <p:cNvSpPr/>
              <p:nvPr/>
            </p:nvSpPr>
            <p:spPr>
              <a:xfrm>
                <a:off x="4531975" y="3250300"/>
                <a:ext cx="65200" cy="68300"/>
              </a:xfrm>
              <a:custGeom>
                <a:avLst/>
                <a:gdLst/>
                <a:ahLst/>
                <a:cxnLst/>
                <a:rect l="l" t="t" r="r" b="b"/>
                <a:pathLst>
                  <a:path w="2608" h="2732" extrusionOk="0">
                    <a:moveTo>
                      <a:pt x="2607" y="0"/>
                    </a:moveTo>
                    <a:cubicBezTo>
                      <a:pt x="2507" y="0"/>
                      <a:pt x="1480" y="226"/>
                      <a:pt x="226" y="627"/>
                    </a:cubicBezTo>
                    <a:lnTo>
                      <a:pt x="1" y="627"/>
                    </a:lnTo>
                    <a:lnTo>
                      <a:pt x="101" y="852"/>
                    </a:lnTo>
                    <a:cubicBezTo>
                      <a:pt x="527" y="1479"/>
                      <a:pt x="1054" y="1880"/>
                      <a:pt x="1354" y="2206"/>
                    </a:cubicBezTo>
                    <a:lnTo>
                      <a:pt x="1881" y="2732"/>
                    </a:lnTo>
                    <a:cubicBezTo>
                      <a:pt x="1881" y="2732"/>
                      <a:pt x="1780" y="2406"/>
                      <a:pt x="1480" y="2105"/>
                    </a:cubicBezTo>
                    <a:cubicBezTo>
                      <a:pt x="1168" y="1697"/>
                      <a:pt x="764" y="1289"/>
                      <a:pt x="378" y="815"/>
                    </a:cubicBezTo>
                    <a:lnTo>
                      <a:pt x="378" y="815"/>
                    </a:lnTo>
                    <a:cubicBezTo>
                      <a:pt x="1656" y="497"/>
                      <a:pt x="2607" y="121"/>
                      <a:pt x="2607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06" name="Google Shape;3106;p37"/>
              <p:cNvSpPr/>
              <p:nvPr/>
            </p:nvSpPr>
            <p:spPr>
              <a:xfrm>
                <a:off x="3620950" y="3255925"/>
                <a:ext cx="109675" cy="164200"/>
              </a:xfrm>
              <a:custGeom>
                <a:avLst/>
                <a:gdLst/>
                <a:ahLst/>
                <a:cxnLst/>
                <a:rect l="l" t="t" r="r" b="b"/>
                <a:pathLst>
                  <a:path w="4387" h="6568" extrusionOk="0">
                    <a:moveTo>
                      <a:pt x="1" y="1"/>
                    </a:moveTo>
                    <a:cubicBezTo>
                      <a:pt x="1" y="1"/>
                      <a:pt x="953" y="1555"/>
                      <a:pt x="2206" y="3334"/>
                    </a:cubicBezTo>
                    <a:cubicBezTo>
                      <a:pt x="3334" y="5114"/>
                      <a:pt x="4387" y="6567"/>
                      <a:pt x="4387" y="6567"/>
                    </a:cubicBezTo>
                    <a:cubicBezTo>
                      <a:pt x="4387" y="6567"/>
                      <a:pt x="3459" y="5114"/>
                      <a:pt x="2306" y="3234"/>
                    </a:cubicBezTo>
                    <a:cubicBezTo>
                      <a:pt x="1053" y="1454"/>
                      <a:pt x="101" y="1"/>
                      <a:pt x="1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07" name="Google Shape;3107;p37"/>
              <p:cNvSpPr/>
              <p:nvPr/>
            </p:nvSpPr>
            <p:spPr>
              <a:xfrm>
                <a:off x="3594625" y="3279125"/>
                <a:ext cx="151675" cy="99825"/>
              </a:xfrm>
              <a:custGeom>
                <a:avLst/>
                <a:gdLst/>
                <a:ahLst/>
                <a:cxnLst/>
                <a:rect l="l" t="t" r="r" b="b"/>
                <a:pathLst>
                  <a:path w="6067" h="3993" extrusionOk="0">
                    <a:moveTo>
                      <a:pt x="6066" y="0"/>
                    </a:moveTo>
                    <a:cubicBezTo>
                      <a:pt x="6066" y="0"/>
                      <a:pt x="4713" y="852"/>
                      <a:pt x="3034" y="1980"/>
                    </a:cubicBezTo>
                    <a:cubicBezTo>
                      <a:pt x="1379" y="3033"/>
                      <a:pt x="1" y="3985"/>
                      <a:pt x="1" y="3985"/>
                    </a:cubicBezTo>
                    <a:cubicBezTo>
                      <a:pt x="7" y="3990"/>
                      <a:pt x="16" y="3992"/>
                      <a:pt x="28" y="3992"/>
                    </a:cubicBezTo>
                    <a:cubicBezTo>
                      <a:pt x="259" y="3992"/>
                      <a:pt x="1560" y="3083"/>
                      <a:pt x="3134" y="2105"/>
                    </a:cubicBezTo>
                    <a:cubicBezTo>
                      <a:pt x="4813" y="952"/>
                      <a:pt x="6066" y="100"/>
                      <a:pt x="6066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08" name="Google Shape;3108;p37"/>
              <p:cNvSpPr/>
              <p:nvPr/>
            </p:nvSpPr>
            <p:spPr>
              <a:xfrm>
                <a:off x="3649775" y="3253425"/>
                <a:ext cx="36375" cy="164175"/>
              </a:xfrm>
              <a:custGeom>
                <a:avLst/>
                <a:gdLst/>
                <a:ahLst/>
                <a:cxnLst/>
                <a:rect l="l" t="t" r="r" b="b"/>
                <a:pathLst>
                  <a:path w="1455" h="6567" extrusionOk="0">
                    <a:moveTo>
                      <a:pt x="1354" y="0"/>
                    </a:moveTo>
                    <a:cubicBezTo>
                      <a:pt x="1354" y="0"/>
                      <a:pt x="1053" y="1454"/>
                      <a:pt x="627" y="3234"/>
                    </a:cubicBezTo>
                    <a:cubicBezTo>
                      <a:pt x="201" y="5113"/>
                      <a:pt x="1" y="6567"/>
                      <a:pt x="1" y="6567"/>
                    </a:cubicBezTo>
                    <a:cubicBezTo>
                      <a:pt x="1" y="6567"/>
                      <a:pt x="427" y="5113"/>
                      <a:pt x="727" y="3334"/>
                    </a:cubicBezTo>
                    <a:cubicBezTo>
                      <a:pt x="1153" y="1454"/>
                      <a:pt x="1454" y="0"/>
                      <a:pt x="1354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09" name="Google Shape;3109;p37"/>
              <p:cNvSpPr/>
              <p:nvPr/>
            </p:nvSpPr>
            <p:spPr>
              <a:xfrm>
                <a:off x="3582100" y="3307925"/>
                <a:ext cx="182350" cy="39500"/>
              </a:xfrm>
              <a:custGeom>
                <a:avLst/>
                <a:gdLst/>
                <a:ahLst/>
                <a:cxnLst/>
                <a:rect l="l" t="t" r="r" b="b"/>
                <a:pathLst>
                  <a:path w="7294" h="1580" extrusionOk="0">
                    <a:moveTo>
                      <a:pt x="1" y="1"/>
                    </a:moveTo>
                    <a:cubicBezTo>
                      <a:pt x="1" y="101"/>
                      <a:pt x="1655" y="427"/>
                      <a:pt x="3635" y="828"/>
                    </a:cubicBezTo>
                    <a:cubicBezTo>
                      <a:pt x="5640" y="1254"/>
                      <a:pt x="7294" y="1580"/>
                      <a:pt x="7294" y="1580"/>
                    </a:cubicBezTo>
                    <a:cubicBezTo>
                      <a:pt x="7294" y="1455"/>
                      <a:pt x="5740" y="1154"/>
                      <a:pt x="3635" y="728"/>
                    </a:cubicBezTo>
                    <a:cubicBezTo>
                      <a:pt x="1655" y="327"/>
                      <a:pt x="101" y="1"/>
                      <a:pt x="1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10" name="Google Shape;3110;p37"/>
              <p:cNvSpPr/>
              <p:nvPr/>
            </p:nvSpPr>
            <p:spPr>
              <a:xfrm>
                <a:off x="3613425" y="3253425"/>
                <a:ext cx="28225" cy="31350"/>
              </a:xfrm>
              <a:custGeom>
                <a:avLst/>
                <a:gdLst/>
                <a:ahLst/>
                <a:cxnLst/>
                <a:rect l="l" t="t" r="r" b="b"/>
                <a:pathLst>
                  <a:path w="1129" h="1254" extrusionOk="0">
                    <a:moveTo>
                      <a:pt x="1028" y="0"/>
                    </a:moveTo>
                    <a:cubicBezTo>
                      <a:pt x="1028" y="0"/>
                      <a:pt x="928" y="101"/>
                      <a:pt x="928" y="301"/>
                    </a:cubicBezTo>
                    <a:cubicBezTo>
                      <a:pt x="1028" y="502"/>
                      <a:pt x="1028" y="828"/>
                      <a:pt x="1028" y="1128"/>
                    </a:cubicBezTo>
                    <a:cubicBezTo>
                      <a:pt x="502" y="828"/>
                      <a:pt x="1" y="727"/>
                      <a:pt x="1" y="727"/>
                    </a:cubicBezTo>
                    <a:lnTo>
                      <a:pt x="1" y="727"/>
                    </a:lnTo>
                    <a:cubicBezTo>
                      <a:pt x="1" y="727"/>
                      <a:pt x="402" y="928"/>
                      <a:pt x="1028" y="1254"/>
                    </a:cubicBezTo>
                    <a:lnTo>
                      <a:pt x="1129" y="1254"/>
                    </a:lnTo>
                    <a:lnTo>
                      <a:pt x="1129" y="1128"/>
                    </a:lnTo>
                    <a:cubicBezTo>
                      <a:pt x="1129" y="828"/>
                      <a:pt x="1129" y="502"/>
                      <a:pt x="1028" y="301"/>
                    </a:cubicBezTo>
                    <a:lnTo>
                      <a:pt x="1028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11" name="Google Shape;3111;p37"/>
              <p:cNvSpPr/>
              <p:nvPr/>
            </p:nvSpPr>
            <p:spPr>
              <a:xfrm>
                <a:off x="3701775" y="3381250"/>
                <a:ext cx="28850" cy="31350"/>
              </a:xfrm>
              <a:custGeom>
                <a:avLst/>
                <a:gdLst/>
                <a:ahLst/>
                <a:cxnLst/>
                <a:rect l="l" t="t" r="r" b="b"/>
                <a:pathLst>
                  <a:path w="1154" h="1254" extrusionOk="0">
                    <a:moveTo>
                      <a:pt x="1" y="0"/>
                    </a:moveTo>
                    <a:lnTo>
                      <a:pt x="1" y="101"/>
                    </a:lnTo>
                    <a:cubicBezTo>
                      <a:pt x="1" y="401"/>
                      <a:pt x="101" y="727"/>
                      <a:pt x="101" y="928"/>
                    </a:cubicBezTo>
                    <a:cubicBezTo>
                      <a:pt x="101" y="1153"/>
                      <a:pt x="101" y="1253"/>
                      <a:pt x="226" y="1253"/>
                    </a:cubicBezTo>
                    <a:lnTo>
                      <a:pt x="226" y="928"/>
                    </a:lnTo>
                    <a:lnTo>
                      <a:pt x="226" y="149"/>
                    </a:lnTo>
                    <a:lnTo>
                      <a:pt x="226" y="149"/>
                    </a:lnTo>
                    <a:cubicBezTo>
                      <a:pt x="708" y="335"/>
                      <a:pt x="1154" y="527"/>
                      <a:pt x="1154" y="527"/>
                    </a:cubicBezTo>
                    <a:cubicBezTo>
                      <a:pt x="1154" y="401"/>
                      <a:pt x="728" y="201"/>
                      <a:pt x="101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12" name="Google Shape;3112;p37"/>
              <p:cNvSpPr/>
              <p:nvPr/>
            </p:nvSpPr>
            <p:spPr>
              <a:xfrm>
                <a:off x="3691750" y="3363075"/>
                <a:ext cx="20700" cy="23200"/>
              </a:xfrm>
              <a:custGeom>
                <a:avLst/>
                <a:gdLst/>
                <a:ahLst/>
                <a:cxnLst/>
                <a:rect l="l" t="t" r="r" b="b"/>
                <a:pathLst>
                  <a:path w="828" h="928" extrusionOk="0">
                    <a:moveTo>
                      <a:pt x="1" y="0"/>
                    </a:moveTo>
                    <a:lnTo>
                      <a:pt x="1" y="101"/>
                    </a:lnTo>
                    <a:cubicBezTo>
                      <a:pt x="1" y="401"/>
                      <a:pt x="101" y="627"/>
                      <a:pt x="101" y="727"/>
                    </a:cubicBezTo>
                    <a:lnTo>
                      <a:pt x="101" y="928"/>
                    </a:lnTo>
                    <a:cubicBezTo>
                      <a:pt x="101" y="928"/>
                      <a:pt x="201" y="828"/>
                      <a:pt x="201" y="727"/>
                    </a:cubicBezTo>
                    <a:cubicBezTo>
                      <a:pt x="201" y="534"/>
                      <a:pt x="128" y="433"/>
                      <a:pt x="170" y="218"/>
                    </a:cubicBezTo>
                    <a:lnTo>
                      <a:pt x="170" y="218"/>
                    </a:lnTo>
                    <a:cubicBezTo>
                      <a:pt x="539" y="312"/>
                      <a:pt x="828" y="401"/>
                      <a:pt x="828" y="401"/>
                    </a:cubicBezTo>
                    <a:cubicBezTo>
                      <a:pt x="828" y="401"/>
                      <a:pt x="551" y="231"/>
                      <a:pt x="193" y="126"/>
                    </a:cubicBezTo>
                    <a:lnTo>
                      <a:pt x="193" y="126"/>
                    </a:lnTo>
                    <a:cubicBezTo>
                      <a:pt x="196" y="118"/>
                      <a:pt x="198" y="109"/>
                      <a:pt x="201" y="101"/>
                    </a:cubicBezTo>
                    <a:lnTo>
                      <a:pt x="201" y="101"/>
                    </a:lnTo>
                    <a:lnTo>
                      <a:pt x="180" y="122"/>
                    </a:lnTo>
                    <a:lnTo>
                      <a:pt x="180" y="122"/>
                    </a:lnTo>
                    <a:cubicBezTo>
                      <a:pt x="154" y="115"/>
                      <a:pt x="128" y="107"/>
                      <a:pt x="101" y="101"/>
                    </a:cubicBezTo>
                    <a:lnTo>
                      <a:pt x="1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13" name="Google Shape;3113;p37"/>
              <p:cNvSpPr/>
              <p:nvPr/>
            </p:nvSpPr>
            <p:spPr>
              <a:xfrm>
                <a:off x="3717450" y="3269100"/>
                <a:ext cx="23825" cy="28200"/>
              </a:xfrm>
              <a:custGeom>
                <a:avLst/>
                <a:gdLst/>
                <a:ahLst/>
                <a:cxnLst/>
                <a:rect l="l" t="t" r="r" b="b"/>
                <a:pathLst>
                  <a:path w="953" h="1128" extrusionOk="0">
                    <a:moveTo>
                      <a:pt x="527" y="0"/>
                    </a:moveTo>
                    <a:cubicBezTo>
                      <a:pt x="527" y="0"/>
                      <a:pt x="326" y="401"/>
                      <a:pt x="101" y="1028"/>
                    </a:cubicBezTo>
                    <a:lnTo>
                      <a:pt x="0" y="1128"/>
                    </a:lnTo>
                    <a:lnTo>
                      <a:pt x="101" y="1128"/>
                    </a:lnTo>
                    <a:cubicBezTo>
                      <a:pt x="145" y="1128"/>
                      <a:pt x="186" y="1128"/>
                      <a:pt x="226" y="1128"/>
                    </a:cubicBezTo>
                    <a:lnTo>
                      <a:pt x="226" y="1128"/>
                    </a:lnTo>
                    <a:lnTo>
                      <a:pt x="226" y="1128"/>
                    </a:lnTo>
                    <a:cubicBezTo>
                      <a:pt x="226" y="1128"/>
                      <a:pt x="226" y="1128"/>
                      <a:pt x="226" y="1128"/>
                    </a:cubicBezTo>
                    <a:lnTo>
                      <a:pt x="226" y="1128"/>
                    </a:lnTo>
                    <a:cubicBezTo>
                      <a:pt x="568" y="1127"/>
                      <a:pt x="750" y="1117"/>
                      <a:pt x="953" y="1028"/>
                    </a:cubicBezTo>
                    <a:lnTo>
                      <a:pt x="258" y="1028"/>
                    </a:lnTo>
                    <a:cubicBezTo>
                      <a:pt x="447" y="449"/>
                      <a:pt x="621" y="0"/>
                      <a:pt x="527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14" name="Google Shape;3114;p37"/>
              <p:cNvSpPr/>
              <p:nvPr/>
            </p:nvSpPr>
            <p:spPr>
              <a:xfrm>
                <a:off x="3701775" y="3287250"/>
                <a:ext cx="23850" cy="20700"/>
              </a:xfrm>
              <a:custGeom>
                <a:avLst/>
                <a:gdLst/>
                <a:ahLst/>
                <a:cxnLst/>
                <a:rect l="l" t="t" r="r" b="b"/>
                <a:pathLst>
                  <a:path w="954" h="828" extrusionOk="0">
                    <a:moveTo>
                      <a:pt x="427" y="1"/>
                    </a:moveTo>
                    <a:cubicBezTo>
                      <a:pt x="327" y="1"/>
                      <a:pt x="226" y="302"/>
                      <a:pt x="1" y="728"/>
                    </a:cubicBezTo>
                    <a:lnTo>
                      <a:pt x="1" y="828"/>
                    </a:lnTo>
                    <a:lnTo>
                      <a:pt x="627" y="828"/>
                    </a:lnTo>
                    <a:cubicBezTo>
                      <a:pt x="853" y="728"/>
                      <a:pt x="953" y="728"/>
                      <a:pt x="953" y="728"/>
                    </a:cubicBezTo>
                    <a:lnTo>
                      <a:pt x="153" y="728"/>
                    </a:lnTo>
                    <a:cubicBezTo>
                      <a:pt x="342" y="355"/>
                      <a:pt x="427" y="93"/>
                      <a:pt x="427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15" name="Google Shape;3115;p37"/>
              <p:cNvSpPr/>
              <p:nvPr/>
            </p:nvSpPr>
            <p:spPr>
              <a:xfrm>
                <a:off x="3597775" y="3363075"/>
                <a:ext cx="23200" cy="28225"/>
              </a:xfrm>
              <a:custGeom>
                <a:avLst/>
                <a:gdLst/>
                <a:ahLst/>
                <a:cxnLst/>
                <a:rect l="l" t="t" r="r" b="b"/>
                <a:pathLst>
                  <a:path w="928" h="1129" extrusionOk="0">
                    <a:moveTo>
                      <a:pt x="727" y="0"/>
                    </a:moveTo>
                    <a:cubicBezTo>
                      <a:pt x="727" y="0"/>
                      <a:pt x="727" y="1"/>
                      <a:pt x="727" y="1"/>
                    </a:cubicBezTo>
                    <a:lnTo>
                      <a:pt x="727" y="1"/>
                    </a:lnTo>
                    <a:cubicBezTo>
                      <a:pt x="368" y="1"/>
                      <a:pt x="184" y="9"/>
                      <a:pt x="0" y="101"/>
                    </a:cubicBezTo>
                    <a:lnTo>
                      <a:pt x="691" y="101"/>
                    </a:lnTo>
                    <a:cubicBezTo>
                      <a:pt x="481" y="680"/>
                      <a:pt x="306" y="1128"/>
                      <a:pt x="401" y="1128"/>
                    </a:cubicBezTo>
                    <a:cubicBezTo>
                      <a:pt x="401" y="1128"/>
                      <a:pt x="627" y="727"/>
                      <a:pt x="827" y="101"/>
                    </a:cubicBezTo>
                    <a:lnTo>
                      <a:pt x="928" y="0"/>
                    </a:lnTo>
                    <a:lnTo>
                      <a:pt x="827" y="0"/>
                    </a:lnTo>
                    <a:cubicBezTo>
                      <a:pt x="793" y="0"/>
                      <a:pt x="759" y="0"/>
                      <a:pt x="727" y="1"/>
                    </a:cubicBezTo>
                    <a:lnTo>
                      <a:pt x="727" y="1"/>
                    </a:lnTo>
                    <a:lnTo>
                      <a:pt x="727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16" name="Google Shape;3116;p37"/>
              <p:cNvSpPr/>
              <p:nvPr/>
            </p:nvSpPr>
            <p:spPr>
              <a:xfrm>
                <a:off x="3613425" y="3352425"/>
                <a:ext cx="23225" cy="18675"/>
              </a:xfrm>
              <a:custGeom>
                <a:avLst/>
                <a:gdLst/>
                <a:ahLst/>
                <a:cxnLst/>
                <a:rect l="l" t="t" r="r" b="b"/>
                <a:pathLst>
                  <a:path w="929" h="747" extrusionOk="0">
                    <a:moveTo>
                      <a:pt x="302" y="0"/>
                    </a:moveTo>
                    <a:cubicBezTo>
                      <a:pt x="101" y="101"/>
                      <a:pt x="1" y="101"/>
                      <a:pt x="1" y="101"/>
                    </a:cubicBezTo>
                    <a:lnTo>
                      <a:pt x="781" y="101"/>
                    </a:lnTo>
                    <a:cubicBezTo>
                      <a:pt x="608" y="473"/>
                      <a:pt x="502" y="727"/>
                      <a:pt x="502" y="727"/>
                    </a:cubicBezTo>
                    <a:cubicBezTo>
                      <a:pt x="519" y="740"/>
                      <a:pt x="535" y="747"/>
                      <a:pt x="550" y="747"/>
                    </a:cubicBezTo>
                    <a:cubicBezTo>
                      <a:pt x="655" y="747"/>
                      <a:pt x="754" y="471"/>
                      <a:pt x="928" y="101"/>
                    </a:cubicBezTo>
                    <a:lnTo>
                      <a:pt x="928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17" name="Google Shape;3117;p37"/>
              <p:cNvSpPr/>
              <p:nvPr/>
            </p:nvSpPr>
            <p:spPr>
              <a:xfrm>
                <a:off x="3600275" y="3302925"/>
                <a:ext cx="18200" cy="20700"/>
              </a:xfrm>
              <a:custGeom>
                <a:avLst/>
                <a:gdLst/>
                <a:ahLst/>
                <a:cxnLst/>
                <a:rect l="l" t="t" r="r" b="b"/>
                <a:pathLst>
                  <a:path w="728" h="828" extrusionOk="0">
                    <a:moveTo>
                      <a:pt x="1" y="0"/>
                    </a:moveTo>
                    <a:lnTo>
                      <a:pt x="201" y="201"/>
                    </a:lnTo>
                    <a:cubicBezTo>
                      <a:pt x="284" y="201"/>
                      <a:pt x="368" y="340"/>
                      <a:pt x="523" y="458"/>
                    </a:cubicBezTo>
                    <a:lnTo>
                      <a:pt x="523" y="458"/>
                    </a:lnTo>
                    <a:cubicBezTo>
                      <a:pt x="168" y="660"/>
                      <a:pt x="1" y="828"/>
                      <a:pt x="1" y="828"/>
                    </a:cubicBezTo>
                    <a:cubicBezTo>
                      <a:pt x="1" y="828"/>
                      <a:pt x="301" y="727"/>
                      <a:pt x="727" y="527"/>
                    </a:cubicBezTo>
                    <a:lnTo>
                      <a:pt x="727" y="401"/>
                    </a:lnTo>
                    <a:cubicBezTo>
                      <a:pt x="527" y="301"/>
                      <a:pt x="301" y="201"/>
                      <a:pt x="201" y="101"/>
                    </a:cubicBezTo>
                    <a:cubicBezTo>
                      <a:pt x="101" y="0"/>
                      <a:pt x="1" y="0"/>
                      <a:pt x="1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18" name="Google Shape;3118;p37"/>
              <p:cNvSpPr/>
              <p:nvPr/>
            </p:nvSpPr>
            <p:spPr>
              <a:xfrm>
                <a:off x="3670450" y="3260575"/>
                <a:ext cx="21325" cy="21075"/>
              </a:xfrm>
              <a:custGeom>
                <a:avLst/>
                <a:gdLst/>
                <a:ahLst/>
                <a:cxnLst/>
                <a:rect l="l" t="t" r="r" b="b"/>
                <a:pathLst>
                  <a:path w="853" h="843" extrusionOk="0">
                    <a:moveTo>
                      <a:pt x="7" y="0"/>
                    </a:moveTo>
                    <a:cubicBezTo>
                      <a:pt x="3" y="0"/>
                      <a:pt x="1" y="5"/>
                      <a:pt x="1" y="15"/>
                    </a:cubicBezTo>
                    <a:cubicBezTo>
                      <a:pt x="1" y="15"/>
                      <a:pt x="101" y="341"/>
                      <a:pt x="226" y="742"/>
                    </a:cubicBezTo>
                    <a:lnTo>
                      <a:pt x="226" y="842"/>
                    </a:lnTo>
                    <a:lnTo>
                      <a:pt x="326" y="742"/>
                    </a:lnTo>
                    <a:cubicBezTo>
                      <a:pt x="527" y="642"/>
                      <a:pt x="627" y="441"/>
                      <a:pt x="727" y="341"/>
                    </a:cubicBezTo>
                    <a:cubicBezTo>
                      <a:pt x="853" y="216"/>
                      <a:pt x="853" y="116"/>
                      <a:pt x="853" y="115"/>
                    </a:cubicBezTo>
                    <a:lnTo>
                      <a:pt x="853" y="115"/>
                    </a:lnTo>
                    <a:cubicBezTo>
                      <a:pt x="853" y="116"/>
                      <a:pt x="727" y="216"/>
                      <a:pt x="627" y="341"/>
                    </a:cubicBezTo>
                    <a:cubicBezTo>
                      <a:pt x="542" y="341"/>
                      <a:pt x="456" y="487"/>
                      <a:pt x="309" y="592"/>
                    </a:cubicBezTo>
                    <a:lnTo>
                      <a:pt x="309" y="592"/>
                    </a:lnTo>
                    <a:cubicBezTo>
                      <a:pt x="214" y="328"/>
                      <a:pt x="43" y="0"/>
                      <a:pt x="7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19" name="Google Shape;3119;p37"/>
              <p:cNvSpPr/>
              <p:nvPr/>
            </p:nvSpPr>
            <p:spPr>
              <a:xfrm>
                <a:off x="3641625" y="3378750"/>
                <a:ext cx="23850" cy="21075"/>
              </a:xfrm>
              <a:custGeom>
                <a:avLst/>
                <a:gdLst/>
                <a:ahLst/>
                <a:cxnLst/>
                <a:rect l="l" t="t" r="r" b="b"/>
                <a:pathLst>
                  <a:path w="954" h="843" extrusionOk="0">
                    <a:moveTo>
                      <a:pt x="627" y="0"/>
                    </a:moveTo>
                    <a:lnTo>
                      <a:pt x="527" y="100"/>
                    </a:lnTo>
                    <a:cubicBezTo>
                      <a:pt x="427" y="201"/>
                      <a:pt x="226" y="401"/>
                      <a:pt x="126" y="501"/>
                    </a:cubicBezTo>
                    <a:cubicBezTo>
                      <a:pt x="126" y="627"/>
                      <a:pt x="1" y="727"/>
                      <a:pt x="1" y="727"/>
                    </a:cubicBezTo>
                    <a:cubicBezTo>
                      <a:pt x="1" y="727"/>
                      <a:pt x="126" y="627"/>
                      <a:pt x="226" y="627"/>
                    </a:cubicBezTo>
                    <a:cubicBezTo>
                      <a:pt x="314" y="517"/>
                      <a:pt x="402" y="349"/>
                      <a:pt x="557" y="242"/>
                    </a:cubicBezTo>
                    <a:lnTo>
                      <a:pt x="557" y="242"/>
                    </a:lnTo>
                    <a:cubicBezTo>
                      <a:pt x="740" y="507"/>
                      <a:pt x="832" y="842"/>
                      <a:pt x="850" y="842"/>
                    </a:cubicBezTo>
                    <a:cubicBezTo>
                      <a:pt x="852" y="842"/>
                      <a:pt x="853" y="837"/>
                      <a:pt x="853" y="827"/>
                    </a:cubicBezTo>
                    <a:cubicBezTo>
                      <a:pt x="953" y="827"/>
                      <a:pt x="853" y="501"/>
                      <a:pt x="627" y="100"/>
                    </a:cubicBezTo>
                    <a:lnTo>
                      <a:pt x="627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20" name="Google Shape;3120;p37"/>
              <p:cNvSpPr/>
              <p:nvPr/>
            </p:nvSpPr>
            <p:spPr>
              <a:xfrm>
                <a:off x="3717450" y="3326100"/>
                <a:ext cx="21325" cy="23850"/>
              </a:xfrm>
              <a:custGeom>
                <a:avLst/>
                <a:gdLst/>
                <a:ahLst/>
                <a:cxnLst/>
                <a:rect l="l" t="t" r="r" b="b"/>
                <a:pathLst>
                  <a:path w="853" h="954" extrusionOk="0">
                    <a:moveTo>
                      <a:pt x="727" y="1"/>
                    </a:moveTo>
                    <a:lnTo>
                      <a:pt x="101" y="427"/>
                    </a:lnTo>
                    <a:lnTo>
                      <a:pt x="0" y="427"/>
                    </a:lnTo>
                    <a:lnTo>
                      <a:pt x="101" y="527"/>
                    </a:lnTo>
                    <a:cubicBezTo>
                      <a:pt x="326" y="627"/>
                      <a:pt x="426" y="728"/>
                      <a:pt x="627" y="853"/>
                    </a:cubicBezTo>
                    <a:cubicBezTo>
                      <a:pt x="727" y="853"/>
                      <a:pt x="852" y="953"/>
                      <a:pt x="852" y="953"/>
                    </a:cubicBezTo>
                    <a:cubicBezTo>
                      <a:pt x="852" y="853"/>
                      <a:pt x="727" y="853"/>
                      <a:pt x="627" y="728"/>
                    </a:cubicBezTo>
                    <a:cubicBezTo>
                      <a:pt x="534" y="635"/>
                      <a:pt x="357" y="543"/>
                      <a:pt x="251" y="450"/>
                    </a:cubicBezTo>
                    <a:lnTo>
                      <a:pt x="251" y="450"/>
                    </a:lnTo>
                    <a:cubicBezTo>
                      <a:pt x="574" y="272"/>
                      <a:pt x="727" y="88"/>
                      <a:pt x="727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21" name="Google Shape;3121;p37"/>
              <p:cNvSpPr/>
              <p:nvPr/>
            </p:nvSpPr>
            <p:spPr>
              <a:xfrm>
                <a:off x="3662925" y="3279125"/>
                <a:ext cx="31350" cy="31350"/>
              </a:xfrm>
              <a:custGeom>
                <a:avLst/>
                <a:gdLst/>
                <a:ahLst/>
                <a:cxnLst/>
                <a:rect l="l" t="t" r="r" b="b"/>
                <a:pathLst>
                  <a:path w="1254" h="1254" extrusionOk="0">
                    <a:moveTo>
                      <a:pt x="1" y="0"/>
                    </a:moveTo>
                    <a:cubicBezTo>
                      <a:pt x="1" y="0"/>
                      <a:pt x="101" y="526"/>
                      <a:pt x="302" y="1153"/>
                    </a:cubicBezTo>
                    <a:lnTo>
                      <a:pt x="302" y="1253"/>
                    </a:lnTo>
                    <a:lnTo>
                      <a:pt x="402" y="1153"/>
                    </a:lnTo>
                    <a:cubicBezTo>
                      <a:pt x="728" y="952"/>
                      <a:pt x="928" y="727"/>
                      <a:pt x="1028" y="627"/>
                    </a:cubicBezTo>
                    <a:cubicBezTo>
                      <a:pt x="1154" y="426"/>
                      <a:pt x="1254" y="426"/>
                      <a:pt x="1254" y="326"/>
                    </a:cubicBezTo>
                    <a:lnTo>
                      <a:pt x="1254" y="326"/>
                    </a:lnTo>
                    <a:cubicBezTo>
                      <a:pt x="1254" y="326"/>
                      <a:pt x="1154" y="426"/>
                      <a:pt x="928" y="526"/>
                    </a:cubicBezTo>
                    <a:cubicBezTo>
                      <a:pt x="834" y="715"/>
                      <a:pt x="651" y="837"/>
                      <a:pt x="359" y="1017"/>
                    </a:cubicBezTo>
                    <a:lnTo>
                      <a:pt x="359" y="1017"/>
                    </a:lnTo>
                    <a:cubicBezTo>
                      <a:pt x="187" y="452"/>
                      <a:pt x="94" y="0"/>
                      <a:pt x="1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22" name="Google Shape;3122;p37"/>
              <p:cNvSpPr/>
              <p:nvPr/>
            </p:nvSpPr>
            <p:spPr>
              <a:xfrm>
                <a:off x="3623450" y="3300425"/>
                <a:ext cx="31375" cy="31350"/>
              </a:xfrm>
              <a:custGeom>
                <a:avLst/>
                <a:gdLst/>
                <a:ahLst/>
                <a:cxnLst/>
                <a:rect l="l" t="t" r="r" b="b"/>
                <a:pathLst>
                  <a:path w="1255" h="1254" extrusionOk="0">
                    <a:moveTo>
                      <a:pt x="327" y="0"/>
                    </a:moveTo>
                    <a:cubicBezTo>
                      <a:pt x="328" y="1"/>
                      <a:pt x="427" y="101"/>
                      <a:pt x="527" y="301"/>
                    </a:cubicBezTo>
                    <a:cubicBezTo>
                      <a:pt x="618" y="392"/>
                      <a:pt x="813" y="587"/>
                      <a:pt x="999" y="848"/>
                    </a:cubicBezTo>
                    <a:lnTo>
                      <a:pt x="999" y="848"/>
                    </a:lnTo>
                    <a:cubicBezTo>
                      <a:pt x="491" y="1043"/>
                      <a:pt x="1" y="1253"/>
                      <a:pt x="1" y="1253"/>
                    </a:cubicBezTo>
                    <a:cubicBezTo>
                      <a:pt x="1" y="1253"/>
                      <a:pt x="527" y="1128"/>
                      <a:pt x="1154" y="928"/>
                    </a:cubicBezTo>
                    <a:lnTo>
                      <a:pt x="1254" y="928"/>
                    </a:lnTo>
                    <a:lnTo>
                      <a:pt x="1154" y="827"/>
                    </a:lnTo>
                    <a:cubicBezTo>
                      <a:pt x="953" y="627"/>
                      <a:pt x="728" y="401"/>
                      <a:pt x="627" y="201"/>
                    </a:cubicBezTo>
                    <a:cubicBezTo>
                      <a:pt x="428" y="101"/>
                      <a:pt x="328" y="1"/>
                      <a:pt x="327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23" name="Google Shape;3123;p37"/>
              <p:cNvSpPr/>
              <p:nvPr/>
            </p:nvSpPr>
            <p:spPr>
              <a:xfrm>
                <a:off x="3644775" y="3344275"/>
                <a:ext cx="31350" cy="28850"/>
              </a:xfrm>
              <a:custGeom>
                <a:avLst/>
                <a:gdLst/>
                <a:ahLst/>
                <a:cxnLst/>
                <a:rect l="l" t="t" r="r" b="b"/>
                <a:pathLst>
                  <a:path w="1254" h="1154" extrusionOk="0">
                    <a:moveTo>
                      <a:pt x="827" y="1"/>
                    </a:moveTo>
                    <a:cubicBezTo>
                      <a:pt x="627" y="226"/>
                      <a:pt x="401" y="427"/>
                      <a:pt x="201" y="627"/>
                    </a:cubicBezTo>
                    <a:cubicBezTo>
                      <a:pt x="100" y="752"/>
                      <a:pt x="0" y="853"/>
                      <a:pt x="0" y="853"/>
                    </a:cubicBezTo>
                    <a:cubicBezTo>
                      <a:pt x="0" y="853"/>
                      <a:pt x="100" y="752"/>
                      <a:pt x="301" y="627"/>
                    </a:cubicBezTo>
                    <a:cubicBezTo>
                      <a:pt x="392" y="536"/>
                      <a:pt x="585" y="363"/>
                      <a:pt x="845" y="182"/>
                    </a:cubicBezTo>
                    <a:lnTo>
                      <a:pt x="845" y="182"/>
                    </a:lnTo>
                    <a:cubicBezTo>
                      <a:pt x="1034" y="776"/>
                      <a:pt x="1132" y="1153"/>
                      <a:pt x="1253" y="1153"/>
                    </a:cubicBezTo>
                    <a:cubicBezTo>
                      <a:pt x="1253" y="1153"/>
                      <a:pt x="1128" y="627"/>
                      <a:pt x="927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24" name="Google Shape;3124;p37"/>
              <p:cNvSpPr/>
              <p:nvPr/>
            </p:nvSpPr>
            <p:spPr>
              <a:xfrm>
                <a:off x="3686125" y="3322625"/>
                <a:ext cx="28850" cy="29825"/>
              </a:xfrm>
              <a:custGeom>
                <a:avLst/>
                <a:gdLst/>
                <a:ahLst/>
                <a:cxnLst/>
                <a:rect l="l" t="t" r="r" b="b"/>
                <a:pathLst>
                  <a:path w="1154" h="1193" extrusionOk="0">
                    <a:moveTo>
                      <a:pt x="1048" y="0"/>
                    </a:moveTo>
                    <a:cubicBezTo>
                      <a:pt x="864" y="0"/>
                      <a:pt x="459" y="93"/>
                      <a:pt x="0" y="240"/>
                    </a:cubicBezTo>
                    <a:lnTo>
                      <a:pt x="0" y="365"/>
                    </a:lnTo>
                    <a:cubicBezTo>
                      <a:pt x="226" y="666"/>
                      <a:pt x="426" y="867"/>
                      <a:pt x="627" y="992"/>
                    </a:cubicBezTo>
                    <a:cubicBezTo>
                      <a:pt x="526" y="766"/>
                      <a:pt x="326" y="566"/>
                      <a:pt x="100" y="365"/>
                    </a:cubicBezTo>
                    <a:cubicBezTo>
                      <a:pt x="727" y="240"/>
                      <a:pt x="1153" y="40"/>
                      <a:pt x="1153" y="40"/>
                    </a:cubicBezTo>
                    <a:cubicBezTo>
                      <a:pt x="1153" y="13"/>
                      <a:pt x="1115" y="0"/>
                      <a:pt x="1048" y="0"/>
                    </a:cubicBezTo>
                    <a:close/>
                    <a:moveTo>
                      <a:pt x="627" y="992"/>
                    </a:moveTo>
                    <a:cubicBezTo>
                      <a:pt x="727" y="1192"/>
                      <a:pt x="852" y="1192"/>
                      <a:pt x="852" y="1192"/>
                    </a:cubicBezTo>
                    <a:cubicBezTo>
                      <a:pt x="852" y="1192"/>
                      <a:pt x="852" y="1092"/>
                      <a:pt x="627" y="992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25" name="Google Shape;3125;p37"/>
              <p:cNvSpPr/>
              <p:nvPr/>
            </p:nvSpPr>
            <p:spPr>
              <a:xfrm>
                <a:off x="4033225" y="1190750"/>
                <a:ext cx="109675" cy="164200"/>
              </a:xfrm>
              <a:custGeom>
                <a:avLst/>
                <a:gdLst/>
                <a:ahLst/>
                <a:cxnLst/>
                <a:rect l="l" t="t" r="r" b="b"/>
                <a:pathLst>
                  <a:path w="4387" h="6568" extrusionOk="0">
                    <a:moveTo>
                      <a:pt x="1" y="1"/>
                    </a:moveTo>
                    <a:cubicBezTo>
                      <a:pt x="1" y="1"/>
                      <a:pt x="954" y="1555"/>
                      <a:pt x="2106" y="3334"/>
                    </a:cubicBezTo>
                    <a:cubicBezTo>
                      <a:pt x="3359" y="5214"/>
                      <a:pt x="4287" y="6567"/>
                      <a:pt x="4287" y="6567"/>
                    </a:cubicBezTo>
                    <a:cubicBezTo>
                      <a:pt x="4387" y="6567"/>
                      <a:pt x="3460" y="5114"/>
                      <a:pt x="2206" y="3234"/>
                    </a:cubicBezTo>
                    <a:cubicBezTo>
                      <a:pt x="1054" y="1455"/>
                      <a:pt x="1" y="1"/>
                      <a:pt x="1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26" name="Google Shape;3126;p37"/>
              <p:cNvSpPr/>
              <p:nvPr/>
            </p:nvSpPr>
            <p:spPr>
              <a:xfrm>
                <a:off x="4007550" y="1216800"/>
                <a:ext cx="151025" cy="99300"/>
              </a:xfrm>
              <a:custGeom>
                <a:avLst/>
                <a:gdLst/>
                <a:ahLst/>
                <a:cxnLst/>
                <a:rect l="l" t="t" r="r" b="b"/>
                <a:pathLst>
                  <a:path w="6041" h="3972" extrusionOk="0">
                    <a:moveTo>
                      <a:pt x="6026" y="0"/>
                    </a:moveTo>
                    <a:cubicBezTo>
                      <a:pt x="5878" y="0"/>
                      <a:pt x="4588" y="901"/>
                      <a:pt x="3033" y="1891"/>
                    </a:cubicBezTo>
                    <a:cubicBezTo>
                      <a:pt x="1354" y="3019"/>
                      <a:pt x="0" y="3871"/>
                      <a:pt x="0" y="3971"/>
                    </a:cubicBezTo>
                    <a:cubicBezTo>
                      <a:pt x="0" y="3971"/>
                      <a:pt x="1354" y="3144"/>
                      <a:pt x="3033" y="1991"/>
                    </a:cubicBezTo>
                    <a:cubicBezTo>
                      <a:pt x="4687" y="939"/>
                      <a:pt x="6041" y="11"/>
                      <a:pt x="6041" y="11"/>
                    </a:cubicBezTo>
                    <a:cubicBezTo>
                      <a:pt x="6041" y="4"/>
                      <a:pt x="6036" y="0"/>
                      <a:pt x="6026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27" name="Google Shape;3127;p37"/>
              <p:cNvSpPr/>
              <p:nvPr/>
            </p:nvSpPr>
            <p:spPr>
              <a:xfrm>
                <a:off x="4059550" y="1188250"/>
                <a:ext cx="36375" cy="166700"/>
              </a:xfrm>
              <a:custGeom>
                <a:avLst/>
                <a:gdLst/>
                <a:ahLst/>
                <a:cxnLst/>
                <a:rect l="l" t="t" r="r" b="b"/>
                <a:pathLst>
                  <a:path w="1455" h="6668" extrusionOk="0">
                    <a:moveTo>
                      <a:pt x="1454" y="1"/>
                    </a:moveTo>
                    <a:cubicBezTo>
                      <a:pt x="1454" y="1"/>
                      <a:pt x="1053" y="1455"/>
                      <a:pt x="727" y="3334"/>
                    </a:cubicBezTo>
                    <a:cubicBezTo>
                      <a:pt x="326" y="5113"/>
                      <a:pt x="1" y="6567"/>
                      <a:pt x="101" y="6667"/>
                    </a:cubicBezTo>
                    <a:cubicBezTo>
                      <a:pt x="101" y="6667"/>
                      <a:pt x="427" y="5113"/>
                      <a:pt x="828" y="3334"/>
                    </a:cubicBezTo>
                    <a:cubicBezTo>
                      <a:pt x="1254" y="1455"/>
                      <a:pt x="1454" y="1"/>
                      <a:pt x="1454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28" name="Google Shape;3128;p37"/>
              <p:cNvSpPr/>
              <p:nvPr/>
            </p:nvSpPr>
            <p:spPr>
              <a:xfrm>
                <a:off x="3994400" y="1242750"/>
                <a:ext cx="182975" cy="39500"/>
              </a:xfrm>
              <a:custGeom>
                <a:avLst/>
                <a:gdLst/>
                <a:ahLst/>
                <a:cxnLst/>
                <a:rect l="l" t="t" r="r" b="b"/>
                <a:pathLst>
                  <a:path w="7319" h="1580" extrusionOk="0">
                    <a:moveTo>
                      <a:pt x="0" y="1"/>
                    </a:moveTo>
                    <a:cubicBezTo>
                      <a:pt x="0" y="101"/>
                      <a:pt x="1679" y="427"/>
                      <a:pt x="3659" y="853"/>
                    </a:cubicBezTo>
                    <a:cubicBezTo>
                      <a:pt x="5639" y="1254"/>
                      <a:pt x="7318" y="1580"/>
                      <a:pt x="7318" y="1580"/>
                    </a:cubicBezTo>
                    <a:cubicBezTo>
                      <a:pt x="7318" y="1480"/>
                      <a:pt x="5639" y="1154"/>
                      <a:pt x="3659" y="728"/>
                    </a:cubicBezTo>
                    <a:cubicBezTo>
                      <a:pt x="1679" y="327"/>
                      <a:pt x="0" y="1"/>
                      <a:pt x="0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29" name="Google Shape;3129;p37"/>
              <p:cNvSpPr/>
              <p:nvPr/>
            </p:nvSpPr>
            <p:spPr>
              <a:xfrm>
                <a:off x="4025725" y="1188250"/>
                <a:ext cx="28850" cy="31350"/>
              </a:xfrm>
              <a:custGeom>
                <a:avLst/>
                <a:gdLst/>
                <a:ahLst/>
                <a:cxnLst/>
                <a:rect l="l" t="t" r="r" b="b"/>
                <a:pathLst>
                  <a:path w="1154" h="1254" extrusionOk="0">
                    <a:moveTo>
                      <a:pt x="928" y="1"/>
                    </a:moveTo>
                    <a:lnTo>
                      <a:pt x="928" y="301"/>
                    </a:lnTo>
                    <a:lnTo>
                      <a:pt x="928" y="1090"/>
                    </a:lnTo>
                    <a:lnTo>
                      <a:pt x="928" y="1090"/>
                    </a:lnTo>
                    <a:cubicBezTo>
                      <a:pt x="370" y="814"/>
                      <a:pt x="0" y="727"/>
                      <a:pt x="0" y="727"/>
                    </a:cubicBezTo>
                    <a:lnTo>
                      <a:pt x="0" y="727"/>
                    </a:lnTo>
                    <a:cubicBezTo>
                      <a:pt x="0" y="727"/>
                      <a:pt x="426" y="1028"/>
                      <a:pt x="1053" y="1254"/>
                    </a:cubicBezTo>
                    <a:lnTo>
                      <a:pt x="1053" y="1153"/>
                    </a:lnTo>
                    <a:cubicBezTo>
                      <a:pt x="1153" y="828"/>
                      <a:pt x="1053" y="527"/>
                      <a:pt x="1053" y="301"/>
                    </a:cubicBezTo>
                    <a:cubicBezTo>
                      <a:pt x="1053" y="101"/>
                      <a:pt x="1053" y="1"/>
                      <a:pt x="928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30" name="Google Shape;3130;p37"/>
              <p:cNvSpPr/>
              <p:nvPr/>
            </p:nvSpPr>
            <p:spPr>
              <a:xfrm>
                <a:off x="4114700" y="1316075"/>
                <a:ext cx="28200" cy="31350"/>
              </a:xfrm>
              <a:custGeom>
                <a:avLst/>
                <a:gdLst/>
                <a:ahLst/>
                <a:cxnLst/>
                <a:rect l="l" t="t" r="r" b="b"/>
                <a:pathLst>
                  <a:path w="1128" h="1254" extrusionOk="0">
                    <a:moveTo>
                      <a:pt x="0" y="0"/>
                    </a:moveTo>
                    <a:lnTo>
                      <a:pt x="0" y="101"/>
                    </a:lnTo>
                    <a:cubicBezTo>
                      <a:pt x="0" y="426"/>
                      <a:pt x="0" y="727"/>
                      <a:pt x="100" y="928"/>
                    </a:cubicBezTo>
                    <a:lnTo>
                      <a:pt x="100" y="101"/>
                    </a:lnTo>
                    <a:cubicBezTo>
                      <a:pt x="627" y="426"/>
                      <a:pt x="1128" y="527"/>
                      <a:pt x="1128" y="527"/>
                    </a:cubicBezTo>
                    <a:cubicBezTo>
                      <a:pt x="1128" y="527"/>
                      <a:pt x="727" y="201"/>
                      <a:pt x="100" y="0"/>
                    </a:cubicBezTo>
                    <a:close/>
                    <a:moveTo>
                      <a:pt x="100" y="928"/>
                    </a:moveTo>
                    <a:lnTo>
                      <a:pt x="100" y="1253"/>
                    </a:lnTo>
                    <a:cubicBezTo>
                      <a:pt x="100" y="1253"/>
                      <a:pt x="201" y="1153"/>
                      <a:pt x="100" y="928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31" name="Google Shape;3131;p37"/>
              <p:cNvSpPr/>
              <p:nvPr/>
            </p:nvSpPr>
            <p:spPr>
              <a:xfrm>
                <a:off x="4104050" y="1300400"/>
                <a:ext cx="20700" cy="20700"/>
              </a:xfrm>
              <a:custGeom>
                <a:avLst/>
                <a:gdLst/>
                <a:ahLst/>
                <a:cxnLst/>
                <a:rect l="l" t="t" r="r" b="b"/>
                <a:pathLst>
                  <a:path w="828" h="828" extrusionOk="0">
                    <a:moveTo>
                      <a:pt x="0" y="1"/>
                    </a:moveTo>
                    <a:lnTo>
                      <a:pt x="0" y="101"/>
                    </a:lnTo>
                    <a:lnTo>
                      <a:pt x="0" y="627"/>
                    </a:lnTo>
                    <a:cubicBezTo>
                      <a:pt x="100" y="728"/>
                      <a:pt x="100" y="828"/>
                      <a:pt x="100" y="828"/>
                    </a:cubicBezTo>
                    <a:lnTo>
                      <a:pt x="100" y="627"/>
                    </a:lnTo>
                    <a:lnTo>
                      <a:pt x="100" y="148"/>
                    </a:lnTo>
                    <a:lnTo>
                      <a:pt x="100" y="148"/>
                    </a:lnTo>
                    <a:cubicBezTo>
                      <a:pt x="361" y="268"/>
                      <a:pt x="567" y="352"/>
                      <a:pt x="699" y="352"/>
                    </a:cubicBezTo>
                    <a:cubicBezTo>
                      <a:pt x="756" y="352"/>
                      <a:pt x="799" y="336"/>
                      <a:pt x="827" y="302"/>
                    </a:cubicBezTo>
                    <a:cubicBezTo>
                      <a:pt x="827" y="302"/>
                      <a:pt x="526" y="101"/>
                      <a:pt x="100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32" name="Google Shape;3132;p37"/>
              <p:cNvSpPr/>
              <p:nvPr/>
            </p:nvSpPr>
            <p:spPr>
              <a:xfrm>
                <a:off x="4130350" y="1203925"/>
                <a:ext cx="31350" cy="28825"/>
              </a:xfrm>
              <a:custGeom>
                <a:avLst/>
                <a:gdLst/>
                <a:ahLst/>
                <a:cxnLst/>
                <a:rect l="l" t="t" r="r" b="b"/>
                <a:pathLst>
                  <a:path w="1254" h="1153" extrusionOk="0">
                    <a:moveTo>
                      <a:pt x="502" y="0"/>
                    </a:moveTo>
                    <a:cubicBezTo>
                      <a:pt x="502" y="0"/>
                      <a:pt x="301" y="527"/>
                      <a:pt x="1" y="1028"/>
                    </a:cubicBezTo>
                    <a:lnTo>
                      <a:pt x="1" y="1153"/>
                    </a:lnTo>
                    <a:lnTo>
                      <a:pt x="928" y="1153"/>
                    </a:lnTo>
                    <a:cubicBezTo>
                      <a:pt x="1129" y="1028"/>
                      <a:pt x="1254" y="1028"/>
                      <a:pt x="1254" y="1028"/>
                    </a:cubicBezTo>
                    <a:lnTo>
                      <a:pt x="159" y="1028"/>
                    </a:lnTo>
                    <a:cubicBezTo>
                      <a:pt x="415" y="458"/>
                      <a:pt x="502" y="0"/>
                      <a:pt x="502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33" name="Google Shape;3133;p37"/>
              <p:cNvSpPr/>
              <p:nvPr/>
            </p:nvSpPr>
            <p:spPr>
              <a:xfrm>
                <a:off x="4114700" y="1224600"/>
                <a:ext cx="20700" cy="18175"/>
              </a:xfrm>
              <a:custGeom>
                <a:avLst/>
                <a:gdLst/>
                <a:ahLst/>
                <a:cxnLst/>
                <a:rect l="l" t="t" r="r" b="b"/>
                <a:pathLst>
                  <a:path w="828" h="727" extrusionOk="0">
                    <a:moveTo>
                      <a:pt x="301" y="0"/>
                    </a:moveTo>
                    <a:cubicBezTo>
                      <a:pt x="301" y="0"/>
                      <a:pt x="201" y="326"/>
                      <a:pt x="0" y="627"/>
                    </a:cubicBezTo>
                    <a:lnTo>
                      <a:pt x="0" y="727"/>
                    </a:lnTo>
                    <a:lnTo>
                      <a:pt x="627" y="727"/>
                    </a:lnTo>
                    <a:cubicBezTo>
                      <a:pt x="827" y="727"/>
                      <a:pt x="827" y="627"/>
                      <a:pt x="827" y="627"/>
                    </a:cubicBezTo>
                    <a:lnTo>
                      <a:pt x="149" y="627"/>
                    </a:lnTo>
                    <a:cubicBezTo>
                      <a:pt x="316" y="273"/>
                      <a:pt x="393" y="0"/>
                      <a:pt x="301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34" name="Google Shape;3134;p37"/>
              <p:cNvSpPr/>
              <p:nvPr/>
            </p:nvSpPr>
            <p:spPr>
              <a:xfrm>
                <a:off x="3999400" y="1297900"/>
                <a:ext cx="31350" cy="28850"/>
              </a:xfrm>
              <a:custGeom>
                <a:avLst/>
                <a:gdLst/>
                <a:ahLst/>
                <a:cxnLst/>
                <a:rect l="l" t="t" r="r" b="b"/>
                <a:pathLst>
                  <a:path w="1254" h="1154" extrusionOk="0">
                    <a:moveTo>
                      <a:pt x="1153" y="1"/>
                    </a:moveTo>
                    <a:cubicBezTo>
                      <a:pt x="853" y="1"/>
                      <a:pt x="527" y="1"/>
                      <a:pt x="326" y="101"/>
                    </a:cubicBezTo>
                    <a:lnTo>
                      <a:pt x="1" y="101"/>
                    </a:lnTo>
                    <a:cubicBezTo>
                      <a:pt x="1" y="101"/>
                      <a:pt x="101" y="201"/>
                      <a:pt x="326" y="201"/>
                    </a:cubicBezTo>
                    <a:cubicBezTo>
                      <a:pt x="527" y="101"/>
                      <a:pt x="853" y="101"/>
                      <a:pt x="1153" y="101"/>
                    </a:cubicBezTo>
                    <a:cubicBezTo>
                      <a:pt x="953" y="627"/>
                      <a:pt x="727" y="1153"/>
                      <a:pt x="727" y="1153"/>
                    </a:cubicBezTo>
                    <a:cubicBezTo>
                      <a:pt x="853" y="1153"/>
                      <a:pt x="1053" y="727"/>
                      <a:pt x="1254" y="101"/>
                    </a:cubicBezTo>
                    <a:lnTo>
                      <a:pt x="1254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35" name="Google Shape;3135;p37"/>
              <p:cNvSpPr/>
              <p:nvPr/>
            </p:nvSpPr>
            <p:spPr>
              <a:xfrm>
                <a:off x="4025725" y="1287250"/>
                <a:ext cx="23200" cy="20700"/>
              </a:xfrm>
              <a:custGeom>
                <a:avLst/>
                <a:gdLst/>
                <a:ahLst/>
                <a:cxnLst/>
                <a:rect l="l" t="t" r="r" b="b"/>
                <a:pathLst>
                  <a:path w="928" h="828" extrusionOk="0">
                    <a:moveTo>
                      <a:pt x="201" y="0"/>
                    </a:moveTo>
                    <a:cubicBezTo>
                      <a:pt x="100" y="101"/>
                      <a:pt x="0" y="101"/>
                      <a:pt x="0" y="101"/>
                    </a:cubicBezTo>
                    <a:lnTo>
                      <a:pt x="703" y="101"/>
                    </a:lnTo>
                    <a:cubicBezTo>
                      <a:pt x="612" y="487"/>
                      <a:pt x="527" y="828"/>
                      <a:pt x="527" y="828"/>
                    </a:cubicBezTo>
                    <a:cubicBezTo>
                      <a:pt x="527" y="828"/>
                      <a:pt x="727" y="527"/>
                      <a:pt x="827" y="101"/>
                    </a:cubicBezTo>
                    <a:lnTo>
                      <a:pt x="928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36" name="Google Shape;3136;p37"/>
              <p:cNvSpPr/>
              <p:nvPr/>
            </p:nvSpPr>
            <p:spPr>
              <a:xfrm>
                <a:off x="4010050" y="1237750"/>
                <a:ext cx="20700" cy="21375"/>
              </a:xfrm>
              <a:custGeom>
                <a:avLst/>
                <a:gdLst/>
                <a:ahLst/>
                <a:cxnLst/>
                <a:rect l="l" t="t" r="r" b="b"/>
                <a:pathLst>
                  <a:path w="828" h="855" extrusionOk="0">
                    <a:moveTo>
                      <a:pt x="101" y="0"/>
                    </a:moveTo>
                    <a:cubicBezTo>
                      <a:pt x="101" y="0"/>
                      <a:pt x="101" y="101"/>
                      <a:pt x="201" y="201"/>
                    </a:cubicBezTo>
                    <a:cubicBezTo>
                      <a:pt x="290" y="290"/>
                      <a:pt x="479" y="399"/>
                      <a:pt x="590" y="493"/>
                    </a:cubicBezTo>
                    <a:lnTo>
                      <a:pt x="590" y="493"/>
                    </a:lnTo>
                    <a:cubicBezTo>
                      <a:pt x="238" y="669"/>
                      <a:pt x="1" y="828"/>
                      <a:pt x="1" y="828"/>
                    </a:cubicBezTo>
                    <a:cubicBezTo>
                      <a:pt x="19" y="846"/>
                      <a:pt x="45" y="854"/>
                      <a:pt x="77" y="854"/>
                    </a:cubicBezTo>
                    <a:cubicBezTo>
                      <a:pt x="220" y="854"/>
                      <a:pt x="482" y="691"/>
                      <a:pt x="727" y="527"/>
                    </a:cubicBezTo>
                    <a:lnTo>
                      <a:pt x="828" y="527"/>
                    </a:lnTo>
                    <a:lnTo>
                      <a:pt x="727" y="427"/>
                    </a:lnTo>
                    <a:cubicBezTo>
                      <a:pt x="627" y="301"/>
                      <a:pt x="427" y="201"/>
                      <a:pt x="301" y="101"/>
                    </a:cubicBezTo>
                    <a:cubicBezTo>
                      <a:pt x="201" y="0"/>
                      <a:pt x="101" y="0"/>
                      <a:pt x="101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37" name="Google Shape;3137;p37"/>
              <p:cNvSpPr/>
              <p:nvPr/>
            </p:nvSpPr>
            <p:spPr>
              <a:xfrm>
                <a:off x="4083350" y="1195775"/>
                <a:ext cx="20725" cy="21325"/>
              </a:xfrm>
              <a:custGeom>
                <a:avLst/>
                <a:gdLst/>
                <a:ahLst/>
                <a:cxnLst/>
                <a:rect l="l" t="t" r="r" b="b"/>
                <a:pathLst>
                  <a:path w="829" h="853" extrusionOk="0">
                    <a:moveTo>
                      <a:pt x="1" y="0"/>
                    </a:moveTo>
                    <a:cubicBezTo>
                      <a:pt x="1" y="0"/>
                      <a:pt x="1" y="326"/>
                      <a:pt x="201" y="727"/>
                    </a:cubicBezTo>
                    <a:lnTo>
                      <a:pt x="201" y="852"/>
                    </a:lnTo>
                    <a:lnTo>
                      <a:pt x="302" y="727"/>
                    </a:lnTo>
                    <a:cubicBezTo>
                      <a:pt x="402" y="627"/>
                      <a:pt x="628" y="426"/>
                      <a:pt x="728" y="326"/>
                    </a:cubicBezTo>
                    <a:cubicBezTo>
                      <a:pt x="828" y="226"/>
                      <a:pt x="828" y="226"/>
                      <a:pt x="828" y="101"/>
                    </a:cubicBezTo>
                    <a:lnTo>
                      <a:pt x="828" y="101"/>
                    </a:lnTo>
                    <a:cubicBezTo>
                      <a:pt x="828" y="101"/>
                      <a:pt x="728" y="226"/>
                      <a:pt x="628" y="326"/>
                    </a:cubicBezTo>
                    <a:cubicBezTo>
                      <a:pt x="511" y="419"/>
                      <a:pt x="416" y="512"/>
                      <a:pt x="243" y="605"/>
                    </a:cubicBezTo>
                    <a:lnTo>
                      <a:pt x="243" y="605"/>
                    </a:lnTo>
                    <a:cubicBezTo>
                      <a:pt x="82" y="262"/>
                      <a:pt x="1" y="0"/>
                      <a:pt x="1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38" name="Google Shape;3138;p37"/>
              <p:cNvSpPr/>
              <p:nvPr/>
            </p:nvSpPr>
            <p:spPr>
              <a:xfrm>
                <a:off x="4054550" y="1313575"/>
                <a:ext cx="20700" cy="23200"/>
              </a:xfrm>
              <a:custGeom>
                <a:avLst/>
                <a:gdLst/>
                <a:ahLst/>
                <a:cxnLst/>
                <a:rect l="l" t="t" r="r" b="b"/>
                <a:pathLst>
                  <a:path w="828" h="928" extrusionOk="0">
                    <a:moveTo>
                      <a:pt x="627" y="0"/>
                    </a:moveTo>
                    <a:lnTo>
                      <a:pt x="526" y="100"/>
                    </a:lnTo>
                    <a:cubicBezTo>
                      <a:pt x="301" y="301"/>
                      <a:pt x="201" y="401"/>
                      <a:pt x="100" y="526"/>
                    </a:cubicBezTo>
                    <a:cubicBezTo>
                      <a:pt x="0" y="627"/>
                      <a:pt x="0" y="727"/>
                      <a:pt x="0" y="727"/>
                    </a:cubicBezTo>
                    <a:cubicBezTo>
                      <a:pt x="0" y="727"/>
                      <a:pt x="100" y="727"/>
                      <a:pt x="201" y="627"/>
                    </a:cubicBezTo>
                    <a:cubicBezTo>
                      <a:pt x="287" y="540"/>
                      <a:pt x="373" y="362"/>
                      <a:pt x="539" y="250"/>
                    </a:cubicBezTo>
                    <a:lnTo>
                      <a:pt x="539" y="250"/>
                    </a:lnTo>
                    <a:cubicBezTo>
                      <a:pt x="642" y="650"/>
                      <a:pt x="827" y="927"/>
                      <a:pt x="827" y="927"/>
                    </a:cubicBezTo>
                    <a:cubicBezTo>
                      <a:pt x="827" y="827"/>
                      <a:pt x="727" y="526"/>
                      <a:pt x="627" y="100"/>
                    </a:cubicBezTo>
                    <a:lnTo>
                      <a:pt x="627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39" name="Google Shape;3139;p37"/>
              <p:cNvSpPr/>
              <p:nvPr/>
            </p:nvSpPr>
            <p:spPr>
              <a:xfrm>
                <a:off x="4130350" y="1260925"/>
                <a:ext cx="18200" cy="23850"/>
              </a:xfrm>
              <a:custGeom>
                <a:avLst/>
                <a:gdLst/>
                <a:ahLst/>
                <a:cxnLst/>
                <a:rect l="l" t="t" r="r" b="b"/>
                <a:pathLst>
                  <a:path w="728" h="954" extrusionOk="0">
                    <a:moveTo>
                      <a:pt x="727" y="1"/>
                    </a:moveTo>
                    <a:cubicBezTo>
                      <a:pt x="727" y="1"/>
                      <a:pt x="402" y="226"/>
                      <a:pt x="1" y="427"/>
                    </a:cubicBezTo>
                    <a:lnTo>
                      <a:pt x="1" y="527"/>
                    </a:lnTo>
                    <a:cubicBezTo>
                      <a:pt x="201" y="627"/>
                      <a:pt x="402" y="753"/>
                      <a:pt x="502" y="853"/>
                    </a:cubicBezTo>
                    <a:cubicBezTo>
                      <a:pt x="627" y="853"/>
                      <a:pt x="727" y="953"/>
                      <a:pt x="727" y="953"/>
                    </a:cubicBezTo>
                    <a:cubicBezTo>
                      <a:pt x="727" y="953"/>
                      <a:pt x="727" y="853"/>
                      <a:pt x="627" y="753"/>
                    </a:cubicBezTo>
                    <a:cubicBezTo>
                      <a:pt x="435" y="646"/>
                      <a:pt x="334" y="558"/>
                      <a:pt x="185" y="472"/>
                    </a:cubicBezTo>
                    <a:lnTo>
                      <a:pt x="185" y="472"/>
                    </a:lnTo>
                    <a:cubicBezTo>
                      <a:pt x="459" y="290"/>
                      <a:pt x="727" y="115"/>
                      <a:pt x="727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40" name="Google Shape;3140;p37"/>
              <p:cNvSpPr/>
              <p:nvPr/>
            </p:nvSpPr>
            <p:spPr>
              <a:xfrm>
                <a:off x="4075225" y="1216600"/>
                <a:ext cx="31350" cy="28700"/>
              </a:xfrm>
              <a:custGeom>
                <a:avLst/>
                <a:gdLst/>
                <a:ahLst/>
                <a:cxnLst/>
                <a:rect l="l" t="t" r="r" b="b"/>
                <a:pathLst>
                  <a:path w="1254" h="1148" extrusionOk="0">
                    <a:moveTo>
                      <a:pt x="6" y="1"/>
                    </a:moveTo>
                    <a:cubicBezTo>
                      <a:pt x="2" y="1"/>
                      <a:pt x="0" y="7"/>
                      <a:pt x="0" y="19"/>
                    </a:cubicBezTo>
                    <a:cubicBezTo>
                      <a:pt x="0" y="19"/>
                      <a:pt x="100" y="420"/>
                      <a:pt x="326" y="1047"/>
                    </a:cubicBezTo>
                    <a:lnTo>
                      <a:pt x="326" y="1147"/>
                    </a:lnTo>
                    <a:lnTo>
                      <a:pt x="426" y="1147"/>
                    </a:lnTo>
                    <a:lnTo>
                      <a:pt x="426" y="1047"/>
                    </a:lnTo>
                    <a:cubicBezTo>
                      <a:pt x="627" y="947"/>
                      <a:pt x="827" y="646"/>
                      <a:pt x="1053" y="521"/>
                    </a:cubicBezTo>
                    <a:lnTo>
                      <a:pt x="1253" y="320"/>
                    </a:lnTo>
                    <a:cubicBezTo>
                      <a:pt x="1253" y="291"/>
                      <a:pt x="1245" y="279"/>
                      <a:pt x="1227" y="279"/>
                    </a:cubicBezTo>
                    <a:cubicBezTo>
                      <a:pt x="1186" y="279"/>
                      <a:pt x="1094" y="350"/>
                      <a:pt x="953" y="420"/>
                    </a:cubicBezTo>
                    <a:cubicBezTo>
                      <a:pt x="838" y="627"/>
                      <a:pt x="577" y="812"/>
                      <a:pt x="380" y="919"/>
                    </a:cubicBezTo>
                    <a:lnTo>
                      <a:pt x="380" y="919"/>
                    </a:lnTo>
                    <a:cubicBezTo>
                      <a:pt x="196" y="412"/>
                      <a:pt x="38" y="1"/>
                      <a:pt x="6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41" name="Google Shape;3141;p37"/>
              <p:cNvSpPr/>
              <p:nvPr/>
            </p:nvSpPr>
            <p:spPr>
              <a:xfrm>
                <a:off x="4036375" y="1235250"/>
                <a:ext cx="28225" cy="31350"/>
              </a:xfrm>
              <a:custGeom>
                <a:avLst/>
                <a:gdLst/>
                <a:ahLst/>
                <a:cxnLst/>
                <a:rect l="l" t="t" r="r" b="b"/>
                <a:pathLst>
                  <a:path w="1129" h="1254" extrusionOk="0">
                    <a:moveTo>
                      <a:pt x="301" y="0"/>
                    </a:moveTo>
                    <a:cubicBezTo>
                      <a:pt x="301" y="0"/>
                      <a:pt x="301" y="101"/>
                      <a:pt x="502" y="301"/>
                    </a:cubicBezTo>
                    <a:cubicBezTo>
                      <a:pt x="611" y="498"/>
                      <a:pt x="778" y="676"/>
                      <a:pt x="952" y="852"/>
                    </a:cubicBezTo>
                    <a:lnTo>
                      <a:pt x="952" y="852"/>
                    </a:lnTo>
                    <a:cubicBezTo>
                      <a:pt x="369" y="1046"/>
                      <a:pt x="0" y="1253"/>
                      <a:pt x="0" y="1253"/>
                    </a:cubicBezTo>
                    <a:lnTo>
                      <a:pt x="1028" y="1028"/>
                    </a:lnTo>
                    <a:lnTo>
                      <a:pt x="1128" y="928"/>
                    </a:lnTo>
                    <a:lnTo>
                      <a:pt x="1128" y="827"/>
                    </a:lnTo>
                    <a:cubicBezTo>
                      <a:pt x="928" y="627"/>
                      <a:pt x="727" y="401"/>
                      <a:pt x="502" y="201"/>
                    </a:cubicBezTo>
                    <a:cubicBezTo>
                      <a:pt x="401" y="100"/>
                      <a:pt x="301" y="0"/>
                      <a:pt x="301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42" name="Google Shape;3142;p37"/>
              <p:cNvSpPr/>
              <p:nvPr/>
            </p:nvSpPr>
            <p:spPr>
              <a:xfrm>
                <a:off x="4057050" y="1279725"/>
                <a:ext cx="31350" cy="28225"/>
              </a:xfrm>
              <a:custGeom>
                <a:avLst/>
                <a:gdLst/>
                <a:ahLst/>
                <a:cxnLst/>
                <a:rect l="l" t="t" r="r" b="b"/>
                <a:pathLst>
                  <a:path w="1254" h="1129" extrusionOk="0">
                    <a:moveTo>
                      <a:pt x="201" y="627"/>
                    </a:moveTo>
                    <a:cubicBezTo>
                      <a:pt x="0" y="728"/>
                      <a:pt x="0" y="828"/>
                      <a:pt x="0" y="828"/>
                    </a:cubicBezTo>
                    <a:cubicBezTo>
                      <a:pt x="0" y="828"/>
                      <a:pt x="101" y="828"/>
                      <a:pt x="201" y="627"/>
                    </a:cubicBezTo>
                    <a:close/>
                    <a:moveTo>
                      <a:pt x="827" y="1"/>
                    </a:moveTo>
                    <a:cubicBezTo>
                      <a:pt x="527" y="201"/>
                      <a:pt x="301" y="402"/>
                      <a:pt x="201" y="627"/>
                    </a:cubicBezTo>
                    <a:cubicBezTo>
                      <a:pt x="426" y="502"/>
                      <a:pt x="627" y="301"/>
                      <a:pt x="827" y="101"/>
                    </a:cubicBezTo>
                    <a:cubicBezTo>
                      <a:pt x="928" y="728"/>
                      <a:pt x="1153" y="1129"/>
                      <a:pt x="1153" y="1129"/>
                    </a:cubicBezTo>
                    <a:cubicBezTo>
                      <a:pt x="1253" y="1129"/>
                      <a:pt x="1153" y="627"/>
                      <a:pt x="928" y="101"/>
                    </a:cubicBezTo>
                    <a:lnTo>
                      <a:pt x="928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43" name="Google Shape;3143;p37"/>
              <p:cNvSpPr/>
              <p:nvPr/>
            </p:nvSpPr>
            <p:spPr>
              <a:xfrm>
                <a:off x="4095900" y="1257750"/>
                <a:ext cx="31350" cy="32025"/>
              </a:xfrm>
              <a:custGeom>
                <a:avLst/>
                <a:gdLst/>
                <a:ahLst/>
                <a:cxnLst/>
                <a:rect l="l" t="t" r="r" b="b"/>
                <a:pathLst>
                  <a:path w="1254" h="1281" extrusionOk="0">
                    <a:moveTo>
                      <a:pt x="1202" y="0"/>
                    </a:moveTo>
                    <a:cubicBezTo>
                      <a:pt x="1059" y="0"/>
                      <a:pt x="634" y="151"/>
                      <a:pt x="126" y="253"/>
                    </a:cubicBezTo>
                    <a:lnTo>
                      <a:pt x="0" y="253"/>
                    </a:lnTo>
                    <a:lnTo>
                      <a:pt x="126" y="353"/>
                    </a:lnTo>
                    <a:cubicBezTo>
                      <a:pt x="326" y="654"/>
                      <a:pt x="527" y="880"/>
                      <a:pt x="627" y="980"/>
                    </a:cubicBezTo>
                    <a:cubicBezTo>
                      <a:pt x="852" y="1180"/>
                      <a:pt x="953" y="1281"/>
                      <a:pt x="953" y="1281"/>
                    </a:cubicBezTo>
                    <a:cubicBezTo>
                      <a:pt x="953" y="1180"/>
                      <a:pt x="852" y="1080"/>
                      <a:pt x="752" y="980"/>
                    </a:cubicBezTo>
                    <a:cubicBezTo>
                      <a:pt x="627" y="754"/>
                      <a:pt x="426" y="554"/>
                      <a:pt x="226" y="353"/>
                    </a:cubicBezTo>
                    <a:lnTo>
                      <a:pt x="226" y="336"/>
                    </a:lnTo>
                    <a:lnTo>
                      <a:pt x="226" y="336"/>
                    </a:lnTo>
                    <a:cubicBezTo>
                      <a:pt x="805" y="229"/>
                      <a:pt x="1253" y="28"/>
                      <a:pt x="1253" y="28"/>
                    </a:cubicBezTo>
                    <a:cubicBezTo>
                      <a:pt x="1253" y="9"/>
                      <a:pt x="1235" y="0"/>
                      <a:pt x="1202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44" name="Google Shape;3144;p37"/>
              <p:cNvSpPr/>
              <p:nvPr/>
            </p:nvSpPr>
            <p:spPr>
              <a:xfrm>
                <a:off x="3352150" y="4200675"/>
                <a:ext cx="109675" cy="164925"/>
              </a:xfrm>
              <a:custGeom>
                <a:avLst/>
                <a:gdLst/>
                <a:ahLst/>
                <a:cxnLst/>
                <a:rect l="l" t="t" r="r" b="b"/>
                <a:pathLst>
                  <a:path w="4387" h="6597" extrusionOk="0">
                    <a:moveTo>
                      <a:pt x="4" y="1"/>
                    </a:moveTo>
                    <a:cubicBezTo>
                      <a:pt x="2" y="1"/>
                      <a:pt x="1" y="2"/>
                      <a:pt x="1" y="5"/>
                    </a:cubicBezTo>
                    <a:cubicBezTo>
                      <a:pt x="1" y="5"/>
                      <a:pt x="928" y="1459"/>
                      <a:pt x="2081" y="3239"/>
                    </a:cubicBezTo>
                    <a:cubicBezTo>
                      <a:pt x="3334" y="5118"/>
                      <a:pt x="4286" y="6597"/>
                      <a:pt x="4286" y="6597"/>
                    </a:cubicBezTo>
                    <a:cubicBezTo>
                      <a:pt x="4387" y="6472"/>
                      <a:pt x="3434" y="5018"/>
                      <a:pt x="2181" y="3239"/>
                    </a:cubicBezTo>
                    <a:cubicBezTo>
                      <a:pt x="1090" y="1420"/>
                      <a:pt x="69" y="1"/>
                      <a:pt x="4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45" name="Google Shape;3145;p37"/>
              <p:cNvSpPr/>
              <p:nvPr/>
            </p:nvSpPr>
            <p:spPr>
              <a:xfrm>
                <a:off x="3325850" y="4224600"/>
                <a:ext cx="151650" cy="99025"/>
              </a:xfrm>
              <a:custGeom>
                <a:avLst/>
                <a:gdLst/>
                <a:ahLst/>
                <a:cxnLst/>
                <a:rect l="l" t="t" r="r" b="b"/>
                <a:pathLst>
                  <a:path w="6066" h="3961" extrusionOk="0">
                    <a:moveTo>
                      <a:pt x="6065" y="1"/>
                    </a:moveTo>
                    <a:cubicBezTo>
                      <a:pt x="5965" y="1"/>
                      <a:pt x="4612" y="828"/>
                      <a:pt x="2932" y="1881"/>
                    </a:cubicBezTo>
                    <a:cubicBezTo>
                      <a:pt x="1253" y="3008"/>
                      <a:pt x="0" y="3961"/>
                      <a:pt x="0" y="3961"/>
                    </a:cubicBezTo>
                    <a:cubicBezTo>
                      <a:pt x="0" y="3961"/>
                      <a:pt x="1353" y="3134"/>
                      <a:pt x="3033" y="1981"/>
                    </a:cubicBezTo>
                    <a:cubicBezTo>
                      <a:pt x="4712" y="928"/>
                      <a:pt x="6065" y="1"/>
                      <a:pt x="6065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46" name="Google Shape;3146;p37"/>
              <p:cNvSpPr/>
              <p:nvPr/>
            </p:nvSpPr>
            <p:spPr>
              <a:xfrm>
                <a:off x="3378475" y="4195775"/>
                <a:ext cx="36350" cy="166700"/>
              </a:xfrm>
              <a:custGeom>
                <a:avLst/>
                <a:gdLst/>
                <a:ahLst/>
                <a:cxnLst/>
                <a:rect l="l" t="t" r="r" b="b"/>
                <a:pathLst>
                  <a:path w="1454" h="6668" extrusionOk="0">
                    <a:moveTo>
                      <a:pt x="1454" y="1"/>
                    </a:moveTo>
                    <a:cubicBezTo>
                      <a:pt x="1354" y="1"/>
                      <a:pt x="1028" y="1455"/>
                      <a:pt x="727" y="3334"/>
                    </a:cubicBezTo>
                    <a:cubicBezTo>
                      <a:pt x="301" y="5114"/>
                      <a:pt x="0" y="6668"/>
                      <a:pt x="101" y="6668"/>
                    </a:cubicBezTo>
                    <a:cubicBezTo>
                      <a:pt x="101" y="6668"/>
                      <a:pt x="401" y="5214"/>
                      <a:pt x="827" y="3334"/>
                    </a:cubicBezTo>
                    <a:cubicBezTo>
                      <a:pt x="1128" y="1555"/>
                      <a:pt x="1454" y="1"/>
                      <a:pt x="1454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47" name="Google Shape;3147;p37"/>
              <p:cNvSpPr/>
              <p:nvPr/>
            </p:nvSpPr>
            <p:spPr>
              <a:xfrm>
                <a:off x="3312675" y="4252350"/>
                <a:ext cx="183000" cy="37450"/>
              </a:xfrm>
              <a:custGeom>
                <a:avLst/>
                <a:gdLst/>
                <a:ahLst/>
                <a:cxnLst/>
                <a:rect l="l" t="t" r="r" b="b"/>
                <a:pathLst>
                  <a:path w="7320" h="1498" extrusionOk="0">
                    <a:moveTo>
                      <a:pt x="76" y="0"/>
                    </a:moveTo>
                    <a:cubicBezTo>
                      <a:pt x="27" y="0"/>
                      <a:pt x="1" y="6"/>
                      <a:pt x="1" y="19"/>
                    </a:cubicBezTo>
                    <a:lnTo>
                      <a:pt x="3660" y="771"/>
                    </a:lnTo>
                    <a:cubicBezTo>
                      <a:pt x="5640" y="1172"/>
                      <a:pt x="7219" y="1497"/>
                      <a:pt x="7319" y="1497"/>
                    </a:cubicBezTo>
                    <a:cubicBezTo>
                      <a:pt x="7319" y="1497"/>
                      <a:pt x="5640" y="1071"/>
                      <a:pt x="3660" y="645"/>
                    </a:cubicBezTo>
                    <a:cubicBezTo>
                      <a:pt x="1925" y="294"/>
                      <a:pt x="422" y="0"/>
                      <a:pt x="76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48" name="Google Shape;3148;p37"/>
              <p:cNvSpPr/>
              <p:nvPr/>
            </p:nvSpPr>
            <p:spPr>
              <a:xfrm>
                <a:off x="3341650" y="4195775"/>
                <a:ext cx="28700" cy="31375"/>
              </a:xfrm>
              <a:custGeom>
                <a:avLst/>
                <a:gdLst/>
                <a:ahLst/>
                <a:cxnLst/>
                <a:rect l="l" t="t" r="r" b="b"/>
                <a:pathLst>
                  <a:path w="1148" h="1255" extrusionOk="0">
                    <a:moveTo>
                      <a:pt x="1047" y="1"/>
                    </a:moveTo>
                    <a:lnTo>
                      <a:pt x="1047" y="302"/>
                    </a:lnTo>
                    <a:lnTo>
                      <a:pt x="1047" y="1117"/>
                    </a:lnTo>
                    <a:lnTo>
                      <a:pt x="1047" y="1117"/>
                    </a:lnTo>
                    <a:cubicBezTo>
                      <a:pt x="586" y="948"/>
                      <a:pt x="248" y="801"/>
                      <a:pt x="136" y="801"/>
                    </a:cubicBezTo>
                    <a:cubicBezTo>
                      <a:pt x="109" y="801"/>
                      <a:pt x="95" y="810"/>
                      <a:pt x="95" y="828"/>
                    </a:cubicBezTo>
                    <a:cubicBezTo>
                      <a:pt x="0" y="828"/>
                      <a:pt x="466" y="1007"/>
                      <a:pt x="1047" y="1218"/>
                    </a:cubicBezTo>
                    <a:lnTo>
                      <a:pt x="1047" y="1218"/>
                    </a:lnTo>
                    <a:lnTo>
                      <a:pt x="1047" y="1254"/>
                    </a:lnTo>
                    <a:lnTo>
                      <a:pt x="1074" y="1227"/>
                    </a:lnTo>
                    <a:lnTo>
                      <a:pt x="1074" y="1227"/>
                    </a:lnTo>
                    <a:cubicBezTo>
                      <a:pt x="1098" y="1236"/>
                      <a:pt x="1123" y="1245"/>
                      <a:pt x="1148" y="1254"/>
                    </a:cubicBezTo>
                    <a:lnTo>
                      <a:pt x="1148" y="1154"/>
                    </a:lnTo>
                    <a:lnTo>
                      <a:pt x="1148" y="302"/>
                    </a:lnTo>
                    <a:cubicBezTo>
                      <a:pt x="1148" y="101"/>
                      <a:pt x="1047" y="1"/>
                      <a:pt x="1047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49" name="Google Shape;3149;p37"/>
              <p:cNvSpPr/>
              <p:nvPr/>
            </p:nvSpPr>
            <p:spPr>
              <a:xfrm>
                <a:off x="3432975" y="4323600"/>
                <a:ext cx="28850" cy="33875"/>
              </a:xfrm>
              <a:custGeom>
                <a:avLst/>
                <a:gdLst/>
                <a:ahLst/>
                <a:cxnLst/>
                <a:rect l="l" t="t" r="r" b="b"/>
                <a:pathLst>
                  <a:path w="1154" h="1355" extrusionOk="0">
                    <a:moveTo>
                      <a:pt x="1" y="1"/>
                    </a:moveTo>
                    <a:lnTo>
                      <a:pt x="1" y="101"/>
                    </a:lnTo>
                    <a:lnTo>
                      <a:pt x="1" y="928"/>
                    </a:lnTo>
                    <a:cubicBezTo>
                      <a:pt x="101" y="1154"/>
                      <a:pt x="101" y="1354"/>
                      <a:pt x="101" y="1354"/>
                    </a:cubicBezTo>
                    <a:lnTo>
                      <a:pt x="101" y="928"/>
                    </a:lnTo>
                    <a:lnTo>
                      <a:pt x="101" y="237"/>
                    </a:lnTo>
                    <a:lnTo>
                      <a:pt x="101" y="237"/>
                    </a:lnTo>
                    <a:cubicBezTo>
                      <a:pt x="683" y="437"/>
                      <a:pt x="1154" y="527"/>
                      <a:pt x="1154" y="527"/>
                    </a:cubicBezTo>
                    <a:cubicBezTo>
                      <a:pt x="1154" y="527"/>
                      <a:pt x="627" y="301"/>
                      <a:pt x="101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50" name="Google Shape;3150;p37"/>
              <p:cNvSpPr/>
              <p:nvPr/>
            </p:nvSpPr>
            <p:spPr>
              <a:xfrm>
                <a:off x="3422325" y="4307950"/>
                <a:ext cx="21325" cy="23200"/>
              </a:xfrm>
              <a:custGeom>
                <a:avLst/>
                <a:gdLst/>
                <a:ahLst/>
                <a:cxnLst/>
                <a:rect l="l" t="t" r="r" b="b"/>
                <a:pathLst>
                  <a:path w="853" h="928" extrusionOk="0">
                    <a:moveTo>
                      <a:pt x="1" y="0"/>
                    </a:moveTo>
                    <a:lnTo>
                      <a:pt x="1" y="100"/>
                    </a:lnTo>
                    <a:lnTo>
                      <a:pt x="1" y="627"/>
                    </a:lnTo>
                    <a:cubicBezTo>
                      <a:pt x="126" y="827"/>
                      <a:pt x="126" y="927"/>
                      <a:pt x="126" y="927"/>
                    </a:cubicBezTo>
                    <a:lnTo>
                      <a:pt x="126" y="627"/>
                    </a:lnTo>
                    <a:lnTo>
                      <a:pt x="126" y="159"/>
                    </a:lnTo>
                    <a:lnTo>
                      <a:pt x="126" y="159"/>
                    </a:lnTo>
                    <a:cubicBezTo>
                      <a:pt x="489" y="325"/>
                      <a:pt x="753" y="426"/>
                      <a:pt x="753" y="426"/>
                    </a:cubicBezTo>
                    <a:cubicBezTo>
                      <a:pt x="853" y="301"/>
                      <a:pt x="527" y="201"/>
                      <a:pt x="126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51" name="Google Shape;3151;p37"/>
              <p:cNvSpPr/>
              <p:nvPr/>
            </p:nvSpPr>
            <p:spPr>
              <a:xfrm>
                <a:off x="3448650" y="4213950"/>
                <a:ext cx="31350" cy="27450"/>
              </a:xfrm>
              <a:custGeom>
                <a:avLst/>
                <a:gdLst/>
                <a:ahLst/>
                <a:cxnLst/>
                <a:rect l="l" t="t" r="r" b="b"/>
                <a:pathLst>
                  <a:path w="1254" h="1098" extrusionOk="0">
                    <a:moveTo>
                      <a:pt x="527" y="1"/>
                    </a:moveTo>
                    <a:cubicBezTo>
                      <a:pt x="527" y="1"/>
                      <a:pt x="201" y="427"/>
                      <a:pt x="0" y="1053"/>
                    </a:cubicBezTo>
                    <a:lnTo>
                      <a:pt x="101" y="1053"/>
                    </a:lnTo>
                    <a:cubicBezTo>
                      <a:pt x="209" y="1087"/>
                      <a:pt x="315" y="1098"/>
                      <a:pt x="416" y="1098"/>
                    </a:cubicBezTo>
                    <a:cubicBezTo>
                      <a:pt x="619" y="1098"/>
                      <a:pt x="802" y="1053"/>
                      <a:pt x="953" y="1053"/>
                    </a:cubicBezTo>
                    <a:cubicBezTo>
                      <a:pt x="1153" y="1053"/>
                      <a:pt x="1254" y="1053"/>
                      <a:pt x="1254" y="928"/>
                    </a:cubicBezTo>
                    <a:lnTo>
                      <a:pt x="164" y="928"/>
                    </a:lnTo>
                    <a:cubicBezTo>
                      <a:pt x="440" y="371"/>
                      <a:pt x="527" y="1"/>
                      <a:pt x="527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52" name="Google Shape;3152;p37"/>
              <p:cNvSpPr/>
              <p:nvPr/>
            </p:nvSpPr>
            <p:spPr>
              <a:xfrm>
                <a:off x="3432975" y="4232125"/>
                <a:ext cx="20700" cy="20700"/>
              </a:xfrm>
              <a:custGeom>
                <a:avLst/>
                <a:gdLst/>
                <a:ahLst/>
                <a:cxnLst/>
                <a:rect l="l" t="t" r="r" b="b"/>
                <a:pathLst>
                  <a:path w="828" h="828" extrusionOk="0">
                    <a:moveTo>
                      <a:pt x="327" y="1"/>
                    </a:moveTo>
                    <a:cubicBezTo>
                      <a:pt x="327" y="1"/>
                      <a:pt x="138" y="273"/>
                      <a:pt x="29" y="627"/>
                    </a:cubicBezTo>
                    <a:lnTo>
                      <a:pt x="1" y="627"/>
                    </a:lnTo>
                    <a:lnTo>
                      <a:pt x="22" y="649"/>
                    </a:lnTo>
                    <a:lnTo>
                      <a:pt x="22" y="649"/>
                    </a:lnTo>
                    <a:cubicBezTo>
                      <a:pt x="15" y="675"/>
                      <a:pt x="7" y="701"/>
                      <a:pt x="1" y="727"/>
                    </a:cubicBezTo>
                    <a:lnTo>
                      <a:pt x="1" y="828"/>
                    </a:lnTo>
                    <a:lnTo>
                      <a:pt x="101" y="828"/>
                    </a:lnTo>
                    <a:cubicBezTo>
                      <a:pt x="327" y="828"/>
                      <a:pt x="527" y="727"/>
                      <a:pt x="627" y="727"/>
                    </a:cubicBezTo>
                    <a:lnTo>
                      <a:pt x="828" y="727"/>
                    </a:lnTo>
                    <a:cubicBezTo>
                      <a:pt x="828" y="627"/>
                      <a:pt x="728" y="627"/>
                      <a:pt x="627" y="627"/>
                    </a:cubicBezTo>
                    <a:lnTo>
                      <a:pt x="156" y="627"/>
                    </a:lnTo>
                    <a:cubicBezTo>
                      <a:pt x="342" y="273"/>
                      <a:pt x="418" y="1"/>
                      <a:pt x="327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53" name="Google Shape;3153;p37"/>
              <p:cNvSpPr/>
              <p:nvPr/>
            </p:nvSpPr>
            <p:spPr>
              <a:xfrm>
                <a:off x="3318325" y="4305425"/>
                <a:ext cx="31350" cy="28850"/>
              </a:xfrm>
              <a:custGeom>
                <a:avLst/>
                <a:gdLst/>
                <a:ahLst/>
                <a:cxnLst/>
                <a:rect l="l" t="t" r="r" b="b"/>
                <a:pathLst>
                  <a:path w="1254" h="1154" extrusionOk="0">
                    <a:moveTo>
                      <a:pt x="1153" y="1"/>
                    </a:moveTo>
                    <a:cubicBezTo>
                      <a:pt x="827" y="1"/>
                      <a:pt x="527" y="101"/>
                      <a:pt x="301" y="101"/>
                    </a:cubicBezTo>
                    <a:cubicBezTo>
                      <a:pt x="101" y="101"/>
                      <a:pt x="0" y="101"/>
                      <a:pt x="0" y="201"/>
                    </a:cubicBezTo>
                    <a:lnTo>
                      <a:pt x="1117" y="201"/>
                    </a:lnTo>
                    <a:cubicBezTo>
                      <a:pt x="906" y="773"/>
                      <a:pt x="727" y="1154"/>
                      <a:pt x="727" y="1154"/>
                    </a:cubicBezTo>
                    <a:cubicBezTo>
                      <a:pt x="827" y="1154"/>
                      <a:pt x="1028" y="728"/>
                      <a:pt x="1253" y="101"/>
                    </a:cubicBezTo>
                    <a:lnTo>
                      <a:pt x="1153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54" name="Google Shape;3154;p37"/>
              <p:cNvSpPr/>
              <p:nvPr/>
            </p:nvSpPr>
            <p:spPr>
              <a:xfrm>
                <a:off x="3344000" y="4294775"/>
                <a:ext cx="23850" cy="20700"/>
              </a:xfrm>
              <a:custGeom>
                <a:avLst/>
                <a:gdLst/>
                <a:ahLst/>
                <a:cxnLst/>
                <a:rect l="l" t="t" r="r" b="b"/>
                <a:pathLst>
                  <a:path w="954" h="828" extrusionOk="0">
                    <a:moveTo>
                      <a:pt x="853" y="1"/>
                    </a:moveTo>
                    <a:cubicBezTo>
                      <a:pt x="527" y="1"/>
                      <a:pt x="327" y="101"/>
                      <a:pt x="226" y="101"/>
                    </a:cubicBezTo>
                    <a:lnTo>
                      <a:pt x="1" y="101"/>
                    </a:lnTo>
                    <a:cubicBezTo>
                      <a:pt x="1" y="101"/>
                      <a:pt x="126" y="201"/>
                      <a:pt x="226" y="201"/>
                    </a:cubicBezTo>
                    <a:lnTo>
                      <a:pt x="723" y="201"/>
                    </a:lnTo>
                    <a:cubicBezTo>
                      <a:pt x="612" y="574"/>
                      <a:pt x="527" y="828"/>
                      <a:pt x="527" y="828"/>
                    </a:cubicBezTo>
                    <a:cubicBezTo>
                      <a:pt x="527" y="828"/>
                      <a:pt x="718" y="574"/>
                      <a:pt x="827" y="201"/>
                    </a:cubicBezTo>
                    <a:lnTo>
                      <a:pt x="853" y="201"/>
                    </a:lnTo>
                    <a:lnTo>
                      <a:pt x="832" y="181"/>
                    </a:lnTo>
                    <a:lnTo>
                      <a:pt x="832" y="181"/>
                    </a:lnTo>
                    <a:cubicBezTo>
                      <a:pt x="840" y="155"/>
                      <a:pt x="847" y="128"/>
                      <a:pt x="853" y="101"/>
                    </a:cubicBezTo>
                    <a:lnTo>
                      <a:pt x="953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55" name="Google Shape;3155;p37"/>
              <p:cNvSpPr/>
              <p:nvPr/>
            </p:nvSpPr>
            <p:spPr>
              <a:xfrm>
                <a:off x="3328350" y="4245275"/>
                <a:ext cx="21325" cy="23225"/>
              </a:xfrm>
              <a:custGeom>
                <a:avLst/>
                <a:gdLst/>
                <a:ahLst/>
                <a:cxnLst/>
                <a:rect l="l" t="t" r="r" b="b"/>
                <a:pathLst>
                  <a:path w="853" h="929" extrusionOk="0">
                    <a:moveTo>
                      <a:pt x="126" y="1"/>
                    </a:moveTo>
                    <a:cubicBezTo>
                      <a:pt x="126" y="2"/>
                      <a:pt x="126" y="102"/>
                      <a:pt x="226" y="201"/>
                    </a:cubicBezTo>
                    <a:cubicBezTo>
                      <a:pt x="326" y="302"/>
                      <a:pt x="527" y="427"/>
                      <a:pt x="627" y="527"/>
                    </a:cubicBezTo>
                    <a:lnTo>
                      <a:pt x="627" y="585"/>
                    </a:lnTo>
                    <a:lnTo>
                      <a:pt x="627" y="585"/>
                    </a:lnTo>
                    <a:cubicBezTo>
                      <a:pt x="264" y="748"/>
                      <a:pt x="0" y="838"/>
                      <a:pt x="0" y="928"/>
                    </a:cubicBezTo>
                    <a:cubicBezTo>
                      <a:pt x="0" y="928"/>
                      <a:pt x="326" y="828"/>
                      <a:pt x="752" y="627"/>
                    </a:cubicBezTo>
                    <a:lnTo>
                      <a:pt x="852" y="527"/>
                    </a:lnTo>
                    <a:lnTo>
                      <a:pt x="752" y="527"/>
                    </a:lnTo>
                    <a:cubicBezTo>
                      <a:pt x="527" y="302"/>
                      <a:pt x="426" y="201"/>
                      <a:pt x="326" y="101"/>
                    </a:cubicBezTo>
                    <a:cubicBezTo>
                      <a:pt x="127" y="101"/>
                      <a:pt x="126" y="2"/>
                      <a:pt x="126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56" name="Google Shape;3156;p37"/>
              <p:cNvSpPr/>
              <p:nvPr/>
            </p:nvSpPr>
            <p:spPr>
              <a:xfrm>
                <a:off x="3399150" y="4203300"/>
                <a:ext cx="23200" cy="21325"/>
              </a:xfrm>
              <a:custGeom>
                <a:avLst/>
                <a:gdLst/>
                <a:ahLst/>
                <a:cxnLst/>
                <a:rect l="l" t="t" r="r" b="b"/>
                <a:pathLst>
                  <a:path w="928" h="853" extrusionOk="0">
                    <a:moveTo>
                      <a:pt x="101" y="1"/>
                    </a:moveTo>
                    <a:cubicBezTo>
                      <a:pt x="0" y="1"/>
                      <a:pt x="101" y="326"/>
                      <a:pt x="301" y="727"/>
                    </a:cubicBezTo>
                    <a:lnTo>
                      <a:pt x="301" y="853"/>
                    </a:lnTo>
                    <a:lnTo>
                      <a:pt x="426" y="853"/>
                    </a:lnTo>
                    <a:cubicBezTo>
                      <a:pt x="527" y="627"/>
                      <a:pt x="727" y="527"/>
                      <a:pt x="827" y="427"/>
                    </a:cubicBezTo>
                    <a:cubicBezTo>
                      <a:pt x="827" y="326"/>
                      <a:pt x="928" y="226"/>
                      <a:pt x="928" y="226"/>
                    </a:cubicBezTo>
                    <a:lnTo>
                      <a:pt x="928" y="226"/>
                    </a:lnTo>
                    <a:cubicBezTo>
                      <a:pt x="928" y="226"/>
                      <a:pt x="827" y="226"/>
                      <a:pt x="727" y="326"/>
                    </a:cubicBezTo>
                    <a:cubicBezTo>
                      <a:pt x="645" y="409"/>
                      <a:pt x="494" y="492"/>
                      <a:pt x="373" y="630"/>
                    </a:cubicBezTo>
                    <a:lnTo>
                      <a:pt x="373" y="630"/>
                    </a:lnTo>
                    <a:cubicBezTo>
                      <a:pt x="185" y="275"/>
                      <a:pt x="101" y="1"/>
                      <a:pt x="101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57" name="Google Shape;3157;p37"/>
              <p:cNvSpPr/>
              <p:nvPr/>
            </p:nvSpPr>
            <p:spPr>
              <a:xfrm>
                <a:off x="3372825" y="4323600"/>
                <a:ext cx="21325" cy="20700"/>
              </a:xfrm>
              <a:custGeom>
                <a:avLst/>
                <a:gdLst/>
                <a:ahLst/>
                <a:cxnLst/>
                <a:rect l="l" t="t" r="r" b="b"/>
                <a:pathLst>
                  <a:path w="853" h="828" extrusionOk="0">
                    <a:moveTo>
                      <a:pt x="527" y="1"/>
                    </a:moveTo>
                    <a:cubicBezTo>
                      <a:pt x="327" y="201"/>
                      <a:pt x="226" y="301"/>
                      <a:pt x="101" y="427"/>
                    </a:cubicBezTo>
                    <a:cubicBezTo>
                      <a:pt x="1" y="527"/>
                      <a:pt x="1" y="627"/>
                      <a:pt x="1" y="627"/>
                    </a:cubicBezTo>
                    <a:cubicBezTo>
                      <a:pt x="1" y="627"/>
                      <a:pt x="101" y="627"/>
                      <a:pt x="226" y="527"/>
                    </a:cubicBezTo>
                    <a:cubicBezTo>
                      <a:pt x="312" y="441"/>
                      <a:pt x="398" y="336"/>
                      <a:pt x="548" y="182"/>
                    </a:cubicBezTo>
                    <a:lnTo>
                      <a:pt x="548" y="182"/>
                    </a:lnTo>
                    <a:cubicBezTo>
                      <a:pt x="655" y="565"/>
                      <a:pt x="853" y="828"/>
                      <a:pt x="853" y="828"/>
                    </a:cubicBezTo>
                    <a:cubicBezTo>
                      <a:pt x="853" y="828"/>
                      <a:pt x="728" y="527"/>
                      <a:pt x="627" y="101"/>
                    </a:cubicBezTo>
                    <a:lnTo>
                      <a:pt x="627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58" name="Google Shape;3158;p37"/>
              <p:cNvSpPr/>
              <p:nvPr/>
            </p:nvSpPr>
            <p:spPr>
              <a:xfrm>
                <a:off x="3448650" y="4270700"/>
                <a:ext cx="18200" cy="21600"/>
              </a:xfrm>
              <a:custGeom>
                <a:avLst/>
                <a:gdLst/>
                <a:ahLst/>
                <a:cxnLst/>
                <a:rect l="l" t="t" r="r" b="b"/>
                <a:pathLst>
                  <a:path w="728" h="864" extrusionOk="0">
                    <a:moveTo>
                      <a:pt x="692" y="0"/>
                    </a:moveTo>
                    <a:cubicBezTo>
                      <a:pt x="602" y="0"/>
                      <a:pt x="341" y="177"/>
                      <a:pt x="0" y="337"/>
                    </a:cubicBezTo>
                    <a:lnTo>
                      <a:pt x="0" y="438"/>
                    </a:lnTo>
                    <a:cubicBezTo>
                      <a:pt x="201" y="663"/>
                      <a:pt x="426" y="763"/>
                      <a:pt x="527" y="763"/>
                    </a:cubicBezTo>
                    <a:cubicBezTo>
                      <a:pt x="627" y="864"/>
                      <a:pt x="727" y="864"/>
                      <a:pt x="727" y="864"/>
                    </a:cubicBezTo>
                    <a:cubicBezTo>
                      <a:pt x="727" y="864"/>
                      <a:pt x="727" y="763"/>
                      <a:pt x="627" y="663"/>
                    </a:cubicBezTo>
                    <a:cubicBezTo>
                      <a:pt x="447" y="663"/>
                      <a:pt x="348" y="562"/>
                      <a:pt x="167" y="397"/>
                    </a:cubicBezTo>
                    <a:lnTo>
                      <a:pt x="167" y="397"/>
                    </a:lnTo>
                    <a:cubicBezTo>
                      <a:pt x="466" y="211"/>
                      <a:pt x="727" y="37"/>
                      <a:pt x="727" y="37"/>
                    </a:cubicBezTo>
                    <a:cubicBezTo>
                      <a:pt x="727" y="11"/>
                      <a:pt x="715" y="0"/>
                      <a:pt x="692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59" name="Google Shape;3159;p37"/>
              <p:cNvSpPr/>
              <p:nvPr/>
            </p:nvSpPr>
            <p:spPr>
              <a:xfrm>
                <a:off x="3394125" y="4224600"/>
                <a:ext cx="31375" cy="28225"/>
              </a:xfrm>
              <a:custGeom>
                <a:avLst/>
                <a:gdLst/>
                <a:ahLst/>
                <a:cxnLst/>
                <a:rect l="l" t="t" r="r" b="b"/>
                <a:pathLst>
                  <a:path w="1255" h="1129" extrusionOk="0">
                    <a:moveTo>
                      <a:pt x="1" y="1"/>
                    </a:moveTo>
                    <a:lnTo>
                      <a:pt x="1" y="1"/>
                    </a:lnTo>
                    <a:cubicBezTo>
                      <a:pt x="1" y="1"/>
                      <a:pt x="101" y="502"/>
                      <a:pt x="201" y="1129"/>
                    </a:cubicBezTo>
                    <a:lnTo>
                      <a:pt x="402" y="1129"/>
                    </a:lnTo>
                    <a:lnTo>
                      <a:pt x="1028" y="502"/>
                    </a:lnTo>
                    <a:lnTo>
                      <a:pt x="1254" y="302"/>
                    </a:lnTo>
                    <a:lnTo>
                      <a:pt x="1254" y="302"/>
                    </a:lnTo>
                    <a:cubicBezTo>
                      <a:pt x="1254" y="302"/>
                      <a:pt x="1129" y="302"/>
                      <a:pt x="928" y="502"/>
                    </a:cubicBezTo>
                    <a:cubicBezTo>
                      <a:pt x="753" y="612"/>
                      <a:pt x="558" y="779"/>
                      <a:pt x="378" y="954"/>
                    </a:cubicBezTo>
                    <a:lnTo>
                      <a:pt x="378" y="954"/>
                    </a:lnTo>
                    <a:cubicBezTo>
                      <a:pt x="186" y="370"/>
                      <a:pt x="1" y="1"/>
                      <a:pt x="1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60" name="Google Shape;3160;p37"/>
              <p:cNvSpPr/>
              <p:nvPr/>
            </p:nvSpPr>
            <p:spPr>
              <a:xfrm>
                <a:off x="3352275" y="4244300"/>
                <a:ext cx="31225" cy="30800"/>
              </a:xfrm>
              <a:custGeom>
                <a:avLst/>
                <a:gdLst/>
                <a:ahLst/>
                <a:cxnLst/>
                <a:rect l="l" t="t" r="r" b="b"/>
                <a:pathLst>
                  <a:path w="1249" h="1232" extrusionOk="0">
                    <a:moveTo>
                      <a:pt x="441" y="1"/>
                    </a:moveTo>
                    <a:cubicBezTo>
                      <a:pt x="429" y="1"/>
                      <a:pt x="422" y="13"/>
                      <a:pt x="422" y="40"/>
                    </a:cubicBezTo>
                    <a:cubicBezTo>
                      <a:pt x="422" y="40"/>
                      <a:pt x="422" y="140"/>
                      <a:pt x="522" y="240"/>
                    </a:cubicBezTo>
                    <a:cubicBezTo>
                      <a:pt x="723" y="466"/>
                      <a:pt x="923" y="666"/>
                      <a:pt x="1048" y="867"/>
                    </a:cubicBezTo>
                    <a:lnTo>
                      <a:pt x="1063" y="882"/>
                    </a:lnTo>
                    <a:lnTo>
                      <a:pt x="1063" y="882"/>
                    </a:lnTo>
                    <a:cubicBezTo>
                      <a:pt x="475" y="987"/>
                      <a:pt x="0" y="1193"/>
                      <a:pt x="96" y="1193"/>
                    </a:cubicBezTo>
                    <a:cubicBezTo>
                      <a:pt x="96" y="1219"/>
                      <a:pt x="125" y="1232"/>
                      <a:pt x="180" y="1232"/>
                    </a:cubicBezTo>
                    <a:cubicBezTo>
                      <a:pt x="334" y="1232"/>
                      <a:pt x="687" y="1133"/>
                      <a:pt x="1149" y="967"/>
                    </a:cubicBezTo>
                    <a:lnTo>
                      <a:pt x="1249" y="967"/>
                    </a:lnTo>
                    <a:lnTo>
                      <a:pt x="1249" y="867"/>
                    </a:lnTo>
                    <a:lnTo>
                      <a:pt x="1149" y="867"/>
                    </a:lnTo>
                    <a:cubicBezTo>
                      <a:pt x="1048" y="566"/>
                      <a:pt x="823" y="341"/>
                      <a:pt x="622" y="240"/>
                    </a:cubicBezTo>
                    <a:cubicBezTo>
                      <a:pt x="549" y="94"/>
                      <a:pt x="475" y="1"/>
                      <a:pt x="441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61" name="Google Shape;3161;p37"/>
              <p:cNvSpPr/>
              <p:nvPr/>
            </p:nvSpPr>
            <p:spPr>
              <a:xfrm>
                <a:off x="3372825" y="4287275"/>
                <a:ext cx="33875" cy="31350"/>
              </a:xfrm>
              <a:custGeom>
                <a:avLst/>
                <a:gdLst/>
                <a:ahLst/>
                <a:cxnLst/>
                <a:rect l="l" t="t" r="r" b="b"/>
                <a:pathLst>
                  <a:path w="1355" h="1254" extrusionOk="0">
                    <a:moveTo>
                      <a:pt x="1053" y="0"/>
                    </a:moveTo>
                    <a:lnTo>
                      <a:pt x="953" y="100"/>
                    </a:lnTo>
                    <a:cubicBezTo>
                      <a:pt x="627" y="301"/>
                      <a:pt x="427" y="501"/>
                      <a:pt x="327" y="627"/>
                    </a:cubicBezTo>
                    <a:cubicBezTo>
                      <a:pt x="101" y="727"/>
                      <a:pt x="1" y="827"/>
                      <a:pt x="1" y="827"/>
                    </a:cubicBezTo>
                    <a:cubicBezTo>
                      <a:pt x="30" y="857"/>
                      <a:pt x="62" y="869"/>
                      <a:pt x="94" y="869"/>
                    </a:cubicBezTo>
                    <a:cubicBezTo>
                      <a:pt x="172" y="869"/>
                      <a:pt x="256" y="798"/>
                      <a:pt x="327" y="727"/>
                    </a:cubicBezTo>
                    <a:cubicBezTo>
                      <a:pt x="527" y="501"/>
                      <a:pt x="728" y="301"/>
                      <a:pt x="953" y="201"/>
                    </a:cubicBezTo>
                    <a:lnTo>
                      <a:pt x="970" y="201"/>
                    </a:lnTo>
                    <a:cubicBezTo>
                      <a:pt x="1074" y="782"/>
                      <a:pt x="1254" y="1253"/>
                      <a:pt x="1254" y="1253"/>
                    </a:cubicBezTo>
                    <a:cubicBezTo>
                      <a:pt x="1354" y="1128"/>
                      <a:pt x="1154" y="727"/>
                      <a:pt x="1053" y="100"/>
                    </a:cubicBezTo>
                    <a:lnTo>
                      <a:pt x="1053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62" name="Google Shape;3162;p37"/>
              <p:cNvSpPr/>
              <p:nvPr/>
            </p:nvSpPr>
            <p:spPr>
              <a:xfrm>
                <a:off x="3417325" y="4265950"/>
                <a:ext cx="28850" cy="31375"/>
              </a:xfrm>
              <a:custGeom>
                <a:avLst/>
                <a:gdLst/>
                <a:ahLst/>
                <a:cxnLst/>
                <a:rect l="l" t="t" r="r" b="b"/>
                <a:pathLst>
                  <a:path w="1154" h="1255" extrusionOk="0">
                    <a:moveTo>
                      <a:pt x="1153" y="1"/>
                    </a:moveTo>
                    <a:cubicBezTo>
                      <a:pt x="1153" y="1"/>
                      <a:pt x="627" y="101"/>
                      <a:pt x="0" y="327"/>
                    </a:cubicBezTo>
                    <a:lnTo>
                      <a:pt x="0" y="427"/>
                    </a:lnTo>
                    <a:cubicBezTo>
                      <a:pt x="201" y="628"/>
                      <a:pt x="426" y="853"/>
                      <a:pt x="527" y="1054"/>
                    </a:cubicBezTo>
                    <a:cubicBezTo>
                      <a:pt x="727" y="1154"/>
                      <a:pt x="727" y="1254"/>
                      <a:pt x="827" y="1254"/>
                    </a:cubicBezTo>
                    <a:cubicBezTo>
                      <a:pt x="827" y="1254"/>
                      <a:pt x="727" y="1154"/>
                      <a:pt x="627" y="953"/>
                    </a:cubicBezTo>
                    <a:cubicBezTo>
                      <a:pt x="443" y="746"/>
                      <a:pt x="343" y="561"/>
                      <a:pt x="154" y="377"/>
                    </a:cubicBezTo>
                    <a:lnTo>
                      <a:pt x="154" y="377"/>
                    </a:lnTo>
                    <a:cubicBezTo>
                      <a:pt x="711" y="191"/>
                      <a:pt x="1153" y="1"/>
                      <a:pt x="1153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63" name="Google Shape;3163;p37"/>
              <p:cNvSpPr/>
              <p:nvPr/>
            </p:nvSpPr>
            <p:spPr>
              <a:xfrm>
                <a:off x="4461800" y="2169450"/>
                <a:ext cx="109675" cy="164825"/>
              </a:xfrm>
              <a:custGeom>
                <a:avLst/>
                <a:gdLst/>
                <a:ahLst/>
                <a:cxnLst/>
                <a:rect l="l" t="t" r="r" b="b"/>
                <a:pathLst>
                  <a:path w="4387" h="6593" extrusionOk="0">
                    <a:moveTo>
                      <a:pt x="1" y="1"/>
                    </a:moveTo>
                    <a:cubicBezTo>
                      <a:pt x="1" y="2"/>
                      <a:pt x="929" y="1480"/>
                      <a:pt x="2081" y="3359"/>
                    </a:cubicBezTo>
                    <a:cubicBezTo>
                      <a:pt x="3334" y="5139"/>
                      <a:pt x="4287" y="6592"/>
                      <a:pt x="4387" y="6592"/>
                    </a:cubicBezTo>
                    <a:cubicBezTo>
                      <a:pt x="4387" y="6592"/>
                      <a:pt x="3434" y="5139"/>
                      <a:pt x="2181" y="3259"/>
                    </a:cubicBezTo>
                    <a:cubicBezTo>
                      <a:pt x="1029" y="1480"/>
                      <a:pt x="1" y="2"/>
                      <a:pt x="1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64" name="Google Shape;3164;p37"/>
              <p:cNvSpPr/>
              <p:nvPr/>
            </p:nvSpPr>
            <p:spPr>
              <a:xfrm>
                <a:off x="4435500" y="2193275"/>
                <a:ext cx="151650" cy="99200"/>
              </a:xfrm>
              <a:custGeom>
                <a:avLst/>
                <a:gdLst/>
                <a:ahLst/>
                <a:cxnLst/>
                <a:rect l="l" t="t" r="r" b="b"/>
                <a:pathLst>
                  <a:path w="6066" h="3968" extrusionOk="0">
                    <a:moveTo>
                      <a:pt x="6065" y="0"/>
                    </a:moveTo>
                    <a:cubicBezTo>
                      <a:pt x="6065" y="0"/>
                      <a:pt x="4712" y="827"/>
                      <a:pt x="3033" y="1980"/>
                    </a:cubicBezTo>
                    <a:cubicBezTo>
                      <a:pt x="1354" y="3033"/>
                      <a:pt x="0" y="3960"/>
                      <a:pt x="0" y="3960"/>
                    </a:cubicBezTo>
                    <a:cubicBezTo>
                      <a:pt x="0" y="3965"/>
                      <a:pt x="4" y="3968"/>
                      <a:pt x="10" y="3968"/>
                    </a:cubicBezTo>
                    <a:cubicBezTo>
                      <a:pt x="136" y="3968"/>
                      <a:pt x="1437" y="3081"/>
                      <a:pt x="3033" y="2080"/>
                    </a:cubicBezTo>
                    <a:cubicBezTo>
                      <a:pt x="4712" y="928"/>
                      <a:pt x="6065" y="100"/>
                      <a:pt x="6065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65" name="Google Shape;3165;p37"/>
              <p:cNvSpPr/>
              <p:nvPr/>
            </p:nvSpPr>
            <p:spPr>
              <a:xfrm>
                <a:off x="4487500" y="2166950"/>
                <a:ext cx="37000" cy="164825"/>
              </a:xfrm>
              <a:custGeom>
                <a:avLst/>
                <a:gdLst/>
                <a:ahLst/>
                <a:cxnLst/>
                <a:rect l="l" t="t" r="r" b="b"/>
                <a:pathLst>
                  <a:path w="1480" h="6593" extrusionOk="0">
                    <a:moveTo>
                      <a:pt x="1479" y="1"/>
                    </a:moveTo>
                    <a:cubicBezTo>
                      <a:pt x="1479" y="1"/>
                      <a:pt x="1053" y="1480"/>
                      <a:pt x="752" y="3234"/>
                    </a:cubicBezTo>
                    <a:cubicBezTo>
                      <a:pt x="326" y="5113"/>
                      <a:pt x="0" y="6592"/>
                      <a:pt x="126" y="6592"/>
                    </a:cubicBezTo>
                    <a:cubicBezTo>
                      <a:pt x="126" y="6592"/>
                      <a:pt x="427" y="5113"/>
                      <a:pt x="853" y="3359"/>
                    </a:cubicBezTo>
                    <a:cubicBezTo>
                      <a:pt x="1254" y="1480"/>
                      <a:pt x="1479" y="1"/>
                      <a:pt x="1479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66" name="Google Shape;3166;p37"/>
              <p:cNvSpPr/>
              <p:nvPr/>
            </p:nvSpPr>
            <p:spPr>
              <a:xfrm>
                <a:off x="4422325" y="2222100"/>
                <a:ext cx="183000" cy="38875"/>
              </a:xfrm>
              <a:custGeom>
                <a:avLst/>
                <a:gdLst/>
                <a:ahLst/>
                <a:cxnLst/>
                <a:rect l="l" t="t" r="r" b="b"/>
                <a:pathLst>
                  <a:path w="7320" h="1555" extrusionOk="0">
                    <a:moveTo>
                      <a:pt x="1" y="0"/>
                    </a:moveTo>
                    <a:cubicBezTo>
                      <a:pt x="1" y="100"/>
                      <a:pt x="1680" y="401"/>
                      <a:pt x="3660" y="827"/>
                    </a:cubicBezTo>
                    <a:cubicBezTo>
                      <a:pt x="5640" y="1253"/>
                      <a:pt x="7319" y="1554"/>
                      <a:pt x="7319" y="1554"/>
                    </a:cubicBezTo>
                    <a:cubicBezTo>
                      <a:pt x="7319" y="1454"/>
                      <a:pt x="5640" y="1153"/>
                      <a:pt x="3660" y="727"/>
                    </a:cubicBezTo>
                    <a:cubicBezTo>
                      <a:pt x="1680" y="301"/>
                      <a:pt x="1" y="0"/>
                      <a:pt x="1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67" name="Google Shape;3167;p37"/>
              <p:cNvSpPr/>
              <p:nvPr/>
            </p:nvSpPr>
            <p:spPr>
              <a:xfrm>
                <a:off x="4453675" y="2166950"/>
                <a:ext cx="28825" cy="31350"/>
              </a:xfrm>
              <a:custGeom>
                <a:avLst/>
                <a:gdLst/>
                <a:ahLst/>
                <a:cxnLst/>
                <a:rect l="l" t="t" r="r" b="b"/>
                <a:pathLst>
                  <a:path w="1153" h="1254" extrusionOk="0">
                    <a:moveTo>
                      <a:pt x="952" y="1"/>
                    </a:moveTo>
                    <a:lnTo>
                      <a:pt x="952" y="326"/>
                    </a:lnTo>
                    <a:lnTo>
                      <a:pt x="952" y="1098"/>
                    </a:lnTo>
                    <a:lnTo>
                      <a:pt x="952" y="1098"/>
                    </a:lnTo>
                    <a:cubicBezTo>
                      <a:pt x="462" y="837"/>
                      <a:pt x="0" y="727"/>
                      <a:pt x="0" y="727"/>
                    </a:cubicBezTo>
                    <a:lnTo>
                      <a:pt x="0" y="727"/>
                    </a:lnTo>
                    <a:cubicBezTo>
                      <a:pt x="0" y="727"/>
                      <a:pt x="426" y="953"/>
                      <a:pt x="1053" y="1254"/>
                    </a:cubicBezTo>
                    <a:lnTo>
                      <a:pt x="1153" y="1254"/>
                    </a:lnTo>
                    <a:lnTo>
                      <a:pt x="1153" y="1153"/>
                    </a:lnTo>
                    <a:cubicBezTo>
                      <a:pt x="1153" y="853"/>
                      <a:pt x="1053" y="527"/>
                      <a:pt x="1053" y="326"/>
                    </a:cubicBezTo>
                    <a:cubicBezTo>
                      <a:pt x="1053" y="101"/>
                      <a:pt x="1053" y="1"/>
                      <a:pt x="952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68" name="Google Shape;3168;p37"/>
              <p:cNvSpPr/>
              <p:nvPr/>
            </p:nvSpPr>
            <p:spPr>
              <a:xfrm>
                <a:off x="4542625" y="2294775"/>
                <a:ext cx="28850" cy="31350"/>
              </a:xfrm>
              <a:custGeom>
                <a:avLst/>
                <a:gdLst/>
                <a:ahLst/>
                <a:cxnLst/>
                <a:rect l="l" t="t" r="r" b="b"/>
                <a:pathLst>
                  <a:path w="1154" h="1254" extrusionOk="0">
                    <a:moveTo>
                      <a:pt x="1" y="0"/>
                    </a:moveTo>
                    <a:lnTo>
                      <a:pt x="1" y="126"/>
                    </a:lnTo>
                    <a:cubicBezTo>
                      <a:pt x="1" y="426"/>
                      <a:pt x="1" y="752"/>
                      <a:pt x="101" y="953"/>
                    </a:cubicBezTo>
                    <a:lnTo>
                      <a:pt x="101" y="1254"/>
                    </a:lnTo>
                    <a:cubicBezTo>
                      <a:pt x="101" y="1254"/>
                      <a:pt x="201" y="1153"/>
                      <a:pt x="201" y="953"/>
                    </a:cubicBezTo>
                    <a:cubicBezTo>
                      <a:pt x="101" y="752"/>
                      <a:pt x="101" y="426"/>
                      <a:pt x="101" y="126"/>
                    </a:cubicBezTo>
                    <a:lnTo>
                      <a:pt x="101" y="126"/>
                    </a:lnTo>
                    <a:cubicBezTo>
                      <a:pt x="628" y="326"/>
                      <a:pt x="1154" y="527"/>
                      <a:pt x="1154" y="527"/>
                    </a:cubicBezTo>
                    <a:cubicBezTo>
                      <a:pt x="1154" y="426"/>
                      <a:pt x="728" y="226"/>
                      <a:pt x="101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69" name="Google Shape;3169;p37"/>
              <p:cNvSpPr/>
              <p:nvPr/>
            </p:nvSpPr>
            <p:spPr>
              <a:xfrm>
                <a:off x="4531975" y="2276600"/>
                <a:ext cx="21350" cy="23825"/>
              </a:xfrm>
              <a:custGeom>
                <a:avLst/>
                <a:gdLst/>
                <a:ahLst/>
                <a:cxnLst/>
                <a:rect l="l" t="t" r="r" b="b"/>
                <a:pathLst>
                  <a:path w="854" h="953" extrusionOk="0">
                    <a:moveTo>
                      <a:pt x="1" y="1"/>
                    </a:moveTo>
                    <a:lnTo>
                      <a:pt x="1" y="101"/>
                    </a:lnTo>
                    <a:lnTo>
                      <a:pt x="1" y="727"/>
                    </a:lnTo>
                    <a:cubicBezTo>
                      <a:pt x="101" y="853"/>
                      <a:pt x="101" y="953"/>
                      <a:pt x="101" y="953"/>
                    </a:cubicBezTo>
                    <a:lnTo>
                      <a:pt x="101" y="727"/>
                    </a:lnTo>
                    <a:lnTo>
                      <a:pt x="101" y="250"/>
                    </a:lnTo>
                    <a:lnTo>
                      <a:pt x="101" y="250"/>
                    </a:lnTo>
                    <a:cubicBezTo>
                      <a:pt x="491" y="342"/>
                      <a:pt x="853" y="427"/>
                      <a:pt x="853" y="427"/>
                    </a:cubicBezTo>
                    <a:cubicBezTo>
                      <a:pt x="853" y="427"/>
                      <a:pt x="527" y="226"/>
                      <a:pt x="101" y="101"/>
                    </a:cubicBezTo>
                    <a:lnTo>
                      <a:pt x="1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70" name="Google Shape;3170;p37"/>
              <p:cNvSpPr/>
              <p:nvPr/>
            </p:nvSpPr>
            <p:spPr>
              <a:xfrm>
                <a:off x="4558300" y="2182625"/>
                <a:ext cx="23200" cy="28850"/>
              </a:xfrm>
              <a:custGeom>
                <a:avLst/>
                <a:gdLst/>
                <a:ahLst/>
                <a:cxnLst/>
                <a:rect l="l" t="t" r="r" b="b"/>
                <a:pathLst>
                  <a:path w="928" h="1154" extrusionOk="0">
                    <a:moveTo>
                      <a:pt x="527" y="0"/>
                    </a:moveTo>
                    <a:lnTo>
                      <a:pt x="527" y="0"/>
                    </a:lnTo>
                    <a:cubicBezTo>
                      <a:pt x="527" y="0"/>
                      <a:pt x="301" y="426"/>
                      <a:pt x="1" y="1053"/>
                    </a:cubicBezTo>
                    <a:lnTo>
                      <a:pt x="1" y="1153"/>
                    </a:lnTo>
                    <a:lnTo>
                      <a:pt x="101" y="1153"/>
                    </a:lnTo>
                    <a:cubicBezTo>
                      <a:pt x="427" y="1153"/>
                      <a:pt x="727" y="1153"/>
                      <a:pt x="928" y="1053"/>
                    </a:cubicBezTo>
                    <a:lnTo>
                      <a:pt x="151" y="1053"/>
                    </a:lnTo>
                    <a:cubicBezTo>
                      <a:pt x="437" y="471"/>
                      <a:pt x="527" y="0"/>
                      <a:pt x="527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71" name="Google Shape;3171;p37"/>
              <p:cNvSpPr/>
              <p:nvPr/>
            </p:nvSpPr>
            <p:spPr>
              <a:xfrm>
                <a:off x="4542625" y="2200775"/>
                <a:ext cx="20725" cy="21350"/>
              </a:xfrm>
              <a:custGeom>
                <a:avLst/>
                <a:gdLst/>
                <a:ahLst/>
                <a:cxnLst/>
                <a:rect l="l" t="t" r="r" b="b"/>
                <a:pathLst>
                  <a:path w="829" h="854" extrusionOk="0">
                    <a:moveTo>
                      <a:pt x="302" y="1"/>
                    </a:moveTo>
                    <a:lnTo>
                      <a:pt x="302" y="1"/>
                    </a:lnTo>
                    <a:cubicBezTo>
                      <a:pt x="302" y="1"/>
                      <a:pt x="201" y="327"/>
                      <a:pt x="1" y="753"/>
                    </a:cubicBezTo>
                    <a:lnTo>
                      <a:pt x="1" y="853"/>
                    </a:lnTo>
                    <a:lnTo>
                      <a:pt x="628" y="853"/>
                    </a:lnTo>
                    <a:lnTo>
                      <a:pt x="828" y="753"/>
                    </a:lnTo>
                    <a:lnTo>
                      <a:pt x="148" y="753"/>
                    </a:lnTo>
                    <a:cubicBezTo>
                      <a:pt x="320" y="380"/>
                      <a:pt x="417" y="116"/>
                      <a:pt x="302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72" name="Google Shape;3172;p37"/>
              <p:cNvSpPr/>
              <p:nvPr/>
            </p:nvSpPr>
            <p:spPr>
              <a:xfrm>
                <a:off x="4427975" y="2276600"/>
                <a:ext cx="31350" cy="28850"/>
              </a:xfrm>
              <a:custGeom>
                <a:avLst/>
                <a:gdLst/>
                <a:ahLst/>
                <a:cxnLst/>
                <a:rect l="l" t="t" r="r" b="b"/>
                <a:pathLst>
                  <a:path w="1254" h="1154" extrusionOk="0">
                    <a:moveTo>
                      <a:pt x="301" y="1"/>
                    </a:moveTo>
                    <a:cubicBezTo>
                      <a:pt x="101" y="101"/>
                      <a:pt x="1" y="101"/>
                      <a:pt x="1" y="101"/>
                    </a:cubicBezTo>
                    <a:lnTo>
                      <a:pt x="1096" y="101"/>
                    </a:lnTo>
                    <a:cubicBezTo>
                      <a:pt x="907" y="682"/>
                      <a:pt x="727" y="1153"/>
                      <a:pt x="727" y="1153"/>
                    </a:cubicBezTo>
                    <a:cubicBezTo>
                      <a:pt x="828" y="1153"/>
                      <a:pt x="1028" y="627"/>
                      <a:pt x="1254" y="101"/>
                    </a:cubicBezTo>
                    <a:lnTo>
                      <a:pt x="1254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73" name="Google Shape;3173;p37"/>
              <p:cNvSpPr/>
              <p:nvPr/>
            </p:nvSpPr>
            <p:spPr>
              <a:xfrm>
                <a:off x="4453675" y="2266575"/>
                <a:ext cx="23825" cy="18650"/>
              </a:xfrm>
              <a:custGeom>
                <a:avLst/>
                <a:gdLst/>
                <a:ahLst/>
                <a:cxnLst/>
                <a:rect l="l" t="t" r="r" b="b"/>
                <a:pathLst>
                  <a:path w="953" h="746" extrusionOk="0">
                    <a:moveTo>
                      <a:pt x="226" y="1"/>
                    </a:moveTo>
                    <a:cubicBezTo>
                      <a:pt x="100" y="101"/>
                      <a:pt x="0" y="101"/>
                      <a:pt x="0" y="101"/>
                    </a:cubicBezTo>
                    <a:lnTo>
                      <a:pt x="701" y="101"/>
                    </a:lnTo>
                    <a:cubicBezTo>
                      <a:pt x="610" y="455"/>
                      <a:pt x="526" y="727"/>
                      <a:pt x="526" y="727"/>
                    </a:cubicBezTo>
                    <a:cubicBezTo>
                      <a:pt x="526" y="740"/>
                      <a:pt x="529" y="746"/>
                      <a:pt x="535" y="746"/>
                    </a:cubicBezTo>
                    <a:cubicBezTo>
                      <a:pt x="575" y="746"/>
                      <a:pt x="742" y="452"/>
                      <a:pt x="852" y="101"/>
                    </a:cubicBezTo>
                    <a:lnTo>
                      <a:pt x="952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74" name="Google Shape;3174;p37"/>
              <p:cNvSpPr/>
              <p:nvPr/>
            </p:nvSpPr>
            <p:spPr>
              <a:xfrm>
                <a:off x="4438000" y="2216450"/>
                <a:ext cx="21325" cy="21325"/>
              </a:xfrm>
              <a:custGeom>
                <a:avLst/>
                <a:gdLst/>
                <a:ahLst/>
                <a:cxnLst/>
                <a:rect l="l" t="t" r="r" b="b"/>
                <a:pathLst>
                  <a:path w="853" h="853" extrusionOk="0">
                    <a:moveTo>
                      <a:pt x="101" y="1"/>
                    </a:moveTo>
                    <a:cubicBezTo>
                      <a:pt x="101" y="1"/>
                      <a:pt x="101" y="126"/>
                      <a:pt x="226" y="226"/>
                    </a:cubicBezTo>
                    <a:cubicBezTo>
                      <a:pt x="317" y="226"/>
                      <a:pt x="489" y="389"/>
                      <a:pt x="595" y="495"/>
                    </a:cubicBezTo>
                    <a:lnTo>
                      <a:pt x="595" y="495"/>
                    </a:lnTo>
                    <a:cubicBezTo>
                      <a:pt x="257" y="675"/>
                      <a:pt x="1" y="853"/>
                      <a:pt x="1" y="853"/>
                    </a:cubicBezTo>
                    <a:cubicBezTo>
                      <a:pt x="101" y="853"/>
                      <a:pt x="427" y="752"/>
                      <a:pt x="727" y="527"/>
                    </a:cubicBezTo>
                    <a:lnTo>
                      <a:pt x="853" y="527"/>
                    </a:lnTo>
                    <a:lnTo>
                      <a:pt x="727" y="427"/>
                    </a:lnTo>
                    <a:cubicBezTo>
                      <a:pt x="627" y="326"/>
                      <a:pt x="427" y="226"/>
                      <a:pt x="326" y="126"/>
                    </a:cubicBezTo>
                    <a:cubicBezTo>
                      <a:pt x="226" y="1"/>
                      <a:pt x="101" y="1"/>
                      <a:pt x="101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75" name="Google Shape;3175;p37"/>
              <p:cNvSpPr/>
              <p:nvPr/>
            </p:nvSpPr>
            <p:spPr>
              <a:xfrm>
                <a:off x="4511300" y="2174700"/>
                <a:ext cx="20700" cy="21100"/>
              </a:xfrm>
              <a:custGeom>
                <a:avLst/>
                <a:gdLst/>
                <a:ahLst/>
                <a:cxnLst/>
                <a:rect l="l" t="t" r="r" b="b"/>
                <a:pathLst>
                  <a:path w="828" h="844" extrusionOk="0">
                    <a:moveTo>
                      <a:pt x="7" y="1"/>
                    </a:moveTo>
                    <a:cubicBezTo>
                      <a:pt x="3" y="1"/>
                      <a:pt x="1" y="6"/>
                      <a:pt x="1" y="16"/>
                    </a:cubicBezTo>
                    <a:cubicBezTo>
                      <a:pt x="1" y="16"/>
                      <a:pt x="1" y="317"/>
                      <a:pt x="201" y="743"/>
                    </a:cubicBezTo>
                    <a:lnTo>
                      <a:pt x="201" y="843"/>
                    </a:lnTo>
                    <a:lnTo>
                      <a:pt x="302" y="743"/>
                    </a:lnTo>
                    <a:cubicBezTo>
                      <a:pt x="527" y="643"/>
                      <a:pt x="627" y="417"/>
                      <a:pt x="728" y="317"/>
                    </a:cubicBezTo>
                    <a:cubicBezTo>
                      <a:pt x="828" y="217"/>
                      <a:pt x="828" y="117"/>
                      <a:pt x="828" y="117"/>
                    </a:cubicBezTo>
                    <a:lnTo>
                      <a:pt x="828" y="117"/>
                    </a:lnTo>
                    <a:lnTo>
                      <a:pt x="627" y="317"/>
                    </a:lnTo>
                    <a:cubicBezTo>
                      <a:pt x="541" y="317"/>
                      <a:pt x="454" y="486"/>
                      <a:pt x="287" y="596"/>
                    </a:cubicBezTo>
                    <a:lnTo>
                      <a:pt x="287" y="596"/>
                    </a:lnTo>
                    <a:cubicBezTo>
                      <a:pt x="194" y="316"/>
                      <a:pt x="41" y="1"/>
                      <a:pt x="7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76" name="Google Shape;3176;p37"/>
              <p:cNvSpPr/>
              <p:nvPr/>
            </p:nvSpPr>
            <p:spPr>
              <a:xfrm>
                <a:off x="4482475" y="2292275"/>
                <a:ext cx="20725" cy="21325"/>
              </a:xfrm>
              <a:custGeom>
                <a:avLst/>
                <a:gdLst/>
                <a:ahLst/>
                <a:cxnLst/>
                <a:rect l="l" t="t" r="r" b="b"/>
                <a:pathLst>
                  <a:path w="829" h="853" extrusionOk="0">
                    <a:moveTo>
                      <a:pt x="628" y="0"/>
                    </a:moveTo>
                    <a:lnTo>
                      <a:pt x="527" y="100"/>
                    </a:lnTo>
                    <a:cubicBezTo>
                      <a:pt x="327" y="226"/>
                      <a:pt x="201" y="426"/>
                      <a:pt x="101" y="526"/>
                    </a:cubicBezTo>
                    <a:cubicBezTo>
                      <a:pt x="1" y="627"/>
                      <a:pt x="1" y="727"/>
                      <a:pt x="1" y="727"/>
                    </a:cubicBezTo>
                    <a:cubicBezTo>
                      <a:pt x="1" y="727"/>
                      <a:pt x="101" y="627"/>
                      <a:pt x="201" y="526"/>
                    </a:cubicBezTo>
                    <a:cubicBezTo>
                      <a:pt x="308" y="526"/>
                      <a:pt x="397" y="381"/>
                      <a:pt x="545" y="276"/>
                    </a:cubicBezTo>
                    <a:lnTo>
                      <a:pt x="545" y="276"/>
                    </a:lnTo>
                    <a:cubicBezTo>
                      <a:pt x="649" y="562"/>
                      <a:pt x="828" y="852"/>
                      <a:pt x="828" y="852"/>
                    </a:cubicBezTo>
                    <a:cubicBezTo>
                      <a:pt x="828" y="852"/>
                      <a:pt x="828" y="526"/>
                      <a:pt x="628" y="100"/>
                    </a:cubicBezTo>
                    <a:lnTo>
                      <a:pt x="628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77" name="Google Shape;3177;p37"/>
              <p:cNvSpPr/>
              <p:nvPr/>
            </p:nvSpPr>
            <p:spPr>
              <a:xfrm>
                <a:off x="4558300" y="2240250"/>
                <a:ext cx="18200" cy="23225"/>
              </a:xfrm>
              <a:custGeom>
                <a:avLst/>
                <a:gdLst/>
                <a:ahLst/>
                <a:cxnLst/>
                <a:rect l="l" t="t" r="r" b="b"/>
                <a:pathLst>
                  <a:path w="728" h="929" extrusionOk="0">
                    <a:moveTo>
                      <a:pt x="727" y="1"/>
                    </a:moveTo>
                    <a:cubicBezTo>
                      <a:pt x="727" y="1"/>
                      <a:pt x="427" y="201"/>
                      <a:pt x="1" y="427"/>
                    </a:cubicBezTo>
                    <a:lnTo>
                      <a:pt x="1" y="527"/>
                    </a:lnTo>
                    <a:lnTo>
                      <a:pt x="101" y="527"/>
                    </a:lnTo>
                    <a:cubicBezTo>
                      <a:pt x="201" y="628"/>
                      <a:pt x="427" y="728"/>
                      <a:pt x="527" y="828"/>
                    </a:cubicBezTo>
                    <a:cubicBezTo>
                      <a:pt x="727" y="828"/>
                      <a:pt x="727" y="928"/>
                      <a:pt x="727" y="928"/>
                    </a:cubicBezTo>
                    <a:cubicBezTo>
                      <a:pt x="727" y="828"/>
                      <a:pt x="727" y="828"/>
                      <a:pt x="627" y="728"/>
                    </a:cubicBezTo>
                    <a:cubicBezTo>
                      <a:pt x="542" y="643"/>
                      <a:pt x="368" y="558"/>
                      <a:pt x="196" y="474"/>
                    </a:cubicBezTo>
                    <a:lnTo>
                      <a:pt x="196" y="474"/>
                    </a:lnTo>
                    <a:cubicBezTo>
                      <a:pt x="557" y="257"/>
                      <a:pt x="727" y="1"/>
                      <a:pt x="727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78" name="Google Shape;3178;p37"/>
              <p:cNvSpPr/>
              <p:nvPr/>
            </p:nvSpPr>
            <p:spPr>
              <a:xfrm>
                <a:off x="4503175" y="2193275"/>
                <a:ext cx="31350" cy="31350"/>
              </a:xfrm>
              <a:custGeom>
                <a:avLst/>
                <a:gdLst/>
                <a:ahLst/>
                <a:cxnLst/>
                <a:rect l="l" t="t" r="r" b="b"/>
                <a:pathLst>
                  <a:path w="1254" h="1254" extrusionOk="0">
                    <a:moveTo>
                      <a:pt x="0" y="0"/>
                    </a:moveTo>
                    <a:cubicBezTo>
                      <a:pt x="0" y="1"/>
                      <a:pt x="125" y="527"/>
                      <a:pt x="326" y="1153"/>
                    </a:cubicBezTo>
                    <a:lnTo>
                      <a:pt x="326" y="1253"/>
                    </a:lnTo>
                    <a:lnTo>
                      <a:pt x="426" y="1153"/>
                    </a:lnTo>
                    <a:cubicBezTo>
                      <a:pt x="627" y="928"/>
                      <a:pt x="852" y="727"/>
                      <a:pt x="1053" y="627"/>
                    </a:cubicBezTo>
                    <a:cubicBezTo>
                      <a:pt x="1153" y="426"/>
                      <a:pt x="1253" y="426"/>
                      <a:pt x="1253" y="301"/>
                    </a:cubicBezTo>
                    <a:lnTo>
                      <a:pt x="1253" y="301"/>
                    </a:lnTo>
                    <a:cubicBezTo>
                      <a:pt x="1253" y="301"/>
                      <a:pt x="1153" y="426"/>
                      <a:pt x="952" y="527"/>
                    </a:cubicBezTo>
                    <a:cubicBezTo>
                      <a:pt x="858" y="715"/>
                      <a:pt x="654" y="815"/>
                      <a:pt x="380" y="1013"/>
                    </a:cubicBezTo>
                    <a:lnTo>
                      <a:pt x="380" y="1013"/>
                    </a:lnTo>
                    <a:cubicBezTo>
                      <a:pt x="193" y="450"/>
                      <a:pt x="0" y="1"/>
                      <a:pt x="0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79" name="Google Shape;3179;p37"/>
              <p:cNvSpPr/>
              <p:nvPr/>
            </p:nvSpPr>
            <p:spPr>
              <a:xfrm>
                <a:off x="4464325" y="2213950"/>
                <a:ext cx="28850" cy="31350"/>
              </a:xfrm>
              <a:custGeom>
                <a:avLst/>
                <a:gdLst/>
                <a:ahLst/>
                <a:cxnLst/>
                <a:rect l="l" t="t" r="r" b="b"/>
                <a:pathLst>
                  <a:path w="1154" h="1254" extrusionOk="0">
                    <a:moveTo>
                      <a:pt x="301" y="0"/>
                    </a:moveTo>
                    <a:cubicBezTo>
                      <a:pt x="301" y="0"/>
                      <a:pt x="301" y="101"/>
                      <a:pt x="526" y="326"/>
                    </a:cubicBezTo>
                    <a:cubicBezTo>
                      <a:pt x="618" y="418"/>
                      <a:pt x="793" y="593"/>
                      <a:pt x="995" y="871"/>
                    </a:cubicBezTo>
                    <a:lnTo>
                      <a:pt x="995" y="871"/>
                    </a:lnTo>
                    <a:cubicBezTo>
                      <a:pt x="400" y="1065"/>
                      <a:pt x="0" y="1253"/>
                      <a:pt x="0" y="1253"/>
                    </a:cubicBezTo>
                    <a:cubicBezTo>
                      <a:pt x="0" y="1253"/>
                      <a:pt x="526" y="1153"/>
                      <a:pt x="1053" y="953"/>
                    </a:cubicBezTo>
                    <a:lnTo>
                      <a:pt x="1153" y="953"/>
                    </a:lnTo>
                    <a:lnTo>
                      <a:pt x="1153" y="852"/>
                    </a:lnTo>
                    <a:cubicBezTo>
                      <a:pt x="927" y="627"/>
                      <a:pt x="727" y="426"/>
                      <a:pt x="526" y="226"/>
                    </a:cubicBezTo>
                    <a:cubicBezTo>
                      <a:pt x="426" y="101"/>
                      <a:pt x="301" y="0"/>
                      <a:pt x="301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80" name="Google Shape;3180;p37"/>
              <p:cNvSpPr/>
              <p:nvPr/>
            </p:nvSpPr>
            <p:spPr>
              <a:xfrm>
                <a:off x="4485000" y="2258425"/>
                <a:ext cx="31350" cy="28850"/>
              </a:xfrm>
              <a:custGeom>
                <a:avLst/>
                <a:gdLst/>
                <a:ahLst/>
                <a:cxnLst/>
                <a:rect l="l" t="t" r="r" b="b"/>
                <a:pathLst>
                  <a:path w="1254" h="1154" extrusionOk="0">
                    <a:moveTo>
                      <a:pt x="226" y="627"/>
                    </a:moveTo>
                    <a:lnTo>
                      <a:pt x="226" y="627"/>
                    </a:lnTo>
                    <a:cubicBezTo>
                      <a:pt x="0" y="728"/>
                      <a:pt x="0" y="828"/>
                      <a:pt x="0" y="828"/>
                    </a:cubicBezTo>
                    <a:lnTo>
                      <a:pt x="226" y="627"/>
                    </a:lnTo>
                    <a:close/>
                    <a:moveTo>
                      <a:pt x="852" y="1"/>
                    </a:moveTo>
                    <a:cubicBezTo>
                      <a:pt x="527" y="201"/>
                      <a:pt x="326" y="427"/>
                      <a:pt x="226" y="627"/>
                    </a:cubicBezTo>
                    <a:cubicBezTo>
                      <a:pt x="409" y="536"/>
                      <a:pt x="592" y="361"/>
                      <a:pt x="871" y="159"/>
                    </a:cubicBezTo>
                    <a:lnTo>
                      <a:pt x="871" y="159"/>
                    </a:lnTo>
                    <a:cubicBezTo>
                      <a:pt x="1059" y="754"/>
                      <a:pt x="1153" y="1154"/>
                      <a:pt x="1153" y="1154"/>
                    </a:cubicBezTo>
                    <a:cubicBezTo>
                      <a:pt x="1253" y="1154"/>
                      <a:pt x="1153" y="627"/>
                      <a:pt x="953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81" name="Google Shape;3181;p37"/>
              <p:cNvSpPr/>
              <p:nvPr/>
            </p:nvSpPr>
            <p:spPr>
              <a:xfrm>
                <a:off x="4524475" y="2236775"/>
                <a:ext cx="31350" cy="29825"/>
              </a:xfrm>
              <a:custGeom>
                <a:avLst/>
                <a:gdLst/>
                <a:ahLst/>
                <a:cxnLst/>
                <a:rect l="l" t="t" r="r" b="b"/>
                <a:pathLst>
                  <a:path w="1254" h="1193" extrusionOk="0">
                    <a:moveTo>
                      <a:pt x="1148" y="0"/>
                    </a:moveTo>
                    <a:cubicBezTo>
                      <a:pt x="964" y="0"/>
                      <a:pt x="559" y="93"/>
                      <a:pt x="100" y="240"/>
                    </a:cubicBezTo>
                    <a:lnTo>
                      <a:pt x="0" y="240"/>
                    </a:lnTo>
                    <a:lnTo>
                      <a:pt x="100" y="340"/>
                    </a:lnTo>
                    <a:cubicBezTo>
                      <a:pt x="301" y="666"/>
                      <a:pt x="526" y="867"/>
                      <a:pt x="627" y="967"/>
                    </a:cubicBezTo>
                    <a:cubicBezTo>
                      <a:pt x="827" y="1193"/>
                      <a:pt x="927" y="1193"/>
                      <a:pt x="927" y="1193"/>
                    </a:cubicBezTo>
                    <a:cubicBezTo>
                      <a:pt x="927" y="1193"/>
                      <a:pt x="827" y="1067"/>
                      <a:pt x="727" y="967"/>
                    </a:cubicBezTo>
                    <a:cubicBezTo>
                      <a:pt x="633" y="779"/>
                      <a:pt x="428" y="590"/>
                      <a:pt x="237" y="298"/>
                    </a:cubicBezTo>
                    <a:lnTo>
                      <a:pt x="237" y="298"/>
                    </a:lnTo>
                    <a:cubicBezTo>
                      <a:pt x="802" y="126"/>
                      <a:pt x="1253" y="40"/>
                      <a:pt x="1253" y="40"/>
                    </a:cubicBezTo>
                    <a:cubicBezTo>
                      <a:pt x="1253" y="13"/>
                      <a:pt x="1216" y="0"/>
                      <a:pt x="1148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3182" name="Google Shape;3182;p37"/>
            <p:cNvGrpSpPr/>
            <p:nvPr/>
          </p:nvGrpSpPr>
          <p:grpSpPr>
            <a:xfrm flipH="1">
              <a:off x="7349975" y="197650"/>
              <a:ext cx="2000025" cy="3177350"/>
              <a:chOff x="2701775" y="1188250"/>
              <a:chExt cx="2000025" cy="3177350"/>
            </a:xfrm>
          </p:grpSpPr>
          <p:sp>
            <p:nvSpPr>
              <p:cNvPr id="3183" name="Google Shape;3183;p37"/>
              <p:cNvSpPr/>
              <p:nvPr/>
            </p:nvSpPr>
            <p:spPr>
              <a:xfrm>
                <a:off x="3365325" y="1770325"/>
                <a:ext cx="237475" cy="355300"/>
              </a:xfrm>
              <a:custGeom>
                <a:avLst/>
                <a:gdLst/>
                <a:ahLst/>
                <a:cxnLst/>
                <a:rect l="l" t="t" r="r" b="b"/>
                <a:pathLst>
                  <a:path w="9499" h="14212" extrusionOk="0">
                    <a:moveTo>
                      <a:pt x="100" y="1"/>
                    </a:moveTo>
                    <a:cubicBezTo>
                      <a:pt x="0" y="101"/>
                      <a:pt x="2080" y="3234"/>
                      <a:pt x="4587" y="7194"/>
                    </a:cubicBezTo>
                    <a:cubicBezTo>
                      <a:pt x="7193" y="11079"/>
                      <a:pt x="9298" y="14211"/>
                      <a:pt x="9399" y="14211"/>
                    </a:cubicBezTo>
                    <a:cubicBezTo>
                      <a:pt x="9499" y="14086"/>
                      <a:pt x="7419" y="10953"/>
                      <a:pt x="4787" y="6993"/>
                    </a:cubicBezTo>
                    <a:cubicBezTo>
                      <a:pt x="2281" y="3134"/>
                      <a:pt x="100" y="1"/>
                      <a:pt x="100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84" name="Google Shape;3184;p37"/>
              <p:cNvSpPr/>
              <p:nvPr/>
            </p:nvSpPr>
            <p:spPr>
              <a:xfrm>
                <a:off x="3310175" y="1822350"/>
                <a:ext cx="326475" cy="214400"/>
              </a:xfrm>
              <a:custGeom>
                <a:avLst/>
                <a:gdLst/>
                <a:ahLst/>
                <a:cxnLst/>
                <a:rect l="l" t="t" r="r" b="b"/>
                <a:pathLst>
                  <a:path w="13059" h="8576" extrusionOk="0">
                    <a:moveTo>
                      <a:pt x="12958" y="0"/>
                    </a:moveTo>
                    <a:cubicBezTo>
                      <a:pt x="12958" y="0"/>
                      <a:pt x="10025" y="1880"/>
                      <a:pt x="6492" y="4186"/>
                    </a:cubicBezTo>
                    <a:cubicBezTo>
                      <a:pt x="2833" y="6592"/>
                      <a:pt x="0" y="8471"/>
                      <a:pt x="0" y="8572"/>
                    </a:cubicBezTo>
                    <a:cubicBezTo>
                      <a:pt x="0" y="8574"/>
                      <a:pt x="2" y="8575"/>
                      <a:pt x="6" y="8575"/>
                    </a:cubicBezTo>
                    <a:cubicBezTo>
                      <a:pt x="156" y="8575"/>
                      <a:pt x="3124" y="6731"/>
                      <a:pt x="6592" y="4386"/>
                    </a:cubicBezTo>
                    <a:cubicBezTo>
                      <a:pt x="10126" y="2105"/>
                      <a:pt x="13058" y="100"/>
                      <a:pt x="12958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85" name="Google Shape;3185;p37"/>
              <p:cNvSpPr/>
              <p:nvPr/>
            </p:nvSpPr>
            <p:spPr>
              <a:xfrm>
                <a:off x="3425475" y="1762200"/>
                <a:ext cx="78325" cy="357775"/>
              </a:xfrm>
              <a:custGeom>
                <a:avLst/>
                <a:gdLst/>
                <a:ahLst/>
                <a:cxnLst/>
                <a:rect l="l" t="t" r="r" b="b"/>
                <a:pathLst>
                  <a:path w="3133" h="14311" extrusionOk="0">
                    <a:moveTo>
                      <a:pt x="3008" y="0"/>
                    </a:moveTo>
                    <a:cubicBezTo>
                      <a:pt x="2907" y="0"/>
                      <a:pt x="2181" y="3258"/>
                      <a:pt x="1454" y="7118"/>
                    </a:cubicBezTo>
                    <a:cubicBezTo>
                      <a:pt x="627" y="11078"/>
                      <a:pt x="0" y="14311"/>
                      <a:pt x="100" y="14311"/>
                    </a:cubicBezTo>
                    <a:cubicBezTo>
                      <a:pt x="100" y="14311"/>
                      <a:pt x="827" y="11178"/>
                      <a:pt x="1654" y="7218"/>
                    </a:cubicBezTo>
                    <a:cubicBezTo>
                      <a:pt x="2506" y="3258"/>
                      <a:pt x="3133" y="0"/>
                      <a:pt x="3008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86" name="Google Shape;3186;p37"/>
              <p:cNvSpPr/>
              <p:nvPr/>
            </p:nvSpPr>
            <p:spPr>
              <a:xfrm>
                <a:off x="3281350" y="1882500"/>
                <a:ext cx="391625" cy="81100"/>
              </a:xfrm>
              <a:custGeom>
                <a:avLst/>
                <a:gdLst/>
                <a:ahLst/>
                <a:cxnLst/>
                <a:rect l="l" t="t" r="r" b="b"/>
                <a:pathLst>
                  <a:path w="15665" h="3244" extrusionOk="0">
                    <a:moveTo>
                      <a:pt x="126" y="0"/>
                    </a:moveTo>
                    <a:lnTo>
                      <a:pt x="126" y="0"/>
                    </a:lnTo>
                    <a:cubicBezTo>
                      <a:pt x="1" y="100"/>
                      <a:pt x="3560" y="952"/>
                      <a:pt x="7845" y="1780"/>
                    </a:cubicBezTo>
                    <a:cubicBezTo>
                      <a:pt x="11829" y="2642"/>
                      <a:pt x="15163" y="3244"/>
                      <a:pt x="15613" y="3244"/>
                    </a:cubicBezTo>
                    <a:cubicBezTo>
                      <a:pt x="15647" y="3244"/>
                      <a:pt x="15665" y="3240"/>
                      <a:pt x="15665" y="3233"/>
                    </a:cubicBezTo>
                    <a:cubicBezTo>
                      <a:pt x="15665" y="3233"/>
                      <a:pt x="12231" y="2406"/>
                      <a:pt x="7946" y="1579"/>
                    </a:cubicBezTo>
                    <a:cubicBezTo>
                      <a:pt x="3560" y="627"/>
                      <a:pt x="126" y="0"/>
                      <a:pt x="126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87" name="Google Shape;3187;p37"/>
              <p:cNvSpPr/>
              <p:nvPr/>
            </p:nvSpPr>
            <p:spPr>
              <a:xfrm>
                <a:off x="3347150" y="1762200"/>
                <a:ext cx="62675" cy="70825"/>
              </a:xfrm>
              <a:custGeom>
                <a:avLst/>
                <a:gdLst/>
                <a:ahLst/>
                <a:cxnLst/>
                <a:rect l="l" t="t" r="r" b="b"/>
                <a:pathLst>
                  <a:path w="2507" h="2833" extrusionOk="0">
                    <a:moveTo>
                      <a:pt x="2181" y="0"/>
                    </a:moveTo>
                    <a:lnTo>
                      <a:pt x="2181" y="752"/>
                    </a:lnTo>
                    <a:lnTo>
                      <a:pt x="2181" y="2426"/>
                    </a:lnTo>
                    <a:lnTo>
                      <a:pt x="2181" y="2426"/>
                    </a:lnTo>
                    <a:cubicBezTo>
                      <a:pt x="1142" y="2010"/>
                      <a:pt x="292" y="1665"/>
                      <a:pt x="57" y="1665"/>
                    </a:cubicBezTo>
                    <a:cubicBezTo>
                      <a:pt x="29" y="1665"/>
                      <a:pt x="10" y="1669"/>
                      <a:pt x="0" y="1679"/>
                    </a:cubicBezTo>
                    <a:cubicBezTo>
                      <a:pt x="0" y="1779"/>
                      <a:pt x="1028" y="2206"/>
                      <a:pt x="2281" y="2732"/>
                    </a:cubicBezTo>
                    <a:lnTo>
                      <a:pt x="2506" y="2832"/>
                    </a:lnTo>
                    <a:lnTo>
                      <a:pt x="2506" y="2632"/>
                    </a:lnTo>
                    <a:lnTo>
                      <a:pt x="2506" y="2506"/>
                    </a:lnTo>
                    <a:cubicBezTo>
                      <a:pt x="2506" y="1779"/>
                      <a:pt x="2381" y="1153"/>
                      <a:pt x="2381" y="752"/>
                    </a:cubicBezTo>
                    <a:cubicBezTo>
                      <a:pt x="2281" y="326"/>
                      <a:pt x="2281" y="0"/>
                      <a:pt x="2181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88" name="Google Shape;3188;p37"/>
              <p:cNvSpPr/>
              <p:nvPr/>
            </p:nvSpPr>
            <p:spPr>
              <a:xfrm>
                <a:off x="3540125" y="2039125"/>
                <a:ext cx="62675" cy="67700"/>
              </a:xfrm>
              <a:custGeom>
                <a:avLst/>
                <a:gdLst/>
                <a:ahLst/>
                <a:cxnLst/>
                <a:rect l="l" t="t" r="r" b="b"/>
                <a:pathLst>
                  <a:path w="2507" h="2708" extrusionOk="0">
                    <a:moveTo>
                      <a:pt x="101" y="1"/>
                    </a:moveTo>
                    <a:lnTo>
                      <a:pt x="101" y="101"/>
                    </a:lnTo>
                    <a:lnTo>
                      <a:pt x="101" y="201"/>
                    </a:lnTo>
                    <a:cubicBezTo>
                      <a:pt x="1" y="953"/>
                      <a:pt x="101" y="1580"/>
                      <a:pt x="201" y="1981"/>
                    </a:cubicBezTo>
                    <a:cubicBezTo>
                      <a:pt x="201" y="2507"/>
                      <a:pt x="301" y="2708"/>
                      <a:pt x="301" y="2708"/>
                    </a:cubicBezTo>
                    <a:cubicBezTo>
                      <a:pt x="301" y="2708"/>
                      <a:pt x="427" y="2407"/>
                      <a:pt x="301" y="1981"/>
                    </a:cubicBezTo>
                    <a:lnTo>
                      <a:pt x="301" y="400"/>
                    </a:lnTo>
                    <a:lnTo>
                      <a:pt x="301" y="400"/>
                    </a:lnTo>
                    <a:cubicBezTo>
                      <a:pt x="1395" y="800"/>
                      <a:pt x="2258" y="1072"/>
                      <a:pt x="2461" y="1072"/>
                    </a:cubicBezTo>
                    <a:cubicBezTo>
                      <a:pt x="2491" y="1072"/>
                      <a:pt x="2507" y="1066"/>
                      <a:pt x="2507" y="1053"/>
                    </a:cubicBezTo>
                    <a:cubicBezTo>
                      <a:pt x="2507" y="1053"/>
                      <a:pt x="1554" y="527"/>
                      <a:pt x="201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89" name="Google Shape;3189;p37"/>
              <p:cNvSpPr/>
              <p:nvPr/>
            </p:nvSpPr>
            <p:spPr>
              <a:xfrm>
                <a:off x="3519450" y="2002800"/>
                <a:ext cx="41375" cy="49525"/>
              </a:xfrm>
              <a:custGeom>
                <a:avLst/>
                <a:gdLst/>
                <a:ahLst/>
                <a:cxnLst/>
                <a:rect l="l" t="t" r="r" b="b"/>
                <a:pathLst>
                  <a:path w="1655" h="1981" extrusionOk="0">
                    <a:moveTo>
                      <a:pt x="0" y="0"/>
                    </a:moveTo>
                    <a:lnTo>
                      <a:pt x="0" y="201"/>
                    </a:lnTo>
                    <a:cubicBezTo>
                      <a:pt x="0" y="727"/>
                      <a:pt x="0" y="1153"/>
                      <a:pt x="101" y="1454"/>
                    </a:cubicBezTo>
                    <a:cubicBezTo>
                      <a:pt x="101" y="1780"/>
                      <a:pt x="101" y="1980"/>
                      <a:pt x="201" y="1980"/>
                    </a:cubicBezTo>
                    <a:lnTo>
                      <a:pt x="201" y="1454"/>
                    </a:lnTo>
                    <a:lnTo>
                      <a:pt x="201" y="340"/>
                    </a:lnTo>
                    <a:lnTo>
                      <a:pt x="201" y="340"/>
                    </a:lnTo>
                    <a:cubicBezTo>
                      <a:pt x="877" y="607"/>
                      <a:pt x="1466" y="847"/>
                      <a:pt x="1617" y="847"/>
                    </a:cubicBezTo>
                    <a:cubicBezTo>
                      <a:pt x="1642" y="847"/>
                      <a:pt x="1655" y="841"/>
                      <a:pt x="1655" y="827"/>
                    </a:cubicBezTo>
                    <a:cubicBezTo>
                      <a:pt x="1655" y="727"/>
                      <a:pt x="1028" y="401"/>
                      <a:pt x="201" y="100"/>
                    </a:cubicBez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90" name="Google Shape;3190;p37"/>
              <p:cNvSpPr/>
              <p:nvPr/>
            </p:nvSpPr>
            <p:spPr>
              <a:xfrm>
                <a:off x="3573950" y="1799150"/>
                <a:ext cx="70825" cy="61200"/>
              </a:xfrm>
              <a:custGeom>
                <a:avLst/>
                <a:gdLst/>
                <a:ahLst/>
                <a:cxnLst/>
                <a:rect l="l" t="t" r="r" b="b"/>
                <a:pathLst>
                  <a:path w="2833" h="2448" extrusionOk="0">
                    <a:moveTo>
                      <a:pt x="1154" y="1"/>
                    </a:moveTo>
                    <a:cubicBezTo>
                      <a:pt x="1054" y="1"/>
                      <a:pt x="627" y="928"/>
                      <a:pt x="101" y="2281"/>
                    </a:cubicBezTo>
                    <a:lnTo>
                      <a:pt x="1" y="2407"/>
                    </a:lnTo>
                    <a:lnTo>
                      <a:pt x="327" y="2407"/>
                    </a:lnTo>
                    <a:cubicBezTo>
                      <a:pt x="506" y="2435"/>
                      <a:pt x="685" y="2448"/>
                      <a:pt x="861" y="2448"/>
                    </a:cubicBezTo>
                    <a:cubicBezTo>
                      <a:pt x="1301" y="2448"/>
                      <a:pt x="1723" y="2371"/>
                      <a:pt x="2081" y="2281"/>
                    </a:cubicBezTo>
                    <a:cubicBezTo>
                      <a:pt x="2507" y="2281"/>
                      <a:pt x="2833" y="2181"/>
                      <a:pt x="2833" y="2181"/>
                    </a:cubicBezTo>
                    <a:cubicBezTo>
                      <a:pt x="2833" y="2181"/>
                      <a:pt x="2507" y="2081"/>
                      <a:pt x="2081" y="2081"/>
                    </a:cubicBezTo>
                    <a:cubicBezTo>
                      <a:pt x="1591" y="2081"/>
                      <a:pt x="980" y="2177"/>
                      <a:pt x="367" y="2181"/>
                    </a:cubicBezTo>
                    <a:lnTo>
                      <a:pt x="367" y="2181"/>
                    </a:lnTo>
                    <a:cubicBezTo>
                      <a:pt x="850" y="974"/>
                      <a:pt x="1251" y="1"/>
                      <a:pt x="1154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91" name="Google Shape;3191;p37"/>
              <p:cNvSpPr/>
              <p:nvPr/>
            </p:nvSpPr>
            <p:spPr>
              <a:xfrm>
                <a:off x="3540125" y="1840500"/>
                <a:ext cx="47025" cy="42025"/>
              </a:xfrm>
              <a:custGeom>
                <a:avLst/>
                <a:gdLst/>
                <a:ahLst/>
                <a:cxnLst/>
                <a:rect l="l" t="t" r="r" b="b"/>
                <a:pathLst>
                  <a:path w="1881" h="1681" extrusionOk="0">
                    <a:moveTo>
                      <a:pt x="828" y="1"/>
                    </a:moveTo>
                    <a:cubicBezTo>
                      <a:pt x="727" y="1"/>
                      <a:pt x="427" y="627"/>
                      <a:pt x="1" y="1480"/>
                    </a:cubicBezTo>
                    <a:lnTo>
                      <a:pt x="1" y="1680"/>
                    </a:lnTo>
                    <a:lnTo>
                      <a:pt x="201" y="1680"/>
                    </a:lnTo>
                    <a:cubicBezTo>
                      <a:pt x="627" y="1680"/>
                      <a:pt x="1153" y="1680"/>
                      <a:pt x="1454" y="1580"/>
                    </a:cubicBezTo>
                    <a:cubicBezTo>
                      <a:pt x="1780" y="1580"/>
                      <a:pt x="1880" y="1580"/>
                      <a:pt x="1880" y="1480"/>
                    </a:cubicBezTo>
                    <a:cubicBezTo>
                      <a:pt x="1880" y="1480"/>
                      <a:pt x="1680" y="1379"/>
                      <a:pt x="1354" y="1379"/>
                    </a:cubicBezTo>
                    <a:cubicBezTo>
                      <a:pt x="1086" y="1379"/>
                      <a:pt x="719" y="1459"/>
                      <a:pt x="342" y="1476"/>
                    </a:cubicBezTo>
                    <a:lnTo>
                      <a:pt x="342" y="1476"/>
                    </a:lnTo>
                    <a:cubicBezTo>
                      <a:pt x="644" y="691"/>
                      <a:pt x="828" y="1"/>
                      <a:pt x="828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92" name="Google Shape;3192;p37"/>
              <p:cNvSpPr/>
              <p:nvPr/>
            </p:nvSpPr>
            <p:spPr>
              <a:xfrm>
                <a:off x="3294500" y="2000275"/>
                <a:ext cx="68325" cy="59825"/>
              </a:xfrm>
              <a:custGeom>
                <a:avLst/>
                <a:gdLst/>
                <a:ahLst/>
                <a:cxnLst/>
                <a:rect l="l" t="t" r="r" b="b"/>
                <a:pathLst>
                  <a:path w="2733" h="2393" extrusionOk="0">
                    <a:moveTo>
                      <a:pt x="2507" y="1"/>
                    </a:moveTo>
                    <a:cubicBezTo>
                      <a:pt x="1780" y="1"/>
                      <a:pt x="1154" y="101"/>
                      <a:pt x="728" y="101"/>
                    </a:cubicBezTo>
                    <a:cubicBezTo>
                      <a:pt x="226" y="201"/>
                      <a:pt x="1" y="201"/>
                      <a:pt x="1" y="302"/>
                    </a:cubicBezTo>
                    <a:lnTo>
                      <a:pt x="2324" y="302"/>
                    </a:lnTo>
                    <a:cubicBezTo>
                      <a:pt x="1849" y="1462"/>
                      <a:pt x="1585" y="2382"/>
                      <a:pt x="1680" y="2382"/>
                    </a:cubicBezTo>
                    <a:cubicBezTo>
                      <a:pt x="1680" y="2389"/>
                      <a:pt x="1682" y="2392"/>
                      <a:pt x="1685" y="2392"/>
                    </a:cubicBezTo>
                    <a:cubicBezTo>
                      <a:pt x="1737" y="2392"/>
                      <a:pt x="2235" y="1386"/>
                      <a:pt x="2733" y="201"/>
                    </a:cubicBezTo>
                    <a:lnTo>
                      <a:pt x="2733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93" name="Google Shape;3193;p37"/>
              <p:cNvSpPr/>
              <p:nvPr/>
            </p:nvSpPr>
            <p:spPr>
              <a:xfrm>
                <a:off x="3349650" y="1976475"/>
                <a:ext cx="49525" cy="44500"/>
              </a:xfrm>
              <a:custGeom>
                <a:avLst/>
                <a:gdLst/>
                <a:ahLst/>
                <a:cxnLst/>
                <a:rect l="l" t="t" r="r" b="b"/>
                <a:pathLst>
                  <a:path w="1981" h="1780" extrusionOk="0">
                    <a:moveTo>
                      <a:pt x="1780" y="1"/>
                    </a:moveTo>
                    <a:cubicBezTo>
                      <a:pt x="1254" y="1"/>
                      <a:pt x="828" y="101"/>
                      <a:pt x="527" y="101"/>
                    </a:cubicBezTo>
                    <a:cubicBezTo>
                      <a:pt x="201" y="201"/>
                      <a:pt x="0" y="201"/>
                      <a:pt x="0" y="201"/>
                    </a:cubicBezTo>
                    <a:cubicBezTo>
                      <a:pt x="0" y="326"/>
                      <a:pt x="201" y="326"/>
                      <a:pt x="527" y="326"/>
                    </a:cubicBezTo>
                    <a:lnTo>
                      <a:pt x="1560" y="326"/>
                    </a:lnTo>
                    <a:cubicBezTo>
                      <a:pt x="1219" y="1151"/>
                      <a:pt x="1038" y="1688"/>
                      <a:pt x="1153" y="1780"/>
                    </a:cubicBezTo>
                    <a:cubicBezTo>
                      <a:pt x="1254" y="1780"/>
                      <a:pt x="1554" y="1153"/>
                      <a:pt x="1880" y="201"/>
                    </a:cubicBezTo>
                    <a:lnTo>
                      <a:pt x="1980" y="101"/>
                    </a:lnTo>
                    <a:lnTo>
                      <a:pt x="1780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94" name="Google Shape;3194;p37"/>
              <p:cNvSpPr/>
              <p:nvPr/>
            </p:nvSpPr>
            <p:spPr>
              <a:xfrm>
                <a:off x="3318325" y="1869325"/>
                <a:ext cx="41375" cy="47500"/>
              </a:xfrm>
              <a:custGeom>
                <a:avLst/>
                <a:gdLst/>
                <a:ahLst/>
                <a:cxnLst/>
                <a:rect l="l" t="t" r="r" b="b"/>
                <a:pathLst>
                  <a:path w="1655" h="1900" extrusionOk="0">
                    <a:moveTo>
                      <a:pt x="101" y="1"/>
                    </a:moveTo>
                    <a:cubicBezTo>
                      <a:pt x="101" y="101"/>
                      <a:pt x="201" y="226"/>
                      <a:pt x="401" y="427"/>
                    </a:cubicBezTo>
                    <a:cubicBezTo>
                      <a:pt x="607" y="609"/>
                      <a:pt x="957" y="812"/>
                      <a:pt x="1264" y="1074"/>
                    </a:cubicBezTo>
                    <a:lnTo>
                      <a:pt x="1264" y="1074"/>
                    </a:lnTo>
                    <a:cubicBezTo>
                      <a:pt x="533" y="1540"/>
                      <a:pt x="0" y="1880"/>
                      <a:pt x="0" y="1880"/>
                    </a:cubicBezTo>
                    <a:cubicBezTo>
                      <a:pt x="0" y="1894"/>
                      <a:pt x="13" y="1900"/>
                      <a:pt x="36" y="1900"/>
                    </a:cubicBezTo>
                    <a:cubicBezTo>
                      <a:pt x="192" y="1900"/>
                      <a:pt x="835" y="1624"/>
                      <a:pt x="1554" y="1254"/>
                    </a:cubicBezTo>
                    <a:lnTo>
                      <a:pt x="1654" y="1154"/>
                    </a:lnTo>
                    <a:lnTo>
                      <a:pt x="1554" y="1053"/>
                    </a:lnTo>
                    <a:lnTo>
                      <a:pt x="1554" y="953"/>
                    </a:lnTo>
                    <a:cubicBezTo>
                      <a:pt x="1153" y="627"/>
                      <a:pt x="827" y="427"/>
                      <a:pt x="527" y="327"/>
                    </a:cubicBezTo>
                    <a:cubicBezTo>
                      <a:pt x="301" y="101"/>
                      <a:pt x="101" y="1"/>
                      <a:pt x="101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95" name="Google Shape;3195;p37"/>
              <p:cNvSpPr/>
              <p:nvPr/>
            </p:nvSpPr>
            <p:spPr>
              <a:xfrm>
                <a:off x="3469325" y="1777850"/>
                <a:ext cx="50150" cy="47025"/>
              </a:xfrm>
              <a:custGeom>
                <a:avLst/>
                <a:gdLst/>
                <a:ahLst/>
                <a:cxnLst/>
                <a:rect l="l" t="t" r="r" b="b"/>
                <a:pathLst>
                  <a:path w="2006" h="1881" extrusionOk="0">
                    <a:moveTo>
                      <a:pt x="126" y="1"/>
                    </a:moveTo>
                    <a:cubicBezTo>
                      <a:pt x="0" y="126"/>
                      <a:pt x="226" y="853"/>
                      <a:pt x="527" y="1680"/>
                    </a:cubicBezTo>
                    <a:lnTo>
                      <a:pt x="627" y="1880"/>
                    </a:lnTo>
                    <a:lnTo>
                      <a:pt x="752" y="1780"/>
                    </a:lnTo>
                    <a:lnTo>
                      <a:pt x="752" y="1680"/>
                    </a:lnTo>
                    <a:cubicBezTo>
                      <a:pt x="1153" y="1479"/>
                      <a:pt x="1479" y="1053"/>
                      <a:pt x="1680" y="853"/>
                    </a:cubicBezTo>
                    <a:cubicBezTo>
                      <a:pt x="1880" y="627"/>
                      <a:pt x="2005" y="427"/>
                      <a:pt x="2005" y="427"/>
                    </a:cubicBezTo>
                    <a:cubicBezTo>
                      <a:pt x="1880" y="427"/>
                      <a:pt x="1780" y="527"/>
                      <a:pt x="1479" y="752"/>
                    </a:cubicBezTo>
                    <a:cubicBezTo>
                      <a:pt x="1287" y="923"/>
                      <a:pt x="1041" y="1166"/>
                      <a:pt x="771" y="1374"/>
                    </a:cubicBezTo>
                    <a:lnTo>
                      <a:pt x="771" y="1374"/>
                    </a:lnTo>
                    <a:cubicBezTo>
                      <a:pt x="478" y="632"/>
                      <a:pt x="218" y="1"/>
                      <a:pt x="126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96" name="Google Shape;3196;p37"/>
              <p:cNvSpPr/>
              <p:nvPr/>
            </p:nvSpPr>
            <p:spPr>
              <a:xfrm>
                <a:off x="3409800" y="2036625"/>
                <a:ext cx="49525" cy="44500"/>
              </a:xfrm>
              <a:custGeom>
                <a:avLst/>
                <a:gdLst/>
                <a:ahLst/>
                <a:cxnLst/>
                <a:rect l="l" t="t" r="r" b="b"/>
                <a:pathLst>
                  <a:path w="1981" h="1780" extrusionOk="0">
                    <a:moveTo>
                      <a:pt x="1354" y="1"/>
                    </a:moveTo>
                    <a:lnTo>
                      <a:pt x="1254" y="101"/>
                    </a:lnTo>
                    <a:cubicBezTo>
                      <a:pt x="828" y="427"/>
                      <a:pt x="502" y="727"/>
                      <a:pt x="301" y="1053"/>
                    </a:cubicBezTo>
                    <a:cubicBezTo>
                      <a:pt x="101" y="1254"/>
                      <a:pt x="0" y="1354"/>
                      <a:pt x="101" y="1454"/>
                    </a:cubicBezTo>
                    <a:cubicBezTo>
                      <a:pt x="101" y="1454"/>
                      <a:pt x="201" y="1354"/>
                      <a:pt x="502" y="1153"/>
                    </a:cubicBezTo>
                    <a:lnTo>
                      <a:pt x="1213" y="442"/>
                    </a:lnTo>
                    <a:lnTo>
                      <a:pt x="1213" y="442"/>
                    </a:lnTo>
                    <a:cubicBezTo>
                      <a:pt x="1505" y="1258"/>
                      <a:pt x="1766" y="1780"/>
                      <a:pt x="1880" y="1780"/>
                    </a:cubicBezTo>
                    <a:cubicBezTo>
                      <a:pt x="1980" y="1780"/>
                      <a:pt x="1755" y="1053"/>
                      <a:pt x="1454" y="201"/>
                    </a:cubicBezTo>
                    <a:lnTo>
                      <a:pt x="1354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97" name="Google Shape;3197;p37"/>
              <p:cNvSpPr/>
              <p:nvPr/>
            </p:nvSpPr>
            <p:spPr>
              <a:xfrm>
                <a:off x="3573950" y="1924075"/>
                <a:ext cx="42025" cy="47400"/>
              </a:xfrm>
              <a:custGeom>
                <a:avLst/>
                <a:gdLst/>
                <a:ahLst/>
                <a:cxnLst/>
                <a:rect l="l" t="t" r="r" b="b"/>
                <a:pathLst>
                  <a:path w="1681" h="1896" extrusionOk="0">
                    <a:moveTo>
                      <a:pt x="1560" y="1"/>
                    </a:moveTo>
                    <a:cubicBezTo>
                      <a:pt x="1445" y="1"/>
                      <a:pt x="864" y="362"/>
                      <a:pt x="101" y="743"/>
                    </a:cubicBezTo>
                    <a:lnTo>
                      <a:pt x="1" y="843"/>
                    </a:lnTo>
                    <a:lnTo>
                      <a:pt x="101" y="1044"/>
                    </a:lnTo>
                    <a:cubicBezTo>
                      <a:pt x="527" y="1370"/>
                      <a:pt x="953" y="1470"/>
                      <a:pt x="1154" y="1670"/>
                    </a:cubicBezTo>
                    <a:cubicBezTo>
                      <a:pt x="1455" y="1796"/>
                      <a:pt x="1680" y="1896"/>
                      <a:pt x="1680" y="1896"/>
                    </a:cubicBezTo>
                    <a:cubicBezTo>
                      <a:pt x="1680" y="1796"/>
                      <a:pt x="1580" y="1670"/>
                      <a:pt x="1254" y="1470"/>
                    </a:cubicBezTo>
                    <a:cubicBezTo>
                      <a:pt x="1075" y="1291"/>
                      <a:pt x="715" y="1091"/>
                      <a:pt x="426" y="908"/>
                    </a:cubicBezTo>
                    <a:lnTo>
                      <a:pt x="426" y="908"/>
                    </a:lnTo>
                    <a:cubicBezTo>
                      <a:pt x="1161" y="452"/>
                      <a:pt x="1671" y="16"/>
                      <a:pt x="1580" y="16"/>
                    </a:cubicBezTo>
                    <a:cubicBezTo>
                      <a:pt x="1580" y="6"/>
                      <a:pt x="1573" y="1"/>
                      <a:pt x="1560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98" name="Google Shape;3198;p37"/>
              <p:cNvSpPr/>
              <p:nvPr/>
            </p:nvSpPr>
            <p:spPr>
              <a:xfrm>
                <a:off x="3456800" y="1822350"/>
                <a:ext cx="67675" cy="65175"/>
              </a:xfrm>
              <a:custGeom>
                <a:avLst/>
                <a:gdLst/>
                <a:ahLst/>
                <a:cxnLst/>
                <a:rect l="l" t="t" r="r" b="b"/>
                <a:pathLst>
                  <a:path w="2707" h="2607" extrusionOk="0">
                    <a:moveTo>
                      <a:pt x="0" y="0"/>
                    </a:moveTo>
                    <a:cubicBezTo>
                      <a:pt x="0" y="0"/>
                      <a:pt x="201" y="1153"/>
                      <a:pt x="627" y="2406"/>
                    </a:cubicBezTo>
                    <a:lnTo>
                      <a:pt x="627" y="2607"/>
                    </a:lnTo>
                    <a:lnTo>
                      <a:pt x="827" y="2506"/>
                    </a:lnTo>
                    <a:cubicBezTo>
                      <a:pt x="1454" y="2105"/>
                      <a:pt x="1880" y="1579"/>
                      <a:pt x="2181" y="1253"/>
                    </a:cubicBezTo>
                    <a:cubicBezTo>
                      <a:pt x="2506" y="952"/>
                      <a:pt x="2707" y="727"/>
                      <a:pt x="2707" y="727"/>
                    </a:cubicBezTo>
                    <a:cubicBezTo>
                      <a:pt x="2690" y="710"/>
                      <a:pt x="2671" y="703"/>
                      <a:pt x="2648" y="703"/>
                    </a:cubicBezTo>
                    <a:cubicBezTo>
                      <a:pt x="2531" y="703"/>
                      <a:pt x="2332" y="902"/>
                      <a:pt x="2080" y="1153"/>
                    </a:cubicBezTo>
                    <a:cubicBezTo>
                      <a:pt x="1669" y="1346"/>
                      <a:pt x="1281" y="1843"/>
                      <a:pt x="782" y="2171"/>
                    </a:cubicBezTo>
                    <a:lnTo>
                      <a:pt x="782" y="2171"/>
                    </a:lnTo>
                    <a:cubicBezTo>
                      <a:pt x="380" y="978"/>
                      <a:pt x="97" y="0"/>
                      <a:pt x="0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99" name="Google Shape;3199;p37"/>
              <p:cNvSpPr/>
              <p:nvPr/>
            </p:nvSpPr>
            <p:spPr>
              <a:xfrm>
                <a:off x="3370325" y="1866825"/>
                <a:ext cx="65200" cy="65675"/>
              </a:xfrm>
              <a:custGeom>
                <a:avLst/>
                <a:gdLst/>
                <a:ahLst/>
                <a:cxnLst/>
                <a:rect l="l" t="t" r="r" b="b"/>
                <a:pathLst>
                  <a:path w="2608" h="2627" extrusionOk="0">
                    <a:moveTo>
                      <a:pt x="727" y="1"/>
                    </a:moveTo>
                    <a:cubicBezTo>
                      <a:pt x="627" y="1"/>
                      <a:pt x="828" y="201"/>
                      <a:pt x="1153" y="627"/>
                    </a:cubicBezTo>
                    <a:cubicBezTo>
                      <a:pt x="1336" y="925"/>
                      <a:pt x="1791" y="1368"/>
                      <a:pt x="2117" y="1844"/>
                    </a:cubicBezTo>
                    <a:lnTo>
                      <a:pt x="2117" y="1844"/>
                    </a:lnTo>
                    <a:cubicBezTo>
                      <a:pt x="949" y="2236"/>
                      <a:pt x="1" y="2512"/>
                      <a:pt x="1" y="2607"/>
                    </a:cubicBezTo>
                    <a:cubicBezTo>
                      <a:pt x="1" y="2620"/>
                      <a:pt x="21" y="2627"/>
                      <a:pt x="60" y="2627"/>
                    </a:cubicBezTo>
                    <a:cubicBezTo>
                      <a:pt x="310" y="2627"/>
                      <a:pt x="1320" y="2363"/>
                      <a:pt x="2407" y="2081"/>
                    </a:cubicBezTo>
                    <a:lnTo>
                      <a:pt x="2607" y="1980"/>
                    </a:lnTo>
                    <a:lnTo>
                      <a:pt x="2507" y="1880"/>
                    </a:lnTo>
                    <a:lnTo>
                      <a:pt x="2507" y="1780"/>
                    </a:lnTo>
                    <a:cubicBezTo>
                      <a:pt x="2081" y="1254"/>
                      <a:pt x="1579" y="828"/>
                      <a:pt x="1254" y="427"/>
                    </a:cubicBezTo>
                    <a:cubicBezTo>
                      <a:pt x="953" y="101"/>
                      <a:pt x="727" y="1"/>
                      <a:pt x="727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00" name="Google Shape;3200;p37"/>
              <p:cNvSpPr/>
              <p:nvPr/>
            </p:nvSpPr>
            <p:spPr>
              <a:xfrm>
                <a:off x="3414800" y="1958300"/>
                <a:ext cx="67700" cy="65200"/>
              </a:xfrm>
              <a:custGeom>
                <a:avLst/>
                <a:gdLst/>
                <a:ahLst/>
                <a:cxnLst/>
                <a:rect l="l" t="t" r="r" b="b"/>
                <a:pathLst>
                  <a:path w="2708" h="2608" extrusionOk="0">
                    <a:moveTo>
                      <a:pt x="2081" y="1"/>
                    </a:moveTo>
                    <a:lnTo>
                      <a:pt x="1881" y="101"/>
                    </a:lnTo>
                    <a:lnTo>
                      <a:pt x="1881" y="201"/>
                    </a:lnTo>
                    <a:cubicBezTo>
                      <a:pt x="1254" y="627"/>
                      <a:pt x="828" y="1053"/>
                      <a:pt x="527" y="1354"/>
                    </a:cubicBezTo>
                    <a:cubicBezTo>
                      <a:pt x="201" y="1680"/>
                      <a:pt x="1" y="1880"/>
                      <a:pt x="1" y="1880"/>
                    </a:cubicBezTo>
                    <a:cubicBezTo>
                      <a:pt x="1" y="1898"/>
                      <a:pt x="10" y="1906"/>
                      <a:pt x="27" y="1906"/>
                    </a:cubicBezTo>
                    <a:cubicBezTo>
                      <a:pt x="107" y="1906"/>
                      <a:pt x="359" y="1723"/>
                      <a:pt x="628" y="1454"/>
                    </a:cubicBezTo>
                    <a:cubicBezTo>
                      <a:pt x="1038" y="1261"/>
                      <a:pt x="1425" y="859"/>
                      <a:pt x="1923" y="472"/>
                    </a:cubicBezTo>
                    <a:lnTo>
                      <a:pt x="1923" y="472"/>
                    </a:lnTo>
                    <a:cubicBezTo>
                      <a:pt x="2220" y="1648"/>
                      <a:pt x="2612" y="2607"/>
                      <a:pt x="2708" y="2607"/>
                    </a:cubicBezTo>
                    <a:cubicBezTo>
                      <a:pt x="2708" y="2607"/>
                      <a:pt x="2507" y="1555"/>
                      <a:pt x="2081" y="201"/>
                    </a:cubicBezTo>
                    <a:lnTo>
                      <a:pt x="2081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01" name="Google Shape;3201;p37"/>
              <p:cNvSpPr/>
              <p:nvPr/>
            </p:nvSpPr>
            <p:spPr>
              <a:xfrm>
                <a:off x="3503775" y="1913325"/>
                <a:ext cx="65200" cy="66325"/>
              </a:xfrm>
              <a:custGeom>
                <a:avLst/>
                <a:gdLst/>
                <a:ahLst/>
                <a:cxnLst/>
                <a:rect l="l" t="t" r="r" b="b"/>
                <a:pathLst>
                  <a:path w="2608" h="2653" extrusionOk="0">
                    <a:moveTo>
                      <a:pt x="2518" y="1"/>
                    </a:moveTo>
                    <a:cubicBezTo>
                      <a:pt x="2223" y="1"/>
                      <a:pt x="1287" y="264"/>
                      <a:pt x="201" y="547"/>
                    </a:cubicBezTo>
                    <a:lnTo>
                      <a:pt x="1" y="647"/>
                    </a:lnTo>
                    <a:lnTo>
                      <a:pt x="101" y="747"/>
                    </a:lnTo>
                    <a:lnTo>
                      <a:pt x="101" y="847"/>
                    </a:lnTo>
                    <a:cubicBezTo>
                      <a:pt x="502" y="1374"/>
                      <a:pt x="1028" y="1900"/>
                      <a:pt x="1354" y="2226"/>
                    </a:cubicBezTo>
                    <a:cubicBezTo>
                      <a:pt x="1602" y="2473"/>
                      <a:pt x="1798" y="2653"/>
                      <a:pt x="1860" y="2653"/>
                    </a:cubicBezTo>
                    <a:cubicBezTo>
                      <a:pt x="1874" y="2653"/>
                      <a:pt x="1881" y="2645"/>
                      <a:pt x="1881" y="2627"/>
                    </a:cubicBezTo>
                    <a:cubicBezTo>
                      <a:pt x="1881" y="2627"/>
                      <a:pt x="1755" y="2426"/>
                      <a:pt x="1455" y="2000"/>
                    </a:cubicBezTo>
                    <a:cubicBezTo>
                      <a:pt x="1154" y="1723"/>
                      <a:pt x="789" y="1338"/>
                      <a:pt x="400" y="788"/>
                    </a:cubicBezTo>
                    <a:lnTo>
                      <a:pt x="400" y="788"/>
                    </a:lnTo>
                    <a:cubicBezTo>
                      <a:pt x="1656" y="415"/>
                      <a:pt x="2607" y="116"/>
                      <a:pt x="2607" y="20"/>
                    </a:cubicBezTo>
                    <a:cubicBezTo>
                      <a:pt x="2594" y="7"/>
                      <a:pt x="2564" y="1"/>
                      <a:pt x="2518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02" name="Google Shape;3202;p37"/>
              <p:cNvSpPr/>
              <p:nvPr/>
            </p:nvSpPr>
            <p:spPr>
              <a:xfrm>
                <a:off x="4393525" y="3106800"/>
                <a:ext cx="234975" cy="355350"/>
              </a:xfrm>
              <a:custGeom>
                <a:avLst/>
                <a:gdLst/>
                <a:ahLst/>
                <a:cxnLst/>
                <a:rect l="l" t="t" r="r" b="b"/>
                <a:pathLst>
                  <a:path w="9399" h="14214" extrusionOk="0">
                    <a:moveTo>
                      <a:pt x="125" y="1"/>
                    </a:moveTo>
                    <a:lnTo>
                      <a:pt x="125" y="1"/>
                    </a:lnTo>
                    <a:cubicBezTo>
                      <a:pt x="0" y="101"/>
                      <a:pt x="2105" y="3359"/>
                      <a:pt x="4612" y="7219"/>
                    </a:cubicBezTo>
                    <a:cubicBezTo>
                      <a:pt x="7177" y="11117"/>
                      <a:pt x="9233" y="14214"/>
                      <a:pt x="9392" y="14214"/>
                    </a:cubicBezTo>
                    <a:cubicBezTo>
                      <a:pt x="9395" y="14214"/>
                      <a:pt x="9397" y="14213"/>
                      <a:pt x="9399" y="14211"/>
                    </a:cubicBezTo>
                    <a:cubicBezTo>
                      <a:pt x="9399" y="14211"/>
                      <a:pt x="7419" y="10978"/>
                      <a:pt x="4812" y="7119"/>
                    </a:cubicBezTo>
                    <a:cubicBezTo>
                      <a:pt x="2306" y="3134"/>
                      <a:pt x="126" y="1"/>
                      <a:pt x="125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03" name="Google Shape;3203;p37"/>
              <p:cNvSpPr/>
              <p:nvPr/>
            </p:nvSpPr>
            <p:spPr>
              <a:xfrm>
                <a:off x="4339000" y="3161850"/>
                <a:ext cx="326475" cy="211375"/>
              </a:xfrm>
              <a:custGeom>
                <a:avLst/>
                <a:gdLst/>
                <a:ahLst/>
                <a:cxnLst/>
                <a:rect l="l" t="t" r="r" b="b"/>
                <a:pathLst>
                  <a:path w="13059" h="8455" extrusionOk="0">
                    <a:moveTo>
                      <a:pt x="12952" y="0"/>
                    </a:moveTo>
                    <a:cubicBezTo>
                      <a:pt x="12808" y="0"/>
                      <a:pt x="9935" y="1842"/>
                      <a:pt x="6467" y="4064"/>
                    </a:cubicBezTo>
                    <a:cubicBezTo>
                      <a:pt x="2808" y="6471"/>
                      <a:pt x="1" y="8450"/>
                      <a:pt x="1" y="8450"/>
                    </a:cubicBezTo>
                    <a:cubicBezTo>
                      <a:pt x="1" y="8453"/>
                      <a:pt x="3" y="8454"/>
                      <a:pt x="6" y="8454"/>
                    </a:cubicBezTo>
                    <a:cubicBezTo>
                      <a:pt x="156" y="8454"/>
                      <a:pt x="3124" y="6613"/>
                      <a:pt x="6567" y="4390"/>
                    </a:cubicBezTo>
                    <a:cubicBezTo>
                      <a:pt x="10126" y="1984"/>
                      <a:pt x="13058" y="4"/>
                      <a:pt x="12958" y="4"/>
                    </a:cubicBezTo>
                    <a:cubicBezTo>
                      <a:pt x="12958" y="2"/>
                      <a:pt x="12956" y="0"/>
                      <a:pt x="12952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04" name="Google Shape;3204;p37"/>
              <p:cNvSpPr/>
              <p:nvPr/>
            </p:nvSpPr>
            <p:spPr>
              <a:xfrm>
                <a:off x="4453675" y="3099300"/>
                <a:ext cx="78325" cy="360300"/>
              </a:xfrm>
              <a:custGeom>
                <a:avLst/>
                <a:gdLst/>
                <a:ahLst/>
                <a:cxnLst/>
                <a:rect l="l" t="t" r="r" b="b"/>
                <a:pathLst>
                  <a:path w="3133" h="14412" extrusionOk="0">
                    <a:moveTo>
                      <a:pt x="3033" y="0"/>
                    </a:moveTo>
                    <a:lnTo>
                      <a:pt x="3033" y="0"/>
                    </a:lnTo>
                    <a:cubicBezTo>
                      <a:pt x="2932" y="0"/>
                      <a:pt x="2206" y="3233"/>
                      <a:pt x="1479" y="7193"/>
                    </a:cubicBezTo>
                    <a:cubicBezTo>
                      <a:pt x="627" y="11178"/>
                      <a:pt x="0" y="14311"/>
                      <a:pt x="100" y="14411"/>
                    </a:cubicBezTo>
                    <a:cubicBezTo>
                      <a:pt x="100" y="14411"/>
                      <a:pt x="852" y="11178"/>
                      <a:pt x="1679" y="7193"/>
                    </a:cubicBezTo>
                    <a:cubicBezTo>
                      <a:pt x="2506" y="3233"/>
                      <a:pt x="3133" y="100"/>
                      <a:pt x="3033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05" name="Google Shape;3205;p37"/>
              <p:cNvSpPr/>
              <p:nvPr/>
            </p:nvSpPr>
            <p:spPr>
              <a:xfrm>
                <a:off x="4310175" y="3221700"/>
                <a:ext cx="391625" cy="81250"/>
              </a:xfrm>
              <a:custGeom>
                <a:avLst/>
                <a:gdLst/>
                <a:ahLst/>
                <a:cxnLst/>
                <a:rect l="l" t="t" r="r" b="b"/>
                <a:pathLst>
                  <a:path w="15665" h="3250" extrusionOk="0">
                    <a:moveTo>
                      <a:pt x="175" y="0"/>
                    </a:moveTo>
                    <a:cubicBezTo>
                      <a:pt x="126" y="0"/>
                      <a:pt x="101" y="6"/>
                      <a:pt x="101" y="16"/>
                    </a:cubicBezTo>
                    <a:cubicBezTo>
                      <a:pt x="1" y="117"/>
                      <a:pt x="3560" y="843"/>
                      <a:pt x="7845" y="1771"/>
                    </a:cubicBezTo>
                    <a:cubicBezTo>
                      <a:pt x="12106" y="2623"/>
                      <a:pt x="15665" y="3249"/>
                      <a:pt x="15665" y="3249"/>
                    </a:cubicBezTo>
                    <a:cubicBezTo>
                      <a:pt x="15665" y="3149"/>
                      <a:pt x="12231" y="2397"/>
                      <a:pt x="7946" y="1470"/>
                    </a:cubicBezTo>
                    <a:cubicBezTo>
                      <a:pt x="3934" y="599"/>
                      <a:pt x="698" y="0"/>
                      <a:pt x="175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06" name="Google Shape;3206;p37"/>
              <p:cNvSpPr/>
              <p:nvPr/>
            </p:nvSpPr>
            <p:spPr>
              <a:xfrm>
                <a:off x="4375350" y="3099300"/>
                <a:ext cx="62675" cy="70200"/>
              </a:xfrm>
              <a:custGeom>
                <a:avLst/>
                <a:gdLst/>
                <a:ahLst/>
                <a:cxnLst/>
                <a:rect l="l" t="t" r="r" b="b"/>
                <a:pathLst>
                  <a:path w="2507" h="2808" extrusionOk="0">
                    <a:moveTo>
                      <a:pt x="2206" y="0"/>
                    </a:moveTo>
                    <a:lnTo>
                      <a:pt x="2206" y="827"/>
                    </a:lnTo>
                    <a:lnTo>
                      <a:pt x="2206" y="2423"/>
                    </a:lnTo>
                    <a:lnTo>
                      <a:pt x="2206" y="2423"/>
                    </a:lnTo>
                    <a:cubicBezTo>
                      <a:pt x="1043" y="1946"/>
                      <a:pt x="95" y="1654"/>
                      <a:pt x="0" y="1654"/>
                    </a:cubicBezTo>
                    <a:cubicBezTo>
                      <a:pt x="0" y="1779"/>
                      <a:pt x="1053" y="2180"/>
                      <a:pt x="2306" y="2707"/>
                    </a:cubicBezTo>
                    <a:lnTo>
                      <a:pt x="2507" y="2807"/>
                    </a:lnTo>
                    <a:lnTo>
                      <a:pt x="2507" y="2607"/>
                    </a:lnTo>
                    <a:cubicBezTo>
                      <a:pt x="2507" y="1880"/>
                      <a:pt x="2406" y="1253"/>
                      <a:pt x="2406" y="727"/>
                    </a:cubicBezTo>
                    <a:cubicBezTo>
                      <a:pt x="2306" y="301"/>
                      <a:pt x="2306" y="0"/>
                      <a:pt x="2206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07" name="Google Shape;3207;p37"/>
              <p:cNvSpPr/>
              <p:nvPr/>
            </p:nvSpPr>
            <p:spPr>
              <a:xfrm>
                <a:off x="4568950" y="3375600"/>
                <a:ext cx="62675" cy="70825"/>
              </a:xfrm>
              <a:custGeom>
                <a:avLst/>
                <a:gdLst/>
                <a:ahLst/>
                <a:cxnLst/>
                <a:rect l="l" t="t" r="r" b="b"/>
                <a:pathLst>
                  <a:path w="2507" h="2833" extrusionOk="0">
                    <a:moveTo>
                      <a:pt x="101" y="1"/>
                    </a:moveTo>
                    <a:lnTo>
                      <a:pt x="101" y="226"/>
                    </a:lnTo>
                    <a:cubicBezTo>
                      <a:pt x="1" y="953"/>
                      <a:pt x="101" y="1580"/>
                      <a:pt x="201" y="2106"/>
                    </a:cubicBezTo>
                    <a:cubicBezTo>
                      <a:pt x="201" y="2507"/>
                      <a:pt x="201" y="2833"/>
                      <a:pt x="301" y="2833"/>
                    </a:cubicBezTo>
                    <a:cubicBezTo>
                      <a:pt x="301" y="2833"/>
                      <a:pt x="402" y="2507"/>
                      <a:pt x="301" y="2006"/>
                    </a:cubicBezTo>
                    <a:lnTo>
                      <a:pt x="301" y="404"/>
                    </a:lnTo>
                    <a:lnTo>
                      <a:pt x="301" y="404"/>
                    </a:lnTo>
                    <a:cubicBezTo>
                      <a:pt x="1557" y="882"/>
                      <a:pt x="2507" y="1154"/>
                      <a:pt x="2507" y="1154"/>
                    </a:cubicBezTo>
                    <a:cubicBezTo>
                      <a:pt x="2507" y="1053"/>
                      <a:pt x="1454" y="627"/>
                      <a:pt x="201" y="126"/>
                    </a:cubicBezTo>
                    <a:lnTo>
                      <a:pt x="101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08" name="Google Shape;3208;p37"/>
              <p:cNvSpPr/>
              <p:nvPr/>
            </p:nvSpPr>
            <p:spPr>
              <a:xfrm>
                <a:off x="4547650" y="3339275"/>
                <a:ext cx="42000" cy="49525"/>
              </a:xfrm>
              <a:custGeom>
                <a:avLst/>
                <a:gdLst/>
                <a:ahLst/>
                <a:cxnLst/>
                <a:rect l="l" t="t" r="r" b="b"/>
                <a:pathLst>
                  <a:path w="1680" h="1981" extrusionOk="0">
                    <a:moveTo>
                      <a:pt x="0" y="0"/>
                    </a:moveTo>
                    <a:lnTo>
                      <a:pt x="0" y="201"/>
                    </a:lnTo>
                    <a:lnTo>
                      <a:pt x="0" y="326"/>
                    </a:lnTo>
                    <a:cubicBezTo>
                      <a:pt x="0" y="727"/>
                      <a:pt x="0" y="1153"/>
                      <a:pt x="101" y="1454"/>
                    </a:cubicBezTo>
                    <a:cubicBezTo>
                      <a:pt x="101" y="1780"/>
                      <a:pt x="101" y="1980"/>
                      <a:pt x="226" y="1980"/>
                    </a:cubicBezTo>
                    <a:lnTo>
                      <a:pt x="226" y="1454"/>
                    </a:lnTo>
                    <a:lnTo>
                      <a:pt x="226" y="384"/>
                    </a:lnTo>
                    <a:lnTo>
                      <a:pt x="226" y="384"/>
                    </a:lnTo>
                    <a:cubicBezTo>
                      <a:pt x="866" y="677"/>
                      <a:pt x="1415" y="862"/>
                      <a:pt x="1607" y="862"/>
                    </a:cubicBezTo>
                    <a:cubicBezTo>
                      <a:pt x="1654" y="862"/>
                      <a:pt x="1680" y="851"/>
                      <a:pt x="1680" y="827"/>
                    </a:cubicBezTo>
                    <a:cubicBezTo>
                      <a:pt x="1680" y="827"/>
                      <a:pt x="1053" y="426"/>
                      <a:pt x="226" y="100"/>
                    </a:cubicBez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09" name="Google Shape;3209;p37"/>
              <p:cNvSpPr/>
              <p:nvPr/>
            </p:nvSpPr>
            <p:spPr>
              <a:xfrm>
                <a:off x="4602800" y="3135625"/>
                <a:ext cx="70200" cy="62675"/>
              </a:xfrm>
              <a:custGeom>
                <a:avLst/>
                <a:gdLst/>
                <a:ahLst/>
                <a:cxnLst/>
                <a:rect l="l" t="t" r="r" b="b"/>
                <a:pathLst>
                  <a:path w="2808" h="2507" extrusionOk="0">
                    <a:moveTo>
                      <a:pt x="1153" y="1"/>
                    </a:moveTo>
                    <a:cubicBezTo>
                      <a:pt x="1028" y="1"/>
                      <a:pt x="627" y="1053"/>
                      <a:pt x="100" y="2306"/>
                    </a:cubicBezTo>
                    <a:lnTo>
                      <a:pt x="0" y="2507"/>
                    </a:lnTo>
                    <a:lnTo>
                      <a:pt x="301" y="2507"/>
                    </a:lnTo>
                    <a:cubicBezTo>
                      <a:pt x="927" y="2507"/>
                      <a:pt x="1554" y="2407"/>
                      <a:pt x="2080" y="2407"/>
                    </a:cubicBezTo>
                    <a:cubicBezTo>
                      <a:pt x="2506" y="2306"/>
                      <a:pt x="2807" y="2306"/>
                      <a:pt x="2807" y="2206"/>
                    </a:cubicBezTo>
                    <a:lnTo>
                      <a:pt x="384" y="2206"/>
                    </a:lnTo>
                    <a:cubicBezTo>
                      <a:pt x="861" y="1043"/>
                      <a:pt x="1153" y="96"/>
                      <a:pt x="1153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10" name="Google Shape;3210;p37"/>
              <p:cNvSpPr/>
              <p:nvPr/>
            </p:nvSpPr>
            <p:spPr>
              <a:xfrm>
                <a:off x="4568950" y="3177600"/>
                <a:ext cx="47025" cy="42775"/>
              </a:xfrm>
              <a:custGeom>
                <a:avLst/>
                <a:gdLst/>
                <a:ahLst/>
                <a:cxnLst/>
                <a:rect l="l" t="t" r="r" b="b"/>
                <a:pathLst>
                  <a:path w="1881" h="1711" extrusionOk="0">
                    <a:moveTo>
                      <a:pt x="727" y="1"/>
                    </a:moveTo>
                    <a:cubicBezTo>
                      <a:pt x="727" y="1"/>
                      <a:pt x="402" y="627"/>
                      <a:pt x="1" y="1555"/>
                    </a:cubicBezTo>
                    <a:lnTo>
                      <a:pt x="1" y="1655"/>
                    </a:lnTo>
                    <a:lnTo>
                      <a:pt x="201" y="1655"/>
                    </a:lnTo>
                    <a:cubicBezTo>
                      <a:pt x="343" y="1697"/>
                      <a:pt x="494" y="1711"/>
                      <a:pt x="643" y="1711"/>
                    </a:cubicBezTo>
                    <a:cubicBezTo>
                      <a:pt x="942" y="1711"/>
                      <a:pt x="1237" y="1655"/>
                      <a:pt x="1454" y="1655"/>
                    </a:cubicBezTo>
                    <a:cubicBezTo>
                      <a:pt x="1655" y="1555"/>
                      <a:pt x="1880" y="1555"/>
                      <a:pt x="1880" y="1455"/>
                    </a:cubicBezTo>
                    <a:lnTo>
                      <a:pt x="371" y="1455"/>
                    </a:lnTo>
                    <a:cubicBezTo>
                      <a:pt x="655" y="625"/>
                      <a:pt x="820" y="1"/>
                      <a:pt x="727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11" name="Google Shape;3211;p37"/>
              <p:cNvSpPr/>
              <p:nvPr/>
            </p:nvSpPr>
            <p:spPr>
              <a:xfrm>
                <a:off x="4323350" y="3338225"/>
                <a:ext cx="67675" cy="61225"/>
              </a:xfrm>
              <a:custGeom>
                <a:avLst/>
                <a:gdLst/>
                <a:ahLst/>
                <a:cxnLst/>
                <a:rect l="l" t="t" r="r" b="b"/>
                <a:pathLst>
                  <a:path w="2707" h="2449" extrusionOk="0">
                    <a:moveTo>
                      <a:pt x="1896" y="1"/>
                    </a:moveTo>
                    <a:cubicBezTo>
                      <a:pt x="1430" y="1"/>
                      <a:pt x="1028" y="71"/>
                      <a:pt x="727" y="142"/>
                    </a:cubicBezTo>
                    <a:cubicBezTo>
                      <a:pt x="201" y="142"/>
                      <a:pt x="0" y="243"/>
                      <a:pt x="0" y="243"/>
                    </a:cubicBezTo>
                    <a:cubicBezTo>
                      <a:pt x="0" y="243"/>
                      <a:pt x="89" y="298"/>
                      <a:pt x="304" y="298"/>
                    </a:cubicBezTo>
                    <a:cubicBezTo>
                      <a:pt x="412" y="298"/>
                      <a:pt x="551" y="284"/>
                      <a:pt x="727" y="243"/>
                    </a:cubicBezTo>
                    <a:lnTo>
                      <a:pt x="2329" y="243"/>
                    </a:lnTo>
                    <a:cubicBezTo>
                      <a:pt x="1848" y="1498"/>
                      <a:pt x="1560" y="2448"/>
                      <a:pt x="1679" y="2448"/>
                    </a:cubicBezTo>
                    <a:cubicBezTo>
                      <a:pt x="1679" y="2448"/>
                      <a:pt x="2180" y="1496"/>
                      <a:pt x="2707" y="142"/>
                    </a:cubicBezTo>
                    <a:lnTo>
                      <a:pt x="2707" y="42"/>
                    </a:lnTo>
                    <a:lnTo>
                      <a:pt x="2506" y="42"/>
                    </a:lnTo>
                    <a:cubicBezTo>
                      <a:pt x="2293" y="13"/>
                      <a:pt x="2089" y="1"/>
                      <a:pt x="1896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12" name="Google Shape;3212;p37"/>
              <p:cNvSpPr/>
              <p:nvPr/>
            </p:nvSpPr>
            <p:spPr>
              <a:xfrm>
                <a:off x="4377850" y="3316075"/>
                <a:ext cx="50150" cy="41375"/>
              </a:xfrm>
              <a:custGeom>
                <a:avLst/>
                <a:gdLst/>
                <a:ahLst/>
                <a:cxnLst/>
                <a:rect l="l" t="t" r="r" b="b"/>
                <a:pathLst>
                  <a:path w="2006" h="1655" extrusionOk="0">
                    <a:moveTo>
                      <a:pt x="1780" y="1"/>
                    </a:moveTo>
                    <a:cubicBezTo>
                      <a:pt x="1254" y="1"/>
                      <a:pt x="853" y="1"/>
                      <a:pt x="527" y="101"/>
                    </a:cubicBezTo>
                    <a:cubicBezTo>
                      <a:pt x="226" y="101"/>
                      <a:pt x="0" y="101"/>
                      <a:pt x="0" y="201"/>
                    </a:cubicBezTo>
                    <a:lnTo>
                      <a:pt x="1629" y="201"/>
                    </a:lnTo>
                    <a:cubicBezTo>
                      <a:pt x="1238" y="986"/>
                      <a:pt x="1057" y="1655"/>
                      <a:pt x="1153" y="1655"/>
                    </a:cubicBezTo>
                    <a:cubicBezTo>
                      <a:pt x="1254" y="1655"/>
                      <a:pt x="1579" y="1028"/>
                      <a:pt x="1880" y="201"/>
                    </a:cubicBezTo>
                    <a:lnTo>
                      <a:pt x="200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13" name="Google Shape;3213;p37"/>
              <p:cNvSpPr/>
              <p:nvPr/>
            </p:nvSpPr>
            <p:spPr>
              <a:xfrm>
                <a:off x="4346525" y="3207950"/>
                <a:ext cx="42000" cy="48000"/>
              </a:xfrm>
              <a:custGeom>
                <a:avLst/>
                <a:gdLst/>
                <a:ahLst/>
                <a:cxnLst/>
                <a:rect l="l" t="t" r="r" b="b"/>
                <a:pathLst>
                  <a:path w="1680" h="1920" extrusionOk="0">
                    <a:moveTo>
                      <a:pt x="165" y="1"/>
                    </a:moveTo>
                    <a:cubicBezTo>
                      <a:pt x="140" y="1"/>
                      <a:pt x="126" y="13"/>
                      <a:pt x="126" y="40"/>
                    </a:cubicBezTo>
                    <a:cubicBezTo>
                      <a:pt x="126" y="40"/>
                      <a:pt x="226" y="140"/>
                      <a:pt x="426" y="341"/>
                    </a:cubicBezTo>
                    <a:cubicBezTo>
                      <a:pt x="603" y="540"/>
                      <a:pt x="956" y="797"/>
                      <a:pt x="1260" y="1079"/>
                    </a:cubicBezTo>
                    <a:lnTo>
                      <a:pt x="1260" y="1079"/>
                    </a:lnTo>
                    <a:cubicBezTo>
                      <a:pt x="522" y="1466"/>
                      <a:pt x="0" y="1828"/>
                      <a:pt x="0" y="1920"/>
                    </a:cubicBezTo>
                    <a:cubicBezTo>
                      <a:pt x="0" y="1920"/>
                      <a:pt x="752" y="1594"/>
                      <a:pt x="1579" y="1193"/>
                    </a:cubicBezTo>
                    <a:lnTo>
                      <a:pt x="1680" y="1068"/>
                    </a:lnTo>
                    <a:lnTo>
                      <a:pt x="1579" y="967"/>
                    </a:lnTo>
                    <a:cubicBezTo>
                      <a:pt x="1153" y="667"/>
                      <a:pt x="852" y="341"/>
                      <a:pt x="527" y="241"/>
                    </a:cubicBezTo>
                    <a:cubicBezTo>
                      <a:pt x="380" y="94"/>
                      <a:pt x="233" y="1"/>
                      <a:pt x="165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14" name="Google Shape;3214;p37"/>
              <p:cNvSpPr/>
              <p:nvPr/>
            </p:nvSpPr>
            <p:spPr>
              <a:xfrm>
                <a:off x="4498150" y="3117450"/>
                <a:ext cx="49525" cy="44525"/>
              </a:xfrm>
              <a:custGeom>
                <a:avLst/>
                <a:gdLst/>
                <a:ahLst/>
                <a:cxnLst/>
                <a:rect l="l" t="t" r="r" b="b"/>
                <a:pathLst>
                  <a:path w="1981" h="1781" extrusionOk="0">
                    <a:moveTo>
                      <a:pt x="101" y="1"/>
                    </a:moveTo>
                    <a:cubicBezTo>
                      <a:pt x="1" y="1"/>
                      <a:pt x="201" y="728"/>
                      <a:pt x="527" y="1555"/>
                    </a:cubicBezTo>
                    <a:lnTo>
                      <a:pt x="627" y="1780"/>
                    </a:lnTo>
                    <a:lnTo>
                      <a:pt x="727" y="1680"/>
                    </a:lnTo>
                    <a:cubicBezTo>
                      <a:pt x="1153" y="1354"/>
                      <a:pt x="1454" y="1053"/>
                      <a:pt x="1680" y="728"/>
                    </a:cubicBezTo>
                    <a:cubicBezTo>
                      <a:pt x="1880" y="527"/>
                      <a:pt x="1980" y="427"/>
                      <a:pt x="1980" y="302"/>
                    </a:cubicBezTo>
                    <a:cubicBezTo>
                      <a:pt x="1880" y="302"/>
                      <a:pt x="1780" y="427"/>
                      <a:pt x="1454" y="627"/>
                    </a:cubicBezTo>
                    <a:cubicBezTo>
                      <a:pt x="1280" y="802"/>
                      <a:pt x="1030" y="1070"/>
                      <a:pt x="754" y="1335"/>
                    </a:cubicBezTo>
                    <a:lnTo>
                      <a:pt x="754" y="1335"/>
                    </a:lnTo>
                    <a:cubicBezTo>
                      <a:pt x="475" y="530"/>
                      <a:pt x="193" y="1"/>
                      <a:pt x="101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15" name="Google Shape;3215;p37"/>
              <p:cNvSpPr/>
              <p:nvPr/>
            </p:nvSpPr>
            <p:spPr>
              <a:xfrm>
                <a:off x="4438000" y="3373100"/>
                <a:ext cx="49525" cy="47025"/>
              </a:xfrm>
              <a:custGeom>
                <a:avLst/>
                <a:gdLst/>
                <a:ahLst/>
                <a:cxnLst/>
                <a:rect l="l" t="t" r="r" b="b"/>
                <a:pathLst>
                  <a:path w="1981" h="1881" extrusionOk="0">
                    <a:moveTo>
                      <a:pt x="1354" y="0"/>
                    </a:moveTo>
                    <a:lnTo>
                      <a:pt x="1254" y="101"/>
                    </a:lnTo>
                    <a:lnTo>
                      <a:pt x="1153" y="226"/>
                    </a:lnTo>
                    <a:lnTo>
                      <a:pt x="326" y="1053"/>
                    </a:lnTo>
                    <a:cubicBezTo>
                      <a:pt x="101" y="1254"/>
                      <a:pt x="1" y="1479"/>
                      <a:pt x="1" y="1479"/>
                    </a:cubicBezTo>
                    <a:cubicBezTo>
                      <a:pt x="101" y="1479"/>
                      <a:pt x="226" y="1354"/>
                      <a:pt x="527" y="1153"/>
                    </a:cubicBezTo>
                    <a:cubicBezTo>
                      <a:pt x="700" y="981"/>
                      <a:pt x="966" y="715"/>
                      <a:pt x="1228" y="516"/>
                    </a:cubicBezTo>
                    <a:lnTo>
                      <a:pt x="1228" y="516"/>
                    </a:lnTo>
                    <a:cubicBezTo>
                      <a:pt x="1525" y="1261"/>
                      <a:pt x="1788" y="1880"/>
                      <a:pt x="1880" y="1880"/>
                    </a:cubicBezTo>
                    <a:cubicBezTo>
                      <a:pt x="1980" y="1780"/>
                      <a:pt x="1780" y="1053"/>
                      <a:pt x="1479" y="226"/>
                    </a:cubicBezTo>
                    <a:lnTo>
                      <a:pt x="1354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16" name="Google Shape;3216;p37"/>
              <p:cNvSpPr/>
              <p:nvPr/>
            </p:nvSpPr>
            <p:spPr>
              <a:xfrm>
                <a:off x="4600275" y="3260575"/>
                <a:ext cx="43900" cy="47375"/>
              </a:xfrm>
              <a:custGeom>
                <a:avLst/>
                <a:gdLst/>
                <a:ahLst/>
                <a:cxnLst/>
                <a:rect l="l" t="t" r="r" b="b"/>
                <a:pathLst>
                  <a:path w="1756" h="1895" extrusionOk="0">
                    <a:moveTo>
                      <a:pt x="1634" y="0"/>
                    </a:moveTo>
                    <a:cubicBezTo>
                      <a:pt x="1510" y="0"/>
                      <a:pt x="856" y="391"/>
                      <a:pt x="201" y="842"/>
                    </a:cubicBezTo>
                    <a:lnTo>
                      <a:pt x="1" y="968"/>
                    </a:lnTo>
                    <a:lnTo>
                      <a:pt x="201" y="1068"/>
                    </a:lnTo>
                    <a:cubicBezTo>
                      <a:pt x="627" y="1369"/>
                      <a:pt x="1028" y="1594"/>
                      <a:pt x="1254" y="1694"/>
                    </a:cubicBezTo>
                    <a:cubicBezTo>
                      <a:pt x="1555" y="1795"/>
                      <a:pt x="1755" y="1895"/>
                      <a:pt x="1755" y="1895"/>
                    </a:cubicBezTo>
                    <a:cubicBezTo>
                      <a:pt x="1755" y="1895"/>
                      <a:pt x="1655" y="1694"/>
                      <a:pt x="1354" y="1594"/>
                    </a:cubicBezTo>
                    <a:cubicBezTo>
                      <a:pt x="1152" y="1392"/>
                      <a:pt x="808" y="1209"/>
                      <a:pt x="504" y="938"/>
                    </a:cubicBezTo>
                    <a:lnTo>
                      <a:pt x="504" y="938"/>
                    </a:lnTo>
                    <a:cubicBezTo>
                      <a:pt x="1228" y="473"/>
                      <a:pt x="1747" y="107"/>
                      <a:pt x="1655" y="15"/>
                    </a:cubicBezTo>
                    <a:cubicBezTo>
                      <a:pt x="1655" y="5"/>
                      <a:pt x="1648" y="0"/>
                      <a:pt x="1634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17" name="Google Shape;3217;p37"/>
              <p:cNvSpPr/>
              <p:nvPr/>
            </p:nvSpPr>
            <p:spPr>
              <a:xfrm>
                <a:off x="4482475" y="3159450"/>
                <a:ext cx="70850" cy="65175"/>
              </a:xfrm>
              <a:custGeom>
                <a:avLst/>
                <a:gdLst/>
                <a:ahLst/>
                <a:cxnLst/>
                <a:rect l="l" t="t" r="r" b="b"/>
                <a:pathLst>
                  <a:path w="2834" h="2607" extrusionOk="0">
                    <a:moveTo>
                      <a:pt x="101" y="0"/>
                    </a:moveTo>
                    <a:cubicBezTo>
                      <a:pt x="1" y="100"/>
                      <a:pt x="327" y="1128"/>
                      <a:pt x="728" y="2506"/>
                    </a:cubicBezTo>
                    <a:lnTo>
                      <a:pt x="728" y="2607"/>
                    </a:lnTo>
                    <a:lnTo>
                      <a:pt x="953" y="2506"/>
                    </a:lnTo>
                    <a:cubicBezTo>
                      <a:pt x="1580" y="2080"/>
                      <a:pt x="1981" y="1654"/>
                      <a:pt x="2307" y="1253"/>
                    </a:cubicBezTo>
                    <a:lnTo>
                      <a:pt x="2833" y="727"/>
                    </a:lnTo>
                    <a:cubicBezTo>
                      <a:pt x="2708" y="727"/>
                      <a:pt x="2507" y="827"/>
                      <a:pt x="2206" y="1128"/>
                    </a:cubicBezTo>
                    <a:cubicBezTo>
                      <a:pt x="1818" y="1425"/>
                      <a:pt x="1429" y="1806"/>
                      <a:pt x="888" y="2175"/>
                    </a:cubicBezTo>
                    <a:lnTo>
                      <a:pt x="888" y="2175"/>
                    </a:lnTo>
                    <a:cubicBezTo>
                      <a:pt x="494" y="925"/>
                      <a:pt x="196" y="0"/>
                      <a:pt x="101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18" name="Google Shape;3218;p37"/>
              <p:cNvSpPr/>
              <p:nvPr/>
            </p:nvSpPr>
            <p:spPr>
              <a:xfrm>
                <a:off x="4399150" y="3203300"/>
                <a:ext cx="65200" cy="68325"/>
              </a:xfrm>
              <a:custGeom>
                <a:avLst/>
                <a:gdLst/>
                <a:ahLst/>
                <a:cxnLst/>
                <a:rect l="l" t="t" r="r" b="b"/>
                <a:pathLst>
                  <a:path w="2608" h="2733" extrusionOk="0">
                    <a:moveTo>
                      <a:pt x="727" y="0"/>
                    </a:moveTo>
                    <a:cubicBezTo>
                      <a:pt x="627" y="0"/>
                      <a:pt x="828" y="326"/>
                      <a:pt x="1154" y="627"/>
                    </a:cubicBezTo>
                    <a:cubicBezTo>
                      <a:pt x="1343" y="935"/>
                      <a:pt x="1824" y="1423"/>
                      <a:pt x="2130" y="1920"/>
                    </a:cubicBezTo>
                    <a:lnTo>
                      <a:pt x="2130" y="1920"/>
                    </a:lnTo>
                    <a:cubicBezTo>
                      <a:pt x="947" y="2240"/>
                      <a:pt x="1" y="2636"/>
                      <a:pt x="1" y="2732"/>
                    </a:cubicBezTo>
                    <a:cubicBezTo>
                      <a:pt x="1" y="2732"/>
                      <a:pt x="1154" y="2507"/>
                      <a:pt x="2407" y="2106"/>
                    </a:cubicBezTo>
                    <a:lnTo>
                      <a:pt x="2607" y="2106"/>
                    </a:lnTo>
                    <a:lnTo>
                      <a:pt x="2507" y="1880"/>
                    </a:lnTo>
                    <a:lnTo>
                      <a:pt x="2407" y="1880"/>
                    </a:lnTo>
                    <a:cubicBezTo>
                      <a:pt x="1981" y="1254"/>
                      <a:pt x="1555" y="853"/>
                      <a:pt x="1254" y="527"/>
                    </a:cubicBezTo>
                    <a:lnTo>
                      <a:pt x="727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19" name="Google Shape;3219;p37"/>
              <p:cNvSpPr/>
              <p:nvPr/>
            </p:nvSpPr>
            <p:spPr>
              <a:xfrm>
                <a:off x="4443650" y="3297275"/>
                <a:ext cx="67675" cy="62950"/>
              </a:xfrm>
              <a:custGeom>
                <a:avLst/>
                <a:gdLst/>
                <a:ahLst/>
                <a:cxnLst/>
                <a:rect l="l" t="t" r="r" b="b"/>
                <a:pathLst>
                  <a:path w="2707" h="2518" extrusionOk="0">
                    <a:moveTo>
                      <a:pt x="2080" y="1"/>
                    </a:moveTo>
                    <a:lnTo>
                      <a:pt x="1880" y="126"/>
                    </a:lnTo>
                    <a:cubicBezTo>
                      <a:pt x="1253" y="527"/>
                      <a:pt x="827" y="953"/>
                      <a:pt x="501" y="1254"/>
                    </a:cubicBezTo>
                    <a:cubicBezTo>
                      <a:pt x="201" y="1680"/>
                      <a:pt x="0" y="1780"/>
                      <a:pt x="0" y="1881"/>
                    </a:cubicBezTo>
                    <a:cubicBezTo>
                      <a:pt x="0" y="1881"/>
                      <a:pt x="301" y="1780"/>
                      <a:pt x="627" y="1480"/>
                    </a:cubicBezTo>
                    <a:cubicBezTo>
                      <a:pt x="915" y="1167"/>
                      <a:pt x="1410" y="786"/>
                      <a:pt x="1915" y="380"/>
                    </a:cubicBezTo>
                    <a:lnTo>
                      <a:pt x="1915" y="380"/>
                    </a:lnTo>
                    <a:cubicBezTo>
                      <a:pt x="2196" y="1586"/>
                      <a:pt x="2566" y="2517"/>
                      <a:pt x="2688" y="2517"/>
                    </a:cubicBezTo>
                    <a:cubicBezTo>
                      <a:pt x="2695" y="2517"/>
                      <a:pt x="2701" y="2514"/>
                      <a:pt x="2707" y="2507"/>
                    </a:cubicBezTo>
                    <a:cubicBezTo>
                      <a:pt x="2707" y="2507"/>
                      <a:pt x="2506" y="1480"/>
                      <a:pt x="2080" y="126"/>
                    </a:cubicBezTo>
                    <a:lnTo>
                      <a:pt x="2080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20" name="Google Shape;3220;p37"/>
              <p:cNvSpPr/>
              <p:nvPr/>
            </p:nvSpPr>
            <p:spPr>
              <a:xfrm>
                <a:off x="4531975" y="3250300"/>
                <a:ext cx="65200" cy="68300"/>
              </a:xfrm>
              <a:custGeom>
                <a:avLst/>
                <a:gdLst/>
                <a:ahLst/>
                <a:cxnLst/>
                <a:rect l="l" t="t" r="r" b="b"/>
                <a:pathLst>
                  <a:path w="2608" h="2732" extrusionOk="0">
                    <a:moveTo>
                      <a:pt x="2607" y="0"/>
                    </a:moveTo>
                    <a:cubicBezTo>
                      <a:pt x="2507" y="0"/>
                      <a:pt x="1480" y="226"/>
                      <a:pt x="226" y="627"/>
                    </a:cubicBezTo>
                    <a:lnTo>
                      <a:pt x="1" y="627"/>
                    </a:lnTo>
                    <a:lnTo>
                      <a:pt x="101" y="852"/>
                    </a:lnTo>
                    <a:cubicBezTo>
                      <a:pt x="527" y="1479"/>
                      <a:pt x="1054" y="1880"/>
                      <a:pt x="1354" y="2206"/>
                    </a:cubicBezTo>
                    <a:lnTo>
                      <a:pt x="1881" y="2732"/>
                    </a:lnTo>
                    <a:cubicBezTo>
                      <a:pt x="1881" y="2732"/>
                      <a:pt x="1780" y="2406"/>
                      <a:pt x="1480" y="2105"/>
                    </a:cubicBezTo>
                    <a:cubicBezTo>
                      <a:pt x="1168" y="1697"/>
                      <a:pt x="764" y="1289"/>
                      <a:pt x="378" y="815"/>
                    </a:cubicBezTo>
                    <a:lnTo>
                      <a:pt x="378" y="815"/>
                    </a:lnTo>
                    <a:cubicBezTo>
                      <a:pt x="1656" y="497"/>
                      <a:pt x="2607" y="121"/>
                      <a:pt x="2607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21" name="Google Shape;3221;p37"/>
              <p:cNvSpPr/>
              <p:nvPr/>
            </p:nvSpPr>
            <p:spPr>
              <a:xfrm>
                <a:off x="2783225" y="3428175"/>
                <a:ext cx="237500" cy="352275"/>
              </a:xfrm>
              <a:custGeom>
                <a:avLst/>
                <a:gdLst/>
                <a:ahLst/>
                <a:cxnLst/>
                <a:rect l="l" t="t" r="r" b="b"/>
                <a:pathLst>
                  <a:path w="9500" h="14091" extrusionOk="0">
                    <a:moveTo>
                      <a:pt x="107" y="1"/>
                    </a:moveTo>
                    <a:cubicBezTo>
                      <a:pt x="105" y="1"/>
                      <a:pt x="102" y="1"/>
                      <a:pt x="101" y="3"/>
                    </a:cubicBezTo>
                    <a:cubicBezTo>
                      <a:pt x="1" y="3"/>
                      <a:pt x="2081" y="3236"/>
                      <a:pt x="4587" y="7096"/>
                    </a:cubicBezTo>
                    <a:cubicBezTo>
                      <a:pt x="7153" y="10994"/>
                      <a:pt x="9330" y="14091"/>
                      <a:pt x="9398" y="14091"/>
                    </a:cubicBezTo>
                    <a:cubicBezTo>
                      <a:pt x="9399" y="14091"/>
                      <a:pt x="9399" y="14090"/>
                      <a:pt x="9399" y="14088"/>
                    </a:cubicBezTo>
                    <a:cubicBezTo>
                      <a:pt x="9499" y="14088"/>
                      <a:pt x="7394" y="10855"/>
                      <a:pt x="4888" y="6996"/>
                    </a:cubicBezTo>
                    <a:cubicBezTo>
                      <a:pt x="2322" y="3097"/>
                      <a:pt x="266" y="1"/>
                      <a:pt x="107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22" name="Google Shape;3222;p37"/>
              <p:cNvSpPr/>
              <p:nvPr/>
            </p:nvSpPr>
            <p:spPr>
              <a:xfrm>
                <a:off x="2728100" y="3480150"/>
                <a:ext cx="326450" cy="212000"/>
              </a:xfrm>
              <a:custGeom>
                <a:avLst/>
                <a:gdLst/>
                <a:ahLst/>
                <a:cxnLst/>
                <a:rect l="l" t="t" r="r" b="b"/>
                <a:pathLst>
                  <a:path w="13058" h="8480" extrusionOk="0">
                    <a:moveTo>
                      <a:pt x="13045" y="0"/>
                    </a:moveTo>
                    <a:cubicBezTo>
                      <a:pt x="12807" y="0"/>
                      <a:pt x="9934" y="1845"/>
                      <a:pt x="6466" y="4190"/>
                    </a:cubicBezTo>
                    <a:cubicBezTo>
                      <a:pt x="2832" y="6470"/>
                      <a:pt x="0" y="8475"/>
                      <a:pt x="0" y="8475"/>
                    </a:cubicBezTo>
                    <a:cubicBezTo>
                      <a:pt x="3" y="8478"/>
                      <a:pt x="7" y="8479"/>
                      <a:pt x="13" y="8479"/>
                    </a:cubicBezTo>
                    <a:cubicBezTo>
                      <a:pt x="251" y="8479"/>
                      <a:pt x="3124" y="6637"/>
                      <a:pt x="6592" y="4390"/>
                    </a:cubicBezTo>
                    <a:cubicBezTo>
                      <a:pt x="10226" y="1984"/>
                      <a:pt x="13058" y="4"/>
                      <a:pt x="13058" y="4"/>
                    </a:cubicBezTo>
                    <a:cubicBezTo>
                      <a:pt x="13055" y="2"/>
                      <a:pt x="13051" y="0"/>
                      <a:pt x="13045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23" name="Google Shape;3223;p37"/>
              <p:cNvSpPr/>
              <p:nvPr/>
            </p:nvSpPr>
            <p:spPr>
              <a:xfrm>
                <a:off x="2842750" y="3420025"/>
                <a:ext cx="78350" cy="357875"/>
              </a:xfrm>
              <a:custGeom>
                <a:avLst/>
                <a:gdLst/>
                <a:ahLst/>
                <a:cxnLst/>
                <a:rect l="l" t="t" r="r" b="b"/>
                <a:pathLst>
                  <a:path w="3134" h="14315" extrusionOk="0">
                    <a:moveTo>
                      <a:pt x="3033" y="1"/>
                    </a:moveTo>
                    <a:cubicBezTo>
                      <a:pt x="3011" y="1"/>
                      <a:pt x="2294" y="3196"/>
                      <a:pt x="1479" y="7121"/>
                    </a:cubicBezTo>
                    <a:cubicBezTo>
                      <a:pt x="627" y="11081"/>
                      <a:pt x="1" y="14214"/>
                      <a:pt x="126" y="14314"/>
                    </a:cubicBezTo>
                    <a:cubicBezTo>
                      <a:pt x="226" y="14314"/>
                      <a:pt x="953" y="11081"/>
                      <a:pt x="1680" y="7121"/>
                    </a:cubicBezTo>
                    <a:cubicBezTo>
                      <a:pt x="2507" y="3136"/>
                      <a:pt x="3133" y="3"/>
                      <a:pt x="3033" y="3"/>
                    </a:cubicBezTo>
                    <a:cubicBezTo>
                      <a:pt x="3033" y="2"/>
                      <a:pt x="3033" y="1"/>
                      <a:pt x="3033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24" name="Google Shape;3224;p37"/>
              <p:cNvSpPr/>
              <p:nvPr/>
            </p:nvSpPr>
            <p:spPr>
              <a:xfrm>
                <a:off x="2701775" y="3540150"/>
                <a:ext cx="391625" cy="81325"/>
              </a:xfrm>
              <a:custGeom>
                <a:avLst/>
                <a:gdLst/>
                <a:ahLst/>
                <a:cxnLst/>
                <a:rect l="l" t="t" r="r" b="b"/>
                <a:pathLst>
                  <a:path w="15665" h="3253" extrusionOk="0">
                    <a:moveTo>
                      <a:pt x="41" y="1"/>
                    </a:moveTo>
                    <a:cubicBezTo>
                      <a:pt x="14" y="1"/>
                      <a:pt x="1" y="4"/>
                      <a:pt x="1" y="10"/>
                    </a:cubicBezTo>
                    <a:cubicBezTo>
                      <a:pt x="1" y="110"/>
                      <a:pt x="3459" y="837"/>
                      <a:pt x="7745" y="1790"/>
                    </a:cubicBezTo>
                    <a:cubicBezTo>
                      <a:pt x="11858" y="2565"/>
                      <a:pt x="15133" y="3253"/>
                      <a:pt x="15525" y="3253"/>
                    </a:cubicBezTo>
                    <a:cubicBezTo>
                      <a:pt x="15551" y="3253"/>
                      <a:pt x="15565" y="3250"/>
                      <a:pt x="15565" y="3243"/>
                    </a:cubicBezTo>
                    <a:cubicBezTo>
                      <a:pt x="15665" y="3143"/>
                      <a:pt x="12131" y="2416"/>
                      <a:pt x="7845" y="1464"/>
                    </a:cubicBezTo>
                    <a:cubicBezTo>
                      <a:pt x="3826" y="688"/>
                      <a:pt x="447" y="1"/>
                      <a:pt x="41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25" name="Google Shape;3225;p37"/>
              <p:cNvSpPr/>
              <p:nvPr/>
            </p:nvSpPr>
            <p:spPr>
              <a:xfrm>
                <a:off x="2960550" y="3694525"/>
                <a:ext cx="60175" cy="70200"/>
              </a:xfrm>
              <a:custGeom>
                <a:avLst/>
                <a:gdLst/>
                <a:ahLst/>
                <a:cxnLst/>
                <a:rect l="l" t="t" r="r" b="b"/>
                <a:pathLst>
                  <a:path w="2407" h="2808" extrusionOk="0">
                    <a:moveTo>
                      <a:pt x="0" y="1"/>
                    </a:moveTo>
                    <a:lnTo>
                      <a:pt x="0" y="201"/>
                    </a:lnTo>
                    <a:cubicBezTo>
                      <a:pt x="0" y="928"/>
                      <a:pt x="0" y="1555"/>
                      <a:pt x="101" y="2081"/>
                    </a:cubicBezTo>
                    <a:cubicBezTo>
                      <a:pt x="101" y="2507"/>
                      <a:pt x="201" y="2808"/>
                      <a:pt x="201" y="2808"/>
                    </a:cubicBezTo>
                    <a:cubicBezTo>
                      <a:pt x="201" y="2808"/>
                      <a:pt x="301" y="2507"/>
                      <a:pt x="301" y="1981"/>
                    </a:cubicBezTo>
                    <a:cubicBezTo>
                      <a:pt x="301" y="1564"/>
                      <a:pt x="205" y="956"/>
                      <a:pt x="201" y="343"/>
                    </a:cubicBezTo>
                    <a:lnTo>
                      <a:pt x="201" y="343"/>
                    </a:lnTo>
                    <a:cubicBezTo>
                      <a:pt x="1410" y="845"/>
                      <a:pt x="2406" y="1154"/>
                      <a:pt x="2406" y="1154"/>
                    </a:cubicBezTo>
                    <a:cubicBezTo>
                      <a:pt x="2406" y="1028"/>
                      <a:pt x="1454" y="627"/>
                      <a:pt x="201" y="101"/>
                    </a:cubicBezTo>
                    <a:lnTo>
                      <a:pt x="0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26" name="Google Shape;3226;p37"/>
              <p:cNvSpPr/>
              <p:nvPr/>
            </p:nvSpPr>
            <p:spPr>
              <a:xfrm>
                <a:off x="2936750" y="3657550"/>
                <a:ext cx="42000" cy="50150"/>
              </a:xfrm>
              <a:custGeom>
                <a:avLst/>
                <a:gdLst/>
                <a:ahLst/>
                <a:cxnLst/>
                <a:rect l="l" t="t" r="r" b="b"/>
                <a:pathLst>
                  <a:path w="1680" h="2006" extrusionOk="0">
                    <a:moveTo>
                      <a:pt x="0" y="1"/>
                    </a:moveTo>
                    <a:lnTo>
                      <a:pt x="0" y="227"/>
                    </a:lnTo>
                    <a:lnTo>
                      <a:pt x="0" y="327"/>
                    </a:lnTo>
                    <a:cubicBezTo>
                      <a:pt x="0" y="753"/>
                      <a:pt x="0" y="1154"/>
                      <a:pt x="125" y="1480"/>
                    </a:cubicBezTo>
                    <a:cubicBezTo>
                      <a:pt x="125" y="1780"/>
                      <a:pt x="226" y="2006"/>
                      <a:pt x="226" y="2006"/>
                    </a:cubicBezTo>
                    <a:cubicBezTo>
                      <a:pt x="226" y="2006"/>
                      <a:pt x="326" y="1780"/>
                      <a:pt x="326" y="1480"/>
                    </a:cubicBezTo>
                    <a:cubicBezTo>
                      <a:pt x="326" y="1197"/>
                      <a:pt x="250" y="857"/>
                      <a:pt x="296" y="493"/>
                    </a:cubicBezTo>
                    <a:lnTo>
                      <a:pt x="296" y="493"/>
                    </a:lnTo>
                    <a:cubicBezTo>
                      <a:pt x="908" y="725"/>
                      <a:pt x="1437" y="879"/>
                      <a:pt x="1615" y="879"/>
                    </a:cubicBezTo>
                    <a:cubicBezTo>
                      <a:pt x="1657" y="879"/>
                      <a:pt x="1679" y="871"/>
                      <a:pt x="1679" y="853"/>
                    </a:cubicBezTo>
                    <a:cubicBezTo>
                      <a:pt x="1679" y="853"/>
                      <a:pt x="1053" y="427"/>
                      <a:pt x="226" y="126"/>
                    </a:cubicBezTo>
                    <a:lnTo>
                      <a:pt x="0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27" name="Google Shape;3227;p37"/>
              <p:cNvSpPr/>
              <p:nvPr/>
            </p:nvSpPr>
            <p:spPr>
              <a:xfrm>
                <a:off x="2991875" y="3456800"/>
                <a:ext cx="70200" cy="59800"/>
              </a:xfrm>
              <a:custGeom>
                <a:avLst/>
                <a:gdLst/>
                <a:ahLst/>
                <a:cxnLst/>
                <a:rect l="l" t="t" r="r" b="b"/>
                <a:pathLst>
                  <a:path w="2808" h="2392" extrusionOk="0">
                    <a:moveTo>
                      <a:pt x="1134" y="1"/>
                    </a:moveTo>
                    <a:cubicBezTo>
                      <a:pt x="1007" y="1"/>
                      <a:pt x="599" y="1006"/>
                      <a:pt x="101" y="2191"/>
                    </a:cubicBezTo>
                    <a:lnTo>
                      <a:pt x="1" y="2392"/>
                    </a:lnTo>
                    <a:lnTo>
                      <a:pt x="301" y="2392"/>
                    </a:lnTo>
                    <a:cubicBezTo>
                      <a:pt x="1053" y="2392"/>
                      <a:pt x="1680" y="2292"/>
                      <a:pt x="2081" y="2292"/>
                    </a:cubicBezTo>
                    <a:cubicBezTo>
                      <a:pt x="2507" y="2191"/>
                      <a:pt x="2808" y="2191"/>
                      <a:pt x="2808" y="2091"/>
                    </a:cubicBezTo>
                    <a:lnTo>
                      <a:pt x="385" y="2091"/>
                    </a:lnTo>
                    <a:cubicBezTo>
                      <a:pt x="872" y="931"/>
                      <a:pt x="1248" y="11"/>
                      <a:pt x="1153" y="11"/>
                    </a:cubicBezTo>
                    <a:cubicBezTo>
                      <a:pt x="1148" y="4"/>
                      <a:pt x="1142" y="1"/>
                      <a:pt x="1134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28" name="Google Shape;3228;p37"/>
              <p:cNvSpPr/>
              <p:nvPr/>
            </p:nvSpPr>
            <p:spPr>
              <a:xfrm>
                <a:off x="2958050" y="3495900"/>
                <a:ext cx="49525" cy="44525"/>
              </a:xfrm>
              <a:custGeom>
                <a:avLst/>
                <a:gdLst/>
                <a:ahLst/>
                <a:cxnLst/>
                <a:rect l="l" t="t" r="r" b="b"/>
                <a:pathLst>
                  <a:path w="1981" h="1781" extrusionOk="0">
                    <a:moveTo>
                      <a:pt x="827" y="1"/>
                    </a:moveTo>
                    <a:cubicBezTo>
                      <a:pt x="727" y="1"/>
                      <a:pt x="401" y="627"/>
                      <a:pt x="0" y="1580"/>
                    </a:cubicBezTo>
                    <a:lnTo>
                      <a:pt x="0" y="1680"/>
                    </a:lnTo>
                    <a:lnTo>
                      <a:pt x="201" y="1780"/>
                    </a:lnTo>
                    <a:cubicBezTo>
                      <a:pt x="727" y="1780"/>
                      <a:pt x="1153" y="1680"/>
                      <a:pt x="1454" y="1680"/>
                    </a:cubicBezTo>
                    <a:cubicBezTo>
                      <a:pt x="1780" y="1580"/>
                      <a:pt x="1980" y="1580"/>
                      <a:pt x="1980" y="1580"/>
                    </a:cubicBezTo>
                    <a:cubicBezTo>
                      <a:pt x="1980" y="1454"/>
                      <a:pt x="1780" y="1454"/>
                      <a:pt x="1454" y="1454"/>
                    </a:cubicBezTo>
                    <a:lnTo>
                      <a:pt x="378" y="1454"/>
                    </a:lnTo>
                    <a:cubicBezTo>
                      <a:pt x="658" y="629"/>
                      <a:pt x="827" y="93"/>
                      <a:pt x="827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29" name="Google Shape;3229;p37"/>
              <p:cNvSpPr/>
              <p:nvPr/>
            </p:nvSpPr>
            <p:spPr>
              <a:xfrm>
                <a:off x="2889750" y="3435750"/>
                <a:ext cx="47025" cy="44525"/>
              </a:xfrm>
              <a:custGeom>
                <a:avLst/>
                <a:gdLst/>
                <a:ahLst/>
                <a:cxnLst/>
                <a:rect l="l" t="t" r="r" b="b"/>
                <a:pathLst>
                  <a:path w="1881" h="1781" extrusionOk="0">
                    <a:moveTo>
                      <a:pt x="0" y="1"/>
                    </a:moveTo>
                    <a:cubicBezTo>
                      <a:pt x="0" y="1"/>
                      <a:pt x="126" y="728"/>
                      <a:pt x="426" y="1680"/>
                    </a:cubicBezTo>
                    <a:lnTo>
                      <a:pt x="527" y="1780"/>
                    </a:lnTo>
                    <a:lnTo>
                      <a:pt x="627" y="1680"/>
                    </a:lnTo>
                    <a:lnTo>
                      <a:pt x="752" y="1680"/>
                    </a:lnTo>
                    <a:lnTo>
                      <a:pt x="1579" y="853"/>
                    </a:lnTo>
                    <a:cubicBezTo>
                      <a:pt x="1780" y="527"/>
                      <a:pt x="1880" y="427"/>
                      <a:pt x="1880" y="427"/>
                    </a:cubicBezTo>
                    <a:cubicBezTo>
                      <a:pt x="1880" y="400"/>
                      <a:pt x="1866" y="387"/>
                      <a:pt x="1841" y="387"/>
                    </a:cubicBezTo>
                    <a:cubicBezTo>
                      <a:pt x="1773" y="387"/>
                      <a:pt x="1626" y="481"/>
                      <a:pt x="1479" y="627"/>
                    </a:cubicBezTo>
                    <a:cubicBezTo>
                      <a:pt x="1201" y="820"/>
                      <a:pt x="941" y="1067"/>
                      <a:pt x="668" y="1339"/>
                    </a:cubicBezTo>
                    <a:lnTo>
                      <a:pt x="668" y="1339"/>
                    </a:lnTo>
                    <a:cubicBezTo>
                      <a:pt x="375" y="523"/>
                      <a:pt x="115" y="1"/>
                      <a:pt x="0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30" name="Google Shape;3230;p37"/>
              <p:cNvSpPr/>
              <p:nvPr/>
            </p:nvSpPr>
            <p:spPr>
              <a:xfrm>
                <a:off x="2991875" y="3578875"/>
                <a:ext cx="42000" cy="47375"/>
              </a:xfrm>
              <a:custGeom>
                <a:avLst/>
                <a:gdLst/>
                <a:ahLst/>
                <a:cxnLst/>
                <a:rect l="l" t="t" r="r" b="b"/>
                <a:pathLst>
                  <a:path w="1680" h="1895" extrusionOk="0">
                    <a:moveTo>
                      <a:pt x="1536" y="0"/>
                    </a:moveTo>
                    <a:cubicBezTo>
                      <a:pt x="1428" y="0"/>
                      <a:pt x="846" y="393"/>
                      <a:pt x="101" y="867"/>
                    </a:cubicBezTo>
                    <a:lnTo>
                      <a:pt x="1" y="968"/>
                    </a:lnTo>
                    <a:lnTo>
                      <a:pt x="101" y="1068"/>
                    </a:lnTo>
                    <a:cubicBezTo>
                      <a:pt x="527" y="1394"/>
                      <a:pt x="928" y="1594"/>
                      <a:pt x="1254" y="1694"/>
                    </a:cubicBezTo>
                    <a:cubicBezTo>
                      <a:pt x="1454" y="1795"/>
                      <a:pt x="1680" y="1895"/>
                      <a:pt x="1680" y="1895"/>
                    </a:cubicBezTo>
                    <a:cubicBezTo>
                      <a:pt x="1680" y="1895"/>
                      <a:pt x="1554" y="1694"/>
                      <a:pt x="1354" y="1594"/>
                    </a:cubicBezTo>
                    <a:cubicBezTo>
                      <a:pt x="1088" y="1417"/>
                      <a:pt x="802" y="1220"/>
                      <a:pt x="444" y="968"/>
                    </a:cubicBezTo>
                    <a:lnTo>
                      <a:pt x="444" y="968"/>
                    </a:lnTo>
                    <a:cubicBezTo>
                      <a:pt x="1131" y="491"/>
                      <a:pt x="1672" y="132"/>
                      <a:pt x="1554" y="15"/>
                    </a:cubicBezTo>
                    <a:cubicBezTo>
                      <a:pt x="1554" y="5"/>
                      <a:pt x="1548" y="0"/>
                      <a:pt x="1536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31" name="Google Shape;3231;p37"/>
              <p:cNvSpPr/>
              <p:nvPr/>
            </p:nvSpPr>
            <p:spPr>
              <a:xfrm>
                <a:off x="2874075" y="3480075"/>
                <a:ext cx="68325" cy="62850"/>
              </a:xfrm>
              <a:custGeom>
                <a:avLst/>
                <a:gdLst/>
                <a:ahLst/>
                <a:cxnLst/>
                <a:rect l="l" t="t" r="r" b="b"/>
                <a:pathLst>
                  <a:path w="2733" h="2514" extrusionOk="0">
                    <a:moveTo>
                      <a:pt x="19" y="1"/>
                    </a:moveTo>
                    <a:cubicBezTo>
                      <a:pt x="12" y="1"/>
                      <a:pt x="6" y="3"/>
                      <a:pt x="1" y="7"/>
                    </a:cubicBezTo>
                    <a:cubicBezTo>
                      <a:pt x="1" y="7"/>
                      <a:pt x="226" y="1060"/>
                      <a:pt x="627" y="2413"/>
                    </a:cubicBezTo>
                    <a:lnTo>
                      <a:pt x="627" y="2513"/>
                    </a:lnTo>
                    <a:lnTo>
                      <a:pt x="853" y="2413"/>
                    </a:lnTo>
                    <a:cubicBezTo>
                      <a:pt x="1479" y="1987"/>
                      <a:pt x="1880" y="1586"/>
                      <a:pt x="2206" y="1260"/>
                    </a:cubicBezTo>
                    <a:cubicBezTo>
                      <a:pt x="2507" y="834"/>
                      <a:pt x="2733" y="634"/>
                      <a:pt x="2733" y="634"/>
                    </a:cubicBezTo>
                    <a:lnTo>
                      <a:pt x="2733" y="634"/>
                    </a:lnTo>
                    <a:cubicBezTo>
                      <a:pt x="2733" y="634"/>
                      <a:pt x="2407" y="734"/>
                      <a:pt x="2106" y="1060"/>
                    </a:cubicBezTo>
                    <a:cubicBezTo>
                      <a:pt x="1698" y="1348"/>
                      <a:pt x="1290" y="1751"/>
                      <a:pt x="815" y="2159"/>
                    </a:cubicBezTo>
                    <a:lnTo>
                      <a:pt x="815" y="2159"/>
                    </a:lnTo>
                    <a:cubicBezTo>
                      <a:pt x="511" y="940"/>
                      <a:pt x="156" y="1"/>
                      <a:pt x="19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32" name="Google Shape;3232;p37"/>
              <p:cNvSpPr/>
              <p:nvPr/>
            </p:nvSpPr>
            <p:spPr>
              <a:xfrm>
                <a:off x="2832725" y="3616200"/>
                <a:ext cx="67700" cy="62850"/>
              </a:xfrm>
              <a:custGeom>
                <a:avLst/>
                <a:gdLst/>
                <a:ahLst/>
                <a:cxnLst/>
                <a:rect l="l" t="t" r="r" b="b"/>
                <a:pathLst>
                  <a:path w="2708" h="2514" extrusionOk="0">
                    <a:moveTo>
                      <a:pt x="2081" y="1"/>
                    </a:moveTo>
                    <a:lnTo>
                      <a:pt x="1880" y="101"/>
                    </a:lnTo>
                    <a:cubicBezTo>
                      <a:pt x="1254" y="527"/>
                      <a:pt x="828" y="928"/>
                      <a:pt x="527" y="1354"/>
                    </a:cubicBezTo>
                    <a:cubicBezTo>
                      <a:pt x="201" y="1655"/>
                      <a:pt x="1" y="1881"/>
                      <a:pt x="1" y="1881"/>
                    </a:cubicBezTo>
                    <a:cubicBezTo>
                      <a:pt x="101" y="1881"/>
                      <a:pt x="301" y="1780"/>
                      <a:pt x="627" y="1454"/>
                    </a:cubicBezTo>
                    <a:cubicBezTo>
                      <a:pt x="1014" y="1165"/>
                      <a:pt x="1423" y="758"/>
                      <a:pt x="1924" y="348"/>
                    </a:cubicBezTo>
                    <a:lnTo>
                      <a:pt x="1924" y="348"/>
                    </a:lnTo>
                    <a:cubicBezTo>
                      <a:pt x="2287" y="1571"/>
                      <a:pt x="2583" y="2514"/>
                      <a:pt x="2693" y="2514"/>
                    </a:cubicBezTo>
                    <a:cubicBezTo>
                      <a:pt x="2698" y="2514"/>
                      <a:pt x="2703" y="2512"/>
                      <a:pt x="2707" y="2507"/>
                    </a:cubicBezTo>
                    <a:cubicBezTo>
                      <a:pt x="2707" y="2507"/>
                      <a:pt x="2507" y="1454"/>
                      <a:pt x="2081" y="101"/>
                    </a:cubicBezTo>
                    <a:lnTo>
                      <a:pt x="2081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33" name="Google Shape;3233;p37"/>
              <p:cNvSpPr/>
              <p:nvPr/>
            </p:nvSpPr>
            <p:spPr>
              <a:xfrm>
                <a:off x="2921075" y="3569225"/>
                <a:ext cx="65825" cy="67675"/>
              </a:xfrm>
              <a:custGeom>
                <a:avLst/>
                <a:gdLst/>
                <a:ahLst/>
                <a:cxnLst/>
                <a:rect l="l" t="t" r="r" b="b"/>
                <a:pathLst>
                  <a:path w="2633" h="2707" extrusionOk="0">
                    <a:moveTo>
                      <a:pt x="2632" y="0"/>
                    </a:moveTo>
                    <a:lnTo>
                      <a:pt x="2632" y="0"/>
                    </a:lnTo>
                    <a:cubicBezTo>
                      <a:pt x="2632" y="0"/>
                      <a:pt x="1479" y="201"/>
                      <a:pt x="226" y="627"/>
                    </a:cubicBezTo>
                    <a:lnTo>
                      <a:pt x="0" y="627"/>
                    </a:lnTo>
                    <a:lnTo>
                      <a:pt x="126" y="827"/>
                    </a:lnTo>
                    <a:cubicBezTo>
                      <a:pt x="527" y="1454"/>
                      <a:pt x="1053" y="1880"/>
                      <a:pt x="1379" y="2181"/>
                    </a:cubicBezTo>
                    <a:lnTo>
                      <a:pt x="1880" y="2707"/>
                    </a:lnTo>
                    <a:cubicBezTo>
                      <a:pt x="2006" y="2707"/>
                      <a:pt x="1780" y="2406"/>
                      <a:pt x="1479" y="2080"/>
                    </a:cubicBezTo>
                    <a:cubicBezTo>
                      <a:pt x="1263" y="1672"/>
                      <a:pt x="794" y="1287"/>
                      <a:pt x="468" y="792"/>
                    </a:cubicBezTo>
                    <a:lnTo>
                      <a:pt x="468" y="792"/>
                    </a:lnTo>
                    <a:cubicBezTo>
                      <a:pt x="1658" y="495"/>
                      <a:pt x="2632" y="97"/>
                      <a:pt x="2632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34" name="Google Shape;3234;p37"/>
              <p:cNvSpPr/>
              <p:nvPr/>
            </p:nvSpPr>
            <p:spPr>
              <a:xfrm>
                <a:off x="3620950" y="3255925"/>
                <a:ext cx="109675" cy="164200"/>
              </a:xfrm>
              <a:custGeom>
                <a:avLst/>
                <a:gdLst/>
                <a:ahLst/>
                <a:cxnLst/>
                <a:rect l="l" t="t" r="r" b="b"/>
                <a:pathLst>
                  <a:path w="4387" h="6568" extrusionOk="0">
                    <a:moveTo>
                      <a:pt x="1" y="1"/>
                    </a:moveTo>
                    <a:cubicBezTo>
                      <a:pt x="1" y="1"/>
                      <a:pt x="953" y="1555"/>
                      <a:pt x="2206" y="3334"/>
                    </a:cubicBezTo>
                    <a:cubicBezTo>
                      <a:pt x="3334" y="5114"/>
                      <a:pt x="4387" y="6567"/>
                      <a:pt x="4387" y="6567"/>
                    </a:cubicBezTo>
                    <a:cubicBezTo>
                      <a:pt x="4387" y="6567"/>
                      <a:pt x="3459" y="5114"/>
                      <a:pt x="2306" y="3234"/>
                    </a:cubicBezTo>
                    <a:cubicBezTo>
                      <a:pt x="1053" y="1454"/>
                      <a:pt x="101" y="1"/>
                      <a:pt x="1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35" name="Google Shape;3235;p37"/>
              <p:cNvSpPr/>
              <p:nvPr/>
            </p:nvSpPr>
            <p:spPr>
              <a:xfrm>
                <a:off x="3594625" y="3279125"/>
                <a:ext cx="151675" cy="99825"/>
              </a:xfrm>
              <a:custGeom>
                <a:avLst/>
                <a:gdLst/>
                <a:ahLst/>
                <a:cxnLst/>
                <a:rect l="l" t="t" r="r" b="b"/>
                <a:pathLst>
                  <a:path w="6067" h="3993" extrusionOk="0">
                    <a:moveTo>
                      <a:pt x="6066" y="0"/>
                    </a:moveTo>
                    <a:cubicBezTo>
                      <a:pt x="6066" y="0"/>
                      <a:pt x="4713" y="852"/>
                      <a:pt x="3034" y="1980"/>
                    </a:cubicBezTo>
                    <a:cubicBezTo>
                      <a:pt x="1379" y="3033"/>
                      <a:pt x="1" y="3985"/>
                      <a:pt x="1" y="3985"/>
                    </a:cubicBezTo>
                    <a:cubicBezTo>
                      <a:pt x="7" y="3990"/>
                      <a:pt x="16" y="3992"/>
                      <a:pt x="28" y="3992"/>
                    </a:cubicBezTo>
                    <a:cubicBezTo>
                      <a:pt x="259" y="3992"/>
                      <a:pt x="1560" y="3083"/>
                      <a:pt x="3134" y="2105"/>
                    </a:cubicBezTo>
                    <a:cubicBezTo>
                      <a:pt x="4813" y="952"/>
                      <a:pt x="6066" y="100"/>
                      <a:pt x="6066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36" name="Google Shape;3236;p37"/>
              <p:cNvSpPr/>
              <p:nvPr/>
            </p:nvSpPr>
            <p:spPr>
              <a:xfrm>
                <a:off x="3649775" y="3253425"/>
                <a:ext cx="36375" cy="164175"/>
              </a:xfrm>
              <a:custGeom>
                <a:avLst/>
                <a:gdLst/>
                <a:ahLst/>
                <a:cxnLst/>
                <a:rect l="l" t="t" r="r" b="b"/>
                <a:pathLst>
                  <a:path w="1455" h="6567" extrusionOk="0">
                    <a:moveTo>
                      <a:pt x="1354" y="0"/>
                    </a:moveTo>
                    <a:cubicBezTo>
                      <a:pt x="1354" y="0"/>
                      <a:pt x="1053" y="1454"/>
                      <a:pt x="627" y="3234"/>
                    </a:cubicBezTo>
                    <a:cubicBezTo>
                      <a:pt x="201" y="5113"/>
                      <a:pt x="1" y="6567"/>
                      <a:pt x="1" y="6567"/>
                    </a:cubicBezTo>
                    <a:cubicBezTo>
                      <a:pt x="1" y="6567"/>
                      <a:pt x="427" y="5113"/>
                      <a:pt x="727" y="3334"/>
                    </a:cubicBezTo>
                    <a:cubicBezTo>
                      <a:pt x="1153" y="1454"/>
                      <a:pt x="1454" y="0"/>
                      <a:pt x="1354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37" name="Google Shape;3237;p37"/>
              <p:cNvSpPr/>
              <p:nvPr/>
            </p:nvSpPr>
            <p:spPr>
              <a:xfrm>
                <a:off x="3582100" y="3307925"/>
                <a:ext cx="182350" cy="39500"/>
              </a:xfrm>
              <a:custGeom>
                <a:avLst/>
                <a:gdLst/>
                <a:ahLst/>
                <a:cxnLst/>
                <a:rect l="l" t="t" r="r" b="b"/>
                <a:pathLst>
                  <a:path w="7294" h="1580" extrusionOk="0">
                    <a:moveTo>
                      <a:pt x="1" y="1"/>
                    </a:moveTo>
                    <a:cubicBezTo>
                      <a:pt x="1" y="101"/>
                      <a:pt x="1655" y="427"/>
                      <a:pt x="3635" y="828"/>
                    </a:cubicBezTo>
                    <a:cubicBezTo>
                      <a:pt x="5640" y="1254"/>
                      <a:pt x="7294" y="1580"/>
                      <a:pt x="7294" y="1580"/>
                    </a:cubicBezTo>
                    <a:cubicBezTo>
                      <a:pt x="7294" y="1455"/>
                      <a:pt x="5740" y="1154"/>
                      <a:pt x="3635" y="728"/>
                    </a:cubicBezTo>
                    <a:cubicBezTo>
                      <a:pt x="1655" y="327"/>
                      <a:pt x="101" y="1"/>
                      <a:pt x="1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38" name="Google Shape;3238;p37"/>
              <p:cNvSpPr/>
              <p:nvPr/>
            </p:nvSpPr>
            <p:spPr>
              <a:xfrm>
                <a:off x="3613425" y="3253425"/>
                <a:ext cx="28225" cy="31350"/>
              </a:xfrm>
              <a:custGeom>
                <a:avLst/>
                <a:gdLst/>
                <a:ahLst/>
                <a:cxnLst/>
                <a:rect l="l" t="t" r="r" b="b"/>
                <a:pathLst>
                  <a:path w="1129" h="1254" extrusionOk="0">
                    <a:moveTo>
                      <a:pt x="1028" y="0"/>
                    </a:moveTo>
                    <a:cubicBezTo>
                      <a:pt x="1028" y="0"/>
                      <a:pt x="928" y="101"/>
                      <a:pt x="928" y="301"/>
                    </a:cubicBezTo>
                    <a:cubicBezTo>
                      <a:pt x="1028" y="502"/>
                      <a:pt x="1028" y="828"/>
                      <a:pt x="1028" y="1128"/>
                    </a:cubicBezTo>
                    <a:cubicBezTo>
                      <a:pt x="502" y="828"/>
                      <a:pt x="1" y="727"/>
                      <a:pt x="1" y="727"/>
                    </a:cubicBezTo>
                    <a:lnTo>
                      <a:pt x="1" y="727"/>
                    </a:lnTo>
                    <a:cubicBezTo>
                      <a:pt x="1" y="727"/>
                      <a:pt x="402" y="928"/>
                      <a:pt x="1028" y="1254"/>
                    </a:cubicBezTo>
                    <a:lnTo>
                      <a:pt x="1129" y="1254"/>
                    </a:lnTo>
                    <a:lnTo>
                      <a:pt x="1129" y="1128"/>
                    </a:lnTo>
                    <a:cubicBezTo>
                      <a:pt x="1129" y="828"/>
                      <a:pt x="1129" y="502"/>
                      <a:pt x="1028" y="301"/>
                    </a:cubicBezTo>
                    <a:lnTo>
                      <a:pt x="1028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39" name="Google Shape;3239;p37"/>
              <p:cNvSpPr/>
              <p:nvPr/>
            </p:nvSpPr>
            <p:spPr>
              <a:xfrm>
                <a:off x="3701775" y="3381250"/>
                <a:ext cx="28850" cy="31350"/>
              </a:xfrm>
              <a:custGeom>
                <a:avLst/>
                <a:gdLst/>
                <a:ahLst/>
                <a:cxnLst/>
                <a:rect l="l" t="t" r="r" b="b"/>
                <a:pathLst>
                  <a:path w="1154" h="1254" extrusionOk="0">
                    <a:moveTo>
                      <a:pt x="1" y="0"/>
                    </a:moveTo>
                    <a:lnTo>
                      <a:pt x="1" y="101"/>
                    </a:lnTo>
                    <a:cubicBezTo>
                      <a:pt x="1" y="401"/>
                      <a:pt x="101" y="727"/>
                      <a:pt x="101" y="928"/>
                    </a:cubicBezTo>
                    <a:cubicBezTo>
                      <a:pt x="101" y="1153"/>
                      <a:pt x="101" y="1253"/>
                      <a:pt x="226" y="1253"/>
                    </a:cubicBezTo>
                    <a:lnTo>
                      <a:pt x="226" y="928"/>
                    </a:lnTo>
                    <a:lnTo>
                      <a:pt x="226" y="149"/>
                    </a:lnTo>
                    <a:lnTo>
                      <a:pt x="226" y="149"/>
                    </a:lnTo>
                    <a:cubicBezTo>
                      <a:pt x="708" y="335"/>
                      <a:pt x="1154" y="527"/>
                      <a:pt x="1154" y="527"/>
                    </a:cubicBezTo>
                    <a:cubicBezTo>
                      <a:pt x="1154" y="401"/>
                      <a:pt x="728" y="201"/>
                      <a:pt x="101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40" name="Google Shape;3240;p37"/>
              <p:cNvSpPr/>
              <p:nvPr/>
            </p:nvSpPr>
            <p:spPr>
              <a:xfrm>
                <a:off x="3691750" y="3363075"/>
                <a:ext cx="20700" cy="23200"/>
              </a:xfrm>
              <a:custGeom>
                <a:avLst/>
                <a:gdLst/>
                <a:ahLst/>
                <a:cxnLst/>
                <a:rect l="l" t="t" r="r" b="b"/>
                <a:pathLst>
                  <a:path w="828" h="928" extrusionOk="0">
                    <a:moveTo>
                      <a:pt x="1" y="0"/>
                    </a:moveTo>
                    <a:lnTo>
                      <a:pt x="1" y="101"/>
                    </a:lnTo>
                    <a:cubicBezTo>
                      <a:pt x="1" y="401"/>
                      <a:pt x="101" y="627"/>
                      <a:pt x="101" y="727"/>
                    </a:cubicBezTo>
                    <a:lnTo>
                      <a:pt x="101" y="928"/>
                    </a:lnTo>
                    <a:cubicBezTo>
                      <a:pt x="101" y="928"/>
                      <a:pt x="201" y="828"/>
                      <a:pt x="201" y="727"/>
                    </a:cubicBezTo>
                    <a:cubicBezTo>
                      <a:pt x="201" y="534"/>
                      <a:pt x="128" y="433"/>
                      <a:pt x="170" y="218"/>
                    </a:cubicBezTo>
                    <a:lnTo>
                      <a:pt x="170" y="218"/>
                    </a:lnTo>
                    <a:cubicBezTo>
                      <a:pt x="539" y="312"/>
                      <a:pt x="828" y="401"/>
                      <a:pt x="828" y="401"/>
                    </a:cubicBezTo>
                    <a:cubicBezTo>
                      <a:pt x="828" y="401"/>
                      <a:pt x="551" y="231"/>
                      <a:pt x="193" y="126"/>
                    </a:cubicBezTo>
                    <a:lnTo>
                      <a:pt x="193" y="126"/>
                    </a:lnTo>
                    <a:cubicBezTo>
                      <a:pt x="196" y="118"/>
                      <a:pt x="198" y="109"/>
                      <a:pt x="201" y="101"/>
                    </a:cubicBezTo>
                    <a:lnTo>
                      <a:pt x="201" y="101"/>
                    </a:lnTo>
                    <a:lnTo>
                      <a:pt x="180" y="122"/>
                    </a:lnTo>
                    <a:lnTo>
                      <a:pt x="180" y="122"/>
                    </a:lnTo>
                    <a:cubicBezTo>
                      <a:pt x="154" y="115"/>
                      <a:pt x="128" y="107"/>
                      <a:pt x="101" y="101"/>
                    </a:cubicBezTo>
                    <a:lnTo>
                      <a:pt x="1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41" name="Google Shape;3241;p37"/>
              <p:cNvSpPr/>
              <p:nvPr/>
            </p:nvSpPr>
            <p:spPr>
              <a:xfrm>
                <a:off x="3717450" y="3269100"/>
                <a:ext cx="23825" cy="28200"/>
              </a:xfrm>
              <a:custGeom>
                <a:avLst/>
                <a:gdLst/>
                <a:ahLst/>
                <a:cxnLst/>
                <a:rect l="l" t="t" r="r" b="b"/>
                <a:pathLst>
                  <a:path w="953" h="1128" extrusionOk="0">
                    <a:moveTo>
                      <a:pt x="527" y="0"/>
                    </a:moveTo>
                    <a:cubicBezTo>
                      <a:pt x="527" y="0"/>
                      <a:pt x="326" y="401"/>
                      <a:pt x="101" y="1028"/>
                    </a:cubicBezTo>
                    <a:lnTo>
                      <a:pt x="0" y="1128"/>
                    </a:lnTo>
                    <a:lnTo>
                      <a:pt x="101" y="1128"/>
                    </a:lnTo>
                    <a:cubicBezTo>
                      <a:pt x="145" y="1128"/>
                      <a:pt x="186" y="1128"/>
                      <a:pt x="226" y="1128"/>
                    </a:cubicBezTo>
                    <a:lnTo>
                      <a:pt x="226" y="1128"/>
                    </a:lnTo>
                    <a:lnTo>
                      <a:pt x="226" y="1128"/>
                    </a:lnTo>
                    <a:cubicBezTo>
                      <a:pt x="226" y="1128"/>
                      <a:pt x="226" y="1128"/>
                      <a:pt x="226" y="1128"/>
                    </a:cubicBezTo>
                    <a:lnTo>
                      <a:pt x="226" y="1128"/>
                    </a:lnTo>
                    <a:cubicBezTo>
                      <a:pt x="568" y="1127"/>
                      <a:pt x="750" y="1117"/>
                      <a:pt x="953" y="1028"/>
                    </a:cubicBezTo>
                    <a:lnTo>
                      <a:pt x="258" y="1028"/>
                    </a:lnTo>
                    <a:cubicBezTo>
                      <a:pt x="447" y="449"/>
                      <a:pt x="621" y="0"/>
                      <a:pt x="527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42" name="Google Shape;3242;p37"/>
              <p:cNvSpPr/>
              <p:nvPr/>
            </p:nvSpPr>
            <p:spPr>
              <a:xfrm>
                <a:off x="3701775" y="3287250"/>
                <a:ext cx="23850" cy="20700"/>
              </a:xfrm>
              <a:custGeom>
                <a:avLst/>
                <a:gdLst/>
                <a:ahLst/>
                <a:cxnLst/>
                <a:rect l="l" t="t" r="r" b="b"/>
                <a:pathLst>
                  <a:path w="954" h="828" extrusionOk="0">
                    <a:moveTo>
                      <a:pt x="427" y="1"/>
                    </a:moveTo>
                    <a:cubicBezTo>
                      <a:pt x="327" y="1"/>
                      <a:pt x="226" y="302"/>
                      <a:pt x="1" y="728"/>
                    </a:cubicBezTo>
                    <a:lnTo>
                      <a:pt x="1" y="828"/>
                    </a:lnTo>
                    <a:lnTo>
                      <a:pt x="627" y="828"/>
                    </a:lnTo>
                    <a:cubicBezTo>
                      <a:pt x="853" y="728"/>
                      <a:pt x="953" y="728"/>
                      <a:pt x="953" y="728"/>
                    </a:cubicBezTo>
                    <a:lnTo>
                      <a:pt x="153" y="728"/>
                    </a:lnTo>
                    <a:cubicBezTo>
                      <a:pt x="342" y="355"/>
                      <a:pt x="427" y="93"/>
                      <a:pt x="427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43" name="Google Shape;3243;p37"/>
              <p:cNvSpPr/>
              <p:nvPr/>
            </p:nvSpPr>
            <p:spPr>
              <a:xfrm>
                <a:off x="3597775" y="3363075"/>
                <a:ext cx="23200" cy="28225"/>
              </a:xfrm>
              <a:custGeom>
                <a:avLst/>
                <a:gdLst/>
                <a:ahLst/>
                <a:cxnLst/>
                <a:rect l="l" t="t" r="r" b="b"/>
                <a:pathLst>
                  <a:path w="928" h="1129" extrusionOk="0">
                    <a:moveTo>
                      <a:pt x="727" y="0"/>
                    </a:moveTo>
                    <a:cubicBezTo>
                      <a:pt x="727" y="0"/>
                      <a:pt x="727" y="1"/>
                      <a:pt x="727" y="1"/>
                    </a:cubicBezTo>
                    <a:lnTo>
                      <a:pt x="727" y="1"/>
                    </a:lnTo>
                    <a:cubicBezTo>
                      <a:pt x="368" y="1"/>
                      <a:pt x="184" y="9"/>
                      <a:pt x="0" y="101"/>
                    </a:cubicBezTo>
                    <a:lnTo>
                      <a:pt x="691" y="101"/>
                    </a:lnTo>
                    <a:cubicBezTo>
                      <a:pt x="481" y="680"/>
                      <a:pt x="306" y="1128"/>
                      <a:pt x="401" y="1128"/>
                    </a:cubicBezTo>
                    <a:cubicBezTo>
                      <a:pt x="401" y="1128"/>
                      <a:pt x="627" y="727"/>
                      <a:pt x="827" y="101"/>
                    </a:cubicBezTo>
                    <a:lnTo>
                      <a:pt x="928" y="0"/>
                    </a:lnTo>
                    <a:lnTo>
                      <a:pt x="827" y="0"/>
                    </a:lnTo>
                    <a:cubicBezTo>
                      <a:pt x="793" y="0"/>
                      <a:pt x="759" y="0"/>
                      <a:pt x="727" y="1"/>
                    </a:cubicBezTo>
                    <a:lnTo>
                      <a:pt x="727" y="1"/>
                    </a:lnTo>
                    <a:lnTo>
                      <a:pt x="727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44" name="Google Shape;3244;p37"/>
              <p:cNvSpPr/>
              <p:nvPr/>
            </p:nvSpPr>
            <p:spPr>
              <a:xfrm>
                <a:off x="3613425" y="3352425"/>
                <a:ext cx="23225" cy="18675"/>
              </a:xfrm>
              <a:custGeom>
                <a:avLst/>
                <a:gdLst/>
                <a:ahLst/>
                <a:cxnLst/>
                <a:rect l="l" t="t" r="r" b="b"/>
                <a:pathLst>
                  <a:path w="929" h="747" extrusionOk="0">
                    <a:moveTo>
                      <a:pt x="302" y="0"/>
                    </a:moveTo>
                    <a:cubicBezTo>
                      <a:pt x="101" y="101"/>
                      <a:pt x="1" y="101"/>
                      <a:pt x="1" y="101"/>
                    </a:cubicBezTo>
                    <a:lnTo>
                      <a:pt x="781" y="101"/>
                    </a:lnTo>
                    <a:cubicBezTo>
                      <a:pt x="608" y="473"/>
                      <a:pt x="502" y="727"/>
                      <a:pt x="502" y="727"/>
                    </a:cubicBezTo>
                    <a:cubicBezTo>
                      <a:pt x="519" y="740"/>
                      <a:pt x="535" y="747"/>
                      <a:pt x="550" y="747"/>
                    </a:cubicBezTo>
                    <a:cubicBezTo>
                      <a:pt x="655" y="747"/>
                      <a:pt x="754" y="471"/>
                      <a:pt x="928" y="101"/>
                    </a:cubicBezTo>
                    <a:lnTo>
                      <a:pt x="928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45" name="Google Shape;3245;p37"/>
              <p:cNvSpPr/>
              <p:nvPr/>
            </p:nvSpPr>
            <p:spPr>
              <a:xfrm>
                <a:off x="3600275" y="3302925"/>
                <a:ext cx="18200" cy="20700"/>
              </a:xfrm>
              <a:custGeom>
                <a:avLst/>
                <a:gdLst/>
                <a:ahLst/>
                <a:cxnLst/>
                <a:rect l="l" t="t" r="r" b="b"/>
                <a:pathLst>
                  <a:path w="728" h="828" extrusionOk="0">
                    <a:moveTo>
                      <a:pt x="1" y="0"/>
                    </a:moveTo>
                    <a:lnTo>
                      <a:pt x="201" y="201"/>
                    </a:lnTo>
                    <a:cubicBezTo>
                      <a:pt x="284" y="201"/>
                      <a:pt x="368" y="340"/>
                      <a:pt x="523" y="458"/>
                    </a:cubicBezTo>
                    <a:lnTo>
                      <a:pt x="523" y="458"/>
                    </a:lnTo>
                    <a:cubicBezTo>
                      <a:pt x="168" y="660"/>
                      <a:pt x="1" y="828"/>
                      <a:pt x="1" y="828"/>
                    </a:cubicBezTo>
                    <a:cubicBezTo>
                      <a:pt x="1" y="828"/>
                      <a:pt x="301" y="727"/>
                      <a:pt x="727" y="527"/>
                    </a:cubicBezTo>
                    <a:lnTo>
                      <a:pt x="727" y="401"/>
                    </a:lnTo>
                    <a:cubicBezTo>
                      <a:pt x="527" y="301"/>
                      <a:pt x="301" y="201"/>
                      <a:pt x="201" y="101"/>
                    </a:cubicBezTo>
                    <a:cubicBezTo>
                      <a:pt x="101" y="0"/>
                      <a:pt x="1" y="0"/>
                      <a:pt x="1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46" name="Google Shape;3246;p37"/>
              <p:cNvSpPr/>
              <p:nvPr/>
            </p:nvSpPr>
            <p:spPr>
              <a:xfrm>
                <a:off x="3670450" y="3260575"/>
                <a:ext cx="21325" cy="21075"/>
              </a:xfrm>
              <a:custGeom>
                <a:avLst/>
                <a:gdLst/>
                <a:ahLst/>
                <a:cxnLst/>
                <a:rect l="l" t="t" r="r" b="b"/>
                <a:pathLst>
                  <a:path w="853" h="843" extrusionOk="0">
                    <a:moveTo>
                      <a:pt x="7" y="0"/>
                    </a:moveTo>
                    <a:cubicBezTo>
                      <a:pt x="3" y="0"/>
                      <a:pt x="1" y="5"/>
                      <a:pt x="1" y="15"/>
                    </a:cubicBezTo>
                    <a:cubicBezTo>
                      <a:pt x="1" y="15"/>
                      <a:pt x="101" y="341"/>
                      <a:pt x="226" y="742"/>
                    </a:cubicBezTo>
                    <a:lnTo>
                      <a:pt x="226" y="842"/>
                    </a:lnTo>
                    <a:lnTo>
                      <a:pt x="326" y="742"/>
                    </a:lnTo>
                    <a:cubicBezTo>
                      <a:pt x="527" y="642"/>
                      <a:pt x="627" y="441"/>
                      <a:pt x="727" y="341"/>
                    </a:cubicBezTo>
                    <a:cubicBezTo>
                      <a:pt x="853" y="216"/>
                      <a:pt x="853" y="116"/>
                      <a:pt x="853" y="115"/>
                    </a:cubicBezTo>
                    <a:lnTo>
                      <a:pt x="853" y="115"/>
                    </a:lnTo>
                    <a:cubicBezTo>
                      <a:pt x="853" y="116"/>
                      <a:pt x="727" y="216"/>
                      <a:pt x="627" y="341"/>
                    </a:cubicBezTo>
                    <a:cubicBezTo>
                      <a:pt x="542" y="341"/>
                      <a:pt x="456" y="487"/>
                      <a:pt x="309" y="592"/>
                    </a:cubicBezTo>
                    <a:lnTo>
                      <a:pt x="309" y="592"/>
                    </a:lnTo>
                    <a:cubicBezTo>
                      <a:pt x="214" y="328"/>
                      <a:pt x="43" y="0"/>
                      <a:pt x="7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47" name="Google Shape;3247;p37"/>
              <p:cNvSpPr/>
              <p:nvPr/>
            </p:nvSpPr>
            <p:spPr>
              <a:xfrm>
                <a:off x="3641625" y="3378750"/>
                <a:ext cx="23850" cy="21075"/>
              </a:xfrm>
              <a:custGeom>
                <a:avLst/>
                <a:gdLst/>
                <a:ahLst/>
                <a:cxnLst/>
                <a:rect l="l" t="t" r="r" b="b"/>
                <a:pathLst>
                  <a:path w="954" h="843" extrusionOk="0">
                    <a:moveTo>
                      <a:pt x="627" y="0"/>
                    </a:moveTo>
                    <a:lnTo>
                      <a:pt x="527" y="100"/>
                    </a:lnTo>
                    <a:cubicBezTo>
                      <a:pt x="427" y="201"/>
                      <a:pt x="226" y="401"/>
                      <a:pt x="126" y="501"/>
                    </a:cubicBezTo>
                    <a:cubicBezTo>
                      <a:pt x="126" y="627"/>
                      <a:pt x="1" y="727"/>
                      <a:pt x="1" y="727"/>
                    </a:cubicBezTo>
                    <a:cubicBezTo>
                      <a:pt x="1" y="727"/>
                      <a:pt x="126" y="627"/>
                      <a:pt x="226" y="627"/>
                    </a:cubicBezTo>
                    <a:cubicBezTo>
                      <a:pt x="314" y="517"/>
                      <a:pt x="402" y="349"/>
                      <a:pt x="557" y="242"/>
                    </a:cubicBezTo>
                    <a:lnTo>
                      <a:pt x="557" y="242"/>
                    </a:lnTo>
                    <a:cubicBezTo>
                      <a:pt x="740" y="507"/>
                      <a:pt x="832" y="842"/>
                      <a:pt x="850" y="842"/>
                    </a:cubicBezTo>
                    <a:cubicBezTo>
                      <a:pt x="852" y="842"/>
                      <a:pt x="853" y="837"/>
                      <a:pt x="853" y="827"/>
                    </a:cubicBezTo>
                    <a:cubicBezTo>
                      <a:pt x="953" y="827"/>
                      <a:pt x="853" y="501"/>
                      <a:pt x="627" y="100"/>
                    </a:cubicBezTo>
                    <a:lnTo>
                      <a:pt x="627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48" name="Google Shape;3248;p37"/>
              <p:cNvSpPr/>
              <p:nvPr/>
            </p:nvSpPr>
            <p:spPr>
              <a:xfrm>
                <a:off x="3717450" y="3326100"/>
                <a:ext cx="21325" cy="23850"/>
              </a:xfrm>
              <a:custGeom>
                <a:avLst/>
                <a:gdLst/>
                <a:ahLst/>
                <a:cxnLst/>
                <a:rect l="l" t="t" r="r" b="b"/>
                <a:pathLst>
                  <a:path w="853" h="954" extrusionOk="0">
                    <a:moveTo>
                      <a:pt x="727" y="1"/>
                    </a:moveTo>
                    <a:lnTo>
                      <a:pt x="101" y="427"/>
                    </a:lnTo>
                    <a:lnTo>
                      <a:pt x="0" y="427"/>
                    </a:lnTo>
                    <a:lnTo>
                      <a:pt x="101" y="527"/>
                    </a:lnTo>
                    <a:cubicBezTo>
                      <a:pt x="326" y="627"/>
                      <a:pt x="426" y="728"/>
                      <a:pt x="627" y="853"/>
                    </a:cubicBezTo>
                    <a:cubicBezTo>
                      <a:pt x="727" y="853"/>
                      <a:pt x="852" y="953"/>
                      <a:pt x="852" y="953"/>
                    </a:cubicBezTo>
                    <a:cubicBezTo>
                      <a:pt x="852" y="853"/>
                      <a:pt x="727" y="853"/>
                      <a:pt x="627" y="728"/>
                    </a:cubicBezTo>
                    <a:cubicBezTo>
                      <a:pt x="534" y="635"/>
                      <a:pt x="357" y="543"/>
                      <a:pt x="251" y="450"/>
                    </a:cubicBezTo>
                    <a:lnTo>
                      <a:pt x="251" y="450"/>
                    </a:lnTo>
                    <a:cubicBezTo>
                      <a:pt x="574" y="272"/>
                      <a:pt x="727" y="88"/>
                      <a:pt x="727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49" name="Google Shape;3249;p37"/>
              <p:cNvSpPr/>
              <p:nvPr/>
            </p:nvSpPr>
            <p:spPr>
              <a:xfrm>
                <a:off x="3662925" y="3279125"/>
                <a:ext cx="31350" cy="31350"/>
              </a:xfrm>
              <a:custGeom>
                <a:avLst/>
                <a:gdLst/>
                <a:ahLst/>
                <a:cxnLst/>
                <a:rect l="l" t="t" r="r" b="b"/>
                <a:pathLst>
                  <a:path w="1254" h="1254" extrusionOk="0">
                    <a:moveTo>
                      <a:pt x="1" y="0"/>
                    </a:moveTo>
                    <a:cubicBezTo>
                      <a:pt x="1" y="0"/>
                      <a:pt x="101" y="526"/>
                      <a:pt x="302" y="1153"/>
                    </a:cubicBezTo>
                    <a:lnTo>
                      <a:pt x="302" y="1253"/>
                    </a:lnTo>
                    <a:lnTo>
                      <a:pt x="402" y="1153"/>
                    </a:lnTo>
                    <a:cubicBezTo>
                      <a:pt x="728" y="952"/>
                      <a:pt x="928" y="727"/>
                      <a:pt x="1028" y="627"/>
                    </a:cubicBezTo>
                    <a:cubicBezTo>
                      <a:pt x="1154" y="426"/>
                      <a:pt x="1254" y="426"/>
                      <a:pt x="1254" y="326"/>
                    </a:cubicBezTo>
                    <a:lnTo>
                      <a:pt x="1254" y="326"/>
                    </a:lnTo>
                    <a:cubicBezTo>
                      <a:pt x="1254" y="326"/>
                      <a:pt x="1154" y="426"/>
                      <a:pt x="928" y="526"/>
                    </a:cubicBezTo>
                    <a:cubicBezTo>
                      <a:pt x="834" y="715"/>
                      <a:pt x="651" y="837"/>
                      <a:pt x="359" y="1017"/>
                    </a:cubicBezTo>
                    <a:lnTo>
                      <a:pt x="359" y="1017"/>
                    </a:lnTo>
                    <a:cubicBezTo>
                      <a:pt x="187" y="452"/>
                      <a:pt x="94" y="0"/>
                      <a:pt x="1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50" name="Google Shape;3250;p37"/>
              <p:cNvSpPr/>
              <p:nvPr/>
            </p:nvSpPr>
            <p:spPr>
              <a:xfrm>
                <a:off x="3623450" y="3300425"/>
                <a:ext cx="31375" cy="31350"/>
              </a:xfrm>
              <a:custGeom>
                <a:avLst/>
                <a:gdLst/>
                <a:ahLst/>
                <a:cxnLst/>
                <a:rect l="l" t="t" r="r" b="b"/>
                <a:pathLst>
                  <a:path w="1255" h="1254" extrusionOk="0">
                    <a:moveTo>
                      <a:pt x="327" y="0"/>
                    </a:moveTo>
                    <a:cubicBezTo>
                      <a:pt x="328" y="1"/>
                      <a:pt x="427" y="101"/>
                      <a:pt x="527" y="301"/>
                    </a:cubicBezTo>
                    <a:cubicBezTo>
                      <a:pt x="618" y="392"/>
                      <a:pt x="813" y="587"/>
                      <a:pt x="999" y="848"/>
                    </a:cubicBezTo>
                    <a:lnTo>
                      <a:pt x="999" y="848"/>
                    </a:lnTo>
                    <a:cubicBezTo>
                      <a:pt x="491" y="1043"/>
                      <a:pt x="1" y="1253"/>
                      <a:pt x="1" y="1253"/>
                    </a:cubicBezTo>
                    <a:cubicBezTo>
                      <a:pt x="1" y="1253"/>
                      <a:pt x="527" y="1128"/>
                      <a:pt x="1154" y="928"/>
                    </a:cubicBezTo>
                    <a:lnTo>
                      <a:pt x="1254" y="928"/>
                    </a:lnTo>
                    <a:lnTo>
                      <a:pt x="1154" y="827"/>
                    </a:lnTo>
                    <a:cubicBezTo>
                      <a:pt x="953" y="627"/>
                      <a:pt x="728" y="401"/>
                      <a:pt x="627" y="201"/>
                    </a:cubicBezTo>
                    <a:cubicBezTo>
                      <a:pt x="428" y="101"/>
                      <a:pt x="328" y="1"/>
                      <a:pt x="327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51" name="Google Shape;3251;p37"/>
              <p:cNvSpPr/>
              <p:nvPr/>
            </p:nvSpPr>
            <p:spPr>
              <a:xfrm>
                <a:off x="3644775" y="3344275"/>
                <a:ext cx="31350" cy="28850"/>
              </a:xfrm>
              <a:custGeom>
                <a:avLst/>
                <a:gdLst/>
                <a:ahLst/>
                <a:cxnLst/>
                <a:rect l="l" t="t" r="r" b="b"/>
                <a:pathLst>
                  <a:path w="1254" h="1154" extrusionOk="0">
                    <a:moveTo>
                      <a:pt x="827" y="1"/>
                    </a:moveTo>
                    <a:cubicBezTo>
                      <a:pt x="627" y="226"/>
                      <a:pt x="401" y="427"/>
                      <a:pt x="201" y="627"/>
                    </a:cubicBezTo>
                    <a:cubicBezTo>
                      <a:pt x="100" y="752"/>
                      <a:pt x="0" y="853"/>
                      <a:pt x="0" y="853"/>
                    </a:cubicBezTo>
                    <a:cubicBezTo>
                      <a:pt x="0" y="853"/>
                      <a:pt x="100" y="752"/>
                      <a:pt x="301" y="627"/>
                    </a:cubicBezTo>
                    <a:cubicBezTo>
                      <a:pt x="392" y="536"/>
                      <a:pt x="585" y="363"/>
                      <a:pt x="845" y="182"/>
                    </a:cubicBezTo>
                    <a:lnTo>
                      <a:pt x="845" y="182"/>
                    </a:lnTo>
                    <a:cubicBezTo>
                      <a:pt x="1034" y="776"/>
                      <a:pt x="1132" y="1153"/>
                      <a:pt x="1253" y="1153"/>
                    </a:cubicBezTo>
                    <a:cubicBezTo>
                      <a:pt x="1253" y="1153"/>
                      <a:pt x="1128" y="627"/>
                      <a:pt x="927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52" name="Google Shape;3252;p37"/>
              <p:cNvSpPr/>
              <p:nvPr/>
            </p:nvSpPr>
            <p:spPr>
              <a:xfrm>
                <a:off x="3686125" y="3322625"/>
                <a:ext cx="28850" cy="29825"/>
              </a:xfrm>
              <a:custGeom>
                <a:avLst/>
                <a:gdLst/>
                <a:ahLst/>
                <a:cxnLst/>
                <a:rect l="l" t="t" r="r" b="b"/>
                <a:pathLst>
                  <a:path w="1154" h="1193" extrusionOk="0">
                    <a:moveTo>
                      <a:pt x="1048" y="0"/>
                    </a:moveTo>
                    <a:cubicBezTo>
                      <a:pt x="864" y="0"/>
                      <a:pt x="459" y="93"/>
                      <a:pt x="0" y="240"/>
                    </a:cubicBezTo>
                    <a:lnTo>
                      <a:pt x="0" y="365"/>
                    </a:lnTo>
                    <a:cubicBezTo>
                      <a:pt x="226" y="666"/>
                      <a:pt x="426" y="867"/>
                      <a:pt x="627" y="992"/>
                    </a:cubicBezTo>
                    <a:cubicBezTo>
                      <a:pt x="526" y="766"/>
                      <a:pt x="326" y="566"/>
                      <a:pt x="100" y="365"/>
                    </a:cubicBezTo>
                    <a:cubicBezTo>
                      <a:pt x="727" y="240"/>
                      <a:pt x="1153" y="40"/>
                      <a:pt x="1153" y="40"/>
                    </a:cubicBezTo>
                    <a:cubicBezTo>
                      <a:pt x="1153" y="13"/>
                      <a:pt x="1115" y="0"/>
                      <a:pt x="1048" y="0"/>
                    </a:cubicBezTo>
                    <a:close/>
                    <a:moveTo>
                      <a:pt x="627" y="992"/>
                    </a:moveTo>
                    <a:cubicBezTo>
                      <a:pt x="727" y="1192"/>
                      <a:pt x="852" y="1192"/>
                      <a:pt x="852" y="1192"/>
                    </a:cubicBezTo>
                    <a:cubicBezTo>
                      <a:pt x="852" y="1192"/>
                      <a:pt x="852" y="1092"/>
                      <a:pt x="627" y="992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53" name="Google Shape;3253;p37"/>
              <p:cNvSpPr/>
              <p:nvPr/>
            </p:nvSpPr>
            <p:spPr>
              <a:xfrm>
                <a:off x="4033225" y="1190750"/>
                <a:ext cx="109675" cy="164200"/>
              </a:xfrm>
              <a:custGeom>
                <a:avLst/>
                <a:gdLst/>
                <a:ahLst/>
                <a:cxnLst/>
                <a:rect l="l" t="t" r="r" b="b"/>
                <a:pathLst>
                  <a:path w="4387" h="6568" extrusionOk="0">
                    <a:moveTo>
                      <a:pt x="1" y="1"/>
                    </a:moveTo>
                    <a:cubicBezTo>
                      <a:pt x="1" y="1"/>
                      <a:pt x="954" y="1555"/>
                      <a:pt x="2106" y="3334"/>
                    </a:cubicBezTo>
                    <a:cubicBezTo>
                      <a:pt x="3359" y="5214"/>
                      <a:pt x="4287" y="6567"/>
                      <a:pt x="4287" y="6567"/>
                    </a:cubicBezTo>
                    <a:cubicBezTo>
                      <a:pt x="4387" y="6567"/>
                      <a:pt x="3460" y="5114"/>
                      <a:pt x="2206" y="3234"/>
                    </a:cubicBezTo>
                    <a:cubicBezTo>
                      <a:pt x="1054" y="1455"/>
                      <a:pt x="1" y="1"/>
                      <a:pt x="1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54" name="Google Shape;3254;p37"/>
              <p:cNvSpPr/>
              <p:nvPr/>
            </p:nvSpPr>
            <p:spPr>
              <a:xfrm>
                <a:off x="4007550" y="1216800"/>
                <a:ext cx="151025" cy="99300"/>
              </a:xfrm>
              <a:custGeom>
                <a:avLst/>
                <a:gdLst/>
                <a:ahLst/>
                <a:cxnLst/>
                <a:rect l="l" t="t" r="r" b="b"/>
                <a:pathLst>
                  <a:path w="6041" h="3972" extrusionOk="0">
                    <a:moveTo>
                      <a:pt x="6026" y="0"/>
                    </a:moveTo>
                    <a:cubicBezTo>
                      <a:pt x="5878" y="0"/>
                      <a:pt x="4588" y="901"/>
                      <a:pt x="3033" y="1891"/>
                    </a:cubicBezTo>
                    <a:cubicBezTo>
                      <a:pt x="1354" y="3019"/>
                      <a:pt x="0" y="3871"/>
                      <a:pt x="0" y="3971"/>
                    </a:cubicBezTo>
                    <a:cubicBezTo>
                      <a:pt x="0" y="3971"/>
                      <a:pt x="1354" y="3144"/>
                      <a:pt x="3033" y="1991"/>
                    </a:cubicBezTo>
                    <a:cubicBezTo>
                      <a:pt x="4687" y="939"/>
                      <a:pt x="6041" y="11"/>
                      <a:pt x="6041" y="11"/>
                    </a:cubicBezTo>
                    <a:cubicBezTo>
                      <a:pt x="6041" y="4"/>
                      <a:pt x="6036" y="0"/>
                      <a:pt x="6026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55" name="Google Shape;3255;p37"/>
              <p:cNvSpPr/>
              <p:nvPr/>
            </p:nvSpPr>
            <p:spPr>
              <a:xfrm>
                <a:off x="4059550" y="1188250"/>
                <a:ext cx="36375" cy="166700"/>
              </a:xfrm>
              <a:custGeom>
                <a:avLst/>
                <a:gdLst/>
                <a:ahLst/>
                <a:cxnLst/>
                <a:rect l="l" t="t" r="r" b="b"/>
                <a:pathLst>
                  <a:path w="1455" h="6668" extrusionOk="0">
                    <a:moveTo>
                      <a:pt x="1454" y="1"/>
                    </a:moveTo>
                    <a:cubicBezTo>
                      <a:pt x="1454" y="1"/>
                      <a:pt x="1053" y="1455"/>
                      <a:pt x="727" y="3334"/>
                    </a:cubicBezTo>
                    <a:cubicBezTo>
                      <a:pt x="326" y="5113"/>
                      <a:pt x="1" y="6567"/>
                      <a:pt x="101" y="6667"/>
                    </a:cubicBezTo>
                    <a:cubicBezTo>
                      <a:pt x="101" y="6667"/>
                      <a:pt x="427" y="5113"/>
                      <a:pt x="828" y="3334"/>
                    </a:cubicBezTo>
                    <a:cubicBezTo>
                      <a:pt x="1254" y="1455"/>
                      <a:pt x="1454" y="1"/>
                      <a:pt x="1454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56" name="Google Shape;3256;p37"/>
              <p:cNvSpPr/>
              <p:nvPr/>
            </p:nvSpPr>
            <p:spPr>
              <a:xfrm>
                <a:off x="3994400" y="1242750"/>
                <a:ext cx="182975" cy="39500"/>
              </a:xfrm>
              <a:custGeom>
                <a:avLst/>
                <a:gdLst/>
                <a:ahLst/>
                <a:cxnLst/>
                <a:rect l="l" t="t" r="r" b="b"/>
                <a:pathLst>
                  <a:path w="7319" h="1580" extrusionOk="0">
                    <a:moveTo>
                      <a:pt x="0" y="1"/>
                    </a:moveTo>
                    <a:cubicBezTo>
                      <a:pt x="0" y="101"/>
                      <a:pt x="1679" y="427"/>
                      <a:pt x="3659" y="853"/>
                    </a:cubicBezTo>
                    <a:cubicBezTo>
                      <a:pt x="5639" y="1254"/>
                      <a:pt x="7318" y="1580"/>
                      <a:pt x="7318" y="1580"/>
                    </a:cubicBezTo>
                    <a:cubicBezTo>
                      <a:pt x="7318" y="1480"/>
                      <a:pt x="5639" y="1154"/>
                      <a:pt x="3659" y="728"/>
                    </a:cubicBezTo>
                    <a:cubicBezTo>
                      <a:pt x="1679" y="327"/>
                      <a:pt x="0" y="1"/>
                      <a:pt x="0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57" name="Google Shape;3257;p37"/>
              <p:cNvSpPr/>
              <p:nvPr/>
            </p:nvSpPr>
            <p:spPr>
              <a:xfrm>
                <a:off x="4025725" y="1188250"/>
                <a:ext cx="28850" cy="31350"/>
              </a:xfrm>
              <a:custGeom>
                <a:avLst/>
                <a:gdLst/>
                <a:ahLst/>
                <a:cxnLst/>
                <a:rect l="l" t="t" r="r" b="b"/>
                <a:pathLst>
                  <a:path w="1154" h="1254" extrusionOk="0">
                    <a:moveTo>
                      <a:pt x="928" y="1"/>
                    </a:moveTo>
                    <a:lnTo>
                      <a:pt x="928" y="301"/>
                    </a:lnTo>
                    <a:lnTo>
                      <a:pt x="928" y="1090"/>
                    </a:lnTo>
                    <a:lnTo>
                      <a:pt x="928" y="1090"/>
                    </a:lnTo>
                    <a:cubicBezTo>
                      <a:pt x="370" y="814"/>
                      <a:pt x="0" y="727"/>
                      <a:pt x="0" y="727"/>
                    </a:cubicBezTo>
                    <a:lnTo>
                      <a:pt x="0" y="727"/>
                    </a:lnTo>
                    <a:cubicBezTo>
                      <a:pt x="0" y="727"/>
                      <a:pt x="426" y="1028"/>
                      <a:pt x="1053" y="1254"/>
                    </a:cubicBezTo>
                    <a:lnTo>
                      <a:pt x="1053" y="1153"/>
                    </a:lnTo>
                    <a:cubicBezTo>
                      <a:pt x="1153" y="828"/>
                      <a:pt x="1053" y="527"/>
                      <a:pt x="1053" y="301"/>
                    </a:cubicBezTo>
                    <a:cubicBezTo>
                      <a:pt x="1053" y="101"/>
                      <a:pt x="1053" y="1"/>
                      <a:pt x="928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58" name="Google Shape;3258;p37"/>
              <p:cNvSpPr/>
              <p:nvPr/>
            </p:nvSpPr>
            <p:spPr>
              <a:xfrm>
                <a:off x="4114700" y="1316075"/>
                <a:ext cx="28200" cy="31350"/>
              </a:xfrm>
              <a:custGeom>
                <a:avLst/>
                <a:gdLst/>
                <a:ahLst/>
                <a:cxnLst/>
                <a:rect l="l" t="t" r="r" b="b"/>
                <a:pathLst>
                  <a:path w="1128" h="1254" extrusionOk="0">
                    <a:moveTo>
                      <a:pt x="0" y="0"/>
                    </a:moveTo>
                    <a:lnTo>
                      <a:pt x="0" y="101"/>
                    </a:lnTo>
                    <a:cubicBezTo>
                      <a:pt x="0" y="426"/>
                      <a:pt x="0" y="727"/>
                      <a:pt x="100" y="928"/>
                    </a:cubicBezTo>
                    <a:lnTo>
                      <a:pt x="100" y="101"/>
                    </a:lnTo>
                    <a:cubicBezTo>
                      <a:pt x="627" y="426"/>
                      <a:pt x="1128" y="527"/>
                      <a:pt x="1128" y="527"/>
                    </a:cubicBezTo>
                    <a:cubicBezTo>
                      <a:pt x="1128" y="527"/>
                      <a:pt x="727" y="201"/>
                      <a:pt x="100" y="0"/>
                    </a:cubicBezTo>
                    <a:close/>
                    <a:moveTo>
                      <a:pt x="100" y="928"/>
                    </a:moveTo>
                    <a:lnTo>
                      <a:pt x="100" y="1253"/>
                    </a:lnTo>
                    <a:cubicBezTo>
                      <a:pt x="100" y="1253"/>
                      <a:pt x="201" y="1153"/>
                      <a:pt x="100" y="928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59" name="Google Shape;3259;p37"/>
              <p:cNvSpPr/>
              <p:nvPr/>
            </p:nvSpPr>
            <p:spPr>
              <a:xfrm>
                <a:off x="4104050" y="1300400"/>
                <a:ext cx="20700" cy="20700"/>
              </a:xfrm>
              <a:custGeom>
                <a:avLst/>
                <a:gdLst/>
                <a:ahLst/>
                <a:cxnLst/>
                <a:rect l="l" t="t" r="r" b="b"/>
                <a:pathLst>
                  <a:path w="828" h="828" extrusionOk="0">
                    <a:moveTo>
                      <a:pt x="0" y="1"/>
                    </a:moveTo>
                    <a:lnTo>
                      <a:pt x="0" y="101"/>
                    </a:lnTo>
                    <a:lnTo>
                      <a:pt x="0" y="627"/>
                    </a:lnTo>
                    <a:cubicBezTo>
                      <a:pt x="100" y="728"/>
                      <a:pt x="100" y="828"/>
                      <a:pt x="100" y="828"/>
                    </a:cubicBezTo>
                    <a:lnTo>
                      <a:pt x="100" y="627"/>
                    </a:lnTo>
                    <a:lnTo>
                      <a:pt x="100" y="148"/>
                    </a:lnTo>
                    <a:lnTo>
                      <a:pt x="100" y="148"/>
                    </a:lnTo>
                    <a:cubicBezTo>
                      <a:pt x="361" y="268"/>
                      <a:pt x="567" y="352"/>
                      <a:pt x="699" y="352"/>
                    </a:cubicBezTo>
                    <a:cubicBezTo>
                      <a:pt x="756" y="352"/>
                      <a:pt x="799" y="336"/>
                      <a:pt x="827" y="302"/>
                    </a:cubicBezTo>
                    <a:cubicBezTo>
                      <a:pt x="827" y="302"/>
                      <a:pt x="526" y="101"/>
                      <a:pt x="100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60" name="Google Shape;3260;p37"/>
              <p:cNvSpPr/>
              <p:nvPr/>
            </p:nvSpPr>
            <p:spPr>
              <a:xfrm>
                <a:off x="4130350" y="1203925"/>
                <a:ext cx="31350" cy="28825"/>
              </a:xfrm>
              <a:custGeom>
                <a:avLst/>
                <a:gdLst/>
                <a:ahLst/>
                <a:cxnLst/>
                <a:rect l="l" t="t" r="r" b="b"/>
                <a:pathLst>
                  <a:path w="1254" h="1153" extrusionOk="0">
                    <a:moveTo>
                      <a:pt x="502" y="0"/>
                    </a:moveTo>
                    <a:cubicBezTo>
                      <a:pt x="502" y="0"/>
                      <a:pt x="301" y="527"/>
                      <a:pt x="1" y="1028"/>
                    </a:cubicBezTo>
                    <a:lnTo>
                      <a:pt x="1" y="1153"/>
                    </a:lnTo>
                    <a:lnTo>
                      <a:pt x="928" y="1153"/>
                    </a:lnTo>
                    <a:cubicBezTo>
                      <a:pt x="1129" y="1028"/>
                      <a:pt x="1254" y="1028"/>
                      <a:pt x="1254" y="1028"/>
                    </a:cubicBezTo>
                    <a:lnTo>
                      <a:pt x="159" y="1028"/>
                    </a:lnTo>
                    <a:cubicBezTo>
                      <a:pt x="415" y="458"/>
                      <a:pt x="502" y="0"/>
                      <a:pt x="502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61" name="Google Shape;3261;p37"/>
              <p:cNvSpPr/>
              <p:nvPr/>
            </p:nvSpPr>
            <p:spPr>
              <a:xfrm>
                <a:off x="4114700" y="1224600"/>
                <a:ext cx="20700" cy="18175"/>
              </a:xfrm>
              <a:custGeom>
                <a:avLst/>
                <a:gdLst/>
                <a:ahLst/>
                <a:cxnLst/>
                <a:rect l="l" t="t" r="r" b="b"/>
                <a:pathLst>
                  <a:path w="828" h="727" extrusionOk="0">
                    <a:moveTo>
                      <a:pt x="301" y="0"/>
                    </a:moveTo>
                    <a:cubicBezTo>
                      <a:pt x="301" y="0"/>
                      <a:pt x="201" y="326"/>
                      <a:pt x="0" y="627"/>
                    </a:cubicBezTo>
                    <a:lnTo>
                      <a:pt x="0" y="727"/>
                    </a:lnTo>
                    <a:lnTo>
                      <a:pt x="627" y="727"/>
                    </a:lnTo>
                    <a:cubicBezTo>
                      <a:pt x="827" y="727"/>
                      <a:pt x="827" y="627"/>
                      <a:pt x="827" y="627"/>
                    </a:cubicBezTo>
                    <a:lnTo>
                      <a:pt x="149" y="627"/>
                    </a:lnTo>
                    <a:cubicBezTo>
                      <a:pt x="316" y="273"/>
                      <a:pt x="393" y="0"/>
                      <a:pt x="301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62" name="Google Shape;3262;p37"/>
              <p:cNvSpPr/>
              <p:nvPr/>
            </p:nvSpPr>
            <p:spPr>
              <a:xfrm>
                <a:off x="3999400" y="1297900"/>
                <a:ext cx="31350" cy="28850"/>
              </a:xfrm>
              <a:custGeom>
                <a:avLst/>
                <a:gdLst/>
                <a:ahLst/>
                <a:cxnLst/>
                <a:rect l="l" t="t" r="r" b="b"/>
                <a:pathLst>
                  <a:path w="1254" h="1154" extrusionOk="0">
                    <a:moveTo>
                      <a:pt x="1153" y="1"/>
                    </a:moveTo>
                    <a:cubicBezTo>
                      <a:pt x="853" y="1"/>
                      <a:pt x="527" y="1"/>
                      <a:pt x="326" y="101"/>
                    </a:cubicBezTo>
                    <a:lnTo>
                      <a:pt x="1" y="101"/>
                    </a:lnTo>
                    <a:cubicBezTo>
                      <a:pt x="1" y="101"/>
                      <a:pt x="101" y="201"/>
                      <a:pt x="326" y="201"/>
                    </a:cubicBezTo>
                    <a:cubicBezTo>
                      <a:pt x="527" y="101"/>
                      <a:pt x="853" y="101"/>
                      <a:pt x="1153" y="101"/>
                    </a:cubicBezTo>
                    <a:cubicBezTo>
                      <a:pt x="953" y="627"/>
                      <a:pt x="727" y="1153"/>
                      <a:pt x="727" y="1153"/>
                    </a:cubicBezTo>
                    <a:cubicBezTo>
                      <a:pt x="853" y="1153"/>
                      <a:pt x="1053" y="727"/>
                      <a:pt x="1254" y="101"/>
                    </a:cubicBezTo>
                    <a:lnTo>
                      <a:pt x="1254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63" name="Google Shape;3263;p37"/>
              <p:cNvSpPr/>
              <p:nvPr/>
            </p:nvSpPr>
            <p:spPr>
              <a:xfrm>
                <a:off x="4025725" y="1287250"/>
                <a:ext cx="23200" cy="20700"/>
              </a:xfrm>
              <a:custGeom>
                <a:avLst/>
                <a:gdLst/>
                <a:ahLst/>
                <a:cxnLst/>
                <a:rect l="l" t="t" r="r" b="b"/>
                <a:pathLst>
                  <a:path w="928" h="828" extrusionOk="0">
                    <a:moveTo>
                      <a:pt x="201" y="0"/>
                    </a:moveTo>
                    <a:cubicBezTo>
                      <a:pt x="100" y="101"/>
                      <a:pt x="0" y="101"/>
                      <a:pt x="0" y="101"/>
                    </a:cubicBezTo>
                    <a:lnTo>
                      <a:pt x="703" y="101"/>
                    </a:lnTo>
                    <a:cubicBezTo>
                      <a:pt x="612" y="487"/>
                      <a:pt x="527" y="828"/>
                      <a:pt x="527" y="828"/>
                    </a:cubicBezTo>
                    <a:cubicBezTo>
                      <a:pt x="527" y="828"/>
                      <a:pt x="727" y="527"/>
                      <a:pt x="827" y="101"/>
                    </a:cubicBezTo>
                    <a:lnTo>
                      <a:pt x="928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64" name="Google Shape;3264;p37"/>
              <p:cNvSpPr/>
              <p:nvPr/>
            </p:nvSpPr>
            <p:spPr>
              <a:xfrm>
                <a:off x="4010050" y="1237750"/>
                <a:ext cx="20700" cy="21375"/>
              </a:xfrm>
              <a:custGeom>
                <a:avLst/>
                <a:gdLst/>
                <a:ahLst/>
                <a:cxnLst/>
                <a:rect l="l" t="t" r="r" b="b"/>
                <a:pathLst>
                  <a:path w="828" h="855" extrusionOk="0">
                    <a:moveTo>
                      <a:pt x="101" y="0"/>
                    </a:moveTo>
                    <a:cubicBezTo>
                      <a:pt x="101" y="0"/>
                      <a:pt x="101" y="101"/>
                      <a:pt x="201" y="201"/>
                    </a:cubicBezTo>
                    <a:cubicBezTo>
                      <a:pt x="290" y="290"/>
                      <a:pt x="479" y="399"/>
                      <a:pt x="590" y="493"/>
                    </a:cubicBezTo>
                    <a:lnTo>
                      <a:pt x="590" y="493"/>
                    </a:lnTo>
                    <a:cubicBezTo>
                      <a:pt x="238" y="669"/>
                      <a:pt x="1" y="828"/>
                      <a:pt x="1" y="828"/>
                    </a:cubicBezTo>
                    <a:cubicBezTo>
                      <a:pt x="19" y="846"/>
                      <a:pt x="45" y="854"/>
                      <a:pt x="77" y="854"/>
                    </a:cubicBezTo>
                    <a:cubicBezTo>
                      <a:pt x="220" y="854"/>
                      <a:pt x="482" y="691"/>
                      <a:pt x="727" y="527"/>
                    </a:cubicBezTo>
                    <a:lnTo>
                      <a:pt x="828" y="527"/>
                    </a:lnTo>
                    <a:lnTo>
                      <a:pt x="727" y="427"/>
                    </a:lnTo>
                    <a:cubicBezTo>
                      <a:pt x="627" y="301"/>
                      <a:pt x="427" y="201"/>
                      <a:pt x="301" y="101"/>
                    </a:cubicBezTo>
                    <a:cubicBezTo>
                      <a:pt x="201" y="0"/>
                      <a:pt x="101" y="0"/>
                      <a:pt x="101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65" name="Google Shape;3265;p37"/>
              <p:cNvSpPr/>
              <p:nvPr/>
            </p:nvSpPr>
            <p:spPr>
              <a:xfrm>
                <a:off x="4083350" y="1195775"/>
                <a:ext cx="20725" cy="21325"/>
              </a:xfrm>
              <a:custGeom>
                <a:avLst/>
                <a:gdLst/>
                <a:ahLst/>
                <a:cxnLst/>
                <a:rect l="l" t="t" r="r" b="b"/>
                <a:pathLst>
                  <a:path w="829" h="853" extrusionOk="0">
                    <a:moveTo>
                      <a:pt x="1" y="0"/>
                    </a:moveTo>
                    <a:cubicBezTo>
                      <a:pt x="1" y="0"/>
                      <a:pt x="1" y="326"/>
                      <a:pt x="201" y="727"/>
                    </a:cubicBezTo>
                    <a:lnTo>
                      <a:pt x="201" y="852"/>
                    </a:lnTo>
                    <a:lnTo>
                      <a:pt x="302" y="727"/>
                    </a:lnTo>
                    <a:cubicBezTo>
                      <a:pt x="402" y="627"/>
                      <a:pt x="628" y="426"/>
                      <a:pt x="728" y="326"/>
                    </a:cubicBezTo>
                    <a:cubicBezTo>
                      <a:pt x="828" y="226"/>
                      <a:pt x="828" y="226"/>
                      <a:pt x="828" y="101"/>
                    </a:cubicBezTo>
                    <a:lnTo>
                      <a:pt x="828" y="101"/>
                    </a:lnTo>
                    <a:cubicBezTo>
                      <a:pt x="828" y="101"/>
                      <a:pt x="728" y="226"/>
                      <a:pt x="628" y="326"/>
                    </a:cubicBezTo>
                    <a:cubicBezTo>
                      <a:pt x="511" y="419"/>
                      <a:pt x="416" y="512"/>
                      <a:pt x="243" y="605"/>
                    </a:cubicBezTo>
                    <a:lnTo>
                      <a:pt x="243" y="605"/>
                    </a:lnTo>
                    <a:cubicBezTo>
                      <a:pt x="82" y="262"/>
                      <a:pt x="1" y="0"/>
                      <a:pt x="1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66" name="Google Shape;3266;p37"/>
              <p:cNvSpPr/>
              <p:nvPr/>
            </p:nvSpPr>
            <p:spPr>
              <a:xfrm>
                <a:off x="4054550" y="1313575"/>
                <a:ext cx="20700" cy="23200"/>
              </a:xfrm>
              <a:custGeom>
                <a:avLst/>
                <a:gdLst/>
                <a:ahLst/>
                <a:cxnLst/>
                <a:rect l="l" t="t" r="r" b="b"/>
                <a:pathLst>
                  <a:path w="828" h="928" extrusionOk="0">
                    <a:moveTo>
                      <a:pt x="627" y="0"/>
                    </a:moveTo>
                    <a:lnTo>
                      <a:pt x="526" y="100"/>
                    </a:lnTo>
                    <a:cubicBezTo>
                      <a:pt x="301" y="301"/>
                      <a:pt x="201" y="401"/>
                      <a:pt x="100" y="526"/>
                    </a:cubicBezTo>
                    <a:cubicBezTo>
                      <a:pt x="0" y="627"/>
                      <a:pt x="0" y="727"/>
                      <a:pt x="0" y="727"/>
                    </a:cubicBezTo>
                    <a:cubicBezTo>
                      <a:pt x="0" y="727"/>
                      <a:pt x="100" y="727"/>
                      <a:pt x="201" y="627"/>
                    </a:cubicBezTo>
                    <a:cubicBezTo>
                      <a:pt x="287" y="540"/>
                      <a:pt x="373" y="362"/>
                      <a:pt x="539" y="250"/>
                    </a:cubicBezTo>
                    <a:lnTo>
                      <a:pt x="539" y="250"/>
                    </a:lnTo>
                    <a:cubicBezTo>
                      <a:pt x="642" y="650"/>
                      <a:pt x="827" y="927"/>
                      <a:pt x="827" y="927"/>
                    </a:cubicBezTo>
                    <a:cubicBezTo>
                      <a:pt x="827" y="827"/>
                      <a:pt x="727" y="526"/>
                      <a:pt x="627" y="100"/>
                    </a:cubicBezTo>
                    <a:lnTo>
                      <a:pt x="627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67" name="Google Shape;3267;p37"/>
              <p:cNvSpPr/>
              <p:nvPr/>
            </p:nvSpPr>
            <p:spPr>
              <a:xfrm>
                <a:off x="4130350" y="1260925"/>
                <a:ext cx="18200" cy="23850"/>
              </a:xfrm>
              <a:custGeom>
                <a:avLst/>
                <a:gdLst/>
                <a:ahLst/>
                <a:cxnLst/>
                <a:rect l="l" t="t" r="r" b="b"/>
                <a:pathLst>
                  <a:path w="728" h="954" extrusionOk="0">
                    <a:moveTo>
                      <a:pt x="727" y="1"/>
                    </a:moveTo>
                    <a:cubicBezTo>
                      <a:pt x="727" y="1"/>
                      <a:pt x="402" y="226"/>
                      <a:pt x="1" y="427"/>
                    </a:cubicBezTo>
                    <a:lnTo>
                      <a:pt x="1" y="527"/>
                    </a:lnTo>
                    <a:cubicBezTo>
                      <a:pt x="201" y="627"/>
                      <a:pt x="402" y="753"/>
                      <a:pt x="502" y="853"/>
                    </a:cubicBezTo>
                    <a:cubicBezTo>
                      <a:pt x="627" y="853"/>
                      <a:pt x="727" y="953"/>
                      <a:pt x="727" y="953"/>
                    </a:cubicBezTo>
                    <a:cubicBezTo>
                      <a:pt x="727" y="953"/>
                      <a:pt x="727" y="853"/>
                      <a:pt x="627" y="753"/>
                    </a:cubicBezTo>
                    <a:cubicBezTo>
                      <a:pt x="435" y="646"/>
                      <a:pt x="334" y="558"/>
                      <a:pt x="185" y="472"/>
                    </a:cubicBezTo>
                    <a:lnTo>
                      <a:pt x="185" y="472"/>
                    </a:lnTo>
                    <a:cubicBezTo>
                      <a:pt x="459" y="290"/>
                      <a:pt x="727" y="115"/>
                      <a:pt x="727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68" name="Google Shape;3268;p37"/>
              <p:cNvSpPr/>
              <p:nvPr/>
            </p:nvSpPr>
            <p:spPr>
              <a:xfrm>
                <a:off x="4075225" y="1216600"/>
                <a:ext cx="31350" cy="28700"/>
              </a:xfrm>
              <a:custGeom>
                <a:avLst/>
                <a:gdLst/>
                <a:ahLst/>
                <a:cxnLst/>
                <a:rect l="l" t="t" r="r" b="b"/>
                <a:pathLst>
                  <a:path w="1254" h="1148" extrusionOk="0">
                    <a:moveTo>
                      <a:pt x="6" y="1"/>
                    </a:moveTo>
                    <a:cubicBezTo>
                      <a:pt x="2" y="1"/>
                      <a:pt x="0" y="7"/>
                      <a:pt x="0" y="19"/>
                    </a:cubicBezTo>
                    <a:cubicBezTo>
                      <a:pt x="0" y="19"/>
                      <a:pt x="100" y="420"/>
                      <a:pt x="326" y="1047"/>
                    </a:cubicBezTo>
                    <a:lnTo>
                      <a:pt x="326" y="1147"/>
                    </a:lnTo>
                    <a:lnTo>
                      <a:pt x="426" y="1147"/>
                    </a:lnTo>
                    <a:lnTo>
                      <a:pt x="426" y="1047"/>
                    </a:lnTo>
                    <a:cubicBezTo>
                      <a:pt x="627" y="947"/>
                      <a:pt x="827" y="646"/>
                      <a:pt x="1053" y="521"/>
                    </a:cubicBezTo>
                    <a:lnTo>
                      <a:pt x="1253" y="320"/>
                    </a:lnTo>
                    <a:cubicBezTo>
                      <a:pt x="1253" y="291"/>
                      <a:pt x="1245" y="279"/>
                      <a:pt x="1227" y="279"/>
                    </a:cubicBezTo>
                    <a:cubicBezTo>
                      <a:pt x="1186" y="279"/>
                      <a:pt x="1094" y="350"/>
                      <a:pt x="953" y="420"/>
                    </a:cubicBezTo>
                    <a:cubicBezTo>
                      <a:pt x="838" y="627"/>
                      <a:pt x="577" y="812"/>
                      <a:pt x="380" y="919"/>
                    </a:cubicBezTo>
                    <a:lnTo>
                      <a:pt x="380" y="919"/>
                    </a:lnTo>
                    <a:cubicBezTo>
                      <a:pt x="196" y="412"/>
                      <a:pt x="38" y="1"/>
                      <a:pt x="6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69" name="Google Shape;3269;p37"/>
              <p:cNvSpPr/>
              <p:nvPr/>
            </p:nvSpPr>
            <p:spPr>
              <a:xfrm>
                <a:off x="4036375" y="1235250"/>
                <a:ext cx="28225" cy="31350"/>
              </a:xfrm>
              <a:custGeom>
                <a:avLst/>
                <a:gdLst/>
                <a:ahLst/>
                <a:cxnLst/>
                <a:rect l="l" t="t" r="r" b="b"/>
                <a:pathLst>
                  <a:path w="1129" h="1254" extrusionOk="0">
                    <a:moveTo>
                      <a:pt x="301" y="0"/>
                    </a:moveTo>
                    <a:cubicBezTo>
                      <a:pt x="301" y="0"/>
                      <a:pt x="301" y="101"/>
                      <a:pt x="502" y="301"/>
                    </a:cubicBezTo>
                    <a:cubicBezTo>
                      <a:pt x="611" y="498"/>
                      <a:pt x="778" y="676"/>
                      <a:pt x="952" y="852"/>
                    </a:cubicBezTo>
                    <a:lnTo>
                      <a:pt x="952" y="852"/>
                    </a:lnTo>
                    <a:cubicBezTo>
                      <a:pt x="369" y="1046"/>
                      <a:pt x="0" y="1253"/>
                      <a:pt x="0" y="1253"/>
                    </a:cubicBezTo>
                    <a:lnTo>
                      <a:pt x="1028" y="1028"/>
                    </a:lnTo>
                    <a:lnTo>
                      <a:pt x="1128" y="928"/>
                    </a:lnTo>
                    <a:lnTo>
                      <a:pt x="1128" y="827"/>
                    </a:lnTo>
                    <a:cubicBezTo>
                      <a:pt x="928" y="627"/>
                      <a:pt x="727" y="401"/>
                      <a:pt x="502" y="201"/>
                    </a:cubicBezTo>
                    <a:cubicBezTo>
                      <a:pt x="401" y="100"/>
                      <a:pt x="301" y="0"/>
                      <a:pt x="301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70" name="Google Shape;3270;p37"/>
              <p:cNvSpPr/>
              <p:nvPr/>
            </p:nvSpPr>
            <p:spPr>
              <a:xfrm>
                <a:off x="4057050" y="1279725"/>
                <a:ext cx="31350" cy="28225"/>
              </a:xfrm>
              <a:custGeom>
                <a:avLst/>
                <a:gdLst/>
                <a:ahLst/>
                <a:cxnLst/>
                <a:rect l="l" t="t" r="r" b="b"/>
                <a:pathLst>
                  <a:path w="1254" h="1129" extrusionOk="0">
                    <a:moveTo>
                      <a:pt x="201" y="627"/>
                    </a:moveTo>
                    <a:cubicBezTo>
                      <a:pt x="0" y="728"/>
                      <a:pt x="0" y="828"/>
                      <a:pt x="0" y="828"/>
                    </a:cubicBezTo>
                    <a:cubicBezTo>
                      <a:pt x="0" y="828"/>
                      <a:pt x="101" y="828"/>
                      <a:pt x="201" y="627"/>
                    </a:cubicBezTo>
                    <a:close/>
                    <a:moveTo>
                      <a:pt x="827" y="1"/>
                    </a:moveTo>
                    <a:cubicBezTo>
                      <a:pt x="527" y="201"/>
                      <a:pt x="301" y="402"/>
                      <a:pt x="201" y="627"/>
                    </a:cubicBezTo>
                    <a:cubicBezTo>
                      <a:pt x="426" y="502"/>
                      <a:pt x="627" y="301"/>
                      <a:pt x="827" y="101"/>
                    </a:cubicBezTo>
                    <a:cubicBezTo>
                      <a:pt x="928" y="728"/>
                      <a:pt x="1153" y="1129"/>
                      <a:pt x="1153" y="1129"/>
                    </a:cubicBezTo>
                    <a:cubicBezTo>
                      <a:pt x="1253" y="1129"/>
                      <a:pt x="1153" y="627"/>
                      <a:pt x="928" y="101"/>
                    </a:cubicBezTo>
                    <a:lnTo>
                      <a:pt x="928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71" name="Google Shape;3271;p37"/>
              <p:cNvSpPr/>
              <p:nvPr/>
            </p:nvSpPr>
            <p:spPr>
              <a:xfrm>
                <a:off x="4095900" y="1257750"/>
                <a:ext cx="31350" cy="32025"/>
              </a:xfrm>
              <a:custGeom>
                <a:avLst/>
                <a:gdLst/>
                <a:ahLst/>
                <a:cxnLst/>
                <a:rect l="l" t="t" r="r" b="b"/>
                <a:pathLst>
                  <a:path w="1254" h="1281" extrusionOk="0">
                    <a:moveTo>
                      <a:pt x="1202" y="0"/>
                    </a:moveTo>
                    <a:cubicBezTo>
                      <a:pt x="1059" y="0"/>
                      <a:pt x="634" y="151"/>
                      <a:pt x="126" y="253"/>
                    </a:cubicBezTo>
                    <a:lnTo>
                      <a:pt x="0" y="253"/>
                    </a:lnTo>
                    <a:lnTo>
                      <a:pt x="126" y="353"/>
                    </a:lnTo>
                    <a:cubicBezTo>
                      <a:pt x="326" y="654"/>
                      <a:pt x="527" y="880"/>
                      <a:pt x="627" y="980"/>
                    </a:cubicBezTo>
                    <a:cubicBezTo>
                      <a:pt x="852" y="1180"/>
                      <a:pt x="953" y="1281"/>
                      <a:pt x="953" y="1281"/>
                    </a:cubicBezTo>
                    <a:cubicBezTo>
                      <a:pt x="953" y="1180"/>
                      <a:pt x="852" y="1080"/>
                      <a:pt x="752" y="980"/>
                    </a:cubicBezTo>
                    <a:cubicBezTo>
                      <a:pt x="627" y="754"/>
                      <a:pt x="426" y="554"/>
                      <a:pt x="226" y="353"/>
                    </a:cubicBezTo>
                    <a:lnTo>
                      <a:pt x="226" y="336"/>
                    </a:lnTo>
                    <a:lnTo>
                      <a:pt x="226" y="336"/>
                    </a:lnTo>
                    <a:cubicBezTo>
                      <a:pt x="805" y="229"/>
                      <a:pt x="1253" y="28"/>
                      <a:pt x="1253" y="28"/>
                    </a:cubicBezTo>
                    <a:cubicBezTo>
                      <a:pt x="1253" y="9"/>
                      <a:pt x="1235" y="0"/>
                      <a:pt x="1202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72" name="Google Shape;3272;p37"/>
              <p:cNvSpPr/>
              <p:nvPr/>
            </p:nvSpPr>
            <p:spPr>
              <a:xfrm>
                <a:off x="3352150" y="4200675"/>
                <a:ext cx="109675" cy="164925"/>
              </a:xfrm>
              <a:custGeom>
                <a:avLst/>
                <a:gdLst/>
                <a:ahLst/>
                <a:cxnLst/>
                <a:rect l="l" t="t" r="r" b="b"/>
                <a:pathLst>
                  <a:path w="4387" h="6597" extrusionOk="0">
                    <a:moveTo>
                      <a:pt x="4" y="1"/>
                    </a:moveTo>
                    <a:cubicBezTo>
                      <a:pt x="2" y="1"/>
                      <a:pt x="1" y="2"/>
                      <a:pt x="1" y="5"/>
                    </a:cubicBezTo>
                    <a:cubicBezTo>
                      <a:pt x="1" y="5"/>
                      <a:pt x="928" y="1459"/>
                      <a:pt x="2081" y="3239"/>
                    </a:cubicBezTo>
                    <a:cubicBezTo>
                      <a:pt x="3334" y="5118"/>
                      <a:pt x="4286" y="6597"/>
                      <a:pt x="4286" y="6597"/>
                    </a:cubicBezTo>
                    <a:cubicBezTo>
                      <a:pt x="4387" y="6472"/>
                      <a:pt x="3434" y="5018"/>
                      <a:pt x="2181" y="3239"/>
                    </a:cubicBezTo>
                    <a:cubicBezTo>
                      <a:pt x="1090" y="1420"/>
                      <a:pt x="69" y="1"/>
                      <a:pt x="4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73" name="Google Shape;3273;p37"/>
              <p:cNvSpPr/>
              <p:nvPr/>
            </p:nvSpPr>
            <p:spPr>
              <a:xfrm>
                <a:off x="3325850" y="4224600"/>
                <a:ext cx="151650" cy="99025"/>
              </a:xfrm>
              <a:custGeom>
                <a:avLst/>
                <a:gdLst/>
                <a:ahLst/>
                <a:cxnLst/>
                <a:rect l="l" t="t" r="r" b="b"/>
                <a:pathLst>
                  <a:path w="6066" h="3961" extrusionOk="0">
                    <a:moveTo>
                      <a:pt x="6065" y="1"/>
                    </a:moveTo>
                    <a:cubicBezTo>
                      <a:pt x="5965" y="1"/>
                      <a:pt x="4612" y="828"/>
                      <a:pt x="2932" y="1881"/>
                    </a:cubicBezTo>
                    <a:cubicBezTo>
                      <a:pt x="1253" y="3008"/>
                      <a:pt x="0" y="3961"/>
                      <a:pt x="0" y="3961"/>
                    </a:cubicBezTo>
                    <a:cubicBezTo>
                      <a:pt x="0" y="3961"/>
                      <a:pt x="1353" y="3134"/>
                      <a:pt x="3033" y="1981"/>
                    </a:cubicBezTo>
                    <a:cubicBezTo>
                      <a:pt x="4712" y="928"/>
                      <a:pt x="6065" y="1"/>
                      <a:pt x="6065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74" name="Google Shape;3274;p37"/>
              <p:cNvSpPr/>
              <p:nvPr/>
            </p:nvSpPr>
            <p:spPr>
              <a:xfrm>
                <a:off x="3378475" y="4195775"/>
                <a:ext cx="36350" cy="166700"/>
              </a:xfrm>
              <a:custGeom>
                <a:avLst/>
                <a:gdLst/>
                <a:ahLst/>
                <a:cxnLst/>
                <a:rect l="l" t="t" r="r" b="b"/>
                <a:pathLst>
                  <a:path w="1454" h="6668" extrusionOk="0">
                    <a:moveTo>
                      <a:pt x="1454" y="1"/>
                    </a:moveTo>
                    <a:cubicBezTo>
                      <a:pt x="1354" y="1"/>
                      <a:pt x="1028" y="1455"/>
                      <a:pt x="727" y="3334"/>
                    </a:cubicBezTo>
                    <a:cubicBezTo>
                      <a:pt x="301" y="5114"/>
                      <a:pt x="0" y="6668"/>
                      <a:pt x="101" y="6668"/>
                    </a:cubicBezTo>
                    <a:cubicBezTo>
                      <a:pt x="101" y="6668"/>
                      <a:pt x="401" y="5214"/>
                      <a:pt x="827" y="3334"/>
                    </a:cubicBezTo>
                    <a:cubicBezTo>
                      <a:pt x="1128" y="1555"/>
                      <a:pt x="1454" y="1"/>
                      <a:pt x="1454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75" name="Google Shape;3275;p37"/>
              <p:cNvSpPr/>
              <p:nvPr/>
            </p:nvSpPr>
            <p:spPr>
              <a:xfrm>
                <a:off x="3312675" y="4252350"/>
                <a:ext cx="183000" cy="37450"/>
              </a:xfrm>
              <a:custGeom>
                <a:avLst/>
                <a:gdLst/>
                <a:ahLst/>
                <a:cxnLst/>
                <a:rect l="l" t="t" r="r" b="b"/>
                <a:pathLst>
                  <a:path w="7320" h="1498" extrusionOk="0">
                    <a:moveTo>
                      <a:pt x="76" y="0"/>
                    </a:moveTo>
                    <a:cubicBezTo>
                      <a:pt x="27" y="0"/>
                      <a:pt x="1" y="6"/>
                      <a:pt x="1" y="19"/>
                    </a:cubicBezTo>
                    <a:lnTo>
                      <a:pt x="3660" y="771"/>
                    </a:lnTo>
                    <a:cubicBezTo>
                      <a:pt x="5640" y="1172"/>
                      <a:pt x="7219" y="1497"/>
                      <a:pt x="7319" y="1497"/>
                    </a:cubicBezTo>
                    <a:cubicBezTo>
                      <a:pt x="7319" y="1497"/>
                      <a:pt x="5640" y="1071"/>
                      <a:pt x="3660" y="645"/>
                    </a:cubicBezTo>
                    <a:cubicBezTo>
                      <a:pt x="1925" y="294"/>
                      <a:pt x="422" y="0"/>
                      <a:pt x="76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76" name="Google Shape;3276;p37"/>
              <p:cNvSpPr/>
              <p:nvPr/>
            </p:nvSpPr>
            <p:spPr>
              <a:xfrm>
                <a:off x="3341650" y="4195775"/>
                <a:ext cx="28700" cy="31375"/>
              </a:xfrm>
              <a:custGeom>
                <a:avLst/>
                <a:gdLst/>
                <a:ahLst/>
                <a:cxnLst/>
                <a:rect l="l" t="t" r="r" b="b"/>
                <a:pathLst>
                  <a:path w="1148" h="1255" extrusionOk="0">
                    <a:moveTo>
                      <a:pt x="1047" y="1"/>
                    </a:moveTo>
                    <a:lnTo>
                      <a:pt x="1047" y="302"/>
                    </a:lnTo>
                    <a:lnTo>
                      <a:pt x="1047" y="1117"/>
                    </a:lnTo>
                    <a:lnTo>
                      <a:pt x="1047" y="1117"/>
                    </a:lnTo>
                    <a:cubicBezTo>
                      <a:pt x="586" y="948"/>
                      <a:pt x="248" y="801"/>
                      <a:pt x="136" y="801"/>
                    </a:cubicBezTo>
                    <a:cubicBezTo>
                      <a:pt x="109" y="801"/>
                      <a:pt x="95" y="810"/>
                      <a:pt x="95" y="828"/>
                    </a:cubicBezTo>
                    <a:cubicBezTo>
                      <a:pt x="0" y="828"/>
                      <a:pt x="466" y="1007"/>
                      <a:pt x="1047" y="1218"/>
                    </a:cubicBezTo>
                    <a:lnTo>
                      <a:pt x="1047" y="1218"/>
                    </a:lnTo>
                    <a:lnTo>
                      <a:pt x="1047" y="1254"/>
                    </a:lnTo>
                    <a:lnTo>
                      <a:pt x="1074" y="1227"/>
                    </a:lnTo>
                    <a:lnTo>
                      <a:pt x="1074" y="1227"/>
                    </a:lnTo>
                    <a:cubicBezTo>
                      <a:pt x="1098" y="1236"/>
                      <a:pt x="1123" y="1245"/>
                      <a:pt x="1148" y="1254"/>
                    </a:cubicBezTo>
                    <a:lnTo>
                      <a:pt x="1148" y="1154"/>
                    </a:lnTo>
                    <a:lnTo>
                      <a:pt x="1148" y="302"/>
                    </a:lnTo>
                    <a:cubicBezTo>
                      <a:pt x="1148" y="101"/>
                      <a:pt x="1047" y="1"/>
                      <a:pt x="1047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77" name="Google Shape;3277;p37"/>
              <p:cNvSpPr/>
              <p:nvPr/>
            </p:nvSpPr>
            <p:spPr>
              <a:xfrm>
                <a:off x="3432975" y="4323600"/>
                <a:ext cx="28850" cy="33875"/>
              </a:xfrm>
              <a:custGeom>
                <a:avLst/>
                <a:gdLst/>
                <a:ahLst/>
                <a:cxnLst/>
                <a:rect l="l" t="t" r="r" b="b"/>
                <a:pathLst>
                  <a:path w="1154" h="1355" extrusionOk="0">
                    <a:moveTo>
                      <a:pt x="1" y="1"/>
                    </a:moveTo>
                    <a:lnTo>
                      <a:pt x="1" y="101"/>
                    </a:lnTo>
                    <a:lnTo>
                      <a:pt x="1" y="928"/>
                    </a:lnTo>
                    <a:cubicBezTo>
                      <a:pt x="101" y="1154"/>
                      <a:pt x="101" y="1354"/>
                      <a:pt x="101" y="1354"/>
                    </a:cubicBezTo>
                    <a:lnTo>
                      <a:pt x="101" y="928"/>
                    </a:lnTo>
                    <a:lnTo>
                      <a:pt x="101" y="237"/>
                    </a:lnTo>
                    <a:lnTo>
                      <a:pt x="101" y="237"/>
                    </a:lnTo>
                    <a:cubicBezTo>
                      <a:pt x="683" y="437"/>
                      <a:pt x="1154" y="527"/>
                      <a:pt x="1154" y="527"/>
                    </a:cubicBezTo>
                    <a:cubicBezTo>
                      <a:pt x="1154" y="527"/>
                      <a:pt x="627" y="301"/>
                      <a:pt x="101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78" name="Google Shape;3278;p37"/>
              <p:cNvSpPr/>
              <p:nvPr/>
            </p:nvSpPr>
            <p:spPr>
              <a:xfrm>
                <a:off x="3422325" y="4307950"/>
                <a:ext cx="21325" cy="23200"/>
              </a:xfrm>
              <a:custGeom>
                <a:avLst/>
                <a:gdLst/>
                <a:ahLst/>
                <a:cxnLst/>
                <a:rect l="l" t="t" r="r" b="b"/>
                <a:pathLst>
                  <a:path w="853" h="928" extrusionOk="0">
                    <a:moveTo>
                      <a:pt x="1" y="0"/>
                    </a:moveTo>
                    <a:lnTo>
                      <a:pt x="1" y="100"/>
                    </a:lnTo>
                    <a:lnTo>
                      <a:pt x="1" y="627"/>
                    </a:lnTo>
                    <a:cubicBezTo>
                      <a:pt x="126" y="827"/>
                      <a:pt x="126" y="927"/>
                      <a:pt x="126" y="927"/>
                    </a:cubicBezTo>
                    <a:lnTo>
                      <a:pt x="126" y="627"/>
                    </a:lnTo>
                    <a:lnTo>
                      <a:pt x="126" y="159"/>
                    </a:lnTo>
                    <a:lnTo>
                      <a:pt x="126" y="159"/>
                    </a:lnTo>
                    <a:cubicBezTo>
                      <a:pt x="489" y="325"/>
                      <a:pt x="753" y="426"/>
                      <a:pt x="753" y="426"/>
                    </a:cubicBezTo>
                    <a:cubicBezTo>
                      <a:pt x="853" y="301"/>
                      <a:pt x="527" y="201"/>
                      <a:pt x="126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79" name="Google Shape;3279;p37"/>
              <p:cNvSpPr/>
              <p:nvPr/>
            </p:nvSpPr>
            <p:spPr>
              <a:xfrm>
                <a:off x="3448650" y="4213950"/>
                <a:ext cx="31350" cy="27450"/>
              </a:xfrm>
              <a:custGeom>
                <a:avLst/>
                <a:gdLst/>
                <a:ahLst/>
                <a:cxnLst/>
                <a:rect l="l" t="t" r="r" b="b"/>
                <a:pathLst>
                  <a:path w="1254" h="1098" extrusionOk="0">
                    <a:moveTo>
                      <a:pt x="527" y="1"/>
                    </a:moveTo>
                    <a:cubicBezTo>
                      <a:pt x="527" y="1"/>
                      <a:pt x="201" y="427"/>
                      <a:pt x="0" y="1053"/>
                    </a:cubicBezTo>
                    <a:lnTo>
                      <a:pt x="101" y="1053"/>
                    </a:lnTo>
                    <a:cubicBezTo>
                      <a:pt x="209" y="1087"/>
                      <a:pt x="315" y="1098"/>
                      <a:pt x="416" y="1098"/>
                    </a:cubicBezTo>
                    <a:cubicBezTo>
                      <a:pt x="619" y="1098"/>
                      <a:pt x="802" y="1053"/>
                      <a:pt x="953" y="1053"/>
                    </a:cubicBezTo>
                    <a:cubicBezTo>
                      <a:pt x="1153" y="1053"/>
                      <a:pt x="1254" y="1053"/>
                      <a:pt x="1254" y="928"/>
                    </a:cubicBezTo>
                    <a:lnTo>
                      <a:pt x="164" y="928"/>
                    </a:lnTo>
                    <a:cubicBezTo>
                      <a:pt x="440" y="371"/>
                      <a:pt x="527" y="1"/>
                      <a:pt x="527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80" name="Google Shape;3280;p37"/>
              <p:cNvSpPr/>
              <p:nvPr/>
            </p:nvSpPr>
            <p:spPr>
              <a:xfrm>
                <a:off x="3432975" y="4232125"/>
                <a:ext cx="20700" cy="20700"/>
              </a:xfrm>
              <a:custGeom>
                <a:avLst/>
                <a:gdLst/>
                <a:ahLst/>
                <a:cxnLst/>
                <a:rect l="l" t="t" r="r" b="b"/>
                <a:pathLst>
                  <a:path w="828" h="828" extrusionOk="0">
                    <a:moveTo>
                      <a:pt x="327" y="1"/>
                    </a:moveTo>
                    <a:cubicBezTo>
                      <a:pt x="327" y="1"/>
                      <a:pt x="138" y="273"/>
                      <a:pt x="29" y="627"/>
                    </a:cubicBezTo>
                    <a:lnTo>
                      <a:pt x="1" y="627"/>
                    </a:lnTo>
                    <a:lnTo>
                      <a:pt x="22" y="649"/>
                    </a:lnTo>
                    <a:lnTo>
                      <a:pt x="22" y="649"/>
                    </a:lnTo>
                    <a:cubicBezTo>
                      <a:pt x="15" y="675"/>
                      <a:pt x="7" y="701"/>
                      <a:pt x="1" y="727"/>
                    </a:cubicBezTo>
                    <a:lnTo>
                      <a:pt x="1" y="828"/>
                    </a:lnTo>
                    <a:lnTo>
                      <a:pt x="101" y="828"/>
                    </a:lnTo>
                    <a:cubicBezTo>
                      <a:pt x="327" y="828"/>
                      <a:pt x="527" y="727"/>
                      <a:pt x="627" y="727"/>
                    </a:cubicBezTo>
                    <a:lnTo>
                      <a:pt x="828" y="727"/>
                    </a:lnTo>
                    <a:cubicBezTo>
                      <a:pt x="828" y="627"/>
                      <a:pt x="728" y="627"/>
                      <a:pt x="627" y="627"/>
                    </a:cubicBezTo>
                    <a:lnTo>
                      <a:pt x="156" y="627"/>
                    </a:lnTo>
                    <a:cubicBezTo>
                      <a:pt x="342" y="273"/>
                      <a:pt x="418" y="1"/>
                      <a:pt x="327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81" name="Google Shape;3281;p37"/>
              <p:cNvSpPr/>
              <p:nvPr/>
            </p:nvSpPr>
            <p:spPr>
              <a:xfrm>
                <a:off x="3318325" y="4305425"/>
                <a:ext cx="31350" cy="28850"/>
              </a:xfrm>
              <a:custGeom>
                <a:avLst/>
                <a:gdLst/>
                <a:ahLst/>
                <a:cxnLst/>
                <a:rect l="l" t="t" r="r" b="b"/>
                <a:pathLst>
                  <a:path w="1254" h="1154" extrusionOk="0">
                    <a:moveTo>
                      <a:pt x="1153" y="1"/>
                    </a:moveTo>
                    <a:cubicBezTo>
                      <a:pt x="827" y="1"/>
                      <a:pt x="527" y="101"/>
                      <a:pt x="301" y="101"/>
                    </a:cubicBezTo>
                    <a:cubicBezTo>
                      <a:pt x="101" y="101"/>
                      <a:pt x="0" y="101"/>
                      <a:pt x="0" y="201"/>
                    </a:cubicBezTo>
                    <a:lnTo>
                      <a:pt x="1117" y="201"/>
                    </a:lnTo>
                    <a:cubicBezTo>
                      <a:pt x="906" y="773"/>
                      <a:pt x="727" y="1154"/>
                      <a:pt x="727" y="1154"/>
                    </a:cubicBezTo>
                    <a:cubicBezTo>
                      <a:pt x="827" y="1154"/>
                      <a:pt x="1028" y="728"/>
                      <a:pt x="1253" y="101"/>
                    </a:cubicBezTo>
                    <a:lnTo>
                      <a:pt x="1153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82" name="Google Shape;3282;p37"/>
              <p:cNvSpPr/>
              <p:nvPr/>
            </p:nvSpPr>
            <p:spPr>
              <a:xfrm>
                <a:off x="3344000" y="4294775"/>
                <a:ext cx="23850" cy="20700"/>
              </a:xfrm>
              <a:custGeom>
                <a:avLst/>
                <a:gdLst/>
                <a:ahLst/>
                <a:cxnLst/>
                <a:rect l="l" t="t" r="r" b="b"/>
                <a:pathLst>
                  <a:path w="954" h="828" extrusionOk="0">
                    <a:moveTo>
                      <a:pt x="853" y="1"/>
                    </a:moveTo>
                    <a:cubicBezTo>
                      <a:pt x="527" y="1"/>
                      <a:pt x="327" y="101"/>
                      <a:pt x="226" y="101"/>
                    </a:cubicBezTo>
                    <a:lnTo>
                      <a:pt x="1" y="101"/>
                    </a:lnTo>
                    <a:cubicBezTo>
                      <a:pt x="1" y="101"/>
                      <a:pt x="126" y="201"/>
                      <a:pt x="226" y="201"/>
                    </a:cubicBezTo>
                    <a:lnTo>
                      <a:pt x="723" y="201"/>
                    </a:lnTo>
                    <a:cubicBezTo>
                      <a:pt x="612" y="574"/>
                      <a:pt x="527" y="828"/>
                      <a:pt x="527" y="828"/>
                    </a:cubicBezTo>
                    <a:cubicBezTo>
                      <a:pt x="527" y="828"/>
                      <a:pt x="718" y="574"/>
                      <a:pt x="827" y="201"/>
                    </a:cubicBezTo>
                    <a:lnTo>
                      <a:pt x="853" y="201"/>
                    </a:lnTo>
                    <a:lnTo>
                      <a:pt x="832" y="181"/>
                    </a:lnTo>
                    <a:lnTo>
                      <a:pt x="832" y="181"/>
                    </a:lnTo>
                    <a:cubicBezTo>
                      <a:pt x="840" y="155"/>
                      <a:pt x="847" y="128"/>
                      <a:pt x="853" y="101"/>
                    </a:cubicBezTo>
                    <a:lnTo>
                      <a:pt x="953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83" name="Google Shape;3283;p37"/>
              <p:cNvSpPr/>
              <p:nvPr/>
            </p:nvSpPr>
            <p:spPr>
              <a:xfrm>
                <a:off x="3328350" y="4245275"/>
                <a:ext cx="21325" cy="23225"/>
              </a:xfrm>
              <a:custGeom>
                <a:avLst/>
                <a:gdLst/>
                <a:ahLst/>
                <a:cxnLst/>
                <a:rect l="l" t="t" r="r" b="b"/>
                <a:pathLst>
                  <a:path w="853" h="929" extrusionOk="0">
                    <a:moveTo>
                      <a:pt x="126" y="1"/>
                    </a:moveTo>
                    <a:cubicBezTo>
                      <a:pt x="126" y="2"/>
                      <a:pt x="126" y="102"/>
                      <a:pt x="226" y="201"/>
                    </a:cubicBezTo>
                    <a:cubicBezTo>
                      <a:pt x="326" y="302"/>
                      <a:pt x="527" y="427"/>
                      <a:pt x="627" y="527"/>
                    </a:cubicBezTo>
                    <a:lnTo>
                      <a:pt x="627" y="585"/>
                    </a:lnTo>
                    <a:lnTo>
                      <a:pt x="627" y="585"/>
                    </a:lnTo>
                    <a:cubicBezTo>
                      <a:pt x="264" y="748"/>
                      <a:pt x="0" y="838"/>
                      <a:pt x="0" y="928"/>
                    </a:cubicBezTo>
                    <a:cubicBezTo>
                      <a:pt x="0" y="928"/>
                      <a:pt x="326" y="828"/>
                      <a:pt x="752" y="627"/>
                    </a:cubicBezTo>
                    <a:lnTo>
                      <a:pt x="852" y="527"/>
                    </a:lnTo>
                    <a:lnTo>
                      <a:pt x="752" y="527"/>
                    </a:lnTo>
                    <a:cubicBezTo>
                      <a:pt x="527" y="302"/>
                      <a:pt x="426" y="201"/>
                      <a:pt x="326" y="101"/>
                    </a:cubicBezTo>
                    <a:cubicBezTo>
                      <a:pt x="127" y="101"/>
                      <a:pt x="126" y="2"/>
                      <a:pt x="126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84" name="Google Shape;3284;p37"/>
              <p:cNvSpPr/>
              <p:nvPr/>
            </p:nvSpPr>
            <p:spPr>
              <a:xfrm>
                <a:off x="3399150" y="4203300"/>
                <a:ext cx="23200" cy="21325"/>
              </a:xfrm>
              <a:custGeom>
                <a:avLst/>
                <a:gdLst/>
                <a:ahLst/>
                <a:cxnLst/>
                <a:rect l="l" t="t" r="r" b="b"/>
                <a:pathLst>
                  <a:path w="928" h="853" extrusionOk="0">
                    <a:moveTo>
                      <a:pt x="101" y="1"/>
                    </a:moveTo>
                    <a:cubicBezTo>
                      <a:pt x="0" y="1"/>
                      <a:pt x="101" y="326"/>
                      <a:pt x="301" y="727"/>
                    </a:cubicBezTo>
                    <a:lnTo>
                      <a:pt x="301" y="853"/>
                    </a:lnTo>
                    <a:lnTo>
                      <a:pt x="426" y="853"/>
                    </a:lnTo>
                    <a:cubicBezTo>
                      <a:pt x="527" y="627"/>
                      <a:pt x="727" y="527"/>
                      <a:pt x="827" y="427"/>
                    </a:cubicBezTo>
                    <a:cubicBezTo>
                      <a:pt x="827" y="326"/>
                      <a:pt x="928" y="226"/>
                      <a:pt x="928" y="226"/>
                    </a:cubicBezTo>
                    <a:lnTo>
                      <a:pt x="928" y="226"/>
                    </a:lnTo>
                    <a:cubicBezTo>
                      <a:pt x="928" y="226"/>
                      <a:pt x="827" y="226"/>
                      <a:pt x="727" y="326"/>
                    </a:cubicBezTo>
                    <a:cubicBezTo>
                      <a:pt x="645" y="409"/>
                      <a:pt x="494" y="492"/>
                      <a:pt x="373" y="630"/>
                    </a:cubicBezTo>
                    <a:lnTo>
                      <a:pt x="373" y="630"/>
                    </a:lnTo>
                    <a:cubicBezTo>
                      <a:pt x="185" y="275"/>
                      <a:pt x="101" y="1"/>
                      <a:pt x="101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85" name="Google Shape;3285;p37"/>
              <p:cNvSpPr/>
              <p:nvPr/>
            </p:nvSpPr>
            <p:spPr>
              <a:xfrm>
                <a:off x="3372825" y="4323600"/>
                <a:ext cx="21325" cy="20700"/>
              </a:xfrm>
              <a:custGeom>
                <a:avLst/>
                <a:gdLst/>
                <a:ahLst/>
                <a:cxnLst/>
                <a:rect l="l" t="t" r="r" b="b"/>
                <a:pathLst>
                  <a:path w="853" h="828" extrusionOk="0">
                    <a:moveTo>
                      <a:pt x="527" y="1"/>
                    </a:moveTo>
                    <a:cubicBezTo>
                      <a:pt x="327" y="201"/>
                      <a:pt x="226" y="301"/>
                      <a:pt x="101" y="427"/>
                    </a:cubicBezTo>
                    <a:cubicBezTo>
                      <a:pt x="1" y="527"/>
                      <a:pt x="1" y="627"/>
                      <a:pt x="1" y="627"/>
                    </a:cubicBezTo>
                    <a:cubicBezTo>
                      <a:pt x="1" y="627"/>
                      <a:pt x="101" y="627"/>
                      <a:pt x="226" y="527"/>
                    </a:cubicBezTo>
                    <a:cubicBezTo>
                      <a:pt x="312" y="441"/>
                      <a:pt x="398" y="336"/>
                      <a:pt x="548" y="182"/>
                    </a:cubicBezTo>
                    <a:lnTo>
                      <a:pt x="548" y="182"/>
                    </a:lnTo>
                    <a:cubicBezTo>
                      <a:pt x="655" y="565"/>
                      <a:pt x="853" y="828"/>
                      <a:pt x="853" y="828"/>
                    </a:cubicBezTo>
                    <a:cubicBezTo>
                      <a:pt x="853" y="828"/>
                      <a:pt x="728" y="527"/>
                      <a:pt x="627" y="101"/>
                    </a:cubicBezTo>
                    <a:lnTo>
                      <a:pt x="627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86" name="Google Shape;3286;p37"/>
              <p:cNvSpPr/>
              <p:nvPr/>
            </p:nvSpPr>
            <p:spPr>
              <a:xfrm>
                <a:off x="3448650" y="4270700"/>
                <a:ext cx="18200" cy="21600"/>
              </a:xfrm>
              <a:custGeom>
                <a:avLst/>
                <a:gdLst/>
                <a:ahLst/>
                <a:cxnLst/>
                <a:rect l="l" t="t" r="r" b="b"/>
                <a:pathLst>
                  <a:path w="728" h="864" extrusionOk="0">
                    <a:moveTo>
                      <a:pt x="692" y="0"/>
                    </a:moveTo>
                    <a:cubicBezTo>
                      <a:pt x="602" y="0"/>
                      <a:pt x="341" y="177"/>
                      <a:pt x="0" y="337"/>
                    </a:cubicBezTo>
                    <a:lnTo>
                      <a:pt x="0" y="438"/>
                    </a:lnTo>
                    <a:cubicBezTo>
                      <a:pt x="201" y="663"/>
                      <a:pt x="426" y="763"/>
                      <a:pt x="527" y="763"/>
                    </a:cubicBezTo>
                    <a:cubicBezTo>
                      <a:pt x="627" y="864"/>
                      <a:pt x="727" y="864"/>
                      <a:pt x="727" y="864"/>
                    </a:cubicBezTo>
                    <a:cubicBezTo>
                      <a:pt x="727" y="864"/>
                      <a:pt x="727" y="763"/>
                      <a:pt x="627" y="663"/>
                    </a:cubicBezTo>
                    <a:cubicBezTo>
                      <a:pt x="447" y="663"/>
                      <a:pt x="348" y="562"/>
                      <a:pt x="167" y="397"/>
                    </a:cubicBezTo>
                    <a:lnTo>
                      <a:pt x="167" y="397"/>
                    </a:lnTo>
                    <a:cubicBezTo>
                      <a:pt x="466" y="211"/>
                      <a:pt x="727" y="37"/>
                      <a:pt x="727" y="37"/>
                    </a:cubicBezTo>
                    <a:cubicBezTo>
                      <a:pt x="727" y="11"/>
                      <a:pt x="715" y="0"/>
                      <a:pt x="692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87" name="Google Shape;3287;p37"/>
              <p:cNvSpPr/>
              <p:nvPr/>
            </p:nvSpPr>
            <p:spPr>
              <a:xfrm>
                <a:off x="3394125" y="4224600"/>
                <a:ext cx="31375" cy="28225"/>
              </a:xfrm>
              <a:custGeom>
                <a:avLst/>
                <a:gdLst/>
                <a:ahLst/>
                <a:cxnLst/>
                <a:rect l="l" t="t" r="r" b="b"/>
                <a:pathLst>
                  <a:path w="1255" h="1129" extrusionOk="0">
                    <a:moveTo>
                      <a:pt x="1" y="1"/>
                    </a:moveTo>
                    <a:lnTo>
                      <a:pt x="1" y="1"/>
                    </a:lnTo>
                    <a:cubicBezTo>
                      <a:pt x="1" y="1"/>
                      <a:pt x="101" y="502"/>
                      <a:pt x="201" y="1129"/>
                    </a:cubicBezTo>
                    <a:lnTo>
                      <a:pt x="402" y="1129"/>
                    </a:lnTo>
                    <a:lnTo>
                      <a:pt x="1028" y="502"/>
                    </a:lnTo>
                    <a:lnTo>
                      <a:pt x="1254" y="302"/>
                    </a:lnTo>
                    <a:lnTo>
                      <a:pt x="1254" y="302"/>
                    </a:lnTo>
                    <a:cubicBezTo>
                      <a:pt x="1254" y="302"/>
                      <a:pt x="1129" y="302"/>
                      <a:pt x="928" y="502"/>
                    </a:cubicBezTo>
                    <a:cubicBezTo>
                      <a:pt x="753" y="612"/>
                      <a:pt x="558" y="779"/>
                      <a:pt x="378" y="954"/>
                    </a:cubicBezTo>
                    <a:lnTo>
                      <a:pt x="378" y="954"/>
                    </a:lnTo>
                    <a:cubicBezTo>
                      <a:pt x="186" y="370"/>
                      <a:pt x="1" y="1"/>
                      <a:pt x="1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88" name="Google Shape;3288;p37"/>
              <p:cNvSpPr/>
              <p:nvPr/>
            </p:nvSpPr>
            <p:spPr>
              <a:xfrm>
                <a:off x="3352275" y="4244300"/>
                <a:ext cx="31225" cy="30800"/>
              </a:xfrm>
              <a:custGeom>
                <a:avLst/>
                <a:gdLst/>
                <a:ahLst/>
                <a:cxnLst/>
                <a:rect l="l" t="t" r="r" b="b"/>
                <a:pathLst>
                  <a:path w="1249" h="1232" extrusionOk="0">
                    <a:moveTo>
                      <a:pt x="441" y="1"/>
                    </a:moveTo>
                    <a:cubicBezTo>
                      <a:pt x="429" y="1"/>
                      <a:pt x="422" y="13"/>
                      <a:pt x="422" y="40"/>
                    </a:cubicBezTo>
                    <a:cubicBezTo>
                      <a:pt x="422" y="40"/>
                      <a:pt x="422" y="140"/>
                      <a:pt x="522" y="240"/>
                    </a:cubicBezTo>
                    <a:cubicBezTo>
                      <a:pt x="723" y="466"/>
                      <a:pt x="923" y="666"/>
                      <a:pt x="1048" y="867"/>
                    </a:cubicBezTo>
                    <a:lnTo>
                      <a:pt x="1063" y="882"/>
                    </a:lnTo>
                    <a:lnTo>
                      <a:pt x="1063" y="882"/>
                    </a:lnTo>
                    <a:cubicBezTo>
                      <a:pt x="475" y="987"/>
                      <a:pt x="0" y="1193"/>
                      <a:pt x="96" y="1193"/>
                    </a:cubicBezTo>
                    <a:cubicBezTo>
                      <a:pt x="96" y="1219"/>
                      <a:pt x="125" y="1232"/>
                      <a:pt x="180" y="1232"/>
                    </a:cubicBezTo>
                    <a:cubicBezTo>
                      <a:pt x="334" y="1232"/>
                      <a:pt x="687" y="1133"/>
                      <a:pt x="1149" y="967"/>
                    </a:cubicBezTo>
                    <a:lnTo>
                      <a:pt x="1249" y="967"/>
                    </a:lnTo>
                    <a:lnTo>
                      <a:pt x="1249" y="867"/>
                    </a:lnTo>
                    <a:lnTo>
                      <a:pt x="1149" y="867"/>
                    </a:lnTo>
                    <a:cubicBezTo>
                      <a:pt x="1048" y="566"/>
                      <a:pt x="823" y="341"/>
                      <a:pt x="622" y="240"/>
                    </a:cubicBezTo>
                    <a:cubicBezTo>
                      <a:pt x="549" y="94"/>
                      <a:pt x="475" y="1"/>
                      <a:pt x="441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89" name="Google Shape;3289;p37"/>
              <p:cNvSpPr/>
              <p:nvPr/>
            </p:nvSpPr>
            <p:spPr>
              <a:xfrm>
                <a:off x="3372825" y="4287275"/>
                <a:ext cx="33875" cy="31350"/>
              </a:xfrm>
              <a:custGeom>
                <a:avLst/>
                <a:gdLst/>
                <a:ahLst/>
                <a:cxnLst/>
                <a:rect l="l" t="t" r="r" b="b"/>
                <a:pathLst>
                  <a:path w="1355" h="1254" extrusionOk="0">
                    <a:moveTo>
                      <a:pt x="1053" y="0"/>
                    </a:moveTo>
                    <a:lnTo>
                      <a:pt x="953" y="100"/>
                    </a:lnTo>
                    <a:cubicBezTo>
                      <a:pt x="627" y="301"/>
                      <a:pt x="427" y="501"/>
                      <a:pt x="327" y="627"/>
                    </a:cubicBezTo>
                    <a:cubicBezTo>
                      <a:pt x="101" y="727"/>
                      <a:pt x="1" y="827"/>
                      <a:pt x="1" y="827"/>
                    </a:cubicBezTo>
                    <a:cubicBezTo>
                      <a:pt x="30" y="857"/>
                      <a:pt x="62" y="869"/>
                      <a:pt x="94" y="869"/>
                    </a:cubicBezTo>
                    <a:cubicBezTo>
                      <a:pt x="172" y="869"/>
                      <a:pt x="256" y="798"/>
                      <a:pt x="327" y="727"/>
                    </a:cubicBezTo>
                    <a:cubicBezTo>
                      <a:pt x="527" y="501"/>
                      <a:pt x="728" y="301"/>
                      <a:pt x="953" y="201"/>
                    </a:cubicBezTo>
                    <a:lnTo>
                      <a:pt x="970" y="201"/>
                    </a:lnTo>
                    <a:cubicBezTo>
                      <a:pt x="1074" y="782"/>
                      <a:pt x="1254" y="1253"/>
                      <a:pt x="1254" y="1253"/>
                    </a:cubicBezTo>
                    <a:cubicBezTo>
                      <a:pt x="1354" y="1128"/>
                      <a:pt x="1154" y="727"/>
                      <a:pt x="1053" y="100"/>
                    </a:cubicBezTo>
                    <a:lnTo>
                      <a:pt x="1053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90" name="Google Shape;3290;p37"/>
              <p:cNvSpPr/>
              <p:nvPr/>
            </p:nvSpPr>
            <p:spPr>
              <a:xfrm>
                <a:off x="3417325" y="4265950"/>
                <a:ext cx="28850" cy="31375"/>
              </a:xfrm>
              <a:custGeom>
                <a:avLst/>
                <a:gdLst/>
                <a:ahLst/>
                <a:cxnLst/>
                <a:rect l="l" t="t" r="r" b="b"/>
                <a:pathLst>
                  <a:path w="1154" h="1255" extrusionOk="0">
                    <a:moveTo>
                      <a:pt x="1153" y="1"/>
                    </a:moveTo>
                    <a:cubicBezTo>
                      <a:pt x="1153" y="1"/>
                      <a:pt x="627" y="101"/>
                      <a:pt x="0" y="327"/>
                    </a:cubicBezTo>
                    <a:lnTo>
                      <a:pt x="0" y="427"/>
                    </a:lnTo>
                    <a:cubicBezTo>
                      <a:pt x="201" y="628"/>
                      <a:pt x="426" y="853"/>
                      <a:pt x="527" y="1054"/>
                    </a:cubicBezTo>
                    <a:cubicBezTo>
                      <a:pt x="727" y="1154"/>
                      <a:pt x="727" y="1254"/>
                      <a:pt x="827" y="1254"/>
                    </a:cubicBezTo>
                    <a:cubicBezTo>
                      <a:pt x="827" y="1254"/>
                      <a:pt x="727" y="1154"/>
                      <a:pt x="627" y="953"/>
                    </a:cubicBezTo>
                    <a:cubicBezTo>
                      <a:pt x="443" y="746"/>
                      <a:pt x="343" y="561"/>
                      <a:pt x="154" y="377"/>
                    </a:cubicBezTo>
                    <a:lnTo>
                      <a:pt x="154" y="377"/>
                    </a:lnTo>
                    <a:cubicBezTo>
                      <a:pt x="711" y="191"/>
                      <a:pt x="1153" y="1"/>
                      <a:pt x="1153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91" name="Google Shape;3291;p37"/>
              <p:cNvSpPr/>
              <p:nvPr/>
            </p:nvSpPr>
            <p:spPr>
              <a:xfrm>
                <a:off x="4461800" y="2169450"/>
                <a:ext cx="109675" cy="164825"/>
              </a:xfrm>
              <a:custGeom>
                <a:avLst/>
                <a:gdLst/>
                <a:ahLst/>
                <a:cxnLst/>
                <a:rect l="l" t="t" r="r" b="b"/>
                <a:pathLst>
                  <a:path w="4387" h="6593" extrusionOk="0">
                    <a:moveTo>
                      <a:pt x="1" y="1"/>
                    </a:moveTo>
                    <a:cubicBezTo>
                      <a:pt x="1" y="2"/>
                      <a:pt x="929" y="1480"/>
                      <a:pt x="2081" y="3359"/>
                    </a:cubicBezTo>
                    <a:cubicBezTo>
                      <a:pt x="3334" y="5139"/>
                      <a:pt x="4287" y="6592"/>
                      <a:pt x="4387" y="6592"/>
                    </a:cubicBezTo>
                    <a:cubicBezTo>
                      <a:pt x="4387" y="6592"/>
                      <a:pt x="3434" y="5139"/>
                      <a:pt x="2181" y="3259"/>
                    </a:cubicBezTo>
                    <a:cubicBezTo>
                      <a:pt x="1029" y="1480"/>
                      <a:pt x="1" y="2"/>
                      <a:pt x="1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92" name="Google Shape;3292;p37"/>
              <p:cNvSpPr/>
              <p:nvPr/>
            </p:nvSpPr>
            <p:spPr>
              <a:xfrm>
                <a:off x="4435500" y="2193275"/>
                <a:ext cx="151650" cy="99200"/>
              </a:xfrm>
              <a:custGeom>
                <a:avLst/>
                <a:gdLst/>
                <a:ahLst/>
                <a:cxnLst/>
                <a:rect l="l" t="t" r="r" b="b"/>
                <a:pathLst>
                  <a:path w="6066" h="3968" extrusionOk="0">
                    <a:moveTo>
                      <a:pt x="6065" y="0"/>
                    </a:moveTo>
                    <a:cubicBezTo>
                      <a:pt x="6065" y="0"/>
                      <a:pt x="4712" y="827"/>
                      <a:pt x="3033" y="1980"/>
                    </a:cubicBezTo>
                    <a:cubicBezTo>
                      <a:pt x="1354" y="3033"/>
                      <a:pt x="0" y="3960"/>
                      <a:pt x="0" y="3960"/>
                    </a:cubicBezTo>
                    <a:cubicBezTo>
                      <a:pt x="0" y="3965"/>
                      <a:pt x="4" y="3968"/>
                      <a:pt x="10" y="3968"/>
                    </a:cubicBezTo>
                    <a:cubicBezTo>
                      <a:pt x="136" y="3968"/>
                      <a:pt x="1437" y="3081"/>
                      <a:pt x="3033" y="2080"/>
                    </a:cubicBezTo>
                    <a:cubicBezTo>
                      <a:pt x="4712" y="928"/>
                      <a:pt x="6065" y="100"/>
                      <a:pt x="6065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93" name="Google Shape;3293;p37"/>
              <p:cNvSpPr/>
              <p:nvPr/>
            </p:nvSpPr>
            <p:spPr>
              <a:xfrm>
                <a:off x="4487500" y="2166950"/>
                <a:ext cx="37000" cy="164825"/>
              </a:xfrm>
              <a:custGeom>
                <a:avLst/>
                <a:gdLst/>
                <a:ahLst/>
                <a:cxnLst/>
                <a:rect l="l" t="t" r="r" b="b"/>
                <a:pathLst>
                  <a:path w="1480" h="6593" extrusionOk="0">
                    <a:moveTo>
                      <a:pt x="1479" y="1"/>
                    </a:moveTo>
                    <a:cubicBezTo>
                      <a:pt x="1479" y="1"/>
                      <a:pt x="1053" y="1480"/>
                      <a:pt x="752" y="3234"/>
                    </a:cubicBezTo>
                    <a:cubicBezTo>
                      <a:pt x="326" y="5113"/>
                      <a:pt x="0" y="6592"/>
                      <a:pt x="126" y="6592"/>
                    </a:cubicBezTo>
                    <a:cubicBezTo>
                      <a:pt x="126" y="6592"/>
                      <a:pt x="427" y="5113"/>
                      <a:pt x="853" y="3359"/>
                    </a:cubicBezTo>
                    <a:cubicBezTo>
                      <a:pt x="1254" y="1480"/>
                      <a:pt x="1479" y="1"/>
                      <a:pt x="1479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94" name="Google Shape;3294;p37"/>
              <p:cNvSpPr/>
              <p:nvPr/>
            </p:nvSpPr>
            <p:spPr>
              <a:xfrm>
                <a:off x="4422325" y="2222100"/>
                <a:ext cx="183000" cy="38875"/>
              </a:xfrm>
              <a:custGeom>
                <a:avLst/>
                <a:gdLst/>
                <a:ahLst/>
                <a:cxnLst/>
                <a:rect l="l" t="t" r="r" b="b"/>
                <a:pathLst>
                  <a:path w="7320" h="1555" extrusionOk="0">
                    <a:moveTo>
                      <a:pt x="1" y="0"/>
                    </a:moveTo>
                    <a:cubicBezTo>
                      <a:pt x="1" y="100"/>
                      <a:pt x="1680" y="401"/>
                      <a:pt x="3660" y="827"/>
                    </a:cubicBezTo>
                    <a:cubicBezTo>
                      <a:pt x="5640" y="1253"/>
                      <a:pt x="7319" y="1554"/>
                      <a:pt x="7319" y="1554"/>
                    </a:cubicBezTo>
                    <a:cubicBezTo>
                      <a:pt x="7319" y="1454"/>
                      <a:pt x="5640" y="1153"/>
                      <a:pt x="3660" y="727"/>
                    </a:cubicBezTo>
                    <a:cubicBezTo>
                      <a:pt x="1680" y="301"/>
                      <a:pt x="1" y="0"/>
                      <a:pt x="1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95" name="Google Shape;3295;p37"/>
              <p:cNvSpPr/>
              <p:nvPr/>
            </p:nvSpPr>
            <p:spPr>
              <a:xfrm>
                <a:off x="4453675" y="2166950"/>
                <a:ext cx="28825" cy="31350"/>
              </a:xfrm>
              <a:custGeom>
                <a:avLst/>
                <a:gdLst/>
                <a:ahLst/>
                <a:cxnLst/>
                <a:rect l="l" t="t" r="r" b="b"/>
                <a:pathLst>
                  <a:path w="1153" h="1254" extrusionOk="0">
                    <a:moveTo>
                      <a:pt x="952" y="1"/>
                    </a:moveTo>
                    <a:lnTo>
                      <a:pt x="952" y="326"/>
                    </a:lnTo>
                    <a:lnTo>
                      <a:pt x="952" y="1098"/>
                    </a:lnTo>
                    <a:lnTo>
                      <a:pt x="952" y="1098"/>
                    </a:lnTo>
                    <a:cubicBezTo>
                      <a:pt x="462" y="837"/>
                      <a:pt x="0" y="727"/>
                      <a:pt x="0" y="727"/>
                    </a:cubicBezTo>
                    <a:lnTo>
                      <a:pt x="0" y="727"/>
                    </a:lnTo>
                    <a:cubicBezTo>
                      <a:pt x="0" y="727"/>
                      <a:pt x="426" y="953"/>
                      <a:pt x="1053" y="1254"/>
                    </a:cubicBezTo>
                    <a:lnTo>
                      <a:pt x="1153" y="1254"/>
                    </a:lnTo>
                    <a:lnTo>
                      <a:pt x="1153" y="1153"/>
                    </a:lnTo>
                    <a:cubicBezTo>
                      <a:pt x="1153" y="853"/>
                      <a:pt x="1053" y="527"/>
                      <a:pt x="1053" y="326"/>
                    </a:cubicBezTo>
                    <a:cubicBezTo>
                      <a:pt x="1053" y="101"/>
                      <a:pt x="1053" y="1"/>
                      <a:pt x="952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96" name="Google Shape;3296;p37"/>
              <p:cNvSpPr/>
              <p:nvPr/>
            </p:nvSpPr>
            <p:spPr>
              <a:xfrm>
                <a:off x="4542625" y="2294775"/>
                <a:ext cx="28850" cy="31350"/>
              </a:xfrm>
              <a:custGeom>
                <a:avLst/>
                <a:gdLst/>
                <a:ahLst/>
                <a:cxnLst/>
                <a:rect l="l" t="t" r="r" b="b"/>
                <a:pathLst>
                  <a:path w="1154" h="1254" extrusionOk="0">
                    <a:moveTo>
                      <a:pt x="1" y="0"/>
                    </a:moveTo>
                    <a:lnTo>
                      <a:pt x="1" y="126"/>
                    </a:lnTo>
                    <a:cubicBezTo>
                      <a:pt x="1" y="426"/>
                      <a:pt x="1" y="752"/>
                      <a:pt x="101" y="953"/>
                    </a:cubicBezTo>
                    <a:lnTo>
                      <a:pt x="101" y="1254"/>
                    </a:lnTo>
                    <a:cubicBezTo>
                      <a:pt x="101" y="1254"/>
                      <a:pt x="201" y="1153"/>
                      <a:pt x="201" y="953"/>
                    </a:cubicBezTo>
                    <a:cubicBezTo>
                      <a:pt x="101" y="752"/>
                      <a:pt x="101" y="426"/>
                      <a:pt x="101" y="126"/>
                    </a:cubicBezTo>
                    <a:lnTo>
                      <a:pt x="101" y="126"/>
                    </a:lnTo>
                    <a:cubicBezTo>
                      <a:pt x="628" y="326"/>
                      <a:pt x="1154" y="527"/>
                      <a:pt x="1154" y="527"/>
                    </a:cubicBezTo>
                    <a:cubicBezTo>
                      <a:pt x="1154" y="426"/>
                      <a:pt x="728" y="226"/>
                      <a:pt x="101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97" name="Google Shape;3297;p37"/>
              <p:cNvSpPr/>
              <p:nvPr/>
            </p:nvSpPr>
            <p:spPr>
              <a:xfrm>
                <a:off x="4531975" y="2276600"/>
                <a:ext cx="21350" cy="23825"/>
              </a:xfrm>
              <a:custGeom>
                <a:avLst/>
                <a:gdLst/>
                <a:ahLst/>
                <a:cxnLst/>
                <a:rect l="l" t="t" r="r" b="b"/>
                <a:pathLst>
                  <a:path w="854" h="953" extrusionOk="0">
                    <a:moveTo>
                      <a:pt x="1" y="1"/>
                    </a:moveTo>
                    <a:lnTo>
                      <a:pt x="1" y="101"/>
                    </a:lnTo>
                    <a:lnTo>
                      <a:pt x="1" y="727"/>
                    </a:lnTo>
                    <a:cubicBezTo>
                      <a:pt x="101" y="853"/>
                      <a:pt x="101" y="953"/>
                      <a:pt x="101" y="953"/>
                    </a:cubicBezTo>
                    <a:lnTo>
                      <a:pt x="101" y="727"/>
                    </a:lnTo>
                    <a:lnTo>
                      <a:pt x="101" y="250"/>
                    </a:lnTo>
                    <a:lnTo>
                      <a:pt x="101" y="250"/>
                    </a:lnTo>
                    <a:cubicBezTo>
                      <a:pt x="491" y="342"/>
                      <a:pt x="853" y="427"/>
                      <a:pt x="853" y="427"/>
                    </a:cubicBezTo>
                    <a:cubicBezTo>
                      <a:pt x="853" y="427"/>
                      <a:pt x="527" y="226"/>
                      <a:pt x="101" y="101"/>
                    </a:cubicBezTo>
                    <a:lnTo>
                      <a:pt x="1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98" name="Google Shape;3298;p37"/>
              <p:cNvSpPr/>
              <p:nvPr/>
            </p:nvSpPr>
            <p:spPr>
              <a:xfrm>
                <a:off x="4558300" y="2182625"/>
                <a:ext cx="23200" cy="28850"/>
              </a:xfrm>
              <a:custGeom>
                <a:avLst/>
                <a:gdLst/>
                <a:ahLst/>
                <a:cxnLst/>
                <a:rect l="l" t="t" r="r" b="b"/>
                <a:pathLst>
                  <a:path w="928" h="1154" extrusionOk="0">
                    <a:moveTo>
                      <a:pt x="527" y="0"/>
                    </a:moveTo>
                    <a:lnTo>
                      <a:pt x="527" y="0"/>
                    </a:lnTo>
                    <a:cubicBezTo>
                      <a:pt x="527" y="0"/>
                      <a:pt x="301" y="426"/>
                      <a:pt x="1" y="1053"/>
                    </a:cubicBezTo>
                    <a:lnTo>
                      <a:pt x="1" y="1153"/>
                    </a:lnTo>
                    <a:lnTo>
                      <a:pt x="101" y="1153"/>
                    </a:lnTo>
                    <a:cubicBezTo>
                      <a:pt x="427" y="1153"/>
                      <a:pt x="727" y="1153"/>
                      <a:pt x="928" y="1053"/>
                    </a:cubicBezTo>
                    <a:lnTo>
                      <a:pt x="151" y="1053"/>
                    </a:lnTo>
                    <a:cubicBezTo>
                      <a:pt x="437" y="471"/>
                      <a:pt x="527" y="0"/>
                      <a:pt x="527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99" name="Google Shape;3299;p37"/>
              <p:cNvSpPr/>
              <p:nvPr/>
            </p:nvSpPr>
            <p:spPr>
              <a:xfrm>
                <a:off x="4542625" y="2200775"/>
                <a:ext cx="20725" cy="21350"/>
              </a:xfrm>
              <a:custGeom>
                <a:avLst/>
                <a:gdLst/>
                <a:ahLst/>
                <a:cxnLst/>
                <a:rect l="l" t="t" r="r" b="b"/>
                <a:pathLst>
                  <a:path w="829" h="854" extrusionOk="0">
                    <a:moveTo>
                      <a:pt x="302" y="1"/>
                    </a:moveTo>
                    <a:lnTo>
                      <a:pt x="302" y="1"/>
                    </a:lnTo>
                    <a:cubicBezTo>
                      <a:pt x="302" y="1"/>
                      <a:pt x="201" y="327"/>
                      <a:pt x="1" y="753"/>
                    </a:cubicBezTo>
                    <a:lnTo>
                      <a:pt x="1" y="853"/>
                    </a:lnTo>
                    <a:lnTo>
                      <a:pt x="628" y="853"/>
                    </a:lnTo>
                    <a:lnTo>
                      <a:pt x="828" y="753"/>
                    </a:lnTo>
                    <a:lnTo>
                      <a:pt x="148" y="753"/>
                    </a:lnTo>
                    <a:cubicBezTo>
                      <a:pt x="320" y="380"/>
                      <a:pt x="417" y="116"/>
                      <a:pt x="302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300" name="Google Shape;3300;p37"/>
              <p:cNvSpPr/>
              <p:nvPr/>
            </p:nvSpPr>
            <p:spPr>
              <a:xfrm>
                <a:off x="4427975" y="2276600"/>
                <a:ext cx="31350" cy="28850"/>
              </a:xfrm>
              <a:custGeom>
                <a:avLst/>
                <a:gdLst/>
                <a:ahLst/>
                <a:cxnLst/>
                <a:rect l="l" t="t" r="r" b="b"/>
                <a:pathLst>
                  <a:path w="1254" h="1154" extrusionOk="0">
                    <a:moveTo>
                      <a:pt x="301" y="1"/>
                    </a:moveTo>
                    <a:cubicBezTo>
                      <a:pt x="101" y="101"/>
                      <a:pt x="1" y="101"/>
                      <a:pt x="1" y="101"/>
                    </a:cubicBezTo>
                    <a:lnTo>
                      <a:pt x="1096" y="101"/>
                    </a:lnTo>
                    <a:cubicBezTo>
                      <a:pt x="907" y="682"/>
                      <a:pt x="727" y="1153"/>
                      <a:pt x="727" y="1153"/>
                    </a:cubicBezTo>
                    <a:cubicBezTo>
                      <a:pt x="828" y="1153"/>
                      <a:pt x="1028" y="627"/>
                      <a:pt x="1254" y="101"/>
                    </a:cubicBezTo>
                    <a:lnTo>
                      <a:pt x="1254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301" name="Google Shape;3301;p37"/>
              <p:cNvSpPr/>
              <p:nvPr/>
            </p:nvSpPr>
            <p:spPr>
              <a:xfrm>
                <a:off x="4453675" y="2266575"/>
                <a:ext cx="23825" cy="18650"/>
              </a:xfrm>
              <a:custGeom>
                <a:avLst/>
                <a:gdLst/>
                <a:ahLst/>
                <a:cxnLst/>
                <a:rect l="l" t="t" r="r" b="b"/>
                <a:pathLst>
                  <a:path w="953" h="746" extrusionOk="0">
                    <a:moveTo>
                      <a:pt x="226" y="1"/>
                    </a:moveTo>
                    <a:cubicBezTo>
                      <a:pt x="100" y="101"/>
                      <a:pt x="0" y="101"/>
                      <a:pt x="0" y="101"/>
                    </a:cubicBezTo>
                    <a:lnTo>
                      <a:pt x="701" y="101"/>
                    </a:lnTo>
                    <a:cubicBezTo>
                      <a:pt x="610" y="455"/>
                      <a:pt x="526" y="727"/>
                      <a:pt x="526" y="727"/>
                    </a:cubicBezTo>
                    <a:cubicBezTo>
                      <a:pt x="526" y="740"/>
                      <a:pt x="529" y="746"/>
                      <a:pt x="535" y="746"/>
                    </a:cubicBezTo>
                    <a:cubicBezTo>
                      <a:pt x="575" y="746"/>
                      <a:pt x="742" y="452"/>
                      <a:pt x="852" y="101"/>
                    </a:cubicBezTo>
                    <a:lnTo>
                      <a:pt x="952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302" name="Google Shape;3302;p37"/>
              <p:cNvSpPr/>
              <p:nvPr/>
            </p:nvSpPr>
            <p:spPr>
              <a:xfrm>
                <a:off x="4438000" y="2216450"/>
                <a:ext cx="21325" cy="21325"/>
              </a:xfrm>
              <a:custGeom>
                <a:avLst/>
                <a:gdLst/>
                <a:ahLst/>
                <a:cxnLst/>
                <a:rect l="l" t="t" r="r" b="b"/>
                <a:pathLst>
                  <a:path w="853" h="853" extrusionOk="0">
                    <a:moveTo>
                      <a:pt x="101" y="1"/>
                    </a:moveTo>
                    <a:cubicBezTo>
                      <a:pt x="101" y="1"/>
                      <a:pt x="101" y="126"/>
                      <a:pt x="226" y="226"/>
                    </a:cubicBezTo>
                    <a:cubicBezTo>
                      <a:pt x="317" y="226"/>
                      <a:pt x="489" y="389"/>
                      <a:pt x="595" y="495"/>
                    </a:cubicBezTo>
                    <a:lnTo>
                      <a:pt x="595" y="495"/>
                    </a:lnTo>
                    <a:cubicBezTo>
                      <a:pt x="257" y="675"/>
                      <a:pt x="1" y="853"/>
                      <a:pt x="1" y="853"/>
                    </a:cubicBezTo>
                    <a:cubicBezTo>
                      <a:pt x="101" y="853"/>
                      <a:pt x="427" y="752"/>
                      <a:pt x="727" y="527"/>
                    </a:cubicBezTo>
                    <a:lnTo>
                      <a:pt x="853" y="527"/>
                    </a:lnTo>
                    <a:lnTo>
                      <a:pt x="727" y="427"/>
                    </a:lnTo>
                    <a:cubicBezTo>
                      <a:pt x="627" y="326"/>
                      <a:pt x="427" y="226"/>
                      <a:pt x="326" y="126"/>
                    </a:cubicBezTo>
                    <a:cubicBezTo>
                      <a:pt x="226" y="1"/>
                      <a:pt x="101" y="1"/>
                      <a:pt x="101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303" name="Google Shape;3303;p37"/>
              <p:cNvSpPr/>
              <p:nvPr/>
            </p:nvSpPr>
            <p:spPr>
              <a:xfrm>
                <a:off x="4511300" y="2174700"/>
                <a:ext cx="20700" cy="21100"/>
              </a:xfrm>
              <a:custGeom>
                <a:avLst/>
                <a:gdLst/>
                <a:ahLst/>
                <a:cxnLst/>
                <a:rect l="l" t="t" r="r" b="b"/>
                <a:pathLst>
                  <a:path w="828" h="844" extrusionOk="0">
                    <a:moveTo>
                      <a:pt x="7" y="1"/>
                    </a:moveTo>
                    <a:cubicBezTo>
                      <a:pt x="3" y="1"/>
                      <a:pt x="1" y="6"/>
                      <a:pt x="1" y="16"/>
                    </a:cubicBezTo>
                    <a:cubicBezTo>
                      <a:pt x="1" y="16"/>
                      <a:pt x="1" y="317"/>
                      <a:pt x="201" y="743"/>
                    </a:cubicBezTo>
                    <a:lnTo>
                      <a:pt x="201" y="843"/>
                    </a:lnTo>
                    <a:lnTo>
                      <a:pt x="302" y="743"/>
                    </a:lnTo>
                    <a:cubicBezTo>
                      <a:pt x="527" y="643"/>
                      <a:pt x="627" y="417"/>
                      <a:pt x="728" y="317"/>
                    </a:cubicBezTo>
                    <a:cubicBezTo>
                      <a:pt x="828" y="217"/>
                      <a:pt x="828" y="117"/>
                      <a:pt x="828" y="117"/>
                    </a:cubicBezTo>
                    <a:lnTo>
                      <a:pt x="828" y="117"/>
                    </a:lnTo>
                    <a:lnTo>
                      <a:pt x="627" y="317"/>
                    </a:lnTo>
                    <a:cubicBezTo>
                      <a:pt x="541" y="317"/>
                      <a:pt x="454" y="486"/>
                      <a:pt x="287" y="596"/>
                    </a:cubicBezTo>
                    <a:lnTo>
                      <a:pt x="287" y="596"/>
                    </a:lnTo>
                    <a:cubicBezTo>
                      <a:pt x="194" y="316"/>
                      <a:pt x="41" y="1"/>
                      <a:pt x="7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304" name="Google Shape;3304;p37"/>
              <p:cNvSpPr/>
              <p:nvPr/>
            </p:nvSpPr>
            <p:spPr>
              <a:xfrm>
                <a:off x="4482475" y="2292275"/>
                <a:ext cx="20725" cy="21325"/>
              </a:xfrm>
              <a:custGeom>
                <a:avLst/>
                <a:gdLst/>
                <a:ahLst/>
                <a:cxnLst/>
                <a:rect l="l" t="t" r="r" b="b"/>
                <a:pathLst>
                  <a:path w="829" h="853" extrusionOk="0">
                    <a:moveTo>
                      <a:pt x="628" y="0"/>
                    </a:moveTo>
                    <a:lnTo>
                      <a:pt x="527" y="100"/>
                    </a:lnTo>
                    <a:cubicBezTo>
                      <a:pt x="327" y="226"/>
                      <a:pt x="201" y="426"/>
                      <a:pt x="101" y="526"/>
                    </a:cubicBezTo>
                    <a:cubicBezTo>
                      <a:pt x="1" y="627"/>
                      <a:pt x="1" y="727"/>
                      <a:pt x="1" y="727"/>
                    </a:cubicBezTo>
                    <a:cubicBezTo>
                      <a:pt x="1" y="727"/>
                      <a:pt x="101" y="627"/>
                      <a:pt x="201" y="526"/>
                    </a:cubicBezTo>
                    <a:cubicBezTo>
                      <a:pt x="308" y="526"/>
                      <a:pt x="397" y="381"/>
                      <a:pt x="545" y="276"/>
                    </a:cubicBezTo>
                    <a:lnTo>
                      <a:pt x="545" y="276"/>
                    </a:lnTo>
                    <a:cubicBezTo>
                      <a:pt x="649" y="562"/>
                      <a:pt x="828" y="852"/>
                      <a:pt x="828" y="852"/>
                    </a:cubicBezTo>
                    <a:cubicBezTo>
                      <a:pt x="828" y="852"/>
                      <a:pt x="828" y="526"/>
                      <a:pt x="628" y="100"/>
                    </a:cubicBezTo>
                    <a:lnTo>
                      <a:pt x="628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305" name="Google Shape;3305;p37"/>
              <p:cNvSpPr/>
              <p:nvPr/>
            </p:nvSpPr>
            <p:spPr>
              <a:xfrm>
                <a:off x="4558300" y="2240250"/>
                <a:ext cx="18200" cy="23225"/>
              </a:xfrm>
              <a:custGeom>
                <a:avLst/>
                <a:gdLst/>
                <a:ahLst/>
                <a:cxnLst/>
                <a:rect l="l" t="t" r="r" b="b"/>
                <a:pathLst>
                  <a:path w="728" h="929" extrusionOk="0">
                    <a:moveTo>
                      <a:pt x="727" y="1"/>
                    </a:moveTo>
                    <a:cubicBezTo>
                      <a:pt x="727" y="1"/>
                      <a:pt x="427" y="201"/>
                      <a:pt x="1" y="427"/>
                    </a:cubicBezTo>
                    <a:lnTo>
                      <a:pt x="1" y="527"/>
                    </a:lnTo>
                    <a:lnTo>
                      <a:pt x="101" y="527"/>
                    </a:lnTo>
                    <a:cubicBezTo>
                      <a:pt x="201" y="628"/>
                      <a:pt x="427" y="728"/>
                      <a:pt x="527" y="828"/>
                    </a:cubicBezTo>
                    <a:cubicBezTo>
                      <a:pt x="727" y="828"/>
                      <a:pt x="727" y="928"/>
                      <a:pt x="727" y="928"/>
                    </a:cubicBezTo>
                    <a:cubicBezTo>
                      <a:pt x="727" y="828"/>
                      <a:pt x="727" y="828"/>
                      <a:pt x="627" y="728"/>
                    </a:cubicBezTo>
                    <a:cubicBezTo>
                      <a:pt x="542" y="643"/>
                      <a:pt x="368" y="558"/>
                      <a:pt x="196" y="474"/>
                    </a:cubicBezTo>
                    <a:lnTo>
                      <a:pt x="196" y="474"/>
                    </a:lnTo>
                    <a:cubicBezTo>
                      <a:pt x="557" y="257"/>
                      <a:pt x="727" y="1"/>
                      <a:pt x="727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306" name="Google Shape;3306;p37"/>
              <p:cNvSpPr/>
              <p:nvPr/>
            </p:nvSpPr>
            <p:spPr>
              <a:xfrm>
                <a:off x="4503175" y="2193275"/>
                <a:ext cx="31350" cy="31350"/>
              </a:xfrm>
              <a:custGeom>
                <a:avLst/>
                <a:gdLst/>
                <a:ahLst/>
                <a:cxnLst/>
                <a:rect l="l" t="t" r="r" b="b"/>
                <a:pathLst>
                  <a:path w="1254" h="1254" extrusionOk="0">
                    <a:moveTo>
                      <a:pt x="0" y="0"/>
                    </a:moveTo>
                    <a:cubicBezTo>
                      <a:pt x="0" y="1"/>
                      <a:pt x="125" y="527"/>
                      <a:pt x="326" y="1153"/>
                    </a:cubicBezTo>
                    <a:lnTo>
                      <a:pt x="326" y="1253"/>
                    </a:lnTo>
                    <a:lnTo>
                      <a:pt x="426" y="1153"/>
                    </a:lnTo>
                    <a:cubicBezTo>
                      <a:pt x="627" y="928"/>
                      <a:pt x="852" y="727"/>
                      <a:pt x="1053" y="627"/>
                    </a:cubicBezTo>
                    <a:cubicBezTo>
                      <a:pt x="1153" y="426"/>
                      <a:pt x="1253" y="426"/>
                      <a:pt x="1253" y="301"/>
                    </a:cubicBezTo>
                    <a:lnTo>
                      <a:pt x="1253" y="301"/>
                    </a:lnTo>
                    <a:cubicBezTo>
                      <a:pt x="1253" y="301"/>
                      <a:pt x="1153" y="426"/>
                      <a:pt x="952" y="527"/>
                    </a:cubicBezTo>
                    <a:cubicBezTo>
                      <a:pt x="858" y="715"/>
                      <a:pt x="654" y="815"/>
                      <a:pt x="380" y="1013"/>
                    </a:cubicBezTo>
                    <a:lnTo>
                      <a:pt x="380" y="1013"/>
                    </a:lnTo>
                    <a:cubicBezTo>
                      <a:pt x="193" y="450"/>
                      <a:pt x="0" y="1"/>
                      <a:pt x="0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307" name="Google Shape;3307;p37"/>
              <p:cNvSpPr/>
              <p:nvPr/>
            </p:nvSpPr>
            <p:spPr>
              <a:xfrm>
                <a:off x="4464325" y="2213950"/>
                <a:ext cx="28850" cy="31350"/>
              </a:xfrm>
              <a:custGeom>
                <a:avLst/>
                <a:gdLst/>
                <a:ahLst/>
                <a:cxnLst/>
                <a:rect l="l" t="t" r="r" b="b"/>
                <a:pathLst>
                  <a:path w="1154" h="1254" extrusionOk="0">
                    <a:moveTo>
                      <a:pt x="301" y="0"/>
                    </a:moveTo>
                    <a:cubicBezTo>
                      <a:pt x="301" y="0"/>
                      <a:pt x="301" y="101"/>
                      <a:pt x="526" y="326"/>
                    </a:cubicBezTo>
                    <a:cubicBezTo>
                      <a:pt x="618" y="418"/>
                      <a:pt x="793" y="593"/>
                      <a:pt x="995" y="871"/>
                    </a:cubicBezTo>
                    <a:lnTo>
                      <a:pt x="995" y="871"/>
                    </a:lnTo>
                    <a:cubicBezTo>
                      <a:pt x="400" y="1065"/>
                      <a:pt x="0" y="1253"/>
                      <a:pt x="0" y="1253"/>
                    </a:cubicBezTo>
                    <a:cubicBezTo>
                      <a:pt x="0" y="1253"/>
                      <a:pt x="526" y="1153"/>
                      <a:pt x="1053" y="953"/>
                    </a:cubicBezTo>
                    <a:lnTo>
                      <a:pt x="1153" y="953"/>
                    </a:lnTo>
                    <a:lnTo>
                      <a:pt x="1153" y="852"/>
                    </a:lnTo>
                    <a:cubicBezTo>
                      <a:pt x="927" y="627"/>
                      <a:pt x="727" y="426"/>
                      <a:pt x="526" y="226"/>
                    </a:cubicBezTo>
                    <a:cubicBezTo>
                      <a:pt x="426" y="101"/>
                      <a:pt x="301" y="0"/>
                      <a:pt x="301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308" name="Google Shape;3308;p37"/>
              <p:cNvSpPr/>
              <p:nvPr/>
            </p:nvSpPr>
            <p:spPr>
              <a:xfrm>
                <a:off x="4485000" y="2258425"/>
                <a:ext cx="31350" cy="28850"/>
              </a:xfrm>
              <a:custGeom>
                <a:avLst/>
                <a:gdLst/>
                <a:ahLst/>
                <a:cxnLst/>
                <a:rect l="l" t="t" r="r" b="b"/>
                <a:pathLst>
                  <a:path w="1254" h="1154" extrusionOk="0">
                    <a:moveTo>
                      <a:pt x="226" y="627"/>
                    </a:moveTo>
                    <a:lnTo>
                      <a:pt x="226" y="627"/>
                    </a:lnTo>
                    <a:cubicBezTo>
                      <a:pt x="0" y="728"/>
                      <a:pt x="0" y="828"/>
                      <a:pt x="0" y="828"/>
                    </a:cubicBezTo>
                    <a:lnTo>
                      <a:pt x="226" y="627"/>
                    </a:lnTo>
                    <a:close/>
                    <a:moveTo>
                      <a:pt x="852" y="1"/>
                    </a:moveTo>
                    <a:cubicBezTo>
                      <a:pt x="527" y="201"/>
                      <a:pt x="326" y="427"/>
                      <a:pt x="226" y="627"/>
                    </a:cubicBezTo>
                    <a:cubicBezTo>
                      <a:pt x="409" y="536"/>
                      <a:pt x="592" y="361"/>
                      <a:pt x="871" y="159"/>
                    </a:cubicBezTo>
                    <a:lnTo>
                      <a:pt x="871" y="159"/>
                    </a:lnTo>
                    <a:cubicBezTo>
                      <a:pt x="1059" y="754"/>
                      <a:pt x="1153" y="1154"/>
                      <a:pt x="1153" y="1154"/>
                    </a:cubicBezTo>
                    <a:cubicBezTo>
                      <a:pt x="1253" y="1154"/>
                      <a:pt x="1153" y="627"/>
                      <a:pt x="953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309" name="Google Shape;3309;p37"/>
              <p:cNvSpPr/>
              <p:nvPr/>
            </p:nvSpPr>
            <p:spPr>
              <a:xfrm>
                <a:off x="4524475" y="2236775"/>
                <a:ext cx="31350" cy="29825"/>
              </a:xfrm>
              <a:custGeom>
                <a:avLst/>
                <a:gdLst/>
                <a:ahLst/>
                <a:cxnLst/>
                <a:rect l="l" t="t" r="r" b="b"/>
                <a:pathLst>
                  <a:path w="1254" h="1193" extrusionOk="0">
                    <a:moveTo>
                      <a:pt x="1148" y="0"/>
                    </a:moveTo>
                    <a:cubicBezTo>
                      <a:pt x="964" y="0"/>
                      <a:pt x="559" y="93"/>
                      <a:pt x="100" y="240"/>
                    </a:cubicBezTo>
                    <a:lnTo>
                      <a:pt x="0" y="240"/>
                    </a:lnTo>
                    <a:lnTo>
                      <a:pt x="100" y="340"/>
                    </a:lnTo>
                    <a:cubicBezTo>
                      <a:pt x="301" y="666"/>
                      <a:pt x="526" y="867"/>
                      <a:pt x="627" y="967"/>
                    </a:cubicBezTo>
                    <a:cubicBezTo>
                      <a:pt x="827" y="1193"/>
                      <a:pt x="927" y="1193"/>
                      <a:pt x="927" y="1193"/>
                    </a:cubicBezTo>
                    <a:cubicBezTo>
                      <a:pt x="927" y="1193"/>
                      <a:pt x="827" y="1067"/>
                      <a:pt x="727" y="967"/>
                    </a:cubicBezTo>
                    <a:cubicBezTo>
                      <a:pt x="633" y="779"/>
                      <a:pt x="428" y="590"/>
                      <a:pt x="237" y="298"/>
                    </a:cubicBezTo>
                    <a:lnTo>
                      <a:pt x="237" y="298"/>
                    </a:lnTo>
                    <a:cubicBezTo>
                      <a:pt x="802" y="126"/>
                      <a:pt x="1253" y="40"/>
                      <a:pt x="1253" y="40"/>
                    </a:cubicBezTo>
                    <a:cubicBezTo>
                      <a:pt x="1253" y="13"/>
                      <a:pt x="1216" y="0"/>
                      <a:pt x="1148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3310" name="Google Shape;3310;p37"/>
            <p:cNvGrpSpPr/>
            <p:nvPr/>
          </p:nvGrpSpPr>
          <p:grpSpPr>
            <a:xfrm>
              <a:off x="8058163" y="4260938"/>
              <a:ext cx="363425" cy="391625"/>
              <a:chOff x="6486688" y="4948425"/>
              <a:chExt cx="363425" cy="391625"/>
            </a:xfrm>
          </p:grpSpPr>
          <p:sp>
            <p:nvSpPr>
              <p:cNvPr id="3311" name="Google Shape;3311;p37"/>
              <p:cNvSpPr/>
              <p:nvPr/>
            </p:nvSpPr>
            <p:spPr>
              <a:xfrm rot="5400000" flipH="1">
                <a:off x="6545600" y="4959688"/>
                <a:ext cx="237475" cy="355300"/>
              </a:xfrm>
              <a:custGeom>
                <a:avLst/>
                <a:gdLst/>
                <a:ahLst/>
                <a:cxnLst/>
                <a:rect l="l" t="t" r="r" b="b"/>
                <a:pathLst>
                  <a:path w="9499" h="14212" extrusionOk="0">
                    <a:moveTo>
                      <a:pt x="100" y="1"/>
                    </a:moveTo>
                    <a:cubicBezTo>
                      <a:pt x="0" y="101"/>
                      <a:pt x="2080" y="3234"/>
                      <a:pt x="4587" y="7194"/>
                    </a:cubicBezTo>
                    <a:cubicBezTo>
                      <a:pt x="7193" y="11079"/>
                      <a:pt x="9298" y="14211"/>
                      <a:pt x="9399" y="14211"/>
                    </a:cubicBezTo>
                    <a:cubicBezTo>
                      <a:pt x="9499" y="14086"/>
                      <a:pt x="7419" y="10953"/>
                      <a:pt x="4787" y="6993"/>
                    </a:cubicBezTo>
                    <a:cubicBezTo>
                      <a:pt x="2281" y="3134"/>
                      <a:pt x="100" y="1"/>
                      <a:pt x="100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312" name="Google Shape;3312;p37"/>
              <p:cNvSpPr/>
              <p:nvPr/>
            </p:nvSpPr>
            <p:spPr>
              <a:xfrm rot="5400000" flipH="1">
                <a:off x="6519525" y="5040788"/>
                <a:ext cx="326475" cy="214400"/>
              </a:xfrm>
              <a:custGeom>
                <a:avLst/>
                <a:gdLst/>
                <a:ahLst/>
                <a:cxnLst/>
                <a:rect l="l" t="t" r="r" b="b"/>
                <a:pathLst>
                  <a:path w="13059" h="8576" extrusionOk="0">
                    <a:moveTo>
                      <a:pt x="12958" y="0"/>
                    </a:moveTo>
                    <a:cubicBezTo>
                      <a:pt x="12958" y="0"/>
                      <a:pt x="10025" y="1880"/>
                      <a:pt x="6492" y="4186"/>
                    </a:cubicBezTo>
                    <a:cubicBezTo>
                      <a:pt x="2833" y="6592"/>
                      <a:pt x="0" y="8471"/>
                      <a:pt x="0" y="8572"/>
                    </a:cubicBezTo>
                    <a:cubicBezTo>
                      <a:pt x="0" y="8574"/>
                      <a:pt x="2" y="8575"/>
                      <a:pt x="6" y="8575"/>
                    </a:cubicBezTo>
                    <a:cubicBezTo>
                      <a:pt x="156" y="8575"/>
                      <a:pt x="3124" y="6731"/>
                      <a:pt x="6592" y="4386"/>
                    </a:cubicBezTo>
                    <a:cubicBezTo>
                      <a:pt x="10126" y="2105"/>
                      <a:pt x="13058" y="100"/>
                      <a:pt x="12958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313" name="Google Shape;3313;p37"/>
              <p:cNvSpPr/>
              <p:nvPr/>
            </p:nvSpPr>
            <p:spPr>
              <a:xfrm rot="5400000" flipH="1">
                <a:off x="6632063" y="4977875"/>
                <a:ext cx="78325" cy="357775"/>
              </a:xfrm>
              <a:custGeom>
                <a:avLst/>
                <a:gdLst/>
                <a:ahLst/>
                <a:cxnLst/>
                <a:rect l="l" t="t" r="r" b="b"/>
                <a:pathLst>
                  <a:path w="3133" h="14311" extrusionOk="0">
                    <a:moveTo>
                      <a:pt x="3008" y="0"/>
                    </a:moveTo>
                    <a:cubicBezTo>
                      <a:pt x="2907" y="0"/>
                      <a:pt x="2181" y="3258"/>
                      <a:pt x="1454" y="7118"/>
                    </a:cubicBezTo>
                    <a:cubicBezTo>
                      <a:pt x="627" y="11078"/>
                      <a:pt x="0" y="14311"/>
                      <a:pt x="100" y="14311"/>
                    </a:cubicBezTo>
                    <a:cubicBezTo>
                      <a:pt x="100" y="14311"/>
                      <a:pt x="827" y="11178"/>
                      <a:pt x="1654" y="7218"/>
                    </a:cubicBezTo>
                    <a:cubicBezTo>
                      <a:pt x="2506" y="3258"/>
                      <a:pt x="3133" y="0"/>
                      <a:pt x="3008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314" name="Google Shape;3314;p37"/>
              <p:cNvSpPr/>
              <p:nvPr/>
            </p:nvSpPr>
            <p:spPr>
              <a:xfrm rot="5400000" flipH="1">
                <a:off x="6493450" y="5103688"/>
                <a:ext cx="391625" cy="81100"/>
              </a:xfrm>
              <a:custGeom>
                <a:avLst/>
                <a:gdLst/>
                <a:ahLst/>
                <a:cxnLst/>
                <a:rect l="l" t="t" r="r" b="b"/>
                <a:pathLst>
                  <a:path w="15665" h="3244" extrusionOk="0">
                    <a:moveTo>
                      <a:pt x="126" y="0"/>
                    </a:moveTo>
                    <a:lnTo>
                      <a:pt x="126" y="0"/>
                    </a:lnTo>
                    <a:cubicBezTo>
                      <a:pt x="1" y="100"/>
                      <a:pt x="3560" y="952"/>
                      <a:pt x="7845" y="1780"/>
                    </a:cubicBezTo>
                    <a:cubicBezTo>
                      <a:pt x="11829" y="2642"/>
                      <a:pt x="15163" y="3244"/>
                      <a:pt x="15613" y="3244"/>
                    </a:cubicBezTo>
                    <a:cubicBezTo>
                      <a:pt x="15647" y="3244"/>
                      <a:pt x="15665" y="3240"/>
                      <a:pt x="15665" y="3233"/>
                    </a:cubicBezTo>
                    <a:cubicBezTo>
                      <a:pt x="15665" y="3233"/>
                      <a:pt x="12231" y="2406"/>
                      <a:pt x="7946" y="1579"/>
                    </a:cubicBezTo>
                    <a:cubicBezTo>
                      <a:pt x="3560" y="627"/>
                      <a:pt x="126" y="0"/>
                      <a:pt x="126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315" name="Google Shape;3315;p37"/>
              <p:cNvSpPr/>
              <p:nvPr/>
            </p:nvSpPr>
            <p:spPr>
              <a:xfrm rot="5400000" flipH="1">
                <a:off x="6783363" y="5207500"/>
                <a:ext cx="62675" cy="70825"/>
              </a:xfrm>
              <a:custGeom>
                <a:avLst/>
                <a:gdLst/>
                <a:ahLst/>
                <a:cxnLst/>
                <a:rect l="l" t="t" r="r" b="b"/>
                <a:pathLst>
                  <a:path w="2507" h="2833" extrusionOk="0">
                    <a:moveTo>
                      <a:pt x="2181" y="0"/>
                    </a:moveTo>
                    <a:lnTo>
                      <a:pt x="2181" y="752"/>
                    </a:lnTo>
                    <a:lnTo>
                      <a:pt x="2181" y="2426"/>
                    </a:lnTo>
                    <a:lnTo>
                      <a:pt x="2181" y="2426"/>
                    </a:lnTo>
                    <a:cubicBezTo>
                      <a:pt x="1142" y="2010"/>
                      <a:pt x="292" y="1665"/>
                      <a:pt x="57" y="1665"/>
                    </a:cubicBezTo>
                    <a:cubicBezTo>
                      <a:pt x="29" y="1665"/>
                      <a:pt x="10" y="1669"/>
                      <a:pt x="0" y="1679"/>
                    </a:cubicBezTo>
                    <a:cubicBezTo>
                      <a:pt x="0" y="1779"/>
                      <a:pt x="1028" y="2206"/>
                      <a:pt x="2281" y="2732"/>
                    </a:cubicBezTo>
                    <a:lnTo>
                      <a:pt x="2506" y="2832"/>
                    </a:lnTo>
                    <a:lnTo>
                      <a:pt x="2506" y="2632"/>
                    </a:lnTo>
                    <a:lnTo>
                      <a:pt x="2506" y="2506"/>
                    </a:lnTo>
                    <a:cubicBezTo>
                      <a:pt x="2506" y="1779"/>
                      <a:pt x="2381" y="1153"/>
                      <a:pt x="2381" y="752"/>
                    </a:cubicBezTo>
                    <a:cubicBezTo>
                      <a:pt x="2281" y="326"/>
                      <a:pt x="2281" y="0"/>
                      <a:pt x="2181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316" name="Google Shape;3316;p37"/>
              <p:cNvSpPr/>
              <p:nvPr/>
            </p:nvSpPr>
            <p:spPr>
              <a:xfrm rot="5400000" flipH="1">
                <a:off x="6508000" y="5016088"/>
                <a:ext cx="62675" cy="67700"/>
              </a:xfrm>
              <a:custGeom>
                <a:avLst/>
                <a:gdLst/>
                <a:ahLst/>
                <a:cxnLst/>
                <a:rect l="l" t="t" r="r" b="b"/>
                <a:pathLst>
                  <a:path w="2507" h="2708" extrusionOk="0">
                    <a:moveTo>
                      <a:pt x="101" y="1"/>
                    </a:moveTo>
                    <a:lnTo>
                      <a:pt x="101" y="101"/>
                    </a:lnTo>
                    <a:lnTo>
                      <a:pt x="101" y="201"/>
                    </a:lnTo>
                    <a:cubicBezTo>
                      <a:pt x="1" y="953"/>
                      <a:pt x="101" y="1580"/>
                      <a:pt x="201" y="1981"/>
                    </a:cubicBezTo>
                    <a:cubicBezTo>
                      <a:pt x="201" y="2507"/>
                      <a:pt x="301" y="2708"/>
                      <a:pt x="301" y="2708"/>
                    </a:cubicBezTo>
                    <a:cubicBezTo>
                      <a:pt x="301" y="2708"/>
                      <a:pt x="427" y="2407"/>
                      <a:pt x="301" y="1981"/>
                    </a:cubicBezTo>
                    <a:lnTo>
                      <a:pt x="301" y="400"/>
                    </a:lnTo>
                    <a:lnTo>
                      <a:pt x="301" y="400"/>
                    </a:lnTo>
                    <a:cubicBezTo>
                      <a:pt x="1395" y="800"/>
                      <a:pt x="2258" y="1072"/>
                      <a:pt x="2461" y="1072"/>
                    </a:cubicBezTo>
                    <a:cubicBezTo>
                      <a:pt x="2491" y="1072"/>
                      <a:pt x="2507" y="1066"/>
                      <a:pt x="2507" y="1053"/>
                    </a:cubicBezTo>
                    <a:cubicBezTo>
                      <a:pt x="2507" y="1053"/>
                      <a:pt x="1554" y="527"/>
                      <a:pt x="201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317" name="Google Shape;3317;p37"/>
              <p:cNvSpPr/>
              <p:nvPr/>
            </p:nvSpPr>
            <p:spPr>
              <a:xfrm rot="5400000" flipH="1">
                <a:off x="6564063" y="5056500"/>
                <a:ext cx="41375" cy="49525"/>
              </a:xfrm>
              <a:custGeom>
                <a:avLst/>
                <a:gdLst/>
                <a:ahLst/>
                <a:cxnLst/>
                <a:rect l="l" t="t" r="r" b="b"/>
                <a:pathLst>
                  <a:path w="1655" h="1981" extrusionOk="0">
                    <a:moveTo>
                      <a:pt x="0" y="0"/>
                    </a:moveTo>
                    <a:lnTo>
                      <a:pt x="0" y="201"/>
                    </a:lnTo>
                    <a:cubicBezTo>
                      <a:pt x="0" y="727"/>
                      <a:pt x="0" y="1153"/>
                      <a:pt x="101" y="1454"/>
                    </a:cubicBezTo>
                    <a:cubicBezTo>
                      <a:pt x="101" y="1780"/>
                      <a:pt x="101" y="1980"/>
                      <a:pt x="201" y="1980"/>
                    </a:cubicBezTo>
                    <a:lnTo>
                      <a:pt x="201" y="1454"/>
                    </a:lnTo>
                    <a:lnTo>
                      <a:pt x="201" y="340"/>
                    </a:lnTo>
                    <a:lnTo>
                      <a:pt x="201" y="340"/>
                    </a:lnTo>
                    <a:cubicBezTo>
                      <a:pt x="877" y="607"/>
                      <a:pt x="1466" y="847"/>
                      <a:pt x="1617" y="847"/>
                    </a:cubicBezTo>
                    <a:cubicBezTo>
                      <a:pt x="1642" y="847"/>
                      <a:pt x="1655" y="841"/>
                      <a:pt x="1655" y="827"/>
                    </a:cubicBezTo>
                    <a:cubicBezTo>
                      <a:pt x="1655" y="727"/>
                      <a:pt x="1028" y="401"/>
                      <a:pt x="201" y="100"/>
                    </a:cubicBez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318" name="Google Shape;3318;p37"/>
              <p:cNvSpPr/>
              <p:nvPr/>
            </p:nvSpPr>
            <p:spPr>
              <a:xfrm rot="5400000" flipH="1">
                <a:off x="6747150" y="4981438"/>
                <a:ext cx="70825" cy="61200"/>
              </a:xfrm>
              <a:custGeom>
                <a:avLst/>
                <a:gdLst/>
                <a:ahLst/>
                <a:cxnLst/>
                <a:rect l="l" t="t" r="r" b="b"/>
                <a:pathLst>
                  <a:path w="2833" h="2448" extrusionOk="0">
                    <a:moveTo>
                      <a:pt x="1154" y="1"/>
                    </a:moveTo>
                    <a:cubicBezTo>
                      <a:pt x="1054" y="1"/>
                      <a:pt x="627" y="928"/>
                      <a:pt x="101" y="2281"/>
                    </a:cubicBezTo>
                    <a:lnTo>
                      <a:pt x="1" y="2407"/>
                    </a:lnTo>
                    <a:lnTo>
                      <a:pt x="327" y="2407"/>
                    </a:lnTo>
                    <a:cubicBezTo>
                      <a:pt x="506" y="2435"/>
                      <a:pt x="685" y="2448"/>
                      <a:pt x="861" y="2448"/>
                    </a:cubicBezTo>
                    <a:cubicBezTo>
                      <a:pt x="1301" y="2448"/>
                      <a:pt x="1723" y="2371"/>
                      <a:pt x="2081" y="2281"/>
                    </a:cubicBezTo>
                    <a:cubicBezTo>
                      <a:pt x="2507" y="2281"/>
                      <a:pt x="2833" y="2181"/>
                      <a:pt x="2833" y="2181"/>
                    </a:cubicBezTo>
                    <a:cubicBezTo>
                      <a:pt x="2833" y="2181"/>
                      <a:pt x="2507" y="2081"/>
                      <a:pt x="2081" y="2081"/>
                    </a:cubicBezTo>
                    <a:cubicBezTo>
                      <a:pt x="1591" y="2081"/>
                      <a:pt x="980" y="2177"/>
                      <a:pt x="367" y="2181"/>
                    </a:cubicBezTo>
                    <a:lnTo>
                      <a:pt x="367" y="2181"/>
                    </a:lnTo>
                    <a:cubicBezTo>
                      <a:pt x="850" y="974"/>
                      <a:pt x="1251" y="1"/>
                      <a:pt x="1154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319" name="Google Shape;3319;p37"/>
              <p:cNvSpPr/>
              <p:nvPr/>
            </p:nvSpPr>
            <p:spPr>
              <a:xfrm rot="5400000" flipH="1">
                <a:off x="6727288" y="5036750"/>
                <a:ext cx="47025" cy="42025"/>
              </a:xfrm>
              <a:custGeom>
                <a:avLst/>
                <a:gdLst/>
                <a:ahLst/>
                <a:cxnLst/>
                <a:rect l="l" t="t" r="r" b="b"/>
                <a:pathLst>
                  <a:path w="1881" h="1681" extrusionOk="0">
                    <a:moveTo>
                      <a:pt x="828" y="1"/>
                    </a:moveTo>
                    <a:cubicBezTo>
                      <a:pt x="727" y="1"/>
                      <a:pt x="427" y="627"/>
                      <a:pt x="1" y="1480"/>
                    </a:cubicBezTo>
                    <a:lnTo>
                      <a:pt x="1" y="1680"/>
                    </a:lnTo>
                    <a:lnTo>
                      <a:pt x="201" y="1680"/>
                    </a:lnTo>
                    <a:cubicBezTo>
                      <a:pt x="627" y="1680"/>
                      <a:pt x="1153" y="1680"/>
                      <a:pt x="1454" y="1580"/>
                    </a:cubicBezTo>
                    <a:cubicBezTo>
                      <a:pt x="1780" y="1580"/>
                      <a:pt x="1880" y="1580"/>
                      <a:pt x="1880" y="1480"/>
                    </a:cubicBezTo>
                    <a:cubicBezTo>
                      <a:pt x="1880" y="1480"/>
                      <a:pt x="1680" y="1379"/>
                      <a:pt x="1354" y="1379"/>
                    </a:cubicBezTo>
                    <a:cubicBezTo>
                      <a:pt x="1086" y="1379"/>
                      <a:pt x="719" y="1459"/>
                      <a:pt x="342" y="1476"/>
                    </a:cubicBezTo>
                    <a:lnTo>
                      <a:pt x="342" y="1476"/>
                    </a:lnTo>
                    <a:cubicBezTo>
                      <a:pt x="644" y="691"/>
                      <a:pt x="828" y="1"/>
                      <a:pt x="828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320" name="Google Shape;3320;p37"/>
              <p:cNvSpPr/>
              <p:nvPr/>
            </p:nvSpPr>
            <p:spPr>
              <a:xfrm rot="5400000" flipH="1">
                <a:off x="6547963" y="5262825"/>
                <a:ext cx="68325" cy="59825"/>
              </a:xfrm>
              <a:custGeom>
                <a:avLst/>
                <a:gdLst/>
                <a:ahLst/>
                <a:cxnLst/>
                <a:rect l="l" t="t" r="r" b="b"/>
                <a:pathLst>
                  <a:path w="2733" h="2393" extrusionOk="0">
                    <a:moveTo>
                      <a:pt x="2507" y="1"/>
                    </a:moveTo>
                    <a:cubicBezTo>
                      <a:pt x="1780" y="1"/>
                      <a:pt x="1154" y="101"/>
                      <a:pt x="728" y="101"/>
                    </a:cubicBezTo>
                    <a:cubicBezTo>
                      <a:pt x="226" y="201"/>
                      <a:pt x="1" y="201"/>
                      <a:pt x="1" y="302"/>
                    </a:cubicBezTo>
                    <a:lnTo>
                      <a:pt x="2324" y="302"/>
                    </a:lnTo>
                    <a:cubicBezTo>
                      <a:pt x="1849" y="1462"/>
                      <a:pt x="1585" y="2382"/>
                      <a:pt x="1680" y="2382"/>
                    </a:cubicBezTo>
                    <a:cubicBezTo>
                      <a:pt x="1680" y="2389"/>
                      <a:pt x="1682" y="2392"/>
                      <a:pt x="1685" y="2392"/>
                    </a:cubicBezTo>
                    <a:cubicBezTo>
                      <a:pt x="1737" y="2392"/>
                      <a:pt x="2235" y="1386"/>
                      <a:pt x="2733" y="201"/>
                    </a:cubicBezTo>
                    <a:lnTo>
                      <a:pt x="2733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321" name="Google Shape;3321;p37"/>
              <p:cNvSpPr/>
              <p:nvPr/>
            </p:nvSpPr>
            <p:spPr>
              <a:xfrm rot="5400000" flipH="1">
                <a:off x="6588825" y="5224738"/>
                <a:ext cx="49525" cy="44500"/>
              </a:xfrm>
              <a:custGeom>
                <a:avLst/>
                <a:gdLst/>
                <a:ahLst/>
                <a:cxnLst/>
                <a:rect l="l" t="t" r="r" b="b"/>
                <a:pathLst>
                  <a:path w="1981" h="1780" extrusionOk="0">
                    <a:moveTo>
                      <a:pt x="1780" y="1"/>
                    </a:moveTo>
                    <a:cubicBezTo>
                      <a:pt x="1254" y="1"/>
                      <a:pt x="828" y="101"/>
                      <a:pt x="527" y="101"/>
                    </a:cubicBezTo>
                    <a:cubicBezTo>
                      <a:pt x="201" y="201"/>
                      <a:pt x="0" y="201"/>
                      <a:pt x="0" y="201"/>
                    </a:cubicBezTo>
                    <a:cubicBezTo>
                      <a:pt x="0" y="326"/>
                      <a:pt x="201" y="326"/>
                      <a:pt x="527" y="326"/>
                    </a:cubicBezTo>
                    <a:lnTo>
                      <a:pt x="1560" y="326"/>
                    </a:lnTo>
                    <a:cubicBezTo>
                      <a:pt x="1219" y="1151"/>
                      <a:pt x="1038" y="1688"/>
                      <a:pt x="1153" y="1780"/>
                    </a:cubicBezTo>
                    <a:cubicBezTo>
                      <a:pt x="1254" y="1780"/>
                      <a:pt x="1554" y="1153"/>
                      <a:pt x="1880" y="201"/>
                    </a:cubicBezTo>
                    <a:lnTo>
                      <a:pt x="1980" y="101"/>
                    </a:lnTo>
                    <a:lnTo>
                      <a:pt x="1780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322" name="Google Shape;3322;p37"/>
              <p:cNvSpPr/>
              <p:nvPr/>
            </p:nvSpPr>
            <p:spPr>
              <a:xfrm rot="5400000" flipH="1">
                <a:off x="6698550" y="5258638"/>
                <a:ext cx="41375" cy="47500"/>
              </a:xfrm>
              <a:custGeom>
                <a:avLst/>
                <a:gdLst/>
                <a:ahLst/>
                <a:cxnLst/>
                <a:rect l="l" t="t" r="r" b="b"/>
                <a:pathLst>
                  <a:path w="1655" h="1900" extrusionOk="0">
                    <a:moveTo>
                      <a:pt x="101" y="1"/>
                    </a:moveTo>
                    <a:cubicBezTo>
                      <a:pt x="101" y="101"/>
                      <a:pt x="201" y="226"/>
                      <a:pt x="401" y="427"/>
                    </a:cubicBezTo>
                    <a:cubicBezTo>
                      <a:pt x="607" y="609"/>
                      <a:pt x="957" y="812"/>
                      <a:pt x="1264" y="1074"/>
                    </a:cubicBezTo>
                    <a:lnTo>
                      <a:pt x="1264" y="1074"/>
                    </a:lnTo>
                    <a:cubicBezTo>
                      <a:pt x="533" y="1540"/>
                      <a:pt x="0" y="1880"/>
                      <a:pt x="0" y="1880"/>
                    </a:cubicBezTo>
                    <a:cubicBezTo>
                      <a:pt x="0" y="1894"/>
                      <a:pt x="13" y="1900"/>
                      <a:pt x="36" y="1900"/>
                    </a:cubicBezTo>
                    <a:cubicBezTo>
                      <a:pt x="192" y="1900"/>
                      <a:pt x="835" y="1624"/>
                      <a:pt x="1554" y="1254"/>
                    </a:cubicBezTo>
                    <a:lnTo>
                      <a:pt x="1654" y="1154"/>
                    </a:lnTo>
                    <a:lnTo>
                      <a:pt x="1554" y="1053"/>
                    </a:lnTo>
                    <a:lnTo>
                      <a:pt x="1554" y="953"/>
                    </a:lnTo>
                    <a:cubicBezTo>
                      <a:pt x="1153" y="627"/>
                      <a:pt x="827" y="427"/>
                      <a:pt x="527" y="327"/>
                    </a:cubicBezTo>
                    <a:cubicBezTo>
                      <a:pt x="301" y="101"/>
                      <a:pt x="101" y="1"/>
                      <a:pt x="101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323" name="Google Shape;3323;p37"/>
              <p:cNvSpPr/>
              <p:nvPr/>
            </p:nvSpPr>
            <p:spPr>
              <a:xfrm rot="5400000" flipH="1">
                <a:off x="6785875" y="5103488"/>
                <a:ext cx="50150" cy="47025"/>
              </a:xfrm>
              <a:custGeom>
                <a:avLst/>
                <a:gdLst/>
                <a:ahLst/>
                <a:cxnLst/>
                <a:rect l="l" t="t" r="r" b="b"/>
                <a:pathLst>
                  <a:path w="2006" h="1881" extrusionOk="0">
                    <a:moveTo>
                      <a:pt x="126" y="1"/>
                    </a:moveTo>
                    <a:cubicBezTo>
                      <a:pt x="0" y="126"/>
                      <a:pt x="226" y="853"/>
                      <a:pt x="527" y="1680"/>
                    </a:cubicBezTo>
                    <a:lnTo>
                      <a:pt x="627" y="1880"/>
                    </a:lnTo>
                    <a:lnTo>
                      <a:pt x="752" y="1780"/>
                    </a:lnTo>
                    <a:lnTo>
                      <a:pt x="752" y="1680"/>
                    </a:lnTo>
                    <a:cubicBezTo>
                      <a:pt x="1153" y="1479"/>
                      <a:pt x="1479" y="1053"/>
                      <a:pt x="1680" y="853"/>
                    </a:cubicBezTo>
                    <a:cubicBezTo>
                      <a:pt x="1880" y="627"/>
                      <a:pt x="2005" y="427"/>
                      <a:pt x="2005" y="427"/>
                    </a:cubicBezTo>
                    <a:cubicBezTo>
                      <a:pt x="1880" y="427"/>
                      <a:pt x="1780" y="527"/>
                      <a:pt x="1479" y="752"/>
                    </a:cubicBezTo>
                    <a:cubicBezTo>
                      <a:pt x="1287" y="923"/>
                      <a:pt x="1041" y="1166"/>
                      <a:pt x="771" y="1374"/>
                    </a:cubicBezTo>
                    <a:lnTo>
                      <a:pt x="771" y="1374"/>
                    </a:lnTo>
                    <a:cubicBezTo>
                      <a:pt x="478" y="632"/>
                      <a:pt x="218" y="1"/>
                      <a:pt x="126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324" name="Google Shape;3324;p37"/>
              <p:cNvSpPr/>
              <p:nvPr/>
            </p:nvSpPr>
            <p:spPr>
              <a:xfrm rot="5400000" flipH="1">
                <a:off x="6528675" y="5164588"/>
                <a:ext cx="49525" cy="44500"/>
              </a:xfrm>
              <a:custGeom>
                <a:avLst/>
                <a:gdLst/>
                <a:ahLst/>
                <a:cxnLst/>
                <a:rect l="l" t="t" r="r" b="b"/>
                <a:pathLst>
                  <a:path w="1981" h="1780" extrusionOk="0">
                    <a:moveTo>
                      <a:pt x="1354" y="1"/>
                    </a:moveTo>
                    <a:lnTo>
                      <a:pt x="1254" y="101"/>
                    </a:lnTo>
                    <a:cubicBezTo>
                      <a:pt x="828" y="427"/>
                      <a:pt x="502" y="727"/>
                      <a:pt x="301" y="1053"/>
                    </a:cubicBezTo>
                    <a:cubicBezTo>
                      <a:pt x="101" y="1254"/>
                      <a:pt x="0" y="1354"/>
                      <a:pt x="101" y="1454"/>
                    </a:cubicBezTo>
                    <a:cubicBezTo>
                      <a:pt x="101" y="1454"/>
                      <a:pt x="201" y="1354"/>
                      <a:pt x="502" y="1153"/>
                    </a:cubicBezTo>
                    <a:lnTo>
                      <a:pt x="1213" y="442"/>
                    </a:lnTo>
                    <a:lnTo>
                      <a:pt x="1213" y="442"/>
                    </a:lnTo>
                    <a:cubicBezTo>
                      <a:pt x="1505" y="1258"/>
                      <a:pt x="1766" y="1780"/>
                      <a:pt x="1880" y="1780"/>
                    </a:cubicBezTo>
                    <a:cubicBezTo>
                      <a:pt x="1980" y="1780"/>
                      <a:pt x="1755" y="1053"/>
                      <a:pt x="1454" y="201"/>
                    </a:cubicBezTo>
                    <a:lnTo>
                      <a:pt x="1354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325" name="Google Shape;3325;p37"/>
              <p:cNvSpPr/>
              <p:nvPr/>
            </p:nvSpPr>
            <p:spPr>
              <a:xfrm rot="5400000" flipH="1">
                <a:off x="6643525" y="5002738"/>
                <a:ext cx="42025" cy="47400"/>
              </a:xfrm>
              <a:custGeom>
                <a:avLst/>
                <a:gdLst/>
                <a:ahLst/>
                <a:cxnLst/>
                <a:rect l="l" t="t" r="r" b="b"/>
                <a:pathLst>
                  <a:path w="1681" h="1896" extrusionOk="0">
                    <a:moveTo>
                      <a:pt x="1560" y="1"/>
                    </a:moveTo>
                    <a:cubicBezTo>
                      <a:pt x="1445" y="1"/>
                      <a:pt x="864" y="362"/>
                      <a:pt x="101" y="743"/>
                    </a:cubicBezTo>
                    <a:lnTo>
                      <a:pt x="1" y="843"/>
                    </a:lnTo>
                    <a:lnTo>
                      <a:pt x="101" y="1044"/>
                    </a:lnTo>
                    <a:cubicBezTo>
                      <a:pt x="527" y="1370"/>
                      <a:pt x="953" y="1470"/>
                      <a:pt x="1154" y="1670"/>
                    </a:cubicBezTo>
                    <a:cubicBezTo>
                      <a:pt x="1455" y="1796"/>
                      <a:pt x="1680" y="1896"/>
                      <a:pt x="1680" y="1896"/>
                    </a:cubicBezTo>
                    <a:cubicBezTo>
                      <a:pt x="1680" y="1796"/>
                      <a:pt x="1580" y="1670"/>
                      <a:pt x="1254" y="1470"/>
                    </a:cubicBezTo>
                    <a:cubicBezTo>
                      <a:pt x="1075" y="1291"/>
                      <a:pt x="715" y="1091"/>
                      <a:pt x="426" y="908"/>
                    </a:cubicBezTo>
                    <a:lnTo>
                      <a:pt x="426" y="908"/>
                    </a:lnTo>
                    <a:cubicBezTo>
                      <a:pt x="1161" y="452"/>
                      <a:pt x="1671" y="16"/>
                      <a:pt x="1580" y="16"/>
                    </a:cubicBezTo>
                    <a:cubicBezTo>
                      <a:pt x="1580" y="6"/>
                      <a:pt x="1573" y="1"/>
                      <a:pt x="1560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326" name="Google Shape;3326;p37"/>
              <p:cNvSpPr/>
              <p:nvPr/>
            </p:nvSpPr>
            <p:spPr>
              <a:xfrm rot="5400000" flipH="1">
                <a:off x="6723538" y="5098175"/>
                <a:ext cx="67675" cy="65175"/>
              </a:xfrm>
              <a:custGeom>
                <a:avLst/>
                <a:gdLst/>
                <a:ahLst/>
                <a:cxnLst/>
                <a:rect l="l" t="t" r="r" b="b"/>
                <a:pathLst>
                  <a:path w="2707" h="2607" extrusionOk="0">
                    <a:moveTo>
                      <a:pt x="0" y="0"/>
                    </a:moveTo>
                    <a:cubicBezTo>
                      <a:pt x="0" y="0"/>
                      <a:pt x="201" y="1153"/>
                      <a:pt x="627" y="2406"/>
                    </a:cubicBezTo>
                    <a:lnTo>
                      <a:pt x="627" y="2607"/>
                    </a:lnTo>
                    <a:lnTo>
                      <a:pt x="827" y="2506"/>
                    </a:lnTo>
                    <a:cubicBezTo>
                      <a:pt x="1454" y="2105"/>
                      <a:pt x="1880" y="1579"/>
                      <a:pt x="2181" y="1253"/>
                    </a:cubicBezTo>
                    <a:cubicBezTo>
                      <a:pt x="2506" y="952"/>
                      <a:pt x="2707" y="727"/>
                      <a:pt x="2707" y="727"/>
                    </a:cubicBezTo>
                    <a:cubicBezTo>
                      <a:pt x="2690" y="710"/>
                      <a:pt x="2671" y="703"/>
                      <a:pt x="2648" y="703"/>
                    </a:cubicBezTo>
                    <a:cubicBezTo>
                      <a:pt x="2531" y="703"/>
                      <a:pt x="2332" y="902"/>
                      <a:pt x="2080" y="1153"/>
                    </a:cubicBezTo>
                    <a:cubicBezTo>
                      <a:pt x="1669" y="1346"/>
                      <a:pt x="1281" y="1843"/>
                      <a:pt x="782" y="2171"/>
                    </a:cubicBezTo>
                    <a:lnTo>
                      <a:pt x="782" y="2171"/>
                    </a:lnTo>
                    <a:cubicBezTo>
                      <a:pt x="380" y="978"/>
                      <a:pt x="97" y="0"/>
                      <a:pt x="0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327" name="Google Shape;3327;p37"/>
              <p:cNvSpPr/>
              <p:nvPr/>
            </p:nvSpPr>
            <p:spPr>
              <a:xfrm rot="5400000" flipH="1">
                <a:off x="6680050" y="5185638"/>
                <a:ext cx="65200" cy="65675"/>
              </a:xfrm>
              <a:custGeom>
                <a:avLst/>
                <a:gdLst/>
                <a:ahLst/>
                <a:cxnLst/>
                <a:rect l="l" t="t" r="r" b="b"/>
                <a:pathLst>
                  <a:path w="2608" h="2627" extrusionOk="0">
                    <a:moveTo>
                      <a:pt x="727" y="1"/>
                    </a:moveTo>
                    <a:cubicBezTo>
                      <a:pt x="627" y="1"/>
                      <a:pt x="828" y="201"/>
                      <a:pt x="1153" y="627"/>
                    </a:cubicBezTo>
                    <a:cubicBezTo>
                      <a:pt x="1336" y="925"/>
                      <a:pt x="1791" y="1368"/>
                      <a:pt x="2117" y="1844"/>
                    </a:cubicBezTo>
                    <a:lnTo>
                      <a:pt x="2117" y="1844"/>
                    </a:lnTo>
                    <a:cubicBezTo>
                      <a:pt x="949" y="2236"/>
                      <a:pt x="1" y="2512"/>
                      <a:pt x="1" y="2607"/>
                    </a:cubicBezTo>
                    <a:cubicBezTo>
                      <a:pt x="1" y="2620"/>
                      <a:pt x="21" y="2627"/>
                      <a:pt x="60" y="2627"/>
                    </a:cubicBezTo>
                    <a:cubicBezTo>
                      <a:pt x="310" y="2627"/>
                      <a:pt x="1320" y="2363"/>
                      <a:pt x="2407" y="2081"/>
                    </a:cubicBezTo>
                    <a:lnTo>
                      <a:pt x="2607" y="1980"/>
                    </a:lnTo>
                    <a:lnTo>
                      <a:pt x="2507" y="1880"/>
                    </a:lnTo>
                    <a:lnTo>
                      <a:pt x="2507" y="1780"/>
                    </a:lnTo>
                    <a:cubicBezTo>
                      <a:pt x="2081" y="1254"/>
                      <a:pt x="1579" y="828"/>
                      <a:pt x="1254" y="427"/>
                    </a:cubicBezTo>
                    <a:cubicBezTo>
                      <a:pt x="953" y="101"/>
                      <a:pt x="727" y="1"/>
                      <a:pt x="727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328" name="Google Shape;3328;p37"/>
              <p:cNvSpPr/>
              <p:nvPr/>
            </p:nvSpPr>
            <p:spPr>
              <a:xfrm rot="5400000" flipH="1">
                <a:off x="6587563" y="5140150"/>
                <a:ext cx="67700" cy="65200"/>
              </a:xfrm>
              <a:custGeom>
                <a:avLst/>
                <a:gdLst/>
                <a:ahLst/>
                <a:cxnLst/>
                <a:rect l="l" t="t" r="r" b="b"/>
                <a:pathLst>
                  <a:path w="2708" h="2608" extrusionOk="0">
                    <a:moveTo>
                      <a:pt x="2081" y="1"/>
                    </a:moveTo>
                    <a:lnTo>
                      <a:pt x="1881" y="101"/>
                    </a:lnTo>
                    <a:lnTo>
                      <a:pt x="1881" y="201"/>
                    </a:lnTo>
                    <a:cubicBezTo>
                      <a:pt x="1254" y="627"/>
                      <a:pt x="828" y="1053"/>
                      <a:pt x="527" y="1354"/>
                    </a:cubicBezTo>
                    <a:cubicBezTo>
                      <a:pt x="201" y="1680"/>
                      <a:pt x="1" y="1880"/>
                      <a:pt x="1" y="1880"/>
                    </a:cubicBezTo>
                    <a:cubicBezTo>
                      <a:pt x="1" y="1898"/>
                      <a:pt x="10" y="1906"/>
                      <a:pt x="27" y="1906"/>
                    </a:cubicBezTo>
                    <a:cubicBezTo>
                      <a:pt x="107" y="1906"/>
                      <a:pt x="359" y="1723"/>
                      <a:pt x="628" y="1454"/>
                    </a:cubicBezTo>
                    <a:cubicBezTo>
                      <a:pt x="1038" y="1261"/>
                      <a:pt x="1425" y="859"/>
                      <a:pt x="1923" y="472"/>
                    </a:cubicBezTo>
                    <a:lnTo>
                      <a:pt x="1923" y="472"/>
                    </a:lnTo>
                    <a:cubicBezTo>
                      <a:pt x="2220" y="1648"/>
                      <a:pt x="2612" y="2607"/>
                      <a:pt x="2708" y="2607"/>
                    </a:cubicBezTo>
                    <a:cubicBezTo>
                      <a:pt x="2708" y="2607"/>
                      <a:pt x="2507" y="1555"/>
                      <a:pt x="2081" y="201"/>
                    </a:cubicBezTo>
                    <a:lnTo>
                      <a:pt x="2081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329" name="Google Shape;3329;p37"/>
              <p:cNvSpPr/>
              <p:nvPr/>
            </p:nvSpPr>
            <p:spPr>
              <a:xfrm rot="5400000" flipH="1">
                <a:off x="6633225" y="5051863"/>
                <a:ext cx="65200" cy="66325"/>
              </a:xfrm>
              <a:custGeom>
                <a:avLst/>
                <a:gdLst/>
                <a:ahLst/>
                <a:cxnLst/>
                <a:rect l="l" t="t" r="r" b="b"/>
                <a:pathLst>
                  <a:path w="2608" h="2653" extrusionOk="0">
                    <a:moveTo>
                      <a:pt x="2518" y="1"/>
                    </a:moveTo>
                    <a:cubicBezTo>
                      <a:pt x="2223" y="1"/>
                      <a:pt x="1287" y="264"/>
                      <a:pt x="201" y="547"/>
                    </a:cubicBezTo>
                    <a:lnTo>
                      <a:pt x="1" y="647"/>
                    </a:lnTo>
                    <a:lnTo>
                      <a:pt x="101" y="747"/>
                    </a:lnTo>
                    <a:lnTo>
                      <a:pt x="101" y="847"/>
                    </a:lnTo>
                    <a:cubicBezTo>
                      <a:pt x="502" y="1374"/>
                      <a:pt x="1028" y="1900"/>
                      <a:pt x="1354" y="2226"/>
                    </a:cubicBezTo>
                    <a:cubicBezTo>
                      <a:pt x="1602" y="2473"/>
                      <a:pt x="1798" y="2653"/>
                      <a:pt x="1860" y="2653"/>
                    </a:cubicBezTo>
                    <a:cubicBezTo>
                      <a:pt x="1874" y="2653"/>
                      <a:pt x="1881" y="2645"/>
                      <a:pt x="1881" y="2627"/>
                    </a:cubicBezTo>
                    <a:cubicBezTo>
                      <a:pt x="1881" y="2627"/>
                      <a:pt x="1755" y="2426"/>
                      <a:pt x="1455" y="2000"/>
                    </a:cubicBezTo>
                    <a:cubicBezTo>
                      <a:pt x="1154" y="1723"/>
                      <a:pt x="789" y="1338"/>
                      <a:pt x="400" y="788"/>
                    </a:cubicBezTo>
                    <a:lnTo>
                      <a:pt x="400" y="788"/>
                    </a:lnTo>
                    <a:cubicBezTo>
                      <a:pt x="1656" y="415"/>
                      <a:pt x="2607" y="116"/>
                      <a:pt x="2607" y="20"/>
                    </a:cubicBezTo>
                    <a:cubicBezTo>
                      <a:pt x="2594" y="7"/>
                      <a:pt x="2564" y="1"/>
                      <a:pt x="2518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3330" name="Google Shape;3330;p37"/>
            <p:cNvSpPr/>
            <p:nvPr/>
          </p:nvSpPr>
          <p:spPr>
            <a:xfrm rot="5400000" flipH="1">
              <a:off x="5210350" y="3932713"/>
              <a:ext cx="234975" cy="355350"/>
            </a:xfrm>
            <a:custGeom>
              <a:avLst/>
              <a:gdLst/>
              <a:ahLst/>
              <a:cxnLst/>
              <a:rect l="l" t="t" r="r" b="b"/>
              <a:pathLst>
                <a:path w="9399" h="14214" extrusionOk="0">
                  <a:moveTo>
                    <a:pt x="125" y="1"/>
                  </a:moveTo>
                  <a:lnTo>
                    <a:pt x="125" y="1"/>
                  </a:lnTo>
                  <a:cubicBezTo>
                    <a:pt x="0" y="101"/>
                    <a:pt x="2105" y="3359"/>
                    <a:pt x="4612" y="7219"/>
                  </a:cubicBezTo>
                  <a:cubicBezTo>
                    <a:pt x="7177" y="11117"/>
                    <a:pt x="9233" y="14214"/>
                    <a:pt x="9392" y="14214"/>
                  </a:cubicBezTo>
                  <a:cubicBezTo>
                    <a:pt x="9395" y="14214"/>
                    <a:pt x="9397" y="14213"/>
                    <a:pt x="9399" y="14211"/>
                  </a:cubicBezTo>
                  <a:cubicBezTo>
                    <a:pt x="9399" y="14211"/>
                    <a:pt x="7419" y="10978"/>
                    <a:pt x="4812" y="7119"/>
                  </a:cubicBezTo>
                  <a:cubicBezTo>
                    <a:pt x="2306" y="3134"/>
                    <a:pt x="126" y="1"/>
                    <a:pt x="125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31" name="Google Shape;3331;p37"/>
            <p:cNvSpPr/>
            <p:nvPr/>
          </p:nvSpPr>
          <p:spPr>
            <a:xfrm rot="5400000" flipH="1">
              <a:off x="5181538" y="4013475"/>
              <a:ext cx="326475" cy="211375"/>
            </a:xfrm>
            <a:custGeom>
              <a:avLst/>
              <a:gdLst/>
              <a:ahLst/>
              <a:cxnLst/>
              <a:rect l="l" t="t" r="r" b="b"/>
              <a:pathLst>
                <a:path w="13059" h="8455" extrusionOk="0">
                  <a:moveTo>
                    <a:pt x="12952" y="0"/>
                  </a:moveTo>
                  <a:cubicBezTo>
                    <a:pt x="12808" y="0"/>
                    <a:pt x="9935" y="1842"/>
                    <a:pt x="6467" y="4064"/>
                  </a:cubicBezTo>
                  <a:cubicBezTo>
                    <a:pt x="2808" y="6471"/>
                    <a:pt x="1" y="8450"/>
                    <a:pt x="1" y="8450"/>
                  </a:cubicBezTo>
                  <a:cubicBezTo>
                    <a:pt x="1" y="8453"/>
                    <a:pt x="3" y="8454"/>
                    <a:pt x="6" y="8454"/>
                  </a:cubicBezTo>
                  <a:cubicBezTo>
                    <a:pt x="156" y="8454"/>
                    <a:pt x="3124" y="6613"/>
                    <a:pt x="6567" y="4390"/>
                  </a:cubicBezTo>
                  <a:cubicBezTo>
                    <a:pt x="10126" y="1984"/>
                    <a:pt x="13058" y="4"/>
                    <a:pt x="12958" y="4"/>
                  </a:cubicBezTo>
                  <a:cubicBezTo>
                    <a:pt x="12958" y="2"/>
                    <a:pt x="12956" y="0"/>
                    <a:pt x="12952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32" name="Google Shape;3332;p37"/>
            <p:cNvSpPr/>
            <p:nvPr/>
          </p:nvSpPr>
          <p:spPr>
            <a:xfrm rot="5400000" flipH="1">
              <a:off x="5293700" y="3948413"/>
              <a:ext cx="78325" cy="360300"/>
            </a:xfrm>
            <a:custGeom>
              <a:avLst/>
              <a:gdLst/>
              <a:ahLst/>
              <a:cxnLst/>
              <a:rect l="l" t="t" r="r" b="b"/>
              <a:pathLst>
                <a:path w="3133" h="14412" extrusionOk="0">
                  <a:moveTo>
                    <a:pt x="3033" y="0"/>
                  </a:moveTo>
                  <a:lnTo>
                    <a:pt x="3033" y="0"/>
                  </a:lnTo>
                  <a:cubicBezTo>
                    <a:pt x="2932" y="0"/>
                    <a:pt x="2206" y="3233"/>
                    <a:pt x="1479" y="7193"/>
                  </a:cubicBezTo>
                  <a:cubicBezTo>
                    <a:pt x="627" y="11178"/>
                    <a:pt x="0" y="14311"/>
                    <a:pt x="100" y="14411"/>
                  </a:cubicBezTo>
                  <a:cubicBezTo>
                    <a:pt x="100" y="14411"/>
                    <a:pt x="852" y="11178"/>
                    <a:pt x="1679" y="7193"/>
                  </a:cubicBezTo>
                  <a:cubicBezTo>
                    <a:pt x="2506" y="3233"/>
                    <a:pt x="3133" y="100"/>
                    <a:pt x="3033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33" name="Google Shape;3333;p37"/>
            <p:cNvSpPr/>
            <p:nvPr/>
          </p:nvSpPr>
          <p:spPr>
            <a:xfrm rot="5400000" flipH="1">
              <a:off x="5154175" y="4074788"/>
              <a:ext cx="391625" cy="81250"/>
            </a:xfrm>
            <a:custGeom>
              <a:avLst/>
              <a:gdLst/>
              <a:ahLst/>
              <a:cxnLst/>
              <a:rect l="l" t="t" r="r" b="b"/>
              <a:pathLst>
                <a:path w="15665" h="3250" extrusionOk="0">
                  <a:moveTo>
                    <a:pt x="175" y="0"/>
                  </a:moveTo>
                  <a:cubicBezTo>
                    <a:pt x="126" y="0"/>
                    <a:pt x="101" y="6"/>
                    <a:pt x="101" y="16"/>
                  </a:cubicBezTo>
                  <a:cubicBezTo>
                    <a:pt x="1" y="117"/>
                    <a:pt x="3560" y="843"/>
                    <a:pt x="7845" y="1771"/>
                  </a:cubicBezTo>
                  <a:cubicBezTo>
                    <a:pt x="12106" y="2623"/>
                    <a:pt x="15665" y="3249"/>
                    <a:pt x="15665" y="3249"/>
                  </a:cubicBezTo>
                  <a:cubicBezTo>
                    <a:pt x="15665" y="3149"/>
                    <a:pt x="12231" y="2397"/>
                    <a:pt x="7946" y="1470"/>
                  </a:cubicBezTo>
                  <a:cubicBezTo>
                    <a:pt x="3934" y="599"/>
                    <a:pt x="698" y="0"/>
                    <a:pt x="175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34" name="Google Shape;3334;p37"/>
            <p:cNvSpPr/>
            <p:nvPr/>
          </p:nvSpPr>
          <p:spPr>
            <a:xfrm rot="5400000" flipH="1">
              <a:off x="5446575" y="4179613"/>
              <a:ext cx="62675" cy="70200"/>
            </a:xfrm>
            <a:custGeom>
              <a:avLst/>
              <a:gdLst/>
              <a:ahLst/>
              <a:cxnLst/>
              <a:rect l="l" t="t" r="r" b="b"/>
              <a:pathLst>
                <a:path w="2507" h="2808" extrusionOk="0">
                  <a:moveTo>
                    <a:pt x="2206" y="0"/>
                  </a:moveTo>
                  <a:lnTo>
                    <a:pt x="2206" y="827"/>
                  </a:lnTo>
                  <a:lnTo>
                    <a:pt x="2206" y="2423"/>
                  </a:lnTo>
                  <a:lnTo>
                    <a:pt x="2206" y="2423"/>
                  </a:lnTo>
                  <a:cubicBezTo>
                    <a:pt x="1043" y="1946"/>
                    <a:pt x="95" y="1654"/>
                    <a:pt x="0" y="1654"/>
                  </a:cubicBezTo>
                  <a:cubicBezTo>
                    <a:pt x="0" y="1779"/>
                    <a:pt x="1053" y="2180"/>
                    <a:pt x="2306" y="2707"/>
                  </a:cubicBezTo>
                  <a:lnTo>
                    <a:pt x="2507" y="2807"/>
                  </a:lnTo>
                  <a:lnTo>
                    <a:pt x="2507" y="2607"/>
                  </a:lnTo>
                  <a:cubicBezTo>
                    <a:pt x="2507" y="1880"/>
                    <a:pt x="2406" y="1253"/>
                    <a:pt x="2406" y="727"/>
                  </a:cubicBezTo>
                  <a:cubicBezTo>
                    <a:pt x="2306" y="301"/>
                    <a:pt x="2306" y="0"/>
                    <a:pt x="2206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35" name="Google Shape;3335;p37"/>
            <p:cNvSpPr/>
            <p:nvPr/>
          </p:nvSpPr>
          <p:spPr>
            <a:xfrm rot="5400000" flipH="1">
              <a:off x="5169963" y="3985700"/>
              <a:ext cx="62675" cy="70825"/>
            </a:xfrm>
            <a:custGeom>
              <a:avLst/>
              <a:gdLst/>
              <a:ahLst/>
              <a:cxnLst/>
              <a:rect l="l" t="t" r="r" b="b"/>
              <a:pathLst>
                <a:path w="2507" h="2833" extrusionOk="0">
                  <a:moveTo>
                    <a:pt x="101" y="1"/>
                  </a:moveTo>
                  <a:lnTo>
                    <a:pt x="101" y="226"/>
                  </a:lnTo>
                  <a:cubicBezTo>
                    <a:pt x="1" y="953"/>
                    <a:pt x="101" y="1580"/>
                    <a:pt x="201" y="2106"/>
                  </a:cubicBezTo>
                  <a:cubicBezTo>
                    <a:pt x="201" y="2507"/>
                    <a:pt x="201" y="2833"/>
                    <a:pt x="301" y="2833"/>
                  </a:cubicBezTo>
                  <a:cubicBezTo>
                    <a:pt x="301" y="2833"/>
                    <a:pt x="402" y="2507"/>
                    <a:pt x="301" y="2006"/>
                  </a:cubicBezTo>
                  <a:lnTo>
                    <a:pt x="301" y="404"/>
                  </a:lnTo>
                  <a:lnTo>
                    <a:pt x="301" y="404"/>
                  </a:lnTo>
                  <a:cubicBezTo>
                    <a:pt x="1557" y="882"/>
                    <a:pt x="2507" y="1154"/>
                    <a:pt x="2507" y="1154"/>
                  </a:cubicBezTo>
                  <a:cubicBezTo>
                    <a:pt x="2507" y="1053"/>
                    <a:pt x="1454" y="627"/>
                    <a:pt x="201" y="126"/>
                  </a:cubicBezTo>
                  <a:lnTo>
                    <a:pt x="101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36" name="Google Shape;3336;p37"/>
            <p:cNvSpPr/>
            <p:nvPr/>
          </p:nvSpPr>
          <p:spPr>
            <a:xfrm rot="5400000" flipH="1">
              <a:off x="5227275" y="4027988"/>
              <a:ext cx="42000" cy="49525"/>
            </a:xfrm>
            <a:custGeom>
              <a:avLst/>
              <a:gdLst/>
              <a:ahLst/>
              <a:cxnLst/>
              <a:rect l="l" t="t" r="r" b="b"/>
              <a:pathLst>
                <a:path w="1680" h="1981" extrusionOk="0">
                  <a:moveTo>
                    <a:pt x="0" y="0"/>
                  </a:moveTo>
                  <a:lnTo>
                    <a:pt x="0" y="201"/>
                  </a:lnTo>
                  <a:lnTo>
                    <a:pt x="0" y="326"/>
                  </a:lnTo>
                  <a:cubicBezTo>
                    <a:pt x="0" y="727"/>
                    <a:pt x="0" y="1153"/>
                    <a:pt x="101" y="1454"/>
                  </a:cubicBezTo>
                  <a:cubicBezTo>
                    <a:pt x="101" y="1780"/>
                    <a:pt x="101" y="1980"/>
                    <a:pt x="226" y="1980"/>
                  </a:cubicBezTo>
                  <a:lnTo>
                    <a:pt x="226" y="1454"/>
                  </a:lnTo>
                  <a:lnTo>
                    <a:pt x="226" y="384"/>
                  </a:lnTo>
                  <a:lnTo>
                    <a:pt x="226" y="384"/>
                  </a:lnTo>
                  <a:cubicBezTo>
                    <a:pt x="866" y="677"/>
                    <a:pt x="1415" y="862"/>
                    <a:pt x="1607" y="862"/>
                  </a:cubicBezTo>
                  <a:cubicBezTo>
                    <a:pt x="1654" y="862"/>
                    <a:pt x="1680" y="851"/>
                    <a:pt x="1680" y="827"/>
                  </a:cubicBezTo>
                  <a:cubicBezTo>
                    <a:pt x="1680" y="827"/>
                    <a:pt x="1053" y="426"/>
                    <a:pt x="226" y="10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37" name="Google Shape;3337;p37"/>
            <p:cNvSpPr/>
            <p:nvPr/>
          </p:nvSpPr>
          <p:spPr>
            <a:xfrm rot="5400000" flipH="1">
              <a:off x="5410250" y="3952163"/>
              <a:ext cx="70200" cy="62675"/>
            </a:xfrm>
            <a:custGeom>
              <a:avLst/>
              <a:gdLst/>
              <a:ahLst/>
              <a:cxnLst/>
              <a:rect l="l" t="t" r="r" b="b"/>
              <a:pathLst>
                <a:path w="2808" h="2507" extrusionOk="0">
                  <a:moveTo>
                    <a:pt x="1153" y="1"/>
                  </a:moveTo>
                  <a:cubicBezTo>
                    <a:pt x="1028" y="1"/>
                    <a:pt x="627" y="1053"/>
                    <a:pt x="100" y="2306"/>
                  </a:cubicBezTo>
                  <a:lnTo>
                    <a:pt x="0" y="2507"/>
                  </a:lnTo>
                  <a:lnTo>
                    <a:pt x="301" y="2507"/>
                  </a:lnTo>
                  <a:cubicBezTo>
                    <a:pt x="927" y="2507"/>
                    <a:pt x="1554" y="2407"/>
                    <a:pt x="2080" y="2407"/>
                  </a:cubicBezTo>
                  <a:cubicBezTo>
                    <a:pt x="2506" y="2306"/>
                    <a:pt x="2807" y="2306"/>
                    <a:pt x="2807" y="2206"/>
                  </a:cubicBezTo>
                  <a:lnTo>
                    <a:pt x="384" y="2206"/>
                  </a:lnTo>
                  <a:cubicBezTo>
                    <a:pt x="861" y="1043"/>
                    <a:pt x="1153" y="96"/>
                    <a:pt x="1153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38" name="Google Shape;3338;p37"/>
            <p:cNvSpPr/>
            <p:nvPr/>
          </p:nvSpPr>
          <p:spPr>
            <a:xfrm rot="5400000" flipH="1">
              <a:off x="5389813" y="4007550"/>
              <a:ext cx="47025" cy="42775"/>
            </a:xfrm>
            <a:custGeom>
              <a:avLst/>
              <a:gdLst/>
              <a:ahLst/>
              <a:cxnLst/>
              <a:rect l="l" t="t" r="r" b="b"/>
              <a:pathLst>
                <a:path w="1881" h="1711" extrusionOk="0">
                  <a:moveTo>
                    <a:pt x="727" y="1"/>
                  </a:moveTo>
                  <a:cubicBezTo>
                    <a:pt x="727" y="1"/>
                    <a:pt x="402" y="627"/>
                    <a:pt x="1" y="1555"/>
                  </a:cubicBezTo>
                  <a:lnTo>
                    <a:pt x="1" y="1655"/>
                  </a:lnTo>
                  <a:lnTo>
                    <a:pt x="201" y="1655"/>
                  </a:lnTo>
                  <a:cubicBezTo>
                    <a:pt x="343" y="1697"/>
                    <a:pt x="494" y="1711"/>
                    <a:pt x="643" y="1711"/>
                  </a:cubicBezTo>
                  <a:cubicBezTo>
                    <a:pt x="942" y="1711"/>
                    <a:pt x="1237" y="1655"/>
                    <a:pt x="1454" y="1655"/>
                  </a:cubicBezTo>
                  <a:cubicBezTo>
                    <a:pt x="1655" y="1555"/>
                    <a:pt x="1880" y="1555"/>
                    <a:pt x="1880" y="1455"/>
                  </a:cubicBezTo>
                  <a:lnTo>
                    <a:pt x="371" y="1455"/>
                  </a:lnTo>
                  <a:cubicBezTo>
                    <a:pt x="655" y="625"/>
                    <a:pt x="820" y="1"/>
                    <a:pt x="727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39" name="Google Shape;3339;p37"/>
            <p:cNvSpPr/>
            <p:nvPr/>
          </p:nvSpPr>
          <p:spPr>
            <a:xfrm rot="5400000" flipH="1">
              <a:off x="5209638" y="4233600"/>
              <a:ext cx="67675" cy="61225"/>
            </a:xfrm>
            <a:custGeom>
              <a:avLst/>
              <a:gdLst/>
              <a:ahLst/>
              <a:cxnLst/>
              <a:rect l="l" t="t" r="r" b="b"/>
              <a:pathLst>
                <a:path w="2707" h="2449" extrusionOk="0">
                  <a:moveTo>
                    <a:pt x="1896" y="1"/>
                  </a:moveTo>
                  <a:cubicBezTo>
                    <a:pt x="1430" y="1"/>
                    <a:pt x="1028" y="71"/>
                    <a:pt x="727" y="142"/>
                  </a:cubicBezTo>
                  <a:cubicBezTo>
                    <a:pt x="201" y="142"/>
                    <a:pt x="0" y="243"/>
                    <a:pt x="0" y="243"/>
                  </a:cubicBezTo>
                  <a:cubicBezTo>
                    <a:pt x="0" y="243"/>
                    <a:pt x="89" y="298"/>
                    <a:pt x="304" y="298"/>
                  </a:cubicBezTo>
                  <a:cubicBezTo>
                    <a:pt x="412" y="298"/>
                    <a:pt x="551" y="284"/>
                    <a:pt x="727" y="243"/>
                  </a:cubicBezTo>
                  <a:lnTo>
                    <a:pt x="2329" y="243"/>
                  </a:lnTo>
                  <a:cubicBezTo>
                    <a:pt x="1848" y="1498"/>
                    <a:pt x="1560" y="2448"/>
                    <a:pt x="1679" y="2448"/>
                  </a:cubicBezTo>
                  <a:cubicBezTo>
                    <a:pt x="1679" y="2448"/>
                    <a:pt x="2180" y="1496"/>
                    <a:pt x="2707" y="142"/>
                  </a:cubicBezTo>
                  <a:lnTo>
                    <a:pt x="2707" y="42"/>
                  </a:lnTo>
                  <a:lnTo>
                    <a:pt x="2506" y="42"/>
                  </a:lnTo>
                  <a:cubicBezTo>
                    <a:pt x="2293" y="13"/>
                    <a:pt x="2089" y="1"/>
                    <a:pt x="1896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40" name="Google Shape;3340;p37"/>
            <p:cNvSpPr/>
            <p:nvPr/>
          </p:nvSpPr>
          <p:spPr>
            <a:xfrm rot="5400000" flipH="1">
              <a:off x="5250475" y="4197788"/>
              <a:ext cx="50150" cy="41375"/>
            </a:xfrm>
            <a:custGeom>
              <a:avLst/>
              <a:gdLst/>
              <a:ahLst/>
              <a:cxnLst/>
              <a:rect l="l" t="t" r="r" b="b"/>
              <a:pathLst>
                <a:path w="2006" h="1655" extrusionOk="0">
                  <a:moveTo>
                    <a:pt x="1780" y="1"/>
                  </a:moveTo>
                  <a:cubicBezTo>
                    <a:pt x="1254" y="1"/>
                    <a:pt x="853" y="1"/>
                    <a:pt x="527" y="101"/>
                  </a:cubicBezTo>
                  <a:cubicBezTo>
                    <a:pt x="226" y="101"/>
                    <a:pt x="0" y="101"/>
                    <a:pt x="0" y="201"/>
                  </a:cubicBezTo>
                  <a:lnTo>
                    <a:pt x="1629" y="201"/>
                  </a:lnTo>
                  <a:cubicBezTo>
                    <a:pt x="1238" y="986"/>
                    <a:pt x="1057" y="1655"/>
                    <a:pt x="1153" y="1655"/>
                  </a:cubicBezTo>
                  <a:cubicBezTo>
                    <a:pt x="1254" y="1655"/>
                    <a:pt x="1579" y="1028"/>
                    <a:pt x="1880" y="201"/>
                  </a:cubicBezTo>
                  <a:lnTo>
                    <a:pt x="200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41" name="Google Shape;3341;p37"/>
            <p:cNvSpPr/>
            <p:nvPr/>
          </p:nvSpPr>
          <p:spPr>
            <a:xfrm rot="5400000" flipH="1">
              <a:off x="5359363" y="4229875"/>
              <a:ext cx="42000" cy="48000"/>
            </a:xfrm>
            <a:custGeom>
              <a:avLst/>
              <a:gdLst/>
              <a:ahLst/>
              <a:cxnLst/>
              <a:rect l="l" t="t" r="r" b="b"/>
              <a:pathLst>
                <a:path w="1680" h="1920" extrusionOk="0">
                  <a:moveTo>
                    <a:pt x="165" y="1"/>
                  </a:moveTo>
                  <a:cubicBezTo>
                    <a:pt x="140" y="1"/>
                    <a:pt x="126" y="13"/>
                    <a:pt x="126" y="40"/>
                  </a:cubicBezTo>
                  <a:cubicBezTo>
                    <a:pt x="126" y="40"/>
                    <a:pt x="226" y="140"/>
                    <a:pt x="426" y="341"/>
                  </a:cubicBezTo>
                  <a:cubicBezTo>
                    <a:pt x="603" y="540"/>
                    <a:pt x="956" y="797"/>
                    <a:pt x="1260" y="1079"/>
                  </a:cubicBezTo>
                  <a:lnTo>
                    <a:pt x="1260" y="1079"/>
                  </a:lnTo>
                  <a:cubicBezTo>
                    <a:pt x="522" y="1466"/>
                    <a:pt x="0" y="1828"/>
                    <a:pt x="0" y="1920"/>
                  </a:cubicBezTo>
                  <a:cubicBezTo>
                    <a:pt x="0" y="1920"/>
                    <a:pt x="752" y="1594"/>
                    <a:pt x="1579" y="1193"/>
                  </a:cubicBezTo>
                  <a:lnTo>
                    <a:pt x="1680" y="1068"/>
                  </a:lnTo>
                  <a:lnTo>
                    <a:pt x="1579" y="967"/>
                  </a:lnTo>
                  <a:cubicBezTo>
                    <a:pt x="1153" y="667"/>
                    <a:pt x="852" y="341"/>
                    <a:pt x="527" y="241"/>
                  </a:cubicBezTo>
                  <a:cubicBezTo>
                    <a:pt x="380" y="94"/>
                    <a:pt x="233" y="1"/>
                    <a:pt x="165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42" name="Google Shape;3342;p37"/>
            <p:cNvSpPr/>
            <p:nvPr/>
          </p:nvSpPr>
          <p:spPr>
            <a:xfrm rot="5400000" flipH="1">
              <a:off x="5447838" y="4076225"/>
              <a:ext cx="49525" cy="44525"/>
            </a:xfrm>
            <a:custGeom>
              <a:avLst/>
              <a:gdLst/>
              <a:ahLst/>
              <a:cxnLst/>
              <a:rect l="l" t="t" r="r" b="b"/>
              <a:pathLst>
                <a:path w="1981" h="1781" extrusionOk="0">
                  <a:moveTo>
                    <a:pt x="101" y="1"/>
                  </a:moveTo>
                  <a:cubicBezTo>
                    <a:pt x="1" y="1"/>
                    <a:pt x="201" y="728"/>
                    <a:pt x="527" y="1555"/>
                  </a:cubicBezTo>
                  <a:lnTo>
                    <a:pt x="627" y="1780"/>
                  </a:lnTo>
                  <a:lnTo>
                    <a:pt x="727" y="1680"/>
                  </a:lnTo>
                  <a:cubicBezTo>
                    <a:pt x="1153" y="1354"/>
                    <a:pt x="1454" y="1053"/>
                    <a:pt x="1680" y="728"/>
                  </a:cubicBezTo>
                  <a:cubicBezTo>
                    <a:pt x="1880" y="527"/>
                    <a:pt x="1980" y="427"/>
                    <a:pt x="1980" y="302"/>
                  </a:cubicBezTo>
                  <a:cubicBezTo>
                    <a:pt x="1880" y="302"/>
                    <a:pt x="1780" y="427"/>
                    <a:pt x="1454" y="627"/>
                  </a:cubicBezTo>
                  <a:cubicBezTo>
                    <a:pt x="1280" y="802"/>
                    <a:pt x="1030" y="1070"/>
                    <a:pt x="754" y="1335"/>
                  </a:cubicBezTo>
                  <a:lnTo>
                    <a:pt x="754" y="1335"/>
                  </a:lnTo>
                  <a:cubicBezTo>
                    <a:pt x="475" y="530"/>
                    <a:pt x="193" y="1"/>
                    <a:pt x="101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43" name="Google Shape;3343;p37"/>
            <p:cNvSpPr/>
            <p:nvPr/>
          </p:nvSpPr>
          <p:spPr>
            <a:xfrm rot="5400000" flipH="1">
              <a:off x="5190938" y="4135125"/>
              <a:ext cx="49525" cy="47025"/>
            </a:xfrm>
            <a:custGeom>
              <a:avLst/>
              <a:gdLst/>
              <a:ahLst/>
              <a:cxnLst/>
              <a:rect l="l" t="t" r="r" b="b"/>
              <a:pathLst>
                <a:path w="1981" h="1881" extrusionOk="0">
                  <a:moveTo>
                    <a:pt x="1354" y="0"/>
                  </a:moveTo>
                  <a:lnTo>
                    <a:pt x="1254" y="101"/>
                  </a:lnTo>
                  <a:lnTo>
                    <a:pt x="1153" y="226"/>
                  </a:lnTo>
                  <a:lnTo>
                    <a:pt x="326" y="1053"/>
                  </a:lnTo>
                  <a:cubicBezTo>
                    <a:pt x="101" y="1254"/>
                    <a:pt x="1" y="1479"/>
                    <a:pt x="1" y="1479"/>
                  </a:cubicBezTo>
                  <a:cubicBezTo>
                    <a:pt x="101" y="1479"/>
                    <a:pt x="226" y="1354"/>
                    <a:pt x="527" y="1153"/>
                  </a:cubicBezTo>
                  <a:cubicBezTo>
                    <a:pt x="700" y="981"/>
                    <a:pt x="966" y="715"/>
                    <a:pt x="1228" y="516"/>
                  </a:cubicBezTo>
                  <a:lnTo>
                    <a:pt x="1228" y="516"/>
                  </a:lnTo>
                  <a:cubicBezTo>
                    <a:pt x="1525" y="1261"/>
                    <a:pt x="1788" y="1880"/>
                    <a:pt x="1880" y="1880"/>
                  </a:cubicBezTo>
                  <a:cubicBezTo>
                    <a:pt x="1980" y="1780"/>
                    <a:pt x="1780" y="1053"/>
                    <a:pt x="1479" y="226"/>
                  </a:cubicBezTo>
                  <a:lnTo>
                    <a:pt x="1354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44" name="Google Shape;3344;p37"/>
            <p:cNvSpPr/>
            <p:nvPr/>
          </p:nvSpPr>
          <p:spPr>
            <a:xfrm rot="5400000" flipH="1">
              <a:off x="5306100" y="3975488"/>
              <a:ext cx="43900" cy="47375"/>
            </a:xfrm>
            <a:custGeom>
              <a:avLst/>
              <a:gdLst/>
              <a:ahLst/>
              <a:cxnLst/>
              <a:rect l="l" t="t" r="r" b="b"/>
              <a:pathLst>
                <a:path w="1756" h="1895" extrusionOk="0">
                  <a:moveTo>
                    <a:pt x="1634" y="0"/>
                  </a:moveTo>
                  <a:cubicBezTo>
                    <a:pt x="1510" y="0"/>
                    <a:pt x="856" y="391"/>
                    <a:pt x="201" y="842"/>
                  </a:cubicBezTo>
                  <a:lnTo>
                    <a:pt x="1" y="968"/>
                  </a:lnTo>
                  <a:lnTo>
                    <a:pt x="201" y="1068"/>
                  </a:lnTo>
                  <a:cubicBezTo>
                    <a:pt x="627" y="1369"/>
                    <a:pt x="1028" y="1594"/>
                    <a:pt x="1254" y="1694"/>
                  </a:cubicBezTo>
                  <a:cubicBezTo>
                    <a:pt x="1555" y="1795"/>
                    <a:pt x="1755" y="1895"/>
                    <a:pt x="1755" y="1895"/>
                  </a:cubicBezTo>
                  <a:cubicBezTo>
                    <a:pt x="1755" y="1895"/>
                    <a:pt x="1655" y="1694"/>
                    <a:pt x="1354" y="1594"/>
                  </a:cubicBezTo>
                  <a:cubicBezTo>
                    <a:pt x="1152" y="1392"/>
                    <a:pt x="808" y="1209"/>
                    <a:pt x="504" y="938"/>
                  </a:cubicBezTo>
                  <a:lnTo>
                    <a:pt x="504" y="938"/>
                  </a:lnTo>
                  <a:cubicBezTo>
                    <a:pt x="1228" y="473"/>
                    <a:pt x="1747" y="107"/>
                    <a:pt x="1655" y="15"/>
                  </a:cubicBezTo>
                  <a:cubicBezTo>
                    <a:pt x="1655" y="5"/>
                    <a:pt x="1648" y="0"/>
                    <a:pt x="1634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45" name="Google Shape;3345;p37"/>
            <p:cNvSpPr/>
            <p:nvPr/>
          </p:nvSpPr>
          <p:spPr>
            <a:xfrm rot="5400000" flipH="1">
              <a:off x="5384850" y="4070913"/>
              <a:ext cx="70850" cy="65175"/>
            </a:xfrm>
            <a:custGeom>
              <a:avLst/>
              <a:gdLst/>
              <a:ahLst/>
              <a:cxnLst/>
              <a:rect l="l" t="t" r="r" b="b"/>
              <a:pathLst>
                <a:path w="2834" h="2607" extrusionOk="0">
                  <a:moveTo>
                    <a:pt x="101" y="0"/>
                  </a:moveTo>
                  <a:cubicBezTo>
                    <a:pt x="1" y="100"/>
                    <a:pt x="327" y="1128"/>
                    <a:pt x="728" y="2506"/>
                  </a:cubicBezTo>
                  <a:lnTo>
                    <a:pt x="728" y="2607"/>
                  </a:lnTo>
                  <a:lnTo>
                    <a:pt x="953" y="2506"/>
                  </a:lnTo>
                  <a:cubicBezTo>
                    <a:pt x="1580" y="2080"/>
                    <a:pt x="1981" y="1654"/>
                    <a:pt x="2307" y="1253"/>
                  </a:cubicBezTo>
                  <a:lnTo>
                    <a:pt x="2833" y="727"/>
                  </a:lnTo>
                  <a:cubicBezTo>
                    <a:pt x="2708" y="727"/>
                    <a:pt x="2507" y="827"/>
                    <a:pt x="2206" y="1128"/>
                  </a:cubicBezTo>
                  <a:cubicBezTo>
                    <a:pt x="1818" y="1425"/>
                    <a:pt x="1429" y="1806"/>
                    <a:pt x="888" y="2175"/>
                  </a:cubicBezTo>
                  <a:lnTo>
                    <a:pt x="888" y="2175"/>
                  </a:lnTo>
                  <a:cubicBezTo>
                    <a:pt x="494" y="925"/>
                    <a:pt x="196" y="0"/>
                    <a:pt x="101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46" name="Google Shape;3346;p37"/>
            <p:cNvSpPr/>
            <p:nvPr/>
          </p:nvSpPr>
          <p:spPr>
            <a:xfrm rot="5400000" flipH="1">
              <a:off x="5342250" y="4155488"/>
              <a:ext cx="65200" cy="68325"/>
            </a:xfrm>
            <a:custGeom>
              <a:avLst/>
              <a:gdLst/>
              <a:ahLst/>
              <a:cxnLst/>
              <a:rect l="l" t="t" r="r" b="b"/>
              <a:pathLst>
                <a:path w="2608" h="2733" extrusionOk="0">
                  <a:moveTo>
                    <a:pt x="727" y="0"/>
                  </a:moveTo>
                  <a:cubicBezTo>
                    <a:pt x="627" y="0"/>
                    <a:pt x="828" y="326"/>
                    <a:pt x="1154" y="627"/>
                  </a:cubicBezTo>
                  <a:cubicBezTo>
                    <a:pt x="1343" y="935"/>
                    <a:pt x="1824" y="1423"/>
                    <a:pt x="2130" y="1920"/>
                  </a:cubicBezTo>
                  <a:lnTo>
                    <a:pt x="2130" y="1920"/>
                  </a:lnTo>
                  <a:cubicBezTo>
                    <a:pt x="947" y="2240"/>
                    <a:pt x="1" y="2636"/>
                    <a:pt x="1" y="2732"/>
                  </a:cubicBezTo>
                  <a:cubicBezTo>
                    <a:pt x="1" y="2732"/>
                    <a:pt x="1154" y="2507"/>
                    <a:pt x="2407" y="2106"/>
                  </a:cubicBezTo>
                  <a:lnTo>
                    <a:pt x="2607" y="2106"/>
                  </a:lnTo>
                  <a:lnTo>
                    <a:pt x="2507" y="1880"/>
                  </a:lnTo>
                  <a:lnTo>
                    <a:pt x="2407" y="1880"/>
                  </a:lnTo>
                  <a:cubicBezTo>
                    <a:pt x="1981" y="1254"/>
                    <a:pt x="1555" y="853"/>
                    <a:pt x="1254" y="527"/>
                  </a:cubicBezTo>
                  <a:lnTo>
                    <a:pt x="727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47" name="Google Shape;3347;p37"/>
            <p:cNvSpPr/>
            <p:nvPr/>
          </p:nvSpPr>
          <p:spPr>
            <a:xfrm rot="5400000" flipH="1">
              <a:off x="5249725" y="4112438"/>
              <a:ext cx="67675" cy="62950"/>
            </a:xfrm>
            <a:custGeom>
              <a:avLst/>
              <a:gdLst/>
              <a:ahLst/>
              <a:cxnLst/>
              <a:rect l="l" t="t" r="r" b="b"/>
              <a:pathLst>
                <a:path w="2707" h="2518" extrusionOk="0">
                  <a:moveTo>
                    <a:pt x="2080" y="1"/>
                  </a:moveTo>
                  <a:lnTo>
                    <a:pt x="1880" y="126"/>
                  </a:lnTo>
                  <a:cubicBezTo>
                    <a:pt x="1253" y="527"/>
                    <a:pt x="827" y="953"/>
                    <a:pt x="501" y="1254"/>
                  </a:cubicBezTo>
                  <a:cubicBezTo>
                    <a:pt x="201" y="1680"/>
                    <a:pt x="0" y="1780"/>
                    <a:pt x="0" y="1881"/>
                  </a:cubicBezTo>
                  <a:cubicBezTo>
                    <a:pt x="0" y="1881"/>
                    <a:pt x="301" y="1780"/>
                    <a:pt x="627" y="1480"/>
                  </a:cubicBezTo>
                  <a:cubicBezTo>
                    <a:pt x="915" y="1167"/>
                    <a:pt x="1410" y="786"/>
                    <a:pt x="1915" y="380"/>
                  </a:cubicBezTo>
                  <a:lnTo>
                    <a:pt x="1915" y="380"/>
                  </a:lnTo>
                  <a:cubicBezTo>
                    <a:pt x="2196" y="1586"/>
                    <a:pt x="2566" y="2517"/>
                    <a:pt x="2688" y="2517"/>
                  </a:cubicBezTo>
                  <a:cubicBezTo>
                    <a:pt x="2695" y="2517"/>
                    <a:pt x="2701" y="2514"/>
                    <a:pt x="2707" y="2507"/>
                  </a:cubicBezTo>
                  <a:cubicBezTo>
                    <a:pt x="2707" y="2507"/>
                    <a:pt x="2506" y="1480"/>
                    <a:pt x="2080" y="126"/>
                  </a:cubicBezTo>
                  <a:lnTo>
                    <a:pt x="2080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48" name="Google Shape;3348;p37"/>
            <p:cNvSpPr/>
            <p:nvPr/>
          </p:nvSpPr>
          <p:spPr>
            <a:xfrm rot="5400000" flipH="1">
              <a:off x="5295263" y="4022675"/>
              <a:ext cx="65200" cy="68300"/>
            </a:xfrm>
            <a:custGeom>
              <a:avLst/>
              <a:gdLst/>
              <a:ahLst/>
              <a:cxnLst/>
              <a:rect l="l" t="t" r="r" b="b"/>
              <a:pathLst>
                <a:path w="2608" h="2732" extrusionOk="0">
                  <a:moveTo>
                    <a:pt x="2607" y="0"/>
                  </a:moveTo>
                  <a:cubicBezTo>
                    <a:pt x="2507" y="0"/>
                    <a:pt x="1480" y="226"/>
                    <a:pt x="226" y="627"/>
                  </a:cubicBezTo>
                  <a:lnTo>
                    <a:pt x="1" y="627"/>
                  </a:lnTo>
                  <a:lnTo>
                    <a:pt x="101" y="852"/>
                  </a:lnTo>
                  <a:cubicBezTo>
                    <a:pt x="527" y="1479"/>
                    <a:pt x="1054" y="1880"/>
                    <a:pt x="1354" y="2206"/>
                  </a:cubicBezTo>
                  <a:lnTo>
                    <a:pt x="1881" y="2732"/>
                  </a:lnTo>
                  <a:cubicBezTo>
                    <a:pt x="1881" y="2732"/>
                    <a:pt x="1780" y="2406"/>
                    <a:pt x="1480" y="2105"/>
                  </a:cubicBezTo>
                  <a:cubicBezTo>
                    <a:pt x="1168" y="1697"/>
                    <a:pt x="764" y="1289"/>
                    <a:pt x="378" y="815"/>
                  </a:cubicBezTo>
                  <a:lnTo>
                    <a:pt x="378" y="815"/>
                  </a:lnTo>
                  <a:cubicBezTo>
                    <a:pt x="1656" y="497"/>
                    <a:pt x="2607" y="121"/>
                    <a:pt x="2607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49" name="Google Shape;3349;p37"/>
            <p:cNvSpPr/>
            <p:nvPr/>
          </p:nvSpPr>
          <p:spPr>
            <a:xfrm rot="5400000" flipH="1">
              <a:off x="5219450" y="4863513"/>
              <a:ext cx="109675" cy="164200"/>
            </a:xfrm>
            <a:custGeom>
              <a:avLst/>
              <a:gdLst/>
              <a:ahLst/>
              <a:cxnLst/>
              <a:rect l="l" t="t" r="r" b="b"/>
              <a:pathLst>
                <a:path w="4387" h="6568" extrusionOk="0">
                  <a:moveTo>
                    <a:pt x="1" y="1"/>
                  </a:moveTo>
                  <a:cubicBezTo>
                    <a:pt x="1" y="1"/>
                    <a:pt x="953" y="1555"/>
                    <a:pt x="2206" y="3334"/>
                  </a:cubicBezTo>
                  <a:cubicBezTo>
                    <a:pt x="3334" y="5114"/>
                    <a:pt x="4387" y="6567"/>
                    <a:pt x="4387" y="6567"/>
                  </a:cubicBezTo>
                  <a:cubicBezTo>
                    <a:pt x="4387" y="6567"/>
                    <a:pt x="3459" y="5114"/>
                    <a:pt x="2306" y="3234"/>
                  </a:cubicBezTo>
                  <a:cubicBezTo>
                    <a:pt x="1053" y="1454"/>
                    <a:pt x="101" y="1"/>
                    <a:pt x="1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50" name="Google Shape;3350;p37"/>
            <p:cNvSpPr/>
            <p:nvPr/>
          </p:nvSpPr>
          <p:spPr>
            <a:xfrm rot="5400000" flipH="1">
              <a:off x="5207438" y="4901025"/>
              <a:ext cx="151675" cy="99825"/>
            </a:xfrm>
            <a:custGeom>
              <a:avLst/>
              <a:gdLst/>
              <a:ahLst/>
              <a:cxnLst/>
              <a:rect l="l" t="t" r="r" b="b"/>
              <a:pathLst>
                <a:path w="6067" h="3993" extrusionOk="0">
                  <a:moveTo>
                    <a:pt x="6066" y="0"/>
                  </a:moveTo>
                  <a:cubicBezTo>
                    <a:pt x="6066" y="0"/>
                    <a:pt x="4713" y="852"/>
                    <a:pt x="3034" y="1980"/>
                  </a:cubicBezTo>
                  <a:cubicBezTo>
                    <a:pt x="1379" y="3033"/>
                    <a:pt x="1" y="3985"/>
                    <a:pt x="1" y="3985"/>
                  </a:cubicBezTo>
                  <a:cubicBezTo>
                    <a:pt x="7" y="3990"/>
                    <a:pt x="16" y="3992"/>
                    <a:pt x="28" y="3992"/>
                  </a:cubicBezTo>
                  <a:cubicBezTo>
                    <a:pt x="259" y="3992"/>
                    <a:pt x="1560" y="3083"/>
                    <a:pt x="3134" y="2105"/>
                  </a:cubicBezTo>
                  <a:cubicBezTo>
                    <a:pt x="4813" y="952"/>
                    <a:pt x="6066" y="100"/>
                    <a:pt x="6066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51" name="Google Shape;3351;p37"/>
            <p:cNvSpPr/>
            <p:nvPr/>
          </p:nvSpPr>
          <p:spPr>
            <a:xfrm rot="5400000" flipH="1">
              <a:off x="5258613" y="4871350"/>
              <a:ext cx="36375" cy="164175"/>
            </a:xfrm>
            <a:custGeom>
              <a:avLst/>
              <a:gdLst/>
              <a:ahLst/>
              <a:cxnLst/>
              <a:rect l="l" t="t" r="r" b="b"/>
              <a:pathLst>
                <a:path w="1455" h="6567" extrusionOk="0">
                  <a:moveTo>
                    <a:pt x="1354" y="0"/>
                  </a:moveTo>
                  <a:cubicBezTo>
                    <a:pt x="1354" y="0"/>
                    <a:pt x="1053" y="1454"/>
                    <a:pt x="627" y="3234"/>
                  </a:cubicBezTo>
                  <a:cubicBezTo>
                    <a:pt x="201" y="5113"/>
                    <a:pt x="1" y="6567"/>
                    <a:pt x="1" y="6567"/>
                  </a:cubicBezTo>
                  <a:cubicBezTo>
                    <a:pt x="1" y="6567"/>
                    <a:pt x="427" y="5113"/>
                    <a:pt x="727" y="3334"/>
                  </a:cubicBezTo>
                  <a:cubicBezTo>
                    <a:pt x="1153" y="1454"/>
                    <a:pt x="1454" y="0"/>
                    <a:pt x="1354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52" name="Google Shape;3352;p37"/>
            <p:cNvSpPr/>
            <p:nvPr/>
          </p:nvSpPr>
          <p:spPr>
            <a:xfrm rot="5400000" flipH="1">
              <a:off x="5193463" y="4928375"/>
              <a:ext cx="182350" cy="39500"/>
            </a:xfrm>
            <a:custGeom>
              <a:avLst/>
              <a:gdLst/>
              <a:ahLst/>
              <a:cxnLst/>
              <a:rect l="l" t="t" r="r" b="b"/>
              <a:pathLst>
                <a:path w="7294" h="1580" extrusionOk="0">
                  <a:moveTo>
                    <a:pt x="1" y="1"/>
                  </a:moveTo>
                  <a:cubicBezTo>
                    <a:pt x="1" y="101"/>
                    <a:pt x="1655" y="427"/>
                    <a:pt x="3635" y="828"/>
                  </a:cubicBezTo>
                  <a:cubicBezTo>
                    <a:pt x="5640" y="1254"/>
                    <a:pt x="7294" y="1580"/>
                    <a:pt x="7294" y="1580"/>
                  </a:cubicBezTo>
                  <a:cubicBezTo>
                    <a:pt x="7294" y="1455"/>
                    <a:pt x="5740" y="1154"/>
                    <a:pt x="3635" y="728"/>
                  </a:cubicBezTo>
                  <a:cubicBezTo>
                    <a:pt x="1655" y="327"/>
                    <a:pt x="101" y="1"/>
                    <a:pt x="1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53" name="Google Shape;3353;p37"/>
            <p:cNvSpPr/>
            <p:nvPr/>
          </p:nvSpPr>
          <p:spPr>
            <a:xfrm rot="5400000" flipH="1">
              <a:off x="5329100" y="4978188"/>
              <a:ext cx="28225" cy="31350"/>
            </a:xfrm>
            <a:custGeom>
              <a:avLst/>
              <a:gdLst/>
              <a:ahLst/>
              <a:cxnLst/>
              <a:rect l="l" t="t" r="r" b="b"/>
              <a:pathLst>
                <a:path w="1129" h="1254" extrusionOk="0">
                  <a:moveTo>
                    <a:pt x="1028" y="0"/>
                  </a:moveTo>
                  <a:cubicBezTo>
                    <a:pt x="1028" y="0"/>
                    <a:pt x="928" y="101"/>
                    <a:pt x="928" y="301"/>
                  </a:cubicBezTo>
                  <a:cubicBezTo>
                    <a:pt x="1028" y="502"/>
                    <a:pt x="1028" y="828"/>
                    <a:pt x="1028" y="1128"/>
                  </a:cubicBezTo>
                  <a:cubicBezTo>
                    <a:pt x="502" y="828"/>
                    <a:pt x="1" y="727"/>
                    <a:pt x="1" y="727"/>
                  </a:cubicBezTo>
                  <a:lnTo>
                    <a:pt x="1" y="727"/>
                  </a:lnTo>
                  <a:cubicBezTo>
                    <a:pt x="1" y="727"/>
                    <a:pt x="402" y="928"/>
                    <a:pt x="1028" y="1254"/>
                  </a:cubicBezTo>
                  <a:lnTo>
                    <a:pt x="1129" y="1254"/>
                  </a:lnTo>
                  <a:lnTo>
                    <a:pt x="1129" y="1128"/>
                  </a:lnTo>
                  <a:cubicBezTo>
                    <a:pt x="1129" y="828"/>
                    <a:pt x="1129" y="502"/>
                    <a:pt x="1028" y="301"/>
                  </a:cubicBezTo>
                  <a:lnTo>
                    <a:pt x="1028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54" name="Google Shape;3354;p37"/>
            <p:cNvSpPr/>
            <p:nvPr/>
          </p:nvSpPr>
          <p:spPr>
            <a:xfrm rot="5400000" flipH="1">
              <a:off x="5200963" y="4889525"/>
              <a:ext cx="28850" cy="31350"/>
            </a:xfrm>
            <a:custGeom>
              <a:avLst/>
              <a:gdLst/>
              <a:ahLst/>
              <a:cxnLst/>
              <a:rect l="l" t="t" r="r" b="b"/>
              <a:pathLst>
                <a:path w="1154" h="1254" extrusionOk="0">
                  <a:moveTo>
                    <a:pt x="1" y="0"/>
                  </a:moveTo>
                  <a:lnTo>
                    <a:pt x="1" y="101"/>
                  </a:lnTo>
                  <a:cubicBezTo>
                    <a:pt x="1" y="401"/>
                    <a:pt x="101" y="727"/>
                    <a:pt x="101" y="928"/>
                  </a:cubicBezTo>
                  <a:cubicBezTo>
                    <a:pt x="101" y="1153"/>
                    <a:pt x="101" y="1253"/>
                    <a:pt x="226" y="1253"/>
                  </a:cubicBezTo>
                  <a:lnTo>
                    <a:pt x="226" y="928"/>
                  </a:lnTo>
                  <a:lnTo>
                    <a:pt x="226" y="149"/>
                  </a:lnTo>
                  <a:lnTo>
                    <a:pt x="226" y="149"/>
                  </a:lnTo>
                  <a:cubicBezTo>
                    <a:pt x="708" y="335"/>
                    <a:pt x="1154" y="527"/>
                    <a:pt x="1154" y="527"/>
                  </a:cubicBezTo>
                  <a:cubicBezTo>
                    <a:pt x="1154" y="401"/>
                    <a:pt x="728" y="201"/>
                    <a:pt x="101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55" name="Google Shape;3355;p37"/>
            <p:cNvSpPr/>
            <p:nvPr/>
          </p:nvSpPr>
          <p:spPr>
            <a:xfrm rot="5400000" flipH="1">
              <a:off x="5227288" y="4907700"/>
              <a:ext cx="20700" cy="23200"/>
            </a:xfrm>
            <a:custGeom>
              <a:avLst/>
              <a:gdLst/>
              <a:ahLst/>
              <a:cxnLst/>
              <a:rect l="l" t="t" r="r" b="b"/>
              <a:pathLst>
                <a:path w="828" h="928" extrusionOk="0">
                  <a:moveTo>
                    <a:pt x="1" y="0"/>
                  </a:moveTo>
                  <a:lnTo>
                    <a:pt x="1" y="101"/>
                  </a:lnTo>
                  <a:cubicBezTo>
                    <a:pt x="1" y="401"/>
                    <a:pt x="101" y="627"/>
                    <a:pt x="101" y="727"/>
                  </a:cubicBezTo>
                  <a:lnTo>
                    <a:pt x="101" y="928"/>
                  </a:lnTo>
                  <a:cubicBezTo>
                    <a:pt x="101" y="928"/>
                    <a:pt x="201" y="828"/>
                    <a:pt x="201" y="727"/>
                  </a:cubicBezTo>
                  <a:cubicBezTo>
                    <a:pt x="201" y="534"/>
                    <a:pt x="128" y="433"/>
                    <a:pt x="170" y="218"/>
                  </a:cubicBezTo>
                  <a:lnTo>
                    <a:pt x="170" y="218"/>
                  </a:lnTo>
                  <a:cubicBezTo>
                    <a:pt x="539" y="312"/>
                    <a:pt x="828" y="401"/>
                    <a:pt x="828" y="401"/>
                  </a:cubicBezTo>
                  <a:cubicBezTo>
                    <a:pt x="828" y="401"/>
                    <a:pt x="551" y="231"/>
                    <a:pt x="193" y="126"/>
                  </a:cubicBezTo>
                  <a:lnTo>
                    <a:pt x="193" y="126"/>
                  </a:lnTo>
                  <a:cubicBezTo>
                    <a:pt x="196" y="118"/>
                    <a:pt x="198" y="109"/>
                    <a:pt x="201" y="101"/>
                  </a:cubicBezTo>
                  <a:lnTo>
                    <a:pt x="201" y="101"/>
                  </a:lnTo>
                  <a:lnTo>
                    <a:pt x="180" y="122"/>
                  </a:lnTo>
                  <a:lnTo>
                    <a:pt x="180" y="122"/>
                  </a:lnTo>
                  <a:cubicBezTo>
                    <a:pt x="154" y="115"/>
                    <a:pt x="128" y="107"/>
                    <a:pt x="101" y="101"/>
                  </a:cubicBezTo>
                  <a:lnTo>
                    <a:pt x="1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56" name="Google Shape;3356;p37"/>
            <p:cNvSpPr/>
            <p:nvPr/>
          </p:nvSpPr>
          <p:spPr>
            <a:xfrm rot="5400000" flipH="1">
              <a:off x="5317200" y="4877938"/>
              <a:ext cx="23825" cy="28200"/>
            </a:xfrm>
            <a:custGeom>
              <a:avLst/>
              <a:gdLst/>
              <a:ahLst/>
              <a:cxnLst/>
              <a:rect l="l" t="t" r="r" b="b"/>
              <a:pathLst>
                <a:path w="953" h="1128" extrusionOk="0">
                  <a:moveTo>
                    <a:pt x="527" y="0"/>
                  </a:moveTo>
                  <a:cubicBezTo>
                    <a:pt x="527" y="0"/>
                    <a:pt x="326" y="401"/>
                    <a:pt x="101" y="1028"/>
                  </a:cubicBezTo>
                  <a:lnTo>
                    <a:pt x="0" y="1128"/>
                  </a:lnTo>
                  <a:lnTo>
                    <a:pt x="101" y="1128"/>
                  </a:lnTo>
                  <a:cubicBezTo>
                    <a:pt x="145" y="1128"/>
                    <a:pt x="186" y="1128"/>
                    <a:pt x="226" y="1128"/>
                  </a:cubicBezTo>
                  <a:lnTo>
                    <a:pt x="226" y="1128"/>
                  </a:lnTo>
                  <a:lnTo>
                    <a:pt x="226" y="1128"/>
                  </a:lnTo>
                  <a:cubicBezTo>
                    <a:pt x="226" y="1128"/>
                    <a:pt x="226" y="1128"/>
                    <a:pt x="226" y="1128"/>
                  </a:cubicBezTo>
                  <a:lnTo>
                    <a:pt x="226" y="1128"/>
                  </a:lnTo>
                  <a:cubicBezTo>
                    <a:pt x="568" y="1127"/>
                    <a:pt x="750" y="1117"/>
                    <a:pt x="953" y="1028"/>
                  </a:cubicBezTo>
                  <a:lnTo>
                    <a:pt x="258" y="1028"/>
                  </a:lnTo>
                  <a:cubicBezTo>
                    <a:pt x="447" y="449"/>
                    <a:pt x="621" y="0"/>
                    <a:pt x="527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57" name="Google Shape;3357;p37"/>
            <p:cNvSpPr/>
            <p:nvPr/>
          </p:nvSpPr>
          <p:spPr>
            <a:xfrm rot="5400000" flipH="1">
              <a:off x="5302788" y="4897350"/>
              <a:ext cx="23850" cy="20700"/>
            </a:xfrm>
            <a:custGeom>
              <a:avLst/>
              <a:gdLst/>
              <a:ahLst/>
              <a:cxnLst/>
              <a:rect l="l" t="t" r="r" b="b"/>
              <a:pathLst>
                <a:path w="954" h="828" extrusionOk="0">
                  <a:moveTo>
                    <a:pt x="427" y="1"/>
                  </a:moveTo>
                  <a:cubicBezTo>
                    <a:pt x="327" y="1"/>
                    <a:pt x="226" y="302"/>
                    <a:pt x="1" y="728"/>
                  </a:cubicBezTo>
                  <a:lnTo>
                    <a:pt x="1" y="828"/>
                  </a:lnTo>
                  <a:lnTo>
                    <a:pt x="627" y="828"/>
                  </a:lnTo>
                  <a:cubicBezTo>
                    <a:pt x="853" y="728"/>
                    <a:pt x="953" y="728"/>
                    <a:pt x="953" y="728"/>
                  </a:cubicBezTo>
                  <a:lnTo>
                    <a:pt x="153" y="728"/>
                  </a:lnTo>
                  <a:cubicBezTo>
                    <a:pt x="342" y="355"/>
                    <a:pt x="427" y="93"/>
                    <a:pt x="427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58" name="Google Shape;3358;p37"/>
            <p:cNvSpPr/>
            <p:nvPr/>
          </p:nvSpPr>
          <p:spPr>
            <a:xfrm rot="5400000" flipH="1">
              <a:off x="5223525" y="4997913"/>
              <a:ext cx="23200" cy="28225"/>
            </a:xfrm>
            <a:custGeom>
              <a:avLst/>
              <a:gdLst/>
              <a:ahLst/>
              <a:cxnLst/>
              <a:rect l="l" t="t" r="r" b="b"/>
              <a:pathLst>
                <a:path w="928" h="1129" extrusionOk="0">
                  <a:moveTo>
                    <a:pt x="727" y="0"/>
                  </a:moveTo>
                  <a:cubicBezTo>
                    <a:pt x="727" y="0"/>
                    <a:pt x="727" y="1"/>
                    <a:pt x="727" y="1"/>
                  </a:cubicBezTo>
                  <a:lnTo>
                    <a:pt x="727" y="1"/>
                  </a:lnTo>
                  <a:cubicBezTo>
                    <a:pt x="368" y="1"/>
                    <a:pt x="184" y="9"/>
                    <a:pt x="0" y="101"/>
                  </a:cubicBezTo>
                  <a:lnTo>
                    <a:pt x="691" y="101"/>
                  </a:lnTo>
                  <a:cubicBezTo>
                    <a:pt x="481" y="680"/>
                    <a:pt x="306" y="1128"/>
                    <a:pt x="401" y="1128"/>
                  </a:cubicBezTo>
                  <a:cubicBezTo>
                    <a:pt x="401" y="1128"/>
                    <a:pt x="627" y="727"/>
                    <a:pt x="827" y="101"/>
                  </a:cubicBezTo>
                  <a:lnTo>
                    <a:pt x="928" y="0"/>
                  </a:lnTo>
                  <a:lnTo>
                    <a:pt x="827" y="0"/>
                  </a:lnTo>
                  <a:cubicBezTo>
                    <a:pt x="793" y="0"/>
                    <a:pt x="759" y="0"/>
                    <a:pt x="727" y="1"/>
                  </a:cubicBezTo>
                  <a:lnTo>
                    <a:pt x="727" y="1"/>
                  </a:lnTo>
                  <a:lnTo>
                    <a:pt x="727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59" name="Google Shape;3359;p37"/>
            <p:cNvSpPr/>
            <p:nvPr/>
          </p:nvSpPr>
          <p:spPr>
            <a:xfrm rot="5400000" flipH="1">
              <a:off x="5238938" y="4987025"/>
              <a:ext cx="23225" cy="18675"/>
            </a:xfrm>
            <a:custGeom>
              <a:avLst/>
              <a:gdLst/>
              <a:ahLst/>
              <a:cxnLst/>
              <a:rect l="l" t="t" r="r" b="b"/>
              <a:pathLst>
                <a:path w="929" h="747" extrusionOk="0">
                  <a:moveTo>
                    <a:pt x="302" y="0"/>
                  </a:moveTo>
                  <a:cubicBezTo>
                    <a:pt x="101" y="101"/>
                    <a:pt x="1" y="101"/>
                    <a:pt x="1" y="101"/>
                  </a:cubicBezTo>
                  <a:lnTo>
                    <a:pt x="781" y="101"/>
                  </a:lnTo>
                  <a:cubicBezTo>
                    <a:pt x="608" y="473"/>
                    <a:pt x="502" y="727"/>
                    <a:pt x="502" y="727"/>
                  </a:cubicBezTo>
                  <a:cubicBezTo>
                    <a:pt x="519" y="740"/>
                    <a:pt x="535" y="747"/>
                    <a:pt x="550" y="747"/>
                  </a:cubicBezTo>
                  <a:cubicBezTo>
                    <a:pt x="655" y="747"/>
                    <a:pt x="754" y="471"/>
                    <a:pt x="928" y="101"/>
                  </a:cubicBezTo>
                  <a:lnTo>
                    <a:pt x="928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60" name="Google Shape;3360;p37"/>
            <p:cNvSpPr/>
            <p:nvPr/>
          </p:nvSpPr>
          <p:spPr>
            <a:xfrm rot="5400000" flipH="1">
              <a:off x="5289938" y="5001675"/>
              <a:ext cx="18200" cy="20700"/>
            </a:xfrm>
            <a:custGeom>
              <a:avLst/>
              <a:gdLst/>
              <a:ahLst/>
              <a:cxnLst/>
              <a:rect l="l" t="t" r="r" b="b"/>
              <a:pathLst>
                <a:path w="728" h="828" extrusionOk="0">
                  <a:moveTo>
                    <a:pt x="1" y="0"/>
                  </a:moveTo>
                  <a:lnTo>
                    <a:pt x="201" y="201"/>
                  </a:lnTo>
                  <a:cubicBezTo>
                    <a:pt x="284" y="201"/>
                    <a:pt x="368" y="340"/>
                    <a:pt x="523" y="458"/>
                  </a:cubicBezTo>
                  <a:lnTo>
                    <a:pt x="523" y="458"/>
                  </a:lnTo>
                  <a:cubicBezTo>
                    <a:pt x="168" y="660"/>
                    <a:pt x="1" y="828"/>
                    <a:pt x="1" y="828"/>
                  </a:cubicBezTo>
                  <a:cubicBezTo>
                    <a:pt x="1" y="828"/>
                    <a:pt x="301" y="727"/>
                    <a:pt x="727" y="527"/>
                  </a:cubicBezTo>
                  <a:lnTo>
                    <a:pt x="727" y="401"/>
                  </a:lnTo>
                  <a:cubicBezTo>
                    <a:pt x="527" y="301"/>
                    <a:pt x="301" y="201"/>
                    <a:pt x="201" y="101"/>
                  </a:cubicBezTo>
                  <a:cubicBezTo>
                    <a:pt x="101" y="0"/>
                    <a:pt x="1" y="0"/>
                    <a:pt x="1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61" name="Google Shape;3361;p37"/>
            <p:cNvSpPr/>
            <p:nvPr/>
          </p:nvSpPr>
          <p:spPr>
            <a:xfrm rot="5400000" flipH="1">
              <a:off x="5330538" y="4929750"/>
              <a:ext cx="21325" cy="21075"/>
            </a:xfrm>
            <a:custGeom>
              <a:avLst/>
              <a:gdLst/>
              <a:ahLst/>
              <a:cxnLst/>
              <a:rect l="l" t="t" r="r" b="b"/>
              <a:pathLst>
                <a:path w="853" h="843" extrusionOk="0">
                  <a:moveTo>
                    <a:pt x="7" y="0"/>
                  </a:moveTo>
                  <a:cubicBezTo>
                    <a:pt x="3" y="0"/>
                    <a:pt x="1" y="5"/>
                    <a:pt x="1" y="15"/>
                  </a:cubicBezTo>
                  <a:cubicBezTo>
                    <a:pt x="1" y="15"/>
                    <a:pt x="101" y="341"/>
                    <a:pt x="226" y="742"/>
                  </a:cubicBezTo>
                  <a:lnTo>
                    <a:pt x="226" y="842"/>
                  </a:lnTo>
                  <a:lnTo>
                    <a:pt x="326" y="742"/>
                  </a:lnTo>
                  <a:cubicBezTo>
                    <a:pt x="527" y="642"/>
                    <a:pt x="627" y="441"/>
                    <a:pt x="727" y="341"/>
                  </a:cubicBezTo>
                  <a:cubicBezTo>
                    <a:pt x="853" y="216"/>
                    <a:pt x="853" y="116"/>
                    <a:pt x="853" y="115"/>
                  </a:cubicBezTo>
                  <a:lnTo>
                    <a:pt x="853" y="115"/>
                  </a:lnTo>
                  <a:cubicBezTo>
                    <a:pt x="853" y="116"/>
                    <a:pt x="727" y="216"/>
                    <a:pt x="627" y="341"/>
                  </a:cubicBezTo>
                  <a:cubicBezTo>
                    <a:pt x="542" y="341"/>
                    <a:pt x="456" y="487"/>
                    <a:pt x="309" y="592"/>
                  </a:cubicBezTo>
                  <a:lnTo>
                    <a:pt x="309" y="592"/>
                  </a:lnTo>
                  <a:cubicBezTo>
                    <a:pt x="214" y="328"/>
                    <a:pt x="43" y="0"/>
                    <a:pt x="7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62" name="Google Shape;3362;p37"/>
            <p:cNvSpPr/>
            <p:nvPr/>
          </p:nvSpPr>
          <p:spPr>
            <a:xfrm rot="5400000" flipH="1">
              <a:off x="5211100" y="4957313"/>
              <a:ext cx="23850" cy="21075"/>
            </a:xfrm>
            <a:custGeom>
              <a:avLst/>
              <a:gdLst/>
              <a:ahLst/>
              <a:cxnLst/>
              <a:rect l="l" t="t" r="r" b="b"/>
              <a:pathLst>
                <a:path w="954" h="843" extrusionOk="0">
                  <a:moveTo>
                    <a:pt x="627" y="0"/>
                  </a:moveTo>
                  <a:lnTo>
                    <a:pt x="527" y="100"/>
                  </a:lnTo>
                  <a:cubicBezTo>
                    <a:pt x="427" y="201"/>
                    <a:pt x="226" y="401"/>
                    <a:pt x="126" y="501"/>
                  </a:cubicBezTo>
                  <a:cubicBezTo>
                    <a:pt x="126" y="627"/>
                    <a:pt x="1" y="727"/>
                    <a:pt x="1" y="727"/>
                  </a:cubicBezTo>
                  <a:cubicBezTo>
                    <a:pt x="1" y="727"/>
                    <a:pt x="126" y="627"/>
                    <a:pt x="226" y="627"/>
                  </a:cubicBezTo>
                  <a:cubicBezTo>
                    <a:pt x="314" y="517"/>
                    <a:pt x="402" y="349"/>
                    <a:pt x="557" y="242"/>
                  </a:cubicBezTo>
                  <a:lnTo>
                    <a:pt x="557" y="242"/>
                  </a:lnTo>
                  <a:cubicBezTo>
                    <a:pt x="740" y="507"/>
                    <a:pt x="832" y="842"/>
                    <a:pt x="850" y="842"/>
                  </a:cubicBezTo>
                  <a:cubicBezTo>
                    <a:pt x="852" y="842"/>
                    <a:pt x="853" y="837"/>
                    <a:pt x="853" y="827"/>
                  </a:cubicBezTo>
                  <a:cubicBezTo>
                    <a:pt x="953" y="827"/>
                    <a:pt x="853" y="501"/>
                    <a:pt x="627" y="100"/>
                  </a:cubicBezTo>
                  <a:lnTo>
                    <a:pt x="627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63" name="Google Shape;3363;p37"/>
            <p:cNvSpPr/>
            <p:nvPr/>
          </p:nvSpPr>
          <p:spPr>
            <a:xfrm rot="5400000" flipH="1">
              <a:off x="5263625" y="4881363"/>
              <a:ext cx="21325" cy="23850"/>
            </a:xfrm>
            <a:custGeom>
              <a:avLst/>
              <a:gdLst/>
              <a:ahLst/>
              <a:cxnLst/>
              <a:rect l="l" t="t" r="r" b="b"/>
              <a:pathLst>
                <a:path w="853" h="954" extrusionOk="0">
                  <a:moveTo>
                    <a:pt x="727" y="1"/>
                  </a:moveTo>
                  <a:lnTo>
                    <a:pt x="101" y="427"/>
                  </a:lnTo>
                  <a:lnTo>
                    <a:pt x="0" y="427"/>
                  </a:lnTo>
                  <a:lnTo>
                    <a:pt x="101" y="527"/>
                  </a:lnTo>
                  <a:cubicBezTo>
                    <a:pt x="326" y="627"/>
                    <a:pt x="426" y="728"/>
                    <a:pt x="627" y="853"/>
                  </a:cubicBezTo>
                  <a:cubicBezTo>
                    <a:pt x="727" y="853"/>
                    <a:pt x="852" y="953"/>
                    <a:pt x="852" y="953"/>
                  </a:cubicBezTo>
                  <a:cubicBezTo>
                    <a:pt x="852" y="853"/>
                    <a:pt x="727" y="853"/>
                    <a:pt x="627" y="728"/>
                  </a:cubicBezTo>
                  <a:cubicBezTo>
                    <a:pt x="534" y="635"/>
                    <a:pt x="357" y="543"/>
                    <a:pt x="251" y="450"/>
                  </a:cubicBezTo>
                  <a:lnTo>
                    <a:pt x="251" y="450"/>
                  </a:lnTo>
                  <a:cubicBezTo>
                    <a:pt x="574" y="272"/>
                    <a:pt x="727" y="88"/>
                    <a:pt x="727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64" name="Google Shape;3364;p37"/>
            <p:cNvSpPr/>
            <p:nvPr/>
          </p:nvSpPr>
          <p:spPr>
            <a:xfrm rot="5400000" flipH="1">
              <a:off x="5301838" y="4927125"/>
              <a:ext cx="31350" cy="31350"/>
            </a:xfrm>
            <a:custGeom>
              <a:avLst/>
              <a:gdLst/>
              <a:ahLst/>
              <a:cxnLst/>
              <a:rect l="l" t="t" r="r" b="b"/>
              <a:pathLst>
                <a:path w="1254" h="1254" extrusionOk="0">
                  <a:moveTo>
                    <a:pt x="1" y="0"/>
                  </a:moveTo>
                  <a:cubicBezTo>
                    <a:pt x="1" y="0"/>
                    <a:pt x="101" y="526"/>
                    <a:pt x="302" y="1153"/>
                  </a:cubicBezTo>
                  <a:lnTo>
                    <a:pt x="302" y="1253"/>
                  </a:lnTo>
                  <a:lnTo>
                    <a:pt x="402" y="1153"/>
                  </a:lnTo>
                  <a:cubicBezTo>
                    <a:pt x="728" y="952"/>
                    <a:pt x="928" y="727"/>
                    <a:pt x="1028" y="627"/>
                  </a:cubicBezTo>
                  <a:cubicBezTo>
                    <a:pt x="1154" y="426"/>
                    <a:pt x="1254" y="426"/>
                    <a:pt x="1254" y="326"/>
                  </a:cubicBezTo>
                  <a:lnTo>
                    <a:pt x="1254" y="326"/>
                  </a:lnTo>
                  <a:cubicBezTo>
                    <a:pt x="1254" y="326"/>
                    <a:pt x="1154" y="426"/>
                    <a:pt x="928" y="526"/>
                  </a:cubicBezTo>
                  <a:cubicBezTo>
                    <a:pt x="834" y="715"/>
                    <a:pt x="651" y="837"/>
                    <a:pt x="359" y="1017"/>
                  </a:cubicBezTo>
                  <a:lnTo>
                    <a:pt x="359" y="1017"/>
                  </a:lnTo>
                  <a:cubicBezTo>
                    <a:pt x="187" y="452"/>
                    <a:pt x="94" y="0"/>
                    <a:pt x="1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65" name="Google Shape;3365;p37"/>
            <p:cNvSpPr/>
            <p:nvPr/>
          </p:nvSpPr>
          <p:spPr>
            <a:xfrm rot="5400000" flipH="1">
              <a:off x="5280525" y="4966588"/>
              <a:ext cx="31375" cy="31350"/>
            </a:xfrm>
            <a:custGeom>
              <a:avLst/>
              <a:gdLst/>
              <a:ahLst/>
              <a:cxnLst/>
              <a:rect l="l" t="t" r="r" b="b"/>
              <a:pathLst>
                <a:path w="1255" h="1254" extrusionOk="0">
                  <a:moveTo>
                    <a:pt x="327" y="0"/>
                  </a:moveTo>
                  <a:cubicBezTo>
                    <a:pt x="328" y="1"/>
                    <a:pt x="427" y="101"/>
                    <a:pt x="527" y="301"/>
                  </a:cubicBezTo>
                  <a:cubicBezTo>
                    <a:pt x="618" y="392"/>
                    <a:pt x="813" y="587"/>
                    <a:pt x="999" y="848"/>
                  </a:cubicBezTo>
                  <a:lnTo>
                    <a:pt x="999" y="848"/>
                  </a:lnTo>
                  <a:cubicBezTo>
                    <a:pt x="491" y="1043"/>
                    <a:pt x="1" y="1253"/>
                    <a:pt x="1" y="1253"/>
                  </a:cubicBezTo>
                  <a:cubicBezTo>
                    <a:pt x="1" y="1253"/>
                    <a:pt x="527" y="1128"/>
                    <a:pt x="1154" y="928"/>
                  </a:cubicBezTo>
                  <a:lnTo>
                    <a:pt x="1254" y="928"/>
                  </a:lnTo>
                  <a:lnTo>
                    <a:pt x="1154" y="827"/>
                  </a:lnTo>
                  <a:cubicBezTo>
                    <a:pt x="953" y="627"/>
                    <a:pt x="728" y="401"/>
                    <a:pt x="627" y="201"/>
                  </a:cubicBezTo>
                  <a:cubicBezTo>
                    <a:pt x="428" y="101"/>
                    <a:pt x="328" y="1"/>
                    <a:pt x="327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66" name="Google Shape;3366;p37"/>
            <p:cNvSpPr/>
            <p:nvPr/>
          </p:nvSpPr>
          <p:spPr>
            <a:xfrm rot="5400000" flipH="1">
              <a:off x="5237938" y="4946525"/>
              <a:ext cx="31350" cy="28850"/>
            </a:xfrm>
            <a:custGeom>
              <a:avLst/>
              <a:gdLst/>
              <a:ahLst/>
              <a:cxnLst/>
              <a:rect l="l" t="t" r="r" b="b"/>
              <a:pathLst>
                <a:path w="1254" h="1154" extrusionOk="0">
                  <a:moveTo>
                    <a:pt x="827" y="1"/>
                  </a:moveTo>
                  <a:cubicBezTo>
                    <a:pt x="627" y="226"/>
                    <a:pt x="401" y="427"/>
                    <a:pt x="201" y="627"/>
                  </a:cubicBezTo>
                  <a:cubicBezTo>
                    <a:pt x="100" y="752"/>
                    <a:pt x="0" y="853"/>
                    <a:pt x="0" y="853"/>
                  </a:cubicBezTo>
                  <a:cubicBezTo>
                    <a:pt x="0" y="853"/>
                    <a:pt x="100" y="752"/>
                    <a:pt x="301" y="627"/>
                  </a:cubicBezTo>
                  <a:cubicBezTo>
                    <a:pt x="392" y="536"/>
                    <a:pt x="585" y="363"/>
                    <a:pt x="845" y="182"/>
                  </a:cubicBezTo>
                  <a:lnTo>
                    <a:pt x="845" y="182"/>
                  </a:lnTo>
                  <a:cubicBezTo>
                    <a:pt x="1034" y="776"/>
                    <a:pt x="1132" y="1153"/>
                    <a:pt x="1253" y="1153"/>
                  </a:cubicBezTo>
                  <a:cubicBezTo>
                    <a:pt x="1253" y="1153"/>
                    <a:pt x="1128" y="627"/>
                    <a:pt x="927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67" name="Google Shape;3367;p37"/>
            <p:cNvSpPr/>
            <p:nvPr/>
          </p:nvSpPr>
          <p:spPr>
            <a:xfrm rot="5400000" flipH="1">
              <a:off x="5260350" y="4905938"/>
              <a:ext cx="28850" cy="29825"/>
            </a:xfrm>
            <a:custGeom>
              <a:avLst/>
              <a:gdLst/>
              <a:ahLst/>
              <a:cxnLst/>
              <a:rect l="l" t="t" r="r" b="b"/>
              <a:pathLst>
                <a:path w="1154" h="1193" extrusionOk="0">
                  <a:moveTo>
                    <a:pt x="1048" y="0"/>
                  </a:moveTo>
                  <a:cubicBezTo>
                    <a:pt x="864" y="0"/>
                    <a:pt x="459" y="93"/>
                    <a:pt x="0" y="240"/>
                  </a:cubicBezTo>
                  <a:lnTo>
                    <a:pt x="0" y="365"/>
                  </a:lnTo>
                  <a:cubicBezTo>
                    <a:pt x="226" y="666"/>
                    <a:pt x="426" y="867"/>
                    <a:pt x="627" y="992"/>
                  </a:cubicBezTo>
                  <a:cubicBezTo>
                    <a:pt x="526" y="766"/>
                    <a:pt x="326" y="566"/>
                    <a:pt x="100" y="365"/>
                  </a:cubicBezTo>
                  <a:cubicBezTo>
                    <a:pt x="727" y="240"/>
                    <a:pt x="1153" y="40"/>
                    <a:pt x="1153" y="40"/>
                  </a:cubicBezTo>
                  <a:cubicBezTo>
                    <a:pt x="1153" y="13"/>
                    <a:pt x="1115" y="0"/>
                    <a:pt x="1048" y="0"/>
                  </a:cubicBezTo>
                  <a:close/>
                  <a:moveTo>
                    <a:pt x="627" y="992"/>
                  </a:moveTo>
                  <a:cubicBezTo>
                    <a:pt x="727" y="1192"/>
                    <a:pt x="852" y="1192"/>
                    <a:pt x="852" y="1192"/>
                  </a:cubicBezTo>
                  <a:cubicBezTo>
                    <a:pt x="852" y="1192"/>
                    <a:pt x="852" y="1092"/>
                    <a:pt x="627" y="992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68" name="Google Shape;3368;p37"/>
            <p:cNvSpPr/>
            <p:nvPr/>
          </p:nvSpPr>
          <p:spPr>
            <a:xfrm rot="5400000" flipH="1">
              <a:off x="7284625" y="4451238"/>
              <a:ext cx="109675" cy="164200"/>
            </a:xfrm>
            <a:custGeom>
              <a:avLst/>
              <a:gdLst/>
              <a:ahLst/>
              <a:cxnLst/>
              <a:rect l="l" t="t" r="r" b="b"/>
              <a:pathLst>
                <a:path w="4387" h="6568" extrusionOk="0">
                  <a:moveTo>
                    <a:pt x="1" y="1"/>
                  </a:moveTo>
                  <a:cubicBezTo>
                    <a:pt x="1" y="1"/>
                    <a:pt x="954" y="1555"/>
                    <a:pt x="2106" y="3334"/>
                  </a:cubicBezTo>
                  <a:cubicBezTo>
                    <a:pt x="3359" y="5214"/>
                    <a:pt x="4287" y="6567"/>
                    <a:pt x="4287" y="6567"/>
                  </a:cubicBezTo>
                  <a:cubicBezTo>
                    <a:pt x="4387" y="6567"/>
                    <a:pt x="3460" y="5114"/>
                    <a:pt x="2206" y="3234"/>
                  </a:cubicBezTo>
                  <a:cubicBezTo>
                    <a:pt x="1054" y="1455"/>
                    <a:pt x="1" y="1"/>
                    <a:pt x="1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69" name="Google Shape;3369;p37"/>
            <p:cNvSpPr/>
            <p:nvPr/>
          </p:nvSpPr>
          <p:spPr>
            <a:xfrm rot="5400000" flipH="1">
              <a:off x="7270350" y="4488688"/>
              <a:ext cx="151025" cy="99300"/>
            </a:xfrm>
            <a:custGeom>
              <a:avLst/>
              <a:gdLst/>
              <a:ahLst/>
              <a:cxnLst/>
              <a:rect l="l" t="t" r="r" b="b"/>
              <a:pathLst>
                <a:path w="6041" h="3972" extrusionOk="0">
                  <a:moveTo>
                    <a:pt x="6026" y="0"/>
                  </a:moveTo>
                  <a:cubicBezTo>
                    <a:pt x="5878" y="0"/>
                    <a:pt x="4588" y="901"/>
                    <a:pt x="3033" y="1891"/>
                  </a:cubicBezTo>
                  <a:cubicBezTo>
                    <a:pt x="1354" y="3019"/>
                    <a:pt x="0" y="3871"/>
                    <a:pt x="0" y="3971"/>
                  </a:cubicBezTo>
                  <a:cubicBezTo>
                    <a:pt x="0" y="3971"/>
                    <a:pt x="1354" y="3144"/>
                    <a:pt x="3033" y="1991"/>
                  </a:cubicBezTo>
                  <a:cubicBezTo>
                    <a:pt x="4687" y="939"/>
                    <a:pt x="6041" y="11"/>
                    <a:pt x="6041" y="11"/>
                  </a:cubicBezTo>
                  <a:cubicBezTo>
                    <a:pt x="6041" y="4"/>
                    <a:pt x="6036" y="0"/>
                    <a:pt x="6026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70" name="Google Shape;3370;p37"/>
            <p:cNvSpPr/>
            <p:nvPr/>
          </p:nvSpPr>
          <p:spPr>
            <a:xfrm rot="5400000" flipH="1">
              <a:off x="7322525" y="4460313"/>
              <a:ext cx="36375" cy="166700"/>
            </a:xfrm>
            <a:custGeom>
              <a:avLst/>
              <a:gdLst/>
              <a:ahLst/>
              <a:cxnLst/>
              <a:rect l="l" t="t" r="r" b="b"/>
              <a:pathLst>
                <a:path w="1455" h="6668" extrusionOk="0">
                  <a:moveTo>
                    <a:pt x="1454" y="1"/>
                  </a:moveTo>
                  <a:cubicBezTo>
                    <a:pt x="1454" y="1"/>
                    <a:pt x="1053" y="1455"/>
                    <a:pt x="727" y="3334"/>
                  </a:cubicBezTo>
                  <a:cubicBezTo>
                    <a:pt x="326" y="5113"/>
                    <a:pt x="1" y="6567"/>
                    <a:pt x="101" y="6667"/>
                  </a:cubicBezTo>
                  <a:cubicBezTo>
                    <a:pt x="101" y="6667"/>
                    <a:pt x="427" y="5113"/>
                    <a:pt x="828" y="3334"/>
                  </a:cubicBezTo>
                  <a:cubicBezTo>
                    <a:pt x="1254" y="1455"/>
                    <a:pt x="1454" y="1"/>
                    <a:pt x="1454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71" name="Google Shape;3371;p37"/>
            <p:cNvSpPr/>
            <p:nvPr/>
          </p:nvSpPr>
          <p:spPr>
            <a:xfrm rot="5400000" flipH="1">
              <a:off x="7258325" y="4515763"/>
              <a:ext cx="182975" cy="39500"/>
            </a:xfrm>
            <a:custGeom>
              <a:avLst/>
              <a:gdLst/>
              <a:ahLst/>
              <a:cxnLst/>
              <a:rect l="l" t="t" r="r" b="b"/>
              <a:pathLst>
                <a:path w="7319" h="1580" extrusionOk="0">
                  <a:moveTo>
                    <a:pt x="0" y="1"/>
                  </a:moveTo>
                  <a:cubicBezTo>
                    <a:pt x="0" y="101"/>
                    <a:pt x="1679" y="427"/>
                    <a:pt x="3659" y="853"/>
                  </a:cubicBezTo>
                  <a:cubicBezTo>
                    <a:pt x="5639" y="1254"/>
                    <a:pt x="7318" y="1580"/>
                    <a:pt x="7318" y="1580"/>
                  </a:cubicBezTo>
                  <a:cubicBezTo>
                    <a:pt x="7318" y="1480"/>
                    <a:pt x="5639" y="1154"/>
                    <a:pt x="3659" y="728"/>
                  </a:cubicBezTo>
                  <a:cubicBezTo>
                    <a:pt x="1679" y="327"/>
                    <a:pt x="0" y="1"/>
                    <a:pt x="0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72" name="Google Shape;3372;p37"/>
            <p:cNvSpPr/>
            <p:nvPr/>
          </p:nvSpPr>
          <p:spPr>
            <a:xfrm rot="5400000" flipH="1">
              <a:off x="7393963" y="4565575"/>
              <a:ext cx="28850" cy="31350"/>
            </a:xfrm>
            <a:custGeom>
              <a:avLst/>
              <a:gdLst/>
              <a:ahLst/>
              <a:cxnLst/>
              <a:rect l="l" t="t" r="r" b="b"/>
              <a:pathLst>
                <a:path w="1154" h="1254" extrusionOk="0">
                  <a:moveTo>
                    <a:pt x="928" y="1"/>
                  </a:moveTo>
                  <a:lnTo>
                    <a:pt x="928" y="301"/>
                  </a:lnTo>
                  <a:lnTo>
                    <a:pt x="928" y="1090"/>
                  </a:lnTo>
                  <a:lnTo>
                    <a:pt x="928" y="1090"/>
                  </a:lnTo>
                  <a:cubicBezTo>
                    <a:pt x="370" y="814"/>
                    <a:pt x="0" y="727"/>
                    <a:pt x="0" y="727"/>
                  </a:cubicBezTo>
                  <a:lnTo>
                    <a:pt x="0" y="727"/>
                  </a:lnTo>
                  <a:cubicBezTo>
                    <a:pt x="0" y="727"/>
                    <a:pt x="426" y="1028"/>
                    <a:pt x="1053" y="1254"/>
                  </a:cubicBezTo>
                  <a:lnTo>
                    <a:pt x="1053" y="1153"/>
                  </a:lnTo>
                  <a:cubicBezTo>
                    <a:pt x="1153" y="828"/>
                    <a:pt x="1053" y="527"/>
                    <a:pt x="1053" y="301"/>
                  </a:cubicBezTo>
                  <a:cubicBezTo>
                    <a:pt x="1053" y="101"/>
                    <a:pt x="1053" y="1"/>
                    <a:pt x="928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73" name="Google Shape;3373;p37"/>
            <p:cNvSpPr/>
            <p:nvPr/>
          </p:nvSpPr>
          <p:spPr>
            <a:xfrm rot="5400000" flipH="1">
              <a:off x="7266463" y="4476925"/>
              <a:ext cx="28200" cy="31350"/>
            </a:xfrm>
            <a:custGeom>
              <a:avLst/>
              <a:gdLst/>
              <a:ahLst/>
              <a:cxnLst/>
              <a:rect l="l" t="t" r="r" b="b"/>
              <a:pathLst>
                <a:path w="1128" h="1254" extrusionOk="0">
                  <a:moveTo>
                    <a:pt x="0" y="0"/>
                  </a:moveTo>
                  <a:lnTo>
                    <a:pt x="0" y="101"/>
                  </a:lnTo>
                  <a:cubicBezTo>
                    <a:pt x="0" y="426"/>
                    <a:pt x="0" y="727"/>
                    <a:pt x="100" y="928"/>
                  </a:cubicBezTo>
                  <a:lnTo>
                    <a:pt x="100" y="101"/>
                  </a:lnTo>
                  <a:cubicBezTo>
                    <a:pt x="627" y="426"/>
                    <a:pt x="1128" y="527"/>
                    <a:pt x="1128" y="527"/>
                  </a:cubicBezTo>
                  <a:cubicBezTo>
                    <a:pt x="1128" y="527"/>
                    <a:pt x="727" y="201"/>
                    <a:pt x="100" y="0"/>
                  </a:cubicBezTo>
                  <a:close/>
                  <a:moveTo>
                    <a:pt x="100" y="928"/>
                  </a:moveTo>
                  <a:lnTo>
                    <a:pt x="100" y="1253"/>
                  </a:lnTo>
                  <a:cubicBezTo>
                    <a:pt x="100" y="1253"/>
                    <a:pt x="201" y="1153"/>
                    <a:pt x="100" y="928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74" name="Google Shape;3374;p37"/>
            <p:cNvSpPr/>
            <p:nvPr/>
          </p:nvSpPr>
          <p:spPr>
            <a:xfrm rot="5400000" flipH="1">
              <a:off x="7291213" y="4496650"/>
              <a:ext cx="20700" cy="20700"/>
            </a:xfrm>
            <a:custGeom>
              <a:avLst/>
              <a:gdLst/>
              <a:ahLst/>
              <a:cxnLst/>
              <a:rect l="l" t="t" r="r" b="b"/>
              <a:pathLst>
                <a:path w="828" h="828" extrusionOk="0">
                  <a:moveTo>
                    <a:pt x="0" y="1"/>
                  </a:moveTo>
                  <a:lnTo>
                    <a:pt x="0" y="101"/>
                  </a:lnTo>
                  <a:lnTo>
                    <a:pt x="0" y="627"/>
                  </a:lnTo>
                  <a:cubicBezTo>
                    <a:pt x="100" y="728"/>
                    <a:pt x="100" y="828"/>
                    <a:pt x="100" y="828"/>
                  </a:cubicBezTo>
                  <a:lnTo>
                    <a:pt x="100" y="627"/>
                  </a:lnTo>
                  <a:lnTo>
                    <a:pt x="100" y="148"/>
                  </a:lnTo>
                  <a:lnTo>
                    <a:pt x="100" y="148"/>
                  </a:lnTo>
                  <a:cubicBezTo>
                    <a:pt x="361" y="268"/>
                    <a:pt x="567" y="352"/>
                    <a:pt x="699" y="352"/>
                  </a:cubicBezTo>
                  <a:cubicBezTo>
                    <a:pt x="756" y="352"/>
                    <a:pt x="799" y="336"/>
                    <a:pt x="827" y="302"/>
                  </a:cubicBezTo>
                  <a:cubicBezTo>
                    <a:pt x="827" y="302"/>
                    <a:pt x="526" y="101"/>
                    <a:pt x="100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75" name="Google Shape;3375;p37"/>
            <p:cNvSpPr/>
            <p:nvPr/>
          </p:nvSpPr>
          <p:spPr>
            <a:xfrm rot="5400000" flipH="1">
              <a:off x="7378300" y="4460963"/>
              <a:ext cx="31350" cy="28825"/>
            </a:xfrm>
            <a:custGeom>
              <a:avLst/>
              <a:gdLst/>
              <a:ahLst/>
              <a:cxnLst/>
              <a:rect l="l" t="t" r="r" b="b"/>
              <a:pathLst>
                <a:path w="1254" h="1153" extrusionOk="0">
                  <a:moveTo>
                    <a:pt x="502" y="0"/>
                  </a:moveTo>
                  <a:cubicBezTo>
                    <a:pt x="502" y="0"/>
                    <a:pt x="301" y="527"/>
                    <a:pt x="1" y="1028"/>
                  </a:cubicBezTo>
                  <a:lnTo>
                    <a:pt x="1" y="1153"/>
                  </a:lnTo>
                  <a:lnTo>
                    <a:pt x="928" y="1153"/>
                  </a:lnTo>
                  <a:cubicBezTo>
                    <a:pt x="1129" y="1028"/>
                    <a:pt x="1254" y="1028"/>
                    <a:pt x="1254" y="1028"/>
                  </a:cubicBezTo>
                  <a:lnTo>
                    <a:pt x="159" y="1028"/>
                  </a:lnTo>
                  <a:cubicBezTo>
                    <a:pt x="415" y="458"/>
                    <a:pt x="502" y="0"/>
                    <a:pt x="502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76" name="Google Shape;3376;p37"/>
            <p:cNvSpPr/>
            <p:nvPr/>
          </p:nvSpPr>
          <p:spPr>
            <a:xfrm rot="5400000" flipH="1">
              <a:off x="7368275" y="4487263"/>
              <a:ext cx="20700" cy="18175"/>
            </a:xfrm>
            <a:custGeom>
              <a:avLst/>
              <a:gdLst/>
              <a:ahLst/>
              <a:cxnLst/>
              <a:rect l="l" t="t" r="r" b="b"/>
              <a:pathLst>
                <a:path w="828" h="727" extrusionOk="0">
                  <a:moveTo>
                    <a:pt x="301" y="0"/>
                  </a:moveTo>
                  <a:cubicBezTo>
                    <a:pt x="301" y="0"/>
                    <a:pt x="201" y="326"/>
                    <a:pt x="0" y="627"/>
                  </a:cubicBezTo>
                  <a:lnTo>
                    <a:pt x="0" y="727"/>
                  </a:lnTo>
                  <a:lnTo>
                    <a:pt x="627" y="727"/>
                  </a:lnTo>
                  <a:cubicBezTo>
                    <a:pt x="827" y="727"/>
                    <a:pt x="827" y="627"/>
                    <a:pt x="827" y="627"/>
                  </a:cubicBezTo>
                  <a:lnTo>
                    <a:pt x="149" y="627"/>
                  </a:lnTo>
                  <a:cubicBezTo>
                    <a:pt x="316" y="273"/>
                    <a:pt x="393" y="0"/>
                    <a:pt x="301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77" name="Google Shape;3377;p37"/>
            <p:cNvSpPr/>
            <p:nvPr/>
          </p:nvSpPr>
          <p:spPr>
            <a:xfrm rot="5400000" flipH="1">
              <a:off x="7284313" y="4591900"/>
              <a:ext cx="31350" cy="28850"/>
            </a:xfrm>
            <a:custGeom>
              <a:avLst/>
              <a:gdLst/>
              <a:ahLst/>
              <a:cxnLst/>
              <a:rect l="l" t="t" r="r" b="b"/>
              <a:pathLst>
                <a:path w="1254" h="1154" extrusionOk="0">
                  <a:moveTo>
                    <a:pt x="1153" y="1"/>
                  </a:moveTo>
                  <a:cubicBezTo>
                    <a:pt x="853" y="1"/>
                    <a:pt x="527" y="1"/>
                    <a:pt x="326" y="101"/>
                  </a:cubicBezTo>
                  <a:lnTo>
                    <a:pt x="1" y="101"/>
                  </a:lnTo>
                  <a:cubicBezTo>
                    <a:pt x="1" y="101"/>
                    <a:pt x="101" y="201"/>
                    <a:pt x="326" y="201"/>
                  </a:cubicBezTo>
                  <a:cubicBezTo>
                    <a:pt x="527" y="101"/>
                    <a:pt x="853" y="101"/>
                    <a:pt x="1153" y="101"/>
                  </a:cubicBezTo>
                  <a:cubicBezTo>
                    <a:pt x="953" y="627"/>
                    <a:pt x="727" y="1153"/>
                    <a:pt x="727" y="1153"/>
                  </a:cubicBezTo>
                  <a:cubicBezTo>
                    <a:pt x="853" y="1153"/>
                    <a:pt x="1053" y="727"/>
                    <a:pt x="1254" y="101"/>
                  </a:cubicBezTo>
                  <a:lnTo>
                    <a:pt x="1254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78" name="Google Shape;3378;p37"/>
            <p:cNvSpPr/>
            <p:nvPr/>
          </p:nvSpPr>
          <p:spPr>
            <a:xfrm rot="5400000" flipH="1">
              <a:off x="7303113" y="4573725"/>
              <a:ext cx="23200" cy="20700"/>
            </a:xfrm>
            <a:custGeom>
              <a:avLst/>
              <a:gdLst/>
              <a:ahLst/>
              <a:cxnLst/>
              <a:rect l="l" t="t" r="r" b="b"/>
              <a:pathLst>
                <a:path w="928" h="828" extrusionOk="0">
                  <a:moveTo>
                    <a:pt x="201" y="0"/>
                  </a:moveTo>
                  <a:cubicBezTo>
                    <a:pt x="100" y="101"/>
                    <a:pt x="0" y="101"/>
                    <a:pt x="0" y="101"/>
                  </a:cubicBezTo>
                  <a:lnTo>
                    <a:pt x="703" y="101"/>
                  </a:lnTo>
                  <a:cubicBezTo>
                    <a:pt x="612" y="487"/>
                    <a:pt x="527" y="828"/>
                    <a:pt x="527" y="828"/>
                  </a:cubicBezTo>
                  <a:cubicBezTo>
                    <a:pt x="527" y="828"/>
                    <a:pt x="727" y="527"/>
                    <a:pt x="827" y="101"/>
                  </a:cubicBezTo>
                  <a:lnTo>
                    <a:pt x="928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79" name="Google Shape;3379;p37"/>
            <p:cNvSpPr/>
            <p:nvPr/>
          </p:nvSpPr>
          <p:spPr>
            <a:xfrm rot="5400000" flipH="1">
              <a:off x="7353525" y="4590313"/>
              <a:ext cx="20700" cy="21375"/>
            </a:xfrm>
            <a:custGeom>
              <a:avLst/>
              <a:gdLst/>
              <a:ahLst/>
              <a:cxnLst/>
              <a:rect l="l" t="t" r="r" b="b"/>
              <a:pathLst>
                <a:path w="828" h="855" extrusionOk="0">
                  <a:moveTo>
                    <a:pt x="101" y="0"/>
                  </a:moveTo>
                  <a:cubicBezTo>
                    <a:pt x="101" y="0"/>
                    <a:pt x="101" y="101"/>
                    <a:pt x="201" y="201"/>
                  </a:cubicBezTo>
                  <a:cubicBezTo>
                    <a:pt x="290" y="290"/>
                    <a:pt x="479" y="399"/>
                    <a:pt x="590" y="493"/>
                  </a:cubicBezTo>
                  <a:lnTo>
                    <a:pt x="590" y="493"/>
                  </a:lnTo>
                  <a:cubicBezTo>
                    <a:pt x="238" y="669"/>
                    <a:pt x="1" y="828"/>
                    <a:pt x="1" y="828"/>
                  </a:cubicBezTo>
                  <a:cubicBezTo>
                    <a:pt x="19" y="846"/>
                    <a:pt x="45" y="854"/>
                    <a:pt x="77" y="854"/>
                  </a:cubicBezTo>
                  <a:cubicBezTo>
                    <a:pt x="220" y="854"/>
                    <a:pt x="482" y="691"/>
                    <a:pt x="727" y="527"/>
                  </a:cubicBezTo>
                  <a:lnTo>
                    <a:pt x="828" y="527"/>
                  </a:lnTo>
                  <a:lnTo>
                    <a:pt x="727" y="427"/>
                  </a:lnTo>
                  <a:cubicBezTo>
                    <a:pt x="627" y="301"/>
                    <a:pt x="427" y="201"/>
                    <a:pt x="301" y="101"/>
                  </a:cubicBezTo>
                  <a:cubicBezTo>
                    <a:pt x="201" y="0"/>
                    <a:pt x="101" y="0"/>
                    <a:pt x="101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80" name="Google Shape;3380;p37"/>
            <p:cNvSpPr/>
            <p:nvPr/>
          </p:nvSpPr>
          <p:spPr>
            <a:xfrm rot="5400000" flipH="1">
              <a:off x="7395513" y="4517025"/>
              <a:ext cx="20725" cy="21325"/>
            </a:xfrm>
            <a:custGeom>
              <a:avLst/>
              <a:gdLst/>
              <a:ahLst/>
              <a:cxnLst/>
              <a:rect l="l" t="t" r="r" b="b"/>
              <a:pathLst>
                <a:path w="829" h="853" extrusionOk="0">
                  <a:moveTo>
                    <a:pt x="1" y="0"/>
                  </a:moveTo>
                  <a:cubicBezTo>
                    <a:pt x="1" y="0"/>
                    <a:pt x="1" y="326"/>
                    <a:pt x="201" y="727"/>
                  </a:cubicBezTo>
                  <a:lnTo>
                    <a:pt x="201" y="852"/>
                  </a:lnTo>
                  <a:lnTo>
                    <a:pt x="302" y="727"/>
                  </a:lnTo>
                  <a:cubicBezTo>
                    <a:pt x="402" y="627"/>
                    <a:pt x="628" y="426"/>
                    <a:pt x="728" y="326"/>
                  </a:cubicBezTo>
                  <a:cubicBezTo>
                    <a:pt x="828" y="226"/>
                    <a:pt x="828" y="226"/>
                    <a:pt x="828" y="101"/>
                  </a:cubicBezTo>
                  <a:lnTo>
                    <a:pt x="828" y="101"/>
                  </a:lnTo>
                  <a:cubicBezTo>
                    <a:pt x="828" y="101"/>
                    <a:pt x="728" y="226"/>
                    <a:pt x="628" y="326"/>
                  </a:cubicBezTo>
                  <a:cubicBezTo>
                    <a:pt x="511" y="419"/>
                    <a:pt x="416" y="512"/>
                    <a:pt x="243" y="605"/>
                  </a:cubicBezTo>
                  <a:lnTo>
                    <a:pt x="243" y="605"/>
                  </a:lnTo>
                  <a:cubicBezTo>
                    <a:pt x="82" y="262"/>
                    <a:pt x="1" y="0"/>
                    <a:pt x="1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81" name="Google Shape;3381;p37"/>
            <p:cNvSpPr/>
            <p:nvPr/>
          </p:nvSpPr>
          <p:spPr>
            <a:xfrm rot="5400000" flipH="1">
              <a:off x="7276788" y="4544900"/>
              <a:ext cx="20700" cy="23200"/>
            </a:xfrm>
            <a:custGeom>
              <a:avLst/>
              <a:gdLst/>
              <a:ahLst/>
              <a:cxnLst/>
              <a:rect l="l" t="t" r="r" b="b"/>
              <a:pathLst>
                <a:path w="828" h="928" extrusionOk="0">
                  <a:moveTo>
                    <a:pt x="627" y="0"/>
                  </a:moveTo>
                  <a:lnTo>
                    <a:pt x="526" y="100"/>
                  </a:lnTo>
                  <a:cubicBezTo>
                    <a:pt x="301" y="301"/>
                    <a:pt x="201" y="401"/>
                    <a:pt x="100" y="526"/>
                  </a:cubicBezTo>
                  <a:cubicBezTo>
                    <a:pt x="0" y="627"/>
                    <a:pt x="0" y="727"/>
                    <a:pt x="0" y="727"/>
                  </a:cubicBezTo>
                  <a:cubicBezTo>
                    <a:pt x="0" y="727"/>
                    <a:pt x="100" y="727"/>
                    <a:pt x="201" y="627"/>
                  </a:cubicBezTo>
                  <a:cubicBezTo>
                    <a:pt x="287" y="540"/>
                    <a:pt x="373" y="362"/>
                    <a:pt x="539" y="250"/>
                  </a:cubicBezTo>
                  <a:lnTo>
                    <a:pt x="539" y="250"/>
                  </a:lnTo>
                  <a:cubicBezTo>
                    <a:pt x="642" y="650"/>
                    <a:pt x="827" y="927"/>
                    <a:pt x="827" y="927"/>
                  </a:cubicBezTo>
                  <a:cubicBezTo>
                    <a:pt x="827" y="827"/>
                    <a:pt x="727" y="526"/>
                    <a:pt x="627" y="100"/>
                  </a:cubicBezTo>
                  <a:lnTo>
                    <a:pt x="627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82" name="Google Shape;3382;p37"/>
            <p:cNvSpPr/>
            <p:nvPr/>
          </p:nvSpPr>
          <p:spPr>
            <a:xfrm rot="5400000" flipH="1">
              <a:off x="7330363" y="4470025"/>
              <a:ext cx="18200" cy="23850"/>
            </a:xfrm>
            <a:custGeom>
              <a:avLst/>
              <a:gdLst/>
              <a:ahLst/>
              <a:cxnLst/>
              <a:rect l="l" t="t" r="r" b="b"/>
              <a:pathLst>
                <a:path w="728" h="954" extrusionOk="0">
                  <a:moveTo>
                    <a:pt x="727" y="1"/>
                  </a:moveTo>
                  <a:cubicBezTo>
                    <a:pt x="727" y="1"/>
                    <a:pt x="402" y="226"/>
                    <a:pt x="1" y="427"/>
                  </a:cubicBezTo>
                  <a:lnTo>
                    <a:pt x="1" y="527"/>
                  </a:lnTo>
                  <a:cubicBezTo>
                    <a:pt x="201" y="627"/>
                    <a:pt x="402" y="753"/>
                    <a:pt x="502" y="853"/>
                  </a:cubicBezTo>
                  <a:cubicBezTo>
                    <a:pt x="627" y="853"/>
                    <a:pt x="727" y="953"/>
                    <a:pt x="727" y="953"/>
                  </a:cubicBezTo>
                  <a:cubicBezTo>
                    <a:pt x="727" y="953"/>
                    <a:pt x="727" y="853"/>
                    <a:pt x="627" y="753"/>
                  </a:cubicBezTo>
                  <a:cubicBezTo>
                    <a:pt x="435" y="646"/>
                    <a:pt x="334" y="558"/>
                    <a:pt x="185" y="472"/>
                  </a:cubicBezTo>
                  <a:lnTo>
                    <a:pt x="185" y="472"/>
                  </a:lnTo>
                  <a:cubicBezTo>
                    <a:pt x="459" y="290"/>
                    <a:pt x="727" y="115"/>
                    <a:pt x="727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83" name="Google Shape;3383;p37"/>
            <p:cNvSpPr/>
            <p:nvPr/>
          </p:nvSpPr>
          <p:spPr>
            <a:xfrm rot="5400000" flipH="1">
              <a:off x="7365688" y="4516150"/>
              <a:ext cx="31350" cy="28700"/>
            </a:xfrm>
            <a:custGeom>
              <a:avLst/>
              <a:gdLst/>
              <a:ahLst/>
              <a:cxnLst/>
              <a:rect l="l" t="t" r="r" b="b"/>
              <a:pathLst>
                <a:path w="1254" h="1148" extrusionOk="0">
                  <a:moveTo>
                    <a:pt x="6" y="1"/>
                  </a:moveTo>
                  <a:cubicBezTo>
                    <a:pt x="2" y="1"/>
                    <a:pt x="0" y="7"/>
                    <a:pt x="0" y="19"/>
                  </a:cubicBezTo>
                  <a:cubicBezTo>
                    <a:pt x="0" y="19"/>
                    <a:pt x="100" y="420"/>
                    <a:pt x="326" y="1047"/>
                  </a:cubicBezTo>
                  <a:lnTo>
                    <a:pt x="326" y="1147"/>
                  </a:lnTo>
                  <a:lnTo>
                    <a:pt x="426" y="1147"/>
                  </a:lnTo>
                  <a:lnTo>
                    <a:pt x="426" y="1047"/>
                  </a:lnTo>
                  <a:cubicBezTo>
                    <a:pt x="627" y="947"/>
                    <a:pt x="827" y="646"/>
                    <a:pt x="1053" y="521"/>
                  </a:cubicBezTo>
                  <a:lnTo>
                    <a:pt x="1253" y="320"/>
                  </a:lnTo>
                  <a:cubicBezTo>
                    <a:pt x="1253" y="291"/>
                    <a:pt x="1245" y="279"/>
                    <a:pt x="1227" y="279"/>
                  </a:cubicBezTo>
                  <a:cubicBezTo>
                    <a:pt x="1186" y="279"/>
                    <a:pt x="1094" y="350"/>
                    <a:pt x="953" y="420"/>
                  </a:cubicBezTo>
                  <a:cubicBezTo>
                    <a:pt x="838" y="627"/>
                    <a:pt x="577" y="812"/>
                    <a:pt x="380" y="919"/>
                  </a:cubicBezTo>
                  <a:lnTo>
                    <a:pt x="380" y="919"/>
                  </a:lnTo>
                  <a:cubicBezTo>
                    <a:pt x="196" y="412"/>
                    <a:pt x="38" y="1"/>
                    <a:pt x="6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84" name="Google Shape;3384;p37"/>
            <p:cNvSpPr/>
            <p:nvPr/>
          </p:nvSpPr>
          <p:spPr>
            <a:xfrm rot="5400000" flipH="1">
              <a:off x="7347275" y="4555238"/>
              <a:ext cx="28225" cy="31350"/>
            </a:xfrm>
            <a:custGeom>
              <a:avLst/>
              <a:gdLst/>
              <a:ahLst/>
              <a:cxnLst/>
              <a:rect l="l" t="t" r="r" b="b"/>
              <a:pathLst>
                <a:path w="1129" h="1254" extrusionOk="0">
                  <a:moveTo>
                    <a:pt x="301" y="0"/>
                  </a:moveTo>
                  <a:cubicBezTo>
                    <a:pt x="301" y="0"/>
                    <a:pt x="301" y="101"/>
                    <a:pt x="502" y="301"/>
                  </a:cubicBezTo>
                  <a:cubicBezTo>
                    <a:pt x="611" y="498"/>
                    <a:pt x="778" y="676"/>
                    <a:pt x="952" y="852"/>
                  </a:cubicBezTo>
                  <a:lnTo>
                    <a:pt x="952" y="852"/>
                  </a:lnTo>
                  <a:cubicBezTo>
                    <a:pt x="369" y="1046"/>
                    <a:pt x="0" y="1253"/>
                    <a:pt x="0" y="1253"/>
                  </a:cubicBezTo>
                  <a:lnTo>
                    <a:pt x="1028" y="1028"/>
                  </a:lnTo>
                  <a:lnTo>
                    <a:pt x="1128" y="928"/>
                  </a:lnTo>
                  <a:lnTo>
                    <a:pt x="1128" y="827"/>
                  </a:lnTo>
                  <a:cubicBezTo>
                    <a:pt x="928" y="627"/>
                    <a:pt x="727" y="401"/>
                    <a:pt x="502" y="201"/>
                  </a:cubicBezTo>
                  <a:cubicBezTo>
                    <a:pt x="401" y="100"/>
                    <a:pt x="301" y="0"/>
                    <a:pt x="301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85" name="Google Shape;3385;p37"/>
            <p:cNvSpPr/>
            <p:nvPr/>
          </p:nvSpPr>
          <p:spPr>
            <a:xfrm rot="5400000" flipH="1">
              <a:off x="7302800" y="4534563"/>
              <a:ext cx="31350" cy="28225"/>
            </a:xfrm>
            <a:custGeom>
              <a:avLst/>
              <a:gdLst/>
              <a:ahLst/>
              <a:cxnLst/>
              <a:rect l="l" t="t" r="r" b="b"/>
              <a:pathLst>
                <a:path w="1254" h="1129" extrusionOk="0">
                  <a:moveTo>
                    <a:pt x="201" y="627"/>
                  </a:moveTo>
                  <a:cubicBezTo>
                    <a:pt x="0" y="728"/>
                    <a:pt x="0" y="828"/>
                    <a:pt x="0" y="828"/>
                  </a:cubicBezTo>
                  <a:cubicBezTo>
                    <a:pt x="0" y="828"/>
                    <a:pt x="101" y="828"/>
                    <a:pt x="201" y="627"/>
                  </a:cubicBezTo>
                  <a:close/>
                  <a:moveTo>
                    <a:pt x="827" y="1"/>
                  </a:moveTo>
                  <a:cubicBezTo>
                    <a:pt x="527" y="201"/>
                    <a:pt x="301" y="402"/>
                    <a:pt x="201" y="627"/>
                  </a:cubicBezTo>
                  <a:cubicBezTo>
                    <a:pt x="426" y="502"/>
                    <a:pt x="627" y="301"/>
                    <a:pt x="827" y="101"/>
                  </a:cubicBezTo>
                  <a:cubicBezTo>
                    <a:pt x="928" y="728"/>
                    <a:pt x="1153" y="1129"/>
                    <a:pt x="1153" y="1129"/>
                  </a:cubicBezTo>
                  <a:cubicBezTo>
                    <a:pt x="1253" y="1129"/>
                    <a:pt x="1153" y="627"/>
                    <a:pt x="928" y="101"/>
                  </a:cubicBezTo>
                  <a:lnTo>
                    <a:pt x="928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86" name="Google Shape;3386;p37"/>
            <p:cNvSpPr/>
            <p:nvPr/>
          </p:nvSpPr>
          <p:spPr>
            <a:xfrm rot="5400000" flipH="1">
              <a:off x="7322875" y="4493813"/>
              <a:ext cx="31350" cy="32025"/>
            </a:xfrm>
            <a:custGeom>
              <a:avLst/>
              <a:gdLst/>
              <a:ahLst/>
              <a:cxnLst/>
              <a:rect l="l" t="t" r="r" b="b"/>
              <a:pathLst>
                <a:path w="1254" h="1281" extrusionOk="0">
                  <a:moveTo>
                    <a:pt x="1202" y="0"/>
                  </a:moveTo>
                  <a:cubicBezTo>
                    <a:pt x="1059" y="0"/>
                    <a:pt x="634" y="151"/>
                    <a:pt x="126" y="253"/>
                  </a:cubicBezTo>
                  <a:lnTo>
                    <a:pt x="0" y="253"/>
                  </a:lnTo>
                  <a:lnTo>
                    <a:pt x="126" y="353"/>
                  </a:lnTo>
                  <a:cubicBezTo>
                    <a:pt x="326" y="654"/>
                    <a:pt x="527" y="880"/>
                    <a:pt x="627" y="980"/>
                  </a:cubicBezTo>
                  <a:cubicBezTo>
                    <a:pt x="852" y="1180"/>
                    <a:pt x="953" y="1281"/>
                    <a:pt x="953" y="1281"/>
                  </a:cubicBezTo>
                  <a:cubicBezTo>
                    <a:pt x="953" y="1180"/>
                    <a:pt x="852" y="1080"/>
                    <a:pt x="752" y="980"/>
                  </a:cubicBezTo>
                  <a:cubicBezTo>
                    <a:pt x="627" y="754"/>
                    <a:pt x="426" y="554"/>
                    <a:pt x="226" y="353"/>
                  </a:cubicBezTo>
                  <a:lnTo>
                    <a:pt x="226" y="336"/>
                  </a:lnTo>
                  <a:lnTo>
                    <a:pt x="226" y="336"/>
                  </a:lnTo>
                  <a:cubicBezTo>
                    <a:pt x="805" y="229"/>
                    <a:pt x="1253" y="28"/>
                    <a:pt x="1253" y="28"/>
                  </a:cubicBezTo>
                  <a:cubicBezTo>
                    <a:pt x="1253" y="9"/>
                    <a:pt x="1235" y="0"/>
                    <a:pt x="1202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87" name="Google Shape;3387;p37"/>
            <p:cNvSpPr/>
            <p:nvPr/>
          </p:nvSpPr>
          <p:spPr>
            <a:xfrm rot="5400000" flipH="1">
              <a:off x="3969538" y="4217550"/>
              <a:ext cx="109675" cy="164925"/>
            </a:xfrm>
            <a:custGeom>
              <a:avLst/>
              <a:gdLst/>
              <a:ahLst/>
              <a:cxnLst/>
              <a:rect l="l" t="t" r="r" b="b"/>
              <a:pathLst>
                <a:path w="4387" h="6597" extrusionOk="0">
                  <a:moveTo>
                    <a:pt x="4" y="1"/>
                  </a:moveTo>
                  <a:cubicBezTo>
                    <a:pt x="2" y="1"/>
                    <a:pt x="1" y="2"/>
                    <a:pt x="1" y="5"/>
                  </a:cubicBezTo>
                  <a:cubicBezTo>
                    <a:pt x="1" y="5"/>
                    <a:pt x="928" y="1459"/>
                    <a:pt x="2081" y="3239"/>
                  </a:cubicBezTo>
                  <a:cubicBezTo>
                    <a:pt x="3334" y="5118"/>
                    <a:pt x="4286" y="6597"/>
                    <a:pt x="4286" y="6597"/>
                  </a:cubicBezTo>
                  <a:cubicBezTo>
                    <a:pt x="4387" y="6472"/>
                    <a:pt x="3434" y="5018"/>
                    <a:pt x="2181" y="3239"/>
                  </a:cubicBezTo>
                  <a:cubicBezTo>
                    <a:pt x="1090" y="1420"/>
                    <a:pt x="69" y="1"/>
                    <a:pt x="4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88" name="Google Shape;3388;p37"/>
            <p:cNvSpPr/>
            <p:nvPr/>
          </p:nvSpPr>
          <p:spPr>
            <a:xfrm rot="5400000" flipH="1">
              <a:off x="3957575" y="4255813"/>
              <a:ext cx="151650" cy="99025"/>
            </a:xfrm>
            <a:custGeom>
              <a:avLst/>
              <a:gdLst/>
              <a:ahLst/>
              <a:cxnLst/>
              <a:rect l="l" t="t" r="r" b="b"/>
              <a:pathLst>
                <a:path w="6066" h="3961" extrusionOk="0">
                  <a:moveTo>
                    <a:pt x="6065" y="1"/>
                  </a:moveTo>
                  <a:cubicBezTo>
                    <a:pt x="5965" y="1"/>
                    <a:pt x="4612" y="828"/>
                    <a:pt x="2932" y="1881"/>
                  </a:cubicBezTo>
                  <a:cubicBezTo>
                    <a:pt x="1253" y="3008"/>
                    <a:pt x="0" y="3961"/>
                    <a:pt x="0" y="3961"/>
                  </a:cubicBezTo>
                  <a:cubicBezTo>
                    <a:pt x="0" y="3961"/>
                    <a:pt x="1353" y="3134"/>
                    <a:pt x="3033" y="1981"/>
                  </a:cubicBezTo>
                  <a:cubicBezTo>
                    <a:pt x="4712" y="928"/>
                    <a:pt x="6065" y="1"/>
                    <a:pt x="6065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89" name="Google Shape;3389;p37"/>
            <p:cNvSpPr/>
            <p:nvPr/>
          </p:nvSpPr>
          <p:spPr>
            <a:xfrm rot="5400000" flipH="1">
              <a:off x="4010213" y="4227000"/>
              <a:ext cx="36350" cy="166700"/>
            </a:xfrm>
            <a:custGeom>
              <a:avLst/>
              <a:gdLst/>
              <a:ahLst/>
              <a:cxnLst/>
              <a:rect l="l" t="t" r="r" b="b"/>
              <a:pathLst>
                <a:path w="1454" h="6668" extrusionOk="0">
                  <a:moveTo>
                    <a:pt x="1454" y="1"/>
                  </a:moveTo>
                  <a:cubicBezTo>
                    <a:pt x="1354" y="1"/>
                    <a:pt x="1028" y="1455"/>
                    <a:pt x="727" y="3334"/>
                  </a:cubicBezTo>
                  <a:cubicBezTo>
                    <a:pt x="301" y="5114"/>
                    <a:pt x="0" y="6668"/>
                    <a:pt x="101" y="6668"/>
                  </a:cubicBezTo>
                  <a:cubicBezTo>
                    <a:pt x="101" y="6668"/>
                    <a:pt x="401" y="5214"/>
                    <a:pt x="827" y="3334"/>
                  </a:cubicBezTo>
                  <a:cubicBezTo>
                    <a:pt x="1128" y="1555"/>
                    <a:pt x="1454" y="1"/>
                    <a:pt x="1454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90" name="Google Shape;3390;p37"/>
            <p:cNvSpPr/>
            <p:nvPr/>
          </p:nvSpPr>
          <p:spPr>
            <a:xfrm rot="5400000" flipH="1">
              <a:off x="3944938" y="4284100"/>
              <a:ext cx="183000" cy="37450"/>
            </a:xfrm>
            <a:custGeom>
              <a:avLst/>
              <a:gdLst/>
              <a:ahLst/>
              <a:cxnLst/>
              <a:rect l="l" t="t" r="r" b="b"/>
              <a:pathLst>
                <a:path w="7320" h="1498" extrusionOk="0">
                  <a:moveTo>
                    <a:pt x="76" y="0"/>
                  </a:moveTo>
                  <a:cubicBezTo>
                    <a:pt x="27" y="0"/>
                    <a:pt x="1" y="6"/>
                    <a:pt x="1" y="19"/>
                  </a:cubicBezTo>
                  <a:lnTo>
                    <a:pt x="3660" y="771"/>
                  </a:lnTo>
                  <a:cubicBezTo>
                    <a:pt x="5640" y="1172"/>
                    <a:pt x="7219" y="1497"/>
                    <a:pt x="7319" y="1497"/>
                  </a:cubicBezTo>
                  <a:cubicBezTo>
                    <a:pt x="7319" y="1497"/>
                    <a:pt x="5640" y="1071"/>
                    <a:pt x="3660" y="645"/>
                  </a:cubicBezTo>
                  <a:cubicBezTo>
                    <a:pt x="1925" y="294"/>
                    <a:pt x="422" y="0"/>
                    <a:pt x="76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91" name="Google Shape;3391;p37"/>
            <p:cNvSpPr/>
            <p:nvPr/>
          </p:nvSpPr>
          <p:spPr>
            <a:xfrm rot="5400000" flipH="1">
              <a:off x="4081700" y="4335313"/>
              <a:ext cx="28700" cy="31375"/>
            </a:xfrm>
            <a:custGeom>
              <a:avLst/>
              <a:gdLst/>
              <a:ahLst/>
              <a:cxnLst/>
              <a:rect l="l" t="t" r="r" b="b"/>
              <a:pathLst>
                <a:path w="1148" h="1255" extrusionOk="0">
                  <a:moveTo>
                    <a:pt x="1047" y="1"/>
                  </a:moveTo>
                  <a:lnTo>
                    <a:pt x="1047" y="302"/>
                  </a:lnTo>
                  <a:lnTo>
                    <a:pt x="1047" y="1117"/>
                  </a:lnTo>
                  <a:lnTo>
                    <a:pt x="1047" y="1117"/>
                  </a:lnTo>
                  <a:cubicBezTo>
                    <a:pt x="586" y="948"/>
                    <a:pt x="248" y="801"/>
                    <a:pt x="136" y="801"/>
                  </a:cubicBezTo>
                  <a:cubicBezTo>
                    <a:pt x="109" y="801"/>
                    <a:pt x="95" y="810"/>
                    <a:pt x="95" y="828"/>
                  </a:cubicBezTo>
                  <a:cubicBezTo>
                    <a:pt x="0" y="828"/>
                    <a:pt x="466" y="1007"/>
                    <a:pt x="1047" y="1218"/>
                  </a:cubicBezTo>
                  <a:lnTo>
                    <a:pt x="1047" y="1218"/>
                  </a:lnTo>
                  <a:lnTo>
                    <a:pt x="1047" y="1254"/>
                  </a:lnTo>
                  <a:lnTo>
                    <a:pt x="1074" y="1227"/>
                  </a:lnTo>
                  <a:lnTo>
                    <a:pt x="1074" y="1227"/>
                  </a:lnTo>
                  <a:cubicBezTo>
                    <a:pt x="1098" y="1236"/>
                    <a:pt x="1123" y="1245"/>
                    <a:pt x="1148" y="1254"/>
                  </a:cubicBezTo>
                  <a:lnTo>
                    <a:pt x="1148" y="1154"/>
                  </a:lnTo>
                  <a:lnTo>
                    <a:pt x="1148" y="302"/>
                  </a:lnTo>
                  <a:cubicBezTo>
                    <a:pt x="1148" y="101"/>
                    <a:pt x="1047" y="1"/>
                    <a:pt x="1047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92" name="Google Shape;3392;p37"/>
            <p:cNvSpPr/>
            <p:nvPr/>
          </p:nvSpPr>
          <p:spPr>
            <a:xfrm rot="5400000" flipH="1">
              <a:off x="3971988" y="4358575"/>
              <a:ext cx="31350" cy="28850"/>
            </a:xfrm>
            <a:custGeom>
              <a:avLst/>
              <a:gdLst/>
              <a:ahLst/>
              <a:cxnLst/>
              <a:rect l="l" t="t" r="r" b="b"/>
              <a:pathLst>
                <a:path w="1254" h="1154" extrusionOk="0">
                  <a:moveTo>
                    <a:pt x="1153" y="1"/>
                  </a:moveTo>
                  <a:cubicBezTo>
                    <a:pt x="827" y="1"/>
                    <a:pt x="527" y="101"/>
                    <a:pt x="301" y="101"/>
                  </a:cubicBezTo>
                  <a:cubicBezTo>
                    <a:pt x="101" y="101"/>
                    <a:pt x="0" y="101"/>
                    <a:pt x="0" y="201"/>
                  </a:cubicBezTo>
                  <a:lnTo>
                    <a:pt x="1117" y="201"/>
                  </a:lnTo>
                  <a:cubicBezTo>
                    <a:pt x="906" y="773"/>
                    <a:pt x="727" y="1154"/>
                    <a:pt x="727" y="1154"/>
                  </a:cubicBezTo>
                  <a:cubicBezTo>
                    <a:pt x="827" y="1154"/>
                    <a:pt x="1028" y="728"/>
                    <a:pt x="1253" y="101"/>
                  </a:cubicBezTo>
                  <a:lnTo>
                    <a:pt x="1153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93" name="Google Shape;3393;p37"/>
            <p:cNvSpPr/>
            <p:nvPr/>
          </p:nvSpPr>
          <p:spPr>
            <a:xfrm rot="5400000" flipH="1">
              <a:off x="3990463" y="4340725"/>
              <a:ext cx="23850" cy="20700"/>
            </a:xfrm>
            <a:custGeom>
              <a:avLst/>
              <a:gdLst/>
              <a:ahLst/>
              <a:cxnLst/>
              <a:rect l="l" t="t" r="r" b="b"/>
              <a:pathLst>
                <a:path w="954" h="828" extrusionOk="0">
                  <a:moveTo>
                    <a:pt x="853" y="1"/>
                  </a:moveTo>
                  <a:cubicBezTo>
                    <a:pt x="527" y="1"/>
                    <a:pt x="327" y="101"/>
                    <a:pt x="226" y="101"/>
                  </a:cubicBezTo>
                  <a:lnTo>
                    <a:pt x="1" y="101"/>
                  </a:lnTo>
                  <a:cubicBezTo>
                    <a:pt x="1" y="101"/>
                    <a:pt x="126" y="201"/>
                    <a:pt x="226" y="201"/>
                  </a:cubicBezTo>
                  <a:lnTo>
                    <a:pt x="723" y="201"/>
                  </a:lnTo>
                  <a:cubicBezTo>
                    <a:pt x="612" y="574"/>
                    <a:pt x="527" y="828"/>
                    <a:pt x="527" y="828"/>
                  </a:cubicBezTo>
                  <a:cubicBezTo>
                    <a:pt x="527" y="828"/>
                    <a:pt x="718" y="574"/>
                    <a:pt x="827" y="201"/>
                  </a:cubicBezTo>
                  <a:lnTo>
                    <a:pt x="853" y="201"/>
                  </a:lnTo>
                  <a:lnTo>
                    <a:pt x="832" y="181"/>
                  </a:lnTo>
                  <a:lnTo>
                    <a:pt x="832" y="181"/>
                  </a:lnTo>
                  <a:cubicBezTo>
                    <a:pt x="840" y="155"/>
                    <a:pt x="847" y="128"/>
                    <a:pt x="853" y="101"/>
                  </a:cubicBezTo>
                  <a:lnTo>
                    <a:pt x="953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94" name="Google Shape;3394;p37"/>
            <p:cNvSpPr/>
            <p:nvPr/>
          </p:nvSpPr>
          <p:spPr>
            <a:xfrm rot="5400000" flipH="1">
              <a:off x="4039963" y="4356375"/>
              <a:ext cx="21325" cy="23225"/>
            </a:xfrm>
            <a:custGeom>
              <a:avLst/>
              <a:gdLst/>
              <a:ahLst/>
              <a:cxnLst/>
              <a:rect l="l" t="t" r="r" b="b"/>
              <a:pathLst>
                <a:path w="853" h="929" extrusionOk="0">
                  <a:moveTo>
                    <a:pt x="126" y="1"/>
                  </a:moveTo>
                  <a:cubicBezTo>
                    <a:pt x="126" y="2"/>
                    <a:pt x="126" y="102"/>
                    <a:pt x="226" y="201"/>
                  </a:cubicBezTo>
                  <a:cubicBezTo>
                    <a:pt x="326" y="302"/>
                    <a:pt x="527" y="427"/>
                    <a:pt x="627" y="527"/>
                  </a:cubicBezTo>
                  <a:lnTo>
                    <a:pt x="627" y="585"/>
                  </a:lnTo>
                  <a:lnTo>
                    <a:pt x="627" y="585"/>
                  </a:lnTo>
                  <a:cubicBezTo>
                    <a:pt x="264" y="748"/>
                    <a:pt x="0" y="838"/>
                    <a:pt x="0" y="928"/>
                  </a:cubicBezTo>
                  <a:cubicBezTo>
                    <a:pt x="0" y="928"/>
                    <a:pt x="326" y="828"/>
                    <a:pt x="752" y="627"/>
                  </a:cubicBezTo>
                  <a:lnTo>
                    <a:pt x="852" y="527"/>
                  </a:lnTo>
                  <a:lnTo>
                    <a:pt x="752" y="527"/>
                  </a:lnTo>
                  <a:cubicBezTo>
                    <a:pt x="527" y="302"/>
                    <a:pt x="426" y="201"/>
                    <a:pt x="326" y="101"/>
                  </a:cubicBezTo>
                  <a:cubicBezTo>
                    <a:pt x="127" y="101"/>
                    <a:pt x="126" y="2"/>
                    <a:pt x="126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95" name="Google Shape;3395;p37"/>
            <p:cNvSpPr/>
            <p:nvPr/>
          </p:nvSpPr>
          <p:spPr>
            <a:xfrm rot="5400000" flipH="1">
              <a:off x="4081950" y="4285588"/>
              <a:ext cx="23200" cy="21325"/>
            </a:xfrm>
            <a:custGeom>
              <a:avLst/>
              <a:gdLst/>
              <a:ahLst/>
              <a:cxnLst/>
              <a:rect l="l" t="t" r="r" b="b"/>
              <a:pathLst>
                <a:path w="928" h="853" extrusionOk="0">
                  <a:moveTo>
                    <a:pt x="101" y="1"/>
                  </a:moveTo>
                  <a:cubicBezTo>
                    <a:pt x="0" y="1"/>
                    <a:pt x="101" y="326"/>
                    <a:pt x="301" y="727"/>
                  </a:cubicBezTo>
                  <a:lnTo>
                    <a:pt x="301" y="853"/>
                  </a:lnTo>
                  <a:lnTo>
                    <a:pt x="426" y="853"/>
                  </a:lnTo>
                  <a:cubicBezTo>
                    <a:pt x="527" y="627"/>
                    <a:pt x="727" y="527"/>
                    <a:pt x="827" y="427"/>
                  </a:cubicBezTo>
                  <a:cubicBezTo>
                    <a:pt x="827" y="326"/>
                    <a:pt x="928" y="226"/>
                    <a:pt x="928" y="226"/>
                  </a:cubicBezTo>
                  <a:lnTo>
                    <a:pt x="928" y="226"/>
                  </a:lnTo>
                  <a:cubicBezTo>
                    <a:pt x="928" y="226"/>
                    <a:pt x="827" y="226"/>
                    <a:pt x="727" y="326"/>
                  </a:cubicBezTo>
                  <a:cubicBezTo>
                    <a:pt x="645" y="409"/>
                    <a:pt x="494" y="492"/>
                    <a:pt x="373" y="630"/>
                  </a:cubicBezTo>
                  <a:lnTo>
                    <a:pt x="373" y="630"/>
                  </a:lnTo>
                  <a:cubicBezTo>
                    <a:pt x="185" y="275"/>
                    <a:pt x="101" y="1"/>
                    <a:pt x="101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96" name="Google Shape;3396;p37"/>
            <p:cNvSpPr/>
            <p:nvPr/>
          </p:nvSpPr>
          <p:spPr>
            <a:xfrm rot="5400000" flipH="1">
              <a:off x="3962900" y="4313163"/>
              <a:ext cx="21325" cy="20700"/>
            </a:xfrm>
            <a:custGeom>
              <a:avLst/>
              <a:gdLst/>
              <a:ahLst/>
              <a:cxnLst/>
              <a:rect l="l" t="t" r="r" b="b"/>
              <a:pathLst>
                <a:path w="853" h="828" extrusionOk="0">
                  <a:moveTo>
                    <a:pt x="527" y="1"/>
                  </a:moveTo>
                  <a:cubicBezTo>
                    <a:pt x="327" y="201"/>
                    <a:pt x="226" y="301"/>
                    <a:pt x="101" y="427"/>
                  </a:cubicBezTo>
                  <a:cubicBezTo>
                    <a:pt x="1" y="527"/>
                    <a:pt x="1" y="627"/>
                    <a:pt x="1" y="627"/>
                  </a:cubicBezTo>
                  <a:cubicBezTo>
                    <a:pt x="1" y="627"/>
                    <a:pt x="101" y="627"/>
                    <a:pt x="226" y="527"/>
                  </a:cubicBezTo>
                  <a:cubicBezTo>
                    <a:pt x="312" y="441"/>
                    <a:pt x="398" y="336"/>
                    <a:pt x="548" y="182"/>
                  </a:cubicBezTo>
                  <a:lnTo>
                    <a:pt x="548" y="182"/>
                  </a:lnTo>
                  <a:cubicBezTo>
                    <a:pt x="655" y="565"/>
                    <a:pt x="853" y="828"/>
                    <a:pt x="853" y="828"/>
                  </a:cubicBezTo>
                  <a:cubicBezTo>
                    <a:pt x="853" y="828"/>
                    <a:pt x="728" y="527"/>
                    <a:pt x="627" y="101"/>
                  </a:cubicBezTo>
                  <a:lnTo>
                    <a:pt x="627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97" name="Google Shape;3397;p37"/>
            <p:cNvSpPr/>
            <p:nvPr/>
          </p:nvSpPr>
          <p:spPr>
            <a:xfrm rot="5400000" flipH="1">
              <a:off x="4053113" y="4283075"/>
              <a:ext cx="31375" cy="28225"/>
            </a:xfrm>
            <a:custGeom>
              <a:avLst/>
              <a:gdLst/>
              <a:ahLst/>
              <a:cxnLst/>
              <a:rect l="l" t="t" r="r" b="b"/>
              <a:pathLst>
                <a:path w="1255" h="1129" extrusionOk="0">
                  <a:moveTo>
                    <a:pt x="1" y="1"/>
                  </a:moveTo>
                  <a:lnTo>
                    <a:pt x="1" y="1"/>
                  </a:lnTo>
                  <a:cubicBezTo>
                    <a:pt x="1" y="1"/>
                    <a:pt x="101" y="502"/>
                    <a:pt x="201" y="1129"/>
                  </a:cubicBezTo>
                  <a:lnTo>
                    <a:pt x="402" y="1129"/>
                  </a:lnTo>
                  <a:lnTo>
                    <a:pt x="1028" y="502"/>
                  </a:lnTo>
                  <a:lnTo>
                    <a:pt x="1254" y="302"/>
                  </a:lnTo>
                  <a:lnTo>
                    <a:pt x="1254" y="302"/>
                  </a:lnTo>
                  <a:cubicBezTo>
                    <a:pt x="1254" y="302"/>
                    <a:pt x="1129" y="302"/>
                    <a:pt x="928" y="502"/>
                  </a:cubicBezTo>
                  <a:cubicBezTo>
                    <a:pt x="753" y="612"/>
                    <a:pt x="558" y="779"/>
                    <a:pt x="378" y="954"/>
                  </a:cubicBezTo>
                  <a:lnTo>
                    <a:pt x="378" y="954"/>
                  </a:lnTo>
                  <a:cubicBezTo>
                    <a:pt x="186" y="370"/>
                    <a:pt x="1" y="1"/>
                    <a:pt x="1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98" name="Google Shape;3398;p37"/>
            <p:cNvSpPr/>
            <p:nvPr/>
          </p:nvSpPr>
          <p:spPr>
            <a:xfrm rot="5400000" flipH="1">
              <a:off x="4032200" y="4323713"/>
              <a:ext cx="31225" cy="30800"/>
            </a:xfrm>
            <a:custGeom>
              <a:avLst/>
              <a:gdLst/>
              <a:ahLst/>
              <a:cxnLst/>
              <a:rect l="l" t="t" r="r" b="b"/>
              <a:pathLst>
                <a:path w="1249" h="1232" extrusionOk="0">
                  <a:moveTo>
                    <a:pt x="441" y="1"/>
                  </a:moveTo>
                  <a:cubicBezTo>
                    <a:pt x="429" y="1"/>
                    <a:pt x="422" y="13"/>
                    <a:pt x="422" y="40"/>
                  </a:cubicBezTo>
                  <a:cubicBezTo>
                    <a:pt x="422" y="40"/>
                    <a:pt x="422" y="140"/>
                    <a:pt x="522" y="240"/>
                  </a:cubicBezTo>
                  <a:cubicBezTo>
                    <a:pt x="723" y="466"/>
                    <a:pt x="923" y="666"/>
                    <a:pt x="1048" y="867"/>
                  </a:cubicBezTo>
                  <a:lnTo>
                    <a:pt x="1063" y="882"/>
                  </a:lnTo>
                  <a:lnTo>
                    <a:pt x="1063" y="882"/>
                  </a:lnTo>
                  <a:cubicBezTo>
                    <a:pt x="475" y="987"/>
                    <a:pt x="0" y="1193"/>
                    <a:pt x="96" y="1193"/>
                  </a:cubicBezTo>
                  <a:cubicBezTo>
                    <a:pt x="96" y="1219"/>
                    <a:pt x="125" y="1232"/>
                    <a:pt x="180" y="1232"/>
                  </a:cubicBezTo>
                  <a:cubicBezTo>
                    <a:pt x="334" y="1232"/>
                    <a:pt x="687" y="1133"/>
                    <a:pt x="1149" y="967"/>
                  </a:cubicBezTo>
                  <a:lnTo>
                    <a:pt x="1249" y="967"/>
                  </a:lnTo>
                  <a:lnTo>
                    <a:pt x="1249" y="867"/>
                  </a:lnTo>
                  <a:lnTo>
                    <a:pt x="1149" y="867"/>
                  </a:lnTo>
                  <a:cubicBezTo>
                    <a:pt x="1048" y="566"/>
                    <a:pt x="823" y="341"/>
                    <a:pt x="622" y="240"/>
                  </a:cubicBezTo>
                  <a:cubicBezTo>
                    <a:pt x="549" y="94"/>
                    <a:pt x="475" y="1"/>
                    <a:pt x="441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99" name="Google Shape;3399;p37"/>
            <p:cNvSpPr/>
            <p:nvPr/>
          </p:nvSpPr>
          <p:spPr>
            <a:xfrm rot="5400000" flipH="1">
              <a:off x="3987625" y="4301563"/>
              <a:ext cx="33875" cy="31350"/>
            </a:xfrm>
            <a:custGeom>
              <a:avLst/>
              <a:gdLst/>
              <a:ahLst/>
              <a:cxnLst/>
              <a:rect l="l" t="t" r="r" b="b"/>
              <a:pathLst>
                <a:path w="1355" h="1254" extrusionOk="0">
                  <a:moveTo>
                    <a:pt x="1053" y="0"/>
                  </a:moveTo>
                  <a:lnTo>
                    <a:pt x="953" y="100"/>
                  </a:lnTo>
                  <a:cubicBezTo>
                    <a:pt x="627" y="301"/>
                    <a:pt x="427" y="501"/>
                    <a:pt x="327" y="627"/>
                  </a:cubicBezTo>
                  <a:cubicBezTo>
                    <a:pt x="101" y="727"/>
                    <a:pt x="1" y="827"/>
                    <a:pt x="1" y="827"/>
                  </a:cubicBezTo>
                  <a:cubicBezTo>
                    <a:pt x="30" y="857"/>
                    <a:pt x="62" y="869"/>
                    <a:pt x="94" y="869"/>
                  </a:cubicBezTo>
                  <a:cubicBezTo>
                    <a:pt x="172" y="869"/>
                    <a:pt x="256" y="798"/>
                    <a:pt x="327" y="727"/>
                  </a:cubicBezTo>
                  <a:cubicBezTo>
                    <a:pt x="527" y="501"/>
                    <a:pt x="728" y="301"/>
                    <a:pt x="953" y="201"/>
                  </a:cubicBezTo>
                  <a:lnTo>
                    <a:pt x="970" y="201"/>
                  </a:lnTo>
                  <a:cubicBezTo>
                    <a:pt x="1074" y="782"/>
                    <a:pt x="1254" y="1253"/>
                    <a:pt x="1254" y="1253"/>
                  </a:cubicBezTo>
                  <a:cubicBezTo>
                    <a:pt x="1354" y="1128"/>
                    <a:pt x="1154" y="727"/>
                    <a:pt x="1053" y="100"/>
                  </a:cubicBezTo>
                  <a:lnTo>
                    <a:pt x="1053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00" name="Google Shape;3400;p37"/>
            <p:cNvSpPr/>
            <p:nvPr/>
          </p:nvSpPr>
          <p:spPr>
            <a:xfrm rot="5400000" flipH="1">
              <a:off x="6305613" y="4022350"/>
              <a:ext cx="109675" cy="164825"/>
            </a:xfrm>
            <a:custGeom>
              <a:avLst/>
              <a:gdLst/>
              <a:ahLst/>
              <a:cxnLst/>
              <a:rect l="l" t="t" r="r" b="b"/>
              <a:pathLst>
                <a:path w="4387" h="6593" extrusionOk="0">
                  <a:moveTo>
                    <a:pt x="1" y="1"/>
                  </a:moveTo>
                  <a:cubicBezTo>
                    <a:pt x="1" y="2"/>
                    <a:pt x="929" y="1480"/>
                    <a:pt x="2081" y="3359"/>
                  </a:cubicBezTo>
                  <a:cubicBezTo>
                    <a:pt x="3334" y="5139"/>
                    <a:pt x="4287" y="6592"/>
                    <a:pt x="4387" y="6592"/>
                  </a:cubicBezTo>
                  <a:cubicBezTo>
                    <a:pt x="4387" y="6592"/>
                    <a:pt x="3434" y="5139"/>
                    <a:pt x="2181" y="3259"/>
                  </a:cubicBezTo>
                  <a:cubicBezTo>
                    <a:pt x="1029" y="1480"/>
                    <a:pt x="1" y="2"/>
                    <a:pt x="1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01" name="Google Shape;3401;p37"/>
            <p:cNvSpPr/>
            <p:nvPr/>
          </p:nvSpPr>
          <p:spPr>
            <a:xfrm rot="5400000" flipH="1">
              <a:off x="6293613" y="4060475"/>
              <a:ext cx="151650" cy="99200"/>
            </a:xfrm>
            <a:custGeom>
              <a:avLst/>
              <a:gdLst/>
              <a:ahLst/>
              <a:cxnLst/>
              <a:rect l="l" t="t" r="r" b="b"/>
              <a:pathLst>
                <a:path w="6066" h="3968" extrusionOk="0">
                  <a:moveTo>
                    <a:pt x="6065" y="0"/>
                  </a:moveTo>
                  <a:cubicBezTo>
                    <a:pt x="6065" y="0"/>
                    <a:pt x="4712" y="827"/>
                    <a:pt x="3033" y="1980"/>
                  </a:cubicBezTo>
                  <a:cubicBezTo>
                    <a:pt x="1354" y="3033"/>
                    <a:pt x="0" y="3960"/>
                    <a:pt x="0" y="3960"/>
                  </a:cubicBezTo>
                  <a:cubicBezTo>
                    <a:pt x="0" y="3965"/>
                    <a:pt x="4" y="3968"/>
                    <a:pt x="10" y="3968"/>
                  </a:cubicBezTo>
                  <a:cubicBezTo>
                    <a:pt x="136" y="3968"/>
                    <a:pt x="1437" y="3081"/>
                    <a:pt x="3033" y="2080"/>
                  </a:cubicBezTo>
                  <a:cubicBezTo>
                    <a:pt x="4712" y="928"/>
                    <a:pt x="6065" y="100"/>
                    <a:pt x="6065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02" name="Google Shape;3402;p37"/>
            <p:cNvSpPr/>
            <p:nvPr/>
          </p:nvSpPr>
          <p:spPr>
            <a:xfrm rot="5400000" flipH="1">
              <a:off x="6344450" y="4032988"/>
              <a:ext cx="37000" cy="164825"/>
            </a:xfrm>
            <a:custGeom>
              <a:avLst/>
              <a:gdLst/>
              <a:ahLst/>
              <a:cxnLst/>
              <a:rect l="l" t="t" r="r" b="b"/>
              <a:pathLst>
                <a:path w="1480" h="6593" extrusionOk="0">
                  <a:moveTo>
                    <a:pt x="1479" y="1"/>
                  </a:moveTo>
                  <a:cubicBezTo>
                    <a:pt x="1479" y="1"/>
                    <a:pt x="1053" y="1480"/>
                    <a:pt x="752" y="3234"/>
                  </a:cubicBezTo>
                  <a:cubicBezTo>
                    <a:pt x="326" y="5113"/>
                    <a:pt x="0" y="6592"/>
                    <a:pt x="126" y="6592"/>
                  </a:cubicBezTo>
                  <a:cubicBezTo>
                    <a:pt x="126" y="6592"/>
                    <a:pt x="427" y="5113"/>
                    <a:pt x="853" y="3359"/>
                  </a:cubicBezTo>
                  <a:cubicBezTo>
                    <a:pt x="1254" y="1480"/>
                    <a:pt x="1479" y="1"/>
                    <a:pt x="1479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03" name="Google Shape;3403;p37"/>
            <p:cNvSpPr/>
            <p:nvPr/>
          </p:nvSpPr>
          <p:spPr>
            <a:xfrm rot="5400000" flipH="1">
              <a:off x="6279275" y="4088138"/>
              <a:ext cx="183000" cy="38875"/>
            </a:xfrm>
            <a:custGeom>
              <a:avLst/>
              <a:gdLst/>
              <a:ahLst/>
              <a:cxnLst/>
              <a:rect l="l" t="t" r="r" b="b"/>
              <a:pathLst>
                <a:path w="7320" h="1555" extrusionOk="0">
                  <a:moveTo>
                    <a:pt x="1" y="0"/>
                  </a:moveTo>
                  <a:cubicBezTo>
                    <a:pt x="1" y="100"/>
                    <a:pt x="1680" y="401"/>
                    <a:pt x="3660" y="827"/>
                  </a:cubicBezTo>
                  <a:cubicBezTo>
                    <a:pt x="5640" y="1253"/>
                    <a:pt x="7319" y="1554"/>
                    <a:pt x="7319" y="1554"/>
                  </a:cubicBezTo>
                  <a:cubicBezTo>
                    <a:pt x="7319" y="1454"/>
                    <a:pt x="5640" y="1153"/>
                    <a:pt x="3660" y="727"/>
                  </a:cubicBezTo>
                  <a:cubicBezTo>
                    <a:pt x="1680" y="301"/>
                    <a:pt x="1" y="0"/>
                    <a:pt x="1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04" name="Google Shape;3404;p37"/>
            <p:cNvSpPr/>
            <p:nvPr/>
          </p:nvSpPr>
          <p:spPr>
            <a:xfrm rot="5400000" flipH="1">
              <a:off x="6415275" y="4137638"/>
              <a:ext cx="28825" cy="31350"/>
            </a:xfrm>
            <a:custGeom>
              <a:avLst/>
              <a:gdLst/>
              <a:ahLst/>
              <a:cxnLst/>
              <a:rect l="l" t="t" r="r" b="b"/>
              <a:pathLst>
                <a:path w="1153" h="1254" extrusionOk="0">
                  <a:moveTo>
                    <a:pt x="952" y="1"/>
                  </a:moveTo>
                  <a:lnTo>
                    <a:pt x="952" y="326"/>
                  </a:lnTo>
                  <a:lnTo>
                    <a:pt x="952" y="1098"/>
                  </a:lnTo>
                  <a:lnTo>
                    <a:pt x="952" y="1098"/>
                  </a:lnTo>
                  <a:cubicBezTo>
                    <a:pt x="462" y="837"/>
                    <a:pt x="0" y="727"/>
                    <a:pt x="0" y="727"/>
                  </a:cubicBezTo>
                  <a:lnTo>
                    <a:pt x="0" y="727"/>
                  </a:lnTo>
                  <a:cubicBezTo>
                    <a:pt x="0" y="727"/>
                    <a:pt x="426" y="953"/>
                    <a:pt x="1053" y="1254"/>
                  </a:cubicBezTo>
                  <a:lnTo>
                    <a:pt x="1153" y="1254"/>
                  </a:lnTo>
                  <a:lnTo>
                    <a:pt x="1153" y="1153"/>
                  </a:lnTo>
                  <a:cubicBezTo>
                    <a:pt x="1153" y="853"/>
                    <a:pt x="1053" y="527"/>
                    <a:pt x="1053" y="326"/>
                  </a:cubicBezTo>
                  <a:cubicBezTo>
                    <a:pt x="1053" y="101"/>
                    <a:pt x="1053" y="1"/>
                    <a:pt x="952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05" name="Google Shape;3405;p37"/>
            <p:cNvSpPr/>
            <p:nvPr/>
          </p:nvSpPr>
          <p:spPr>
            <a:xfrm rot="5400000" flipH="1">
              <a:off x="6287438" y="4048675"/>
              <a:ext cx="28850" cy="31350"/>
            </a:xfrm>
            <a:custGeom>
              <a:avLst/>
              <a:gdLst/>
              <a:ahLst/>
              <a:cxnLst/>
              <a:rect l="l" t="t" r="r" b="b"/>
              <a:pathLst>
                <a:path w="1154" h="1254" extrusionOk="0">
                  <a:moveTo>
                    <a:pt x="1" y="0"/>
                  </a:moveTo>
                  <a:lnTo>
                    <a:pt x="1" y="126"/>
                  </a:lnTo>
                  <a:cubicBezTo>
                    <a:pt x="1" y="426"/>
                    <a:pt x="1" y="752"/>
                    <a:pt x="101" y="953"/>
                  </a:cubicBezTo>
                  <a:lnTo>
                    <a:pt x="101" y="1254"/>
                  </a:lnTo>
                  <a:cubicBezTo>
                    <a:pt x="101" y="1254"/>
                    <a:pt x="201" y="1153"/>
                    <a:pt x="201" y="953"/>
                  </a:cubicBezTo>
                  <a:cubicBezTo>
                    <a:pt x="101" y="752"/>
                    <a:pt x="101" y="426"/>
                    <a:pt x="101" y="126"/>
                  </a:cubicBezTo>
                  <a:lnTo>
                    <a:pt x="101" y="126"/>
                  </a:lnTo>
                  <a:cubicBezTo>
                    <a:pt x="628" y="326"/>
                    <a:pt x="1154" y="527"/>
                    <a:pt x="1154" y="527"/>
                  </a:cubicBezTo>
                  <a:cubicBezTo>
                    <a:pt x="1154" y="426"/>
                    <a:pt x="728" y="226"/>
                    <a:pt x="101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06" name="Google Shape;3406;p37"/>
            <p:cNvSpPr/>
            <p:nvPr/>
          </p:nvSpPr>
          <p:spPr>
            <a:xfrm rot="5400000" flipH="1">
              <a:off x="6313125" y="4066838"/>
              <a:ext cx="21350" cy="23825"/>
            </a:xfrm>
            <a:custGeom>
              <a:avLst/>
              <a:gdLst/>
              <a:ahLst/>
              <a:cxnLst/>
              <a:rect l="l" t="t" r="r" b="b"/>
              <a:pathLst>
                <a:path w="854" h="953" extrusionOk="0">
                  <a:moveTo>
                    <a:pt x="1" y="1"/>
                  </a:moveTo>
                  <a:lnTo>
                    <a:pt x="1" y="101"/>
                  </a:lnTo>
                  <a:lnTo>
                    <a:pt x="1" y="727"/>
                  </a:lnTo>
                  <a:cubicBezTo>
                    <a:pt x="101" y="853"/>
                    <a:pt x="101" y="953"/>
                    <a:pt x="101" y="953"/>
                  </a:cubicBezTo>
                  <a:lnTo>
                    <a:pt x="101" y="727"/>
                  </a:lnTo>
                  <a:lnTo>
                    <a:pt x="101" y="250"/>
                  </a:lnTo>
                  <a:lnTo>
                    <a:pt x="101" y="250"/>
                  </a:lnTo>
                  <a:cubicBezTo>
                    <a:pt x="491" y="342"/>
                    <a:pt x="853" y="427"/>
                    <a:pt x="853" y="427"/>
                  </a:cubicBezTo>
                  <a:cubicBezTo>
                    <a:pt x="853" y="427"/>
                    <a:pt x="527" y="226"/>
                    <a:pt x="101" y="101"/>
                  </a:cubicBezTo>
                  <a:lnTo>
                    <a:pt x="1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07" name="Google Shape;3407;p37"/>
            <p:cNvSpPr/>
            <p:nvPr/>
          </p:nvSpPr>
          <p:spPr>
            <a:xfrm rot="5400000" flipH="1">
              <a:off x="6403663" y="4037075"/>
              <a:ext cx="23200" cy="28850"/>
            </a:xfrm>
            <a:custGeom>
              <a:avLst/>
              <a:gdLst/>
              <a:ahLst/>
              <a:cxnLst/>
              <a:rect l="l" t="t" r="r" b="b"/>
              <a:pathLst>
                <a:path w="928" h="1154" extrusionOk="0">
                  <a:moveTo>
                    <a:pt x="527" y="0"/>
                  </a:moveTo>
                  <a:lnTo>
                    <a:pt x="527" y="0"/>
                  </a:lnTo>
                  <a:cubicBezTo>
                    <a:pt x="527" y="0"/>
                    <a:pt x="301" y="426"/>
                    <a:pt x="1" y="1053"/>
                  </a:cubicBezTo>
                  <a:lnTo>
                    <a:pt x="1" y="1153"/>
                  </a:lnTo>
                  <a:lnTo>
                    <a:pt x="101" y="1153"/>
                  </a:lnTo>
                  <a:cubicBezTo>
                    <a:pt x="427" y="1153"/>
                    <a:pt x="727" y="1153"/>
                    <a:pt x="928" y="1053"/>
                  </a:cubicBezTo>
                  <a:lnTo>
                    <a:pt x="151" y="1053"/>
                  </a:lnTo>
                  <a:cubicBezTo>
                    <a:pt x="437" y="471"/>
                    <a:pt x="527" y="0"/>
                    <a:pt x="527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08" name="Google Shape;3408;p37"/>
            <p:cNvSpPr/>
            <p:nvPr/>
          </p:nvSpPr>
          <p:spPr>
            <a:xfrm rot="5400000" flipH="1">
              <a:off x="6390500" y="4057738"/>
              <a:ext cx="20725" cy="21350"/>
            </a:xfrm>
            <a:custGeom>
              <a:avLst/>
              <a:gdLst/>
              <a:ahLst/>
              <a:cxnLst/>
              <a:rect l="l" t="t" r="r" b="b"/>
              <a:pathLst>
                <a:path w="829" h="854" extrusionOk="0">
                  <a:moveTo>
                    <a:pt x="302" y="1"/>
                  </a:moveTo>
                  <a:lnTo>
                    <a:pt x="302" y="1"/>
                  </a:lnTo>
                  <a:cubicBezTo>
                    <a:pt x="302" y="1"/>
                    <a:pt x="201" y="327"/>
                    <a:pt x="1" y="753"/>
                  </a:cubicBezTo>
                  <a:lnTo>
                    <a:pt x="1" y="853"/>
                  </a:lnTo>
                  <a:lnTo>
                    <a:pt x="628" y="853"/>
                  </a:lnTo>
                  <a:lnTo>
                    <a:pt x="828" y="753"/>
                  </a:lnTo>
                  <a:lnTo>
                    <a:pt x="148" y="753"/>
                  </a:lnTo>
                  <a:cubicBezTo>
                    <a:pt x="320" y="380"/>
                    <a:pt x="417" y="116"/>
                    <a:pt x="302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09" name="Google Shape;3409;p37"/>
            <p:cNvSpPr/>
            <p:nvPr/>
          </p:nvSpPr>
          <p:spPr>
            <a:xfrm rot="5400000" flipH="1">
              <a:off x="6305613" y="4163325"/>
              <a:ext cx="31350" cy="28850"/>
            </a:xfrm>
            <a:custGeom>
              <a:avLst/>
              <a:gdLst/>
              <a:ahLst/>
              <a:cxnLst/>
              <a:rect l="l" t="t" r="r" b="b"/>
              <a:pathLst>
                <a:path w="1254" h="1154" extrusionOk="0">
                  <a:moveTo>
                    <a:pt x="301" y="1"/>
                  </a:moveTo>
                  <a:cubicBezTo>
                    <a:pt x="101" y="101"/>
                    <a:pt x="1" y="101"/>
                    <a:pt x="1" y="101"/>
                  </a:cubicBezTo>
                  <a:lnTo>
                    <a:pt x="1096" y="101"/>
                  </a:lnTo>
                  <a:cubicBezTo>
                    <a:pt x="907" y="682"/>
                    <a:pt x="727" y="1153"/>
                    <a:pt x="727" y="1153"/>
                  </a:cubicBezTo>
                  <a:cubicBezTo>
                    <a:pt x="828" y="1153"/>
                    <a:pt x="1028" y="627"/>
                    <a:pt x="1254" y="101"/>
                  </a:cubicBezTo>
                  <a:lnTo>
                    <a:pt x="1254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10" name="Google Shape;3410;p37"/>
            <p:cNvSpPr/>
            <p:nvPr/>
          </p:nvSpPr>
          <p:spPr>
            <a:xfrm rot="5400000" flipH="1">
              <a:off x="6324500" y="4146488"/>
              <a:ext cx="23825" cy="18650"/>
            </a:xfrm>
            <a:custGeom>
              <a:avLst/>
              <a:gdLst/>
              <a:ahLst/>
              <a:cxnLst/>
              <a:rect l="l" t="t" r="r" b="b"/>
              <a:pathLst>
                <a:path w="953" h="746" extrusionOk="0">
                  <a:moveTo>
                    <a:pt x="226" y="1"/>
                  </a:moveTo>
                  <a:cubicBezTo>
                    <a:pt x="100" y="101"/>
                    <a:pt x="0" y="101"/>
                    <a:pt x="0" y="101"/>
                  </a:cubicBezTo>
                  <a:lnTo>
                    <a:pt x="701" y="101"/>
                  </a:lnTo>
                  <a:cubicBezTo>
                    <a:pt x="610" y="455"/>
                    <a:pt x="526" y="727"/>
                    <a:pt x="526" y="727"/>
                  </a:cubicBezTo>
                  <a:cubicBezTo>
                    <a:pt x="526" y="740"/>
                    <a:pt x="529" y="746"/>
                    <a:pt x="535" y="746"/>
                  </a:cubicBezTo>
                  <a:cubicBezTo>
                    <a:pt x="575" y="746"/>
                    <a:pt x="742" y="452"/>
                    <a:pt x="852" y="101"/>
                  </a:cubicBezTo>
                  <a:lnTo>
                    <a:pt x="952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11" name="Google Shape;3411;p37"/>
            <p:cNvSpPr/>
            <p:nvPr/>
          </p:nvSpPr>
          <p:spPr>
            <a:xfrm rot="5400000" flipH="1">
              <a:off x="6374538" y="4162075"/>
              <a:ext cx="21325" cy="21325"/>
            </a:xfrm>
            <a:custGeom>
              <a:avLst/>
              <a:gdLst/>
              <a:ahLst/>
              <a:cxnLst/>
              <a:rect l="l" t="t" r="r" b="b"/>
              <a:pathLst>
                <a:path w="853" h="853" extrusionOk="0">
                  <a:moveTo>
                    <a:pt x="101" y="1"/>
                  </a:moveTo>
                  <a:cubicBezTo>
                    <a:pt x="101" y="1"/>
                    <a:pt x="101" y="126"/>
                    <a:pt x="226" y="226"/>
                  </a:cubicBezTo>
                  <a:cubicBezTo>
                    <a:pt x="317" y="226"/>
                    <a:pt x="489" y="389"/>
                    <a:pt x="595" y="495"/>
                  </a:cubicBezTo>
                  <a:lnTo>
                    <a:pt x="595" y="495"/>
                  </a:lnTo>
                  <a:cubicBezTo>
                    <a:pt x="257" y="675"/>
                    <a:pt x="1" y="853"/>
                    <a:pt x="1" y="853"/>
                  </a:cubicBezTo>
                  <a:cubicBezTo>
                    <a:pt x="101" y="853"/>
                    <a:pt x="427" y="752"/>
                    <a:pt x="727" y="527"/>
                  </a:cubicBezTo>
                  <a:lnTo>
                    <a:pt x="853" y="527"/>
                  </a:lnTo>
                  <a:lnTo>
                    <a:pt x="727" y="427"/>
                  </a:lnTo>
                  <a:cubicBezTo>
                    <a:pt x="627" y="326"/>
                    <a:pt x="427" y="226"/>
                    <a:pt x="326" y="126"/>
                  </a:cubicBezTo>
                  <a:cubicBezTo>
                    <a:pt x="226" y="1"/>
                    <a:pt x="101" y="1"/>
                    <a:pt x="101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12" name="Google Shape;3412;p37"/>
            <p:cNvSpPr/>
            <p:nvPr/>
          </p:nvSpPr>
          <p:spPr>
            <a:xfrm rot="5400000" flipH="1">
              <a:off x="6416713" y="4089200"/>
              <a:ext cx="20700" cy="21100"/>
            </a:xfrm>
            <a:custGeom>
              <a:avLst/>
              <a:gdLst/>
              <a:ahLst/>
              <a:cxnLst/>
              <a:rect l="l" t="t" r="r" b="b"/>
              <a:pathLst>
                <a:path w="828" h="844" extrusionOk="0">
                  <a:moveTo>
                    <a:pt x="7" y="1"/>
                  </a:moveTo>
                  <a:cubicBezTo>
                    <a:pt x="3" y="1"/>
                    <a:pt x="1" y="6"/>
                    <a:pt x="1" y="16"/>
                  </a:cubicBezTo>
                  <a:cubicBezTo>
                    <a:pt x="1" y="16"/>
                    <a:pt x="1" y="317"/>
                    <a:pt x="201" y="743"/>
                  </a:cubicBezTo>
                  <a:lnTo>
                    <a:pt x="201" y="843"/>
                  </a:lnTo>
                  <a:lnTo>
                    <a:pt x="302" y="743"/>
                  </a:lnTo>
                  <a:cubicBezTo>
                    <a:pt x="527" y="643"/>
                    <a:pt x="627" y="417"/>
                    <a:pt x="728" y="317"/>
                  </a:cubicBezTo>
                  <a:cubicBezTo>
                    <a:pt x="828" y="217"/>
                    <a:pt x="828" y="117"/>
                    <a:pt x="828" y="117"/>
                  </a:cubicBezTo>
                  <a:lnTo>
                    <a:pt x="828" y="117"/>
                  </a:lnTo>
                  <a:lnTo>
                    <a:pt x="627" y="317"/>
                  </a:lnTo>
                  <a:cubicBezTo>
                    <a:pt x="541" y="317"/>
                    <a:pt x="454" y="486"/>
                    <a:pt x="287" y="596"/>
                  </a:cubicBezTo>
                  <a:lnTo>
                    <a:pt x="287" y="596"/>
                  </a:lnTo>
                  <a:cubicBezTo>
                    <a:pt x="194" y="316"/>
                    <a:pt x="41" y="1"/>
                    <a:pt x="7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13" name="Google Shape;3413;p37"/>
            <p:cNvSpPr/>
            <p:nvPr/>
          </p:nvSpPr>
          <p:spPr>
            <a:xfrm rot="5400000" flipH="1">
              <a:off x="6299013" y="4117900"/>
              <a:ext cx="20725" cy="21325"/>
            </a:xfrm>
            <a:custGeom>
              <a:avLst/>
              <a:gdLst/>
              <a:ahLst/>
              <a:cxnLst/>
              <a:rect l="l" t="t" r="r" b="b"/>
              <a:pathLst>
                <a:path w="829" h="853" extrusionOk="0">
                  <a:moveTo>
                    <a:pt x="628" y="0"/>
                  </a:moveTo>
                  <a:lnTo>
                    <a:pt x="527" y="100"/>
                  </a:lnTo>
                  <a:cubicBezTo>
                    <a:pt x="327" y="226"/>
                    <a:pt x="201" y="426"/>
                    <a:pt x="101" y="526"/>
                  </a:cubicBezTo>
                  <a:cubicBezTo>
                    <a:pt x="1" y="627"/>
                    <a:pt x="1" y="727"/>
                    <a:pt x="1" y="727"/>
                  </a:cubicBezTo>
                  <a:cubicBezTo>
                    <a:pt x="1" y="727"/>
                    <a:pt x="101" y="627"/>
                    <a:pt x="201" y="526"/>
                  </a:cubicBezTo>
                  <a:cubicBezTo>
                    <a:pt x="308" y="526"/>
                    <a:pt x="397" y="381"/>
                    <a:pt x="545" y="276"/>
                  </a:cubicBezTo>
                  <a:lnTo>
                    <a:pt x="545" y="276"/>
                  </a:lnTo>
                  <a:cubicBezTo>
                    <a:pt x="649" y="562"/>
                    <a:pt x="828" y="852"/>
                    <a:pt x="828" y="852"/>
                  </a:cubicBezTo>
                  <a:cubicBezTo>
                    <a:pt x="828" y="852"/>
                    <a:pt x="828" y="526"/>
                    <a:pt x="628" y="100"/>
                  </a:cubicBezTo>
                  <a:lnTo>
                    <a:pt x="628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14" name="Google Shape;3414;p37"/>
            <p:cNvSpPr/>
            <p:nvPr/>
          </p:nvSpPr>
          <p:spPr>
            <a:xfrm rot="5400000" flipH="1">
              <a:off x="6351350" y="4042388"/>
              <a:ext cx="18200" cy="23225"/>
            </a:xfrm>
            <a:custGeom>
              <a:avLst/>
              <a:gdLst/>
              <a:ahLst/>
              <a:cxnLst/>
              <a:rect l="l" t="t" r="r" b="b"/>
              <a:pathLst>
                <a:path w="728" h="929" extrusionOk="0">
                  <a:moveTo>
                    <a:pt x="727" y="1"/>
                  </a:moveTo>
                  <a:cubicBezTo>
                    <a:pt x="727" y="1"/>
                    <a:pt x="427" y="201"/>
                    <a:pt x="1" y="427"/>
                  </a:cubicBezTo>
                  <a:lnTo>
                    <a:pt x="1" y="527"/>
                  </a:lnTo>
                  <a:lnTo>
                    <a:pt x="101" y="527"/>
                  </a:lnTo>
                  <a:cubicBezTo>
                    <a:pt x="201" y="628"/>
                    <a:pt x="427" y="728"/>
                    <a:pt x="527" y="828"/>
                  </a:cubicBezTo>
                  <a:cubicBezTo>
                    <a:pt x="727" y="828"/>
                    <a:pt x="727" y="928"/>
                    <a:pt x="727" y="928"/>
                  </a:cubicBezTo>
                  <a:cubicBezTo>
                    <a:pt x="727" y="828"/>
                    <a:pt x="727" y="828"/>
                    <a:pt x="627" y="728"/>
                  </a:cubicBezTo>
                  <a:cubicBezTo>
                    <a:pt x="542" y="643"/>
                    <a:pt x="368" y="558"/>
                    <a:pt x="196" y="474"/>
                  </a:cubicBezTo>
                  <a:lnTo>
                    <a:pt x="196" y="474"/>
                  </a:lnTo>
                  <a:cubicBezTo>
                    <a:pt x="557" y="257"/>
                    <a:pt x="727" y="1"/>
                    <a:pt x="727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15" name="Google Shape;3415;p37"/>
            <p:cNvSpPr/>
            <p:nvPr/>
          </p:nvSpPr>
          <p:spPr>
            <a:xfrm rot="5400000" flipH="1">
              <a:off x="6387688" y="4086875"/>
              <a:ext cx="31350" cy="31350"/>
            </a:xfrm>
            <a:custGeom>
              <a:avLst/>
              <a:gdLst/>
              <a:ahLst/>
              <a:cxnLst/>
              <a:rect l="l" t="t" r="r" b="b"/>
              <a:pathLst>
                <a:path w="1254" h="1254" extrusionOk="0">
                  <a:moveTo>
                    <a:pt x="0" y="0"/>
                  </a:moveTo>
                  <a:cubicBezTo>
                    <a:pt x="0" y="1"/>
                    <a:pt x="125" y="527"/>
                    <a:pt x="326" y="1153"/>
                  </a:cubicBezTo>
                  <a:lnTo>
                    <a:pt x="326" y="1253"/>
                  </a:lnTo>
                  <a:lnTo>
                    <a:pt x="426" y="1153"/>
                  </a:lnTo>
                  <a:cubicBezTo>
                    <a:pt x="627" y="928"/>
                    <a:pt x="852" y="727"/>
                    <a:pt x="1053" y="627"/>
                  </a:cubicBezTo>
                  <a:cubicBezTo>
                    <a:pt x="1153" y="426"/>
                    <a:pt x="1253" y="426"/>
                    <a:pt x="1253" y="301"/>
                  </a:cubicBezTo>
                  <a:lnTo>
                    <a:pt x="1253" y="301"/>
                  </a:lnTo>
                  <a:cubicBezTo>
                    <a:pt x="1253" y="301"/>
                    <a:pt x="1153" y="426"/>
                    <a:pt x="952" y="527"/>
                  </a:cubicBezTo>
                  <a:cubicBezTo>
                    <a:pt x="858" y="715"/>
                    <a:pt x="654" y="815"/>
                    <a:pt x="380" y="1013"/>
                  </a:cubicBezTo>
                  <a:lnTo>
                    <a:pt x="380" y="1013"/>
                  </a:lnTo>
                  <a:cubicBezTo>
                    <a:pt x="193" y="450"/>
                    <a:pt x="0" y="1"/>
                    <a:pt x="0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16" name="Google Shape;3416;p37"/>
            <p:cNvSpPr/>
            <p:nvPr/>
          </p:nvSpPr>
          <p:spPr>
            <a:xfrm rot="5400000" flipH="1">
              <a:off x="6368263" y="4126975"/>
              <a:ext cx="28850" cy="31350"/>
            </a:xfrm>
            <a:custGeom>
              <a:avLst/>
              <a:gdLst/>
              <a:ahLst/>
              <a:cxnLst/>
              <a:rect l="l" t="t" r="r" b="b"/>
              <a:pathLst>
                <a:path w="1154" h="1254" extrusionOk="0">
                  <a:moveTo>
                    <a:pt x="301" y="0"/>
                  </a:moveTo>
                  <a:cubicBezTo>
                    <a:pt x="301" y="0"/>
                    <a:pt x="301" y="101"/>
                    <a:pt x="526" y="326"/>
                  </a:cubicBezTo>
                  <a:cubicBezTo>
                    <a:pt x="618" y="418"/>
                    <a:pt x="793" y="593"/>
                    <a:pt x="995" y="871"/>
                  </a:cubicBezTo>
                  <a:lnTo>
                    <a:pt x="995" y="871"/>
                  </a:lnTo>
                  <a:cubicBezTo>
                    <a:pt x="400" y="1065"/>
                    <a:pt x="0" y="1253"/>
                    <a:pt x="0" y="1253"/>
                  </a:cubicBezTo>
                  <a:cubicBezTo>
                    <a:pt x="0" y="1253"/>
                    <a:pt x="526" y="1153"/>
                    <a:pt x="1053" y="953"/>
                  </a:cubicBezTo>
                  <a:lnTo>
                    <a:pt x="1153" y="953"/>
                  </a:lnTo>
                  <a:lnTo>
                    <a:pt x="1153" y="852"/>
                  </a:lnTo>
                  <a:cubicBezTo>
                    <a:pt x="927" y="627"/>
                    <a:pt x="727" y="426"/>
                    <a:pt x="526" y="226"/>
                  </a:cubicBezTo>
                  <a:cubicBezTo>
                    <a:pt x="426" y="101"/>
                    <a:pt x="301" y="0"/>
                    <a:pt x="301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17" name="Google Shape;3417;p37"/>
            <p:cNvSpPr/>
            <p:nvPr/>
          </p:nvSpPr>
          <p:spPr>
            <a:xfrm rot="5400000" flipH="1">
              <a:off x="6323788" y="4106300"/>
              <a:ext cx="31350" cy="28850"/>
            </a:xfrm>
            <a:custGeom>
              <a:avLst/>
              <a:gdLst/>
              <a:ahLst/>
              <a:cxnLst/>
              <a:rect l="l" t="t" r="r" b="b"/>
              <a:pathLst>
                <a:path w="1254" h="1154" extrusionOk="0">
                  <a:moveTo>
                    <a:pt x="226" y="627"/>
                  </a:moveTo>
                  <a:lnTo>
                    <a:pt x="226" y="627"/>
                  </a:lnTo>
                  <a:cubicBezTo>
                    <a:pt x="0" y="728"/>
                    <a:pt x="0" y="828"/>
                    <a:pt x="0" y="828"/>
                  </a:cubicBezTo>
                  <a:lnTo>
                    <a:pt x="226" y="627"/>
                  </a:lnTo>
                  <a:close/>
                  <a:moveTo>
                    <a:pt x="852" y="1"/>
                  </a:moveTo>
                  <a:cubicBezTo>
                    <a:pt x="527" y="201"/>
                    <a:pt x="326" y="427"/>
                    <a:pt x="226" y="627"/>
                  </a:cubicBezTo>
                  <a:cubicBezTo>
                    <a:pt x="409" y="536"/>
                    <a:pt x="592" y="361"/>
                    <a:pt x="871" y="159"/>
                  </a:cubicBezTo>
                  <a:lnTo>
                    <a:pt x="871" y="159"/>
                  </a:lnTo>
                  <a:cubicBezTo>
                    <a:pt x="1059" y="754"/>
                    <a:pt x="1153" y="1154"/>
                    <a:pt x="1153" y="1154"/>
                  </a:cubicBezTo>
                  <a:cubicBezTo>
                    <a:pt x="1253" y="1154"/>
                    <a:pt x="1153" y="627"/>
                    <a:pt x="953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18" name="Google Shape;3418;p37"/>
            <p:cNvSpPr/>
            <p:nvPr/>
          </p:nvSpPr>
          <p:spPr>
            <a:xfrm rot="5400000" flipH="1">
              <a:off x="6344950" y="4066338"/>
              <a:ext cx="31350" cy="29825"/>
            </a:xfrm>
            <a:custGeom>
              <a:avLst/>
              <a:gdLst/>
              <a:ahLst/>
              <a:cxnLst/>
              <a:rect l="l" t="t" r="r" b="b"/>
              <a:pathLst>
                <a:path w="1254" h="1193" extrusionOk="0">
                  <a:moveTo>
                    <a:pt x="1148" y="0"/>
                  </a:moveTo>
                  <a:cubicBezTo>
                    <a:pt x="964" y="0"/>
                    <a:pt x="559" y="93"/>
                    <a:pt x="100" y="240"/>
                  </a:cubicBezTo>
                  <a:lnTo>
                    <a:pt x="0" y="240"/>
                  </a:lnTo>
                  <a:lnTo>
                    <a:pt x="100" y="340"/>
                  </a:lnTo>
                  <a:cubicBezTo>
                    <a:pt x="301" y="666"/>
                    <a:pt x="526" y="867"/>
                    <a:pt x="627" y="967"/>
                  </a:cubicBezTo>
                  <a:cubicBezTo>
                    <a:pt x="827" y="1193"/>
                    <a:pt x="927" y="1193"/>
                    <a:pt x="927" y="1193"/>
                  </a:cubicBezTo>
                  <a:cubicBezTo>
                    <a:pt x="927" y="1193"/>
                    <a:pt x="827" y="1067"/>
                    <a:pt x="727" y="967"/>
                  </a:cubicBezTo>
                  <a:cubicBezTo>
                    <a:pt x="633" y="779"/>
                    <a:pt x="428" y="590"/>
                    <a:pt x="237" y="298"/>
                  </a:cubicBezTo>
                  <a:lnTo>
                    <a:pt x="237" y="298"/>
                  </a:lnTo>
                  <a:cubicBezTo>
                    <a:pt x="802" y="126"/>
                    <a:pt x="1253" y="40"/>
                    <a:pt x="1253" y="40"/>
                  </a:cubicBezTo>
                  <a:cubicBezTo>
                    <a:pt x="1253" y="13"/>
                    <a:pt x="1216" y="0"/>
                    <a:pt x="1148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3419" name="Google Shape;3419;p37"/>
            <p:cNvGrpSpPr/>
            <p:nvPr/>
          </p:nvGrpSpPr>
          <p:grpSpPr>
            <a:xfrm>
              <a:off x="2863513" y="4314000"/>
              <a:ext cx="363425" cy="391625"/>
              <a:chOff x="6486688" y="4948425"/>
              <a:chExt cx="363425" cy="391625"/>
            </a:xfrm>
          </p:grpSpPr>
          <p:sp>
            <p:nvSpPr>
              <p:cNvPr id="3420" name="Google Shape;3420;p37"/>
              <p:cNvSpPr/>
              <p:nvPr/>
            </p:nvSpPr>
            <p:spPr>
              <a:xfrm rot="5400000" flipH="1">
                <a:off x="6545600" y="4959688"/>
                <a:ext cx="237475" cy="355300"/>
              </a:xfrm>
              <a:custGeom>
                <a:avLst/>
                <a:gdLst/>
                <a:ahLst/>
                <a:cxnLst/>
                <a:rect l="l" t="t" r="r" b="b"/>
                <a:pathLst>
                  <a:path w="9499" h="14212" extrusionOk="0">
                    <a:moveTo>
                      <a:pt x="100" y="1"/>
                    </a:moveTo>
                    <a:cubicBezTo>
                      <a:pt x="0" y="101"/>
                      <a:pt x="2080" y="3234"/>
                      <a:pt x="4587" y="7194"/>
                    </a:cubicBezTo>
                    <a:cubicBezTo>
                      <a:pt x="7193" y="11079"/>
                      <a:pt x="9298" y="14211"/>
                      <a:pt x="9399" y="14211"/>
                    </a:cubicBezTo>
                    <a:cubicBezTo>
                      <a:pt x="9499" y="14086"/>
                      <a:pt x="7419" y="10953"/>
                      <a:pt x="4787" y="6993"/>
                    </a:cubicBezTo>
                    <a:cubicBezTo>
                      <a:pt x="2281" y="3134"/>
                      <a:pt x="100" y="1"/>
                      <a:pt x="100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421" name="Google Shape;3421;p37"/>
              <p:cNvSpPr/>
              <p:nvPr/>
            </p:nvSpPr>
            <p:spPr>
              <a:xfrm rot="5400000" flipH="1">
                <a:off x="6519525" y="5040788"/>
                <a:ext cx="326475" cy="214400"/>
              </a:xfrm>
              <a:custGeom>
                <a:avLst/>
                <a:gdLst/>
                <a:ahLst/>
                <a:cxnLst/>
                <a:rect l="l" t="t" r="r" b="b"/>
                <a:pathLst>
                  <a:path w="13059" h="8576" extrusionOk="0">
                    <a:moveTo>
                      <a:pt x="12958" y="0"/>
                    </a:moveTo>
                    <a:cubicBezTo>
                      <a:pt x="12958" y="0"/>
                      <a:pt x="10025" y="1880"/>
                      <a:pt x="6492" y="4186"/>
                    </a:cubicBezTo>
                    <a:cubicBezTo>
                      <a:pt x="2833" y="6592"/>
                      <a:pt x="0" y="8471"/>
                      <a:pt x="0" y="8572"/>
                    </a:cubicBezTo>
                    <a:cubicBezTo>
                      <a:pt x="0" y="8574"/>
                      <a:pt x="2" y="8575"/>
                      <a:pt x="6" y="8575"/>
                    </a:cubicBezTo>
                    <a:cubicBezTo>
                      <a:pt x="156" y="8575"/>
                      <a:pt x="3124" y="6731"/>
                      <a:pt x="6592" y="4386"/>
                    </a:cubicBezTo>
                    <a:cubicBezTo>
                      <a:pt x="10126" y="2105"/>
                      <a:pt x="13058" y="100"/>
                      <a:pt x="12958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422" name="Google Shape;3422;p37"/>
              <p:cNvSpPr/>
              <p:nvPr/>
            </p:nvSpPr>
            <p:spPr>
              <a:xfrm rot="5400000" flipH="1">
                <a:off x="6632063" y="4977875"/>
                <a:ext cx="78325" cy="357775"/>
              </a:xfrm>
              <a:custGeom>
                <a:avLst/>
                <a:gdLst/>
                <a:ahLst/>
                <a:cxnLst/>
                <a:rect l="l" t="t" r="r" b="b"/>
                <a:pathLst>
                  <a:path w="3133" h="14311" extrusionOk="0">
                    <a:moveTo>
                      <a:pt x="3008" y="0"/>
                    </a:moveTo>
                    <a:cubicBezTo>
                      <a:pt x="2907" y="0"/>
                      <a:pt x="2181" y="3258"/>
                      <a:pt x="1454" y="7118"/>
                    </a:cubicBezTo>
                    <a:cubicBezTo>
                      <a:pt x="627" y="11078"/>
                      <a:pt x="0" y="14311"/>
                      <a:pt x="100" y="14311"/>
                    </a:cubicBezTo>
                    <a:cubicBezTo>
                      <a:pt x="100" y="14311"/>
                      <a:pt x="827" y="11178"/>
                      <a:pt x="1654" y="7218"/>
                    </a:cubicBezTo>
                    <a:cubicBezTo>
                      <a:pt x="2506" y="3258"/>
                      <a:pt x="3133" y="0"/>
                      <a:pt x="3008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423" name="Google Shape;3423;p37"/>
              <p:cNvSpPr/>
              <p:nvPr/>
            </p:nvSpPr>
            <p:spPr>
              <a:xfrm rot="5400000" flipH="1">
                <a:off x="6493450" y="5103688"/>
                <a:ext cx="391625" cy="81100"/>
              </a:xfrm>
              <a:custGeom>
                <a:avLst/>
                <a:gdLst/>
                <a:ahLst/>
                <a:cxnLst/>
                <a:rect l="l" t="t" r="r" b="b"/>
                <a:pathLst>
                  <a:path w="15665" h="3244" extrusionOk="0">
                    <a:moveTo>
                      <a:pt x="126" y="0"/>
                    </a:moveTo>
                    <a:lnTo>
                      <a:pt x="126" y="0"/>
                    </a:lnTo>
                    <a:cubicBezTo>
                      <a:pt x="1" y="100"/>
                      <a:pt x="3560" y="952"/>
                      <a:pt x="7845" y="1780"/>
                    </a:cubicBezTo>
                    <a:cubicBezTo>
                      <a:pt x="11829" y="2642"/>
                      <a:pt x="15163" y="3244"/>
                      <a:pt x="15613" y="3244"/>
                    </a:cubicBezTo>
                    <a:cubicBezTo>
                      <a:pt x="15647" y="3244"/>
                      <a:pt x="15665" y="3240"/>
                      <a:pt x="15665" y="3233"/>
                    </a:cubicBezTo>
                    <a:cubicBezTo>
                      <a:pt x="15665" y="3233"/>
                      <a:pt x="12231" y="2406"/>
                      <a:pt x="7946" y="1579"/>
                    </a:cubicBezTo>
                    <a:cubicBezTo>
                      <a:pt x="3560" y="627"/>
                      <a:pt x="126" y="0"/>
                      <a:pt x="126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424" name="Google Shape;3424;p37"/>
              <p:cNvSpPr/>
              <p:nvPr/>
            </p:nvSpPr>
            <p:spPr>
              <a:xfrm rot="5400000" flipH="1">
                <a:off x="6783363" y="5207500"/>
                <a:ext cx="62675" cy="70825"/>
              </a:xfrm>
              <a:custGeom>
                <a:avLst/>
                <a:gdLst/>
                <a:ahLst/>
                <a:cxnLst/>
                <a:rect l="l" t="t" r="r" b="b"/>
                <a:pathLst>
                  <a:path w="2507" h="2833" extrusionOk="0">
                    <a:moveTo>
                      <a:pt x="2181" y="0"/>
                    </a:moveTo>
                    <a:lnTo>
                      <a:pt x="2181" y="752"/>
                    </a:lnTo>
                    <a:lnTo>
                      <a:pt x="2181" y="2426"/>
                    </a:lnTo>
                    <a:lnTo>
                      <a:pt x="2181" y="2426"/>
                    </a:lnTo>
                    <a:cubicBezTo>
                      <a:pt x="1142" y="2010"/>
                      <a:pt x="292" y="1665"/>
                      <a:pt x="57" y="1665"/>
                    </a:cubicBezTo>
                    <a:cubicBezTo>
                      <a:pt x="29" y="1665"/>
                      <a:pt x="10" y="1669"/>
                      <a:pt x="0" y="1679"/>
                    </a:cubicBezTo>
                    <a:cubicBezTo>
                      <a:pt x="0" y="1779"/>
                      <a:pt x="1028" y="2206"/>
                      <a:pt x="2281" y="2732"/>
                    </a:cubicBezTo>
                    <a:lnTo>
                      <a:pt x="2506" y="2832"/>
                    </a:lnTo>
                    <a:lnTo>
                      <a:pt x="2506" y="2632"/>
                    </a:lnTo>
                    <a:lnTo>
                      <a:pt x="2506" y="2506"/>
                    </a:lnTo>
                    <a:cubicBezTo>
                      <a:pt x="2506" y="1779"/>
                      <a:pt x="2381" y="1153"/>
                      <a:pt x="2381" y="752"/>
                    </a:cubicBezTo>
                    <a:cubicBezTo>
                      <a:pt x="2281" y="326"/>
                      <a:pt x="2281" y="0"/>
                      <a:pt x="2181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425" name="Google Shape;3425;p37"/>
              <p:cNvSpPr/>
              <p:nvPr/>
            </p:nvSpPr>
            <p:spPr>
              <a:xfrm rot="5400000" flipH="1">
                <a:off x="6508000" y="5016088"/>
                <a:ext cx="62675" cy="67700"/>
              </a:xfrm>
              <a:custGeom>
                <a:avLst/>
                <a:gdLst/>
                <a:ahLst/>
                <a:cxnLst/>
                <a:rect l="l" t="t" r="r" b="b"/>
                <a:pathLst>
                  <a:path w="2507" h="2708" extrusionOk="0">
                    <a:moveTo>
                      <a:pt x="101" y="1"/>
                    </a:moveTo>
                    <a:lnTo>
                      <a:pt x="101" y="101"/>
                    </a:lnTo>
                    <a:lnTo>
                      <a:pt x="101" y="201"/>
                    </a:lnTo>
                    <a:cubicBezTo>
                      <a:pt x="1" y="953"/>
                      <a:pt x="101" y="1580"/>
                      <a:pt x="201" y="1981"/>
                    </a:cubicBezTo>
                    <a:cubicBezTo>
                      <a:pt x="201" y="2507"/>
                      <a:pt x="301" y="2708"/>
                      <a:pt x="301" y="2708"/>
                    </a:cubicBezTo>
                    <a:cubicBezTo>
                      <a:pt x="301" y="2708"/>
                      <a:pt x="427" y="2407"/>
                      <a:pt x="301" y="1981"/>
                    </a:cubicBezTo>
                    <a:lnTo>
                      <a:pt x="301" y="400"/>
                    </a:lnTo>
                    <a:lnTo>
                      <a:pt x="301" y="400"/>
                    </a:lnTo>
                    <a:cubicBezTo>
                      <a:pt x="1395" y="800"/>
                      <a:pt x="2258" y="1072"/>
                      <a:pt x="2461" y="1072"/>
                    </a:cubicBezTo>
                    <a:cubicBezTo>
                      <a:pt x="2491" y="1072"/>
                      <a:pt x="2507" y="1066"/>
                      <a:pt x="2507" y="1053"/>
                    </a:cubicBezTo>
                    <a:cubicBezTo>
                      <a:pt x="2507" y="1053"/>
                      <a:pt x="1554" y="527"/>
                      <a:pt x="201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426" name="Google Shape;3426;p37"/>
              <p:cNvSpPr/>
              <p:nvPr/>
            </p:nvSpPr>
            <p:spPr>
              <a:xfrm rot="5400000" flipH="1">
                <a:off x="6564063" y="5056500"/>
                <a:ext cx="41375" cy="49525"/>
              </a:xfrm>
              <a:custGeom>
                <a:avLst/>
                <a:gdLst/>
                <a:ahLst/>
                <a:cxnLst/>
                <a:rect l="l" t="t" r="r" b="b"/>
                <a:pathLst>
                  <a:path w="1655" h="1981" extrusionOk="0">
                    <a:moveTo>
                      <a:pt x="0" y="0"/>
                    </a:moveTo>
                    <a:lnTo>
                      <a:pt x="0" y="201"/>
                    </a:lnTo>
                    <a:cubicBezTo>
                      <a:pt x="0" y="727"/>
                      <a:pt x="0" y="1153"/>
                      <a:pt x="101" y="1454"/>
                    </a:cubicBezTo>
                    <a:cubicBezTo>
                      <a:pt x="101" y="1780"/>
                      <a:pt x="101" y="1980"/>
                      <a:pt x="201" y="1980"/>
                    </a:cubicBezTo>
                    <a:lnTo>
                      <a:pt x="201" y="1454"/>
                    </a:lnTo>
                    <a:lnTo>
                      <a:pt x="201" y="340"/>
                    </a:lnTo>
                    <a:lnTo>
                      <a:pt x="201" y="340"/>
                    </a:lnTo>
                    <a:cubicBezTo>
                      <a:pt x="877" y="607"/>
                      <a:pt x="1466" y="847"/>
                      <a:pt x="1617" y="847"/>
                    </a:cubicBezTo>
                    <a:cubicBezTo>
                      <a:pt x="1642" y="847"/>
                      <a:pt x="1655" y="841"/>
                      <a:pt x="1655" y="827"/>
                    </a:cubicBezTo>
                    <a:cubicBezTo>
                      <a:pt x="1655" y="727"/>
                      <a:pt x="1028" y="401"/>
                      <a:pt x="201" y="100"/>
                    </a:cubicBez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427" name="Google Shape;3427;p37"/>
              <p:cNvSpPr/>
              <p:nvPr/>
            </p:nvSpPr>
            <p:spPr>
              <a:xfrm rot="5400000" flipH="1">
                <a:off x="6747150" y="4981438"/>
                <a:ext cx="70825" cy="61200"/>
              </a:xfrm>
              <a:custGeom>
                <a:avLst/>
                <a:gdLst/>
                <a:ahLst/>
                <a:cxnLst/>
                <a:rect l="l" t="t" r="r" b="b"/>
                <a:pathLst>
                  <a:path w="2833" h="2448" extrusionOk="0">
                    <a:moveTo>
                      <a:pt x="1154" y="1"/>
                    </a:moveTo>
                    <a:cubicBezTo>
                      <a:pt x="1054" y="1"/>
                      <a:pt x="627" y="928"/>
                      <a:pt x="101" y="2281"/>
                    </a:cubicBezTo>
                    <a:lnTo>
                      <a:pt x="1" y="2407"/>
                    </a:lnTo>
                    <a:lnTo>
                      <a:pt x="327" y="2407"/>
                    </a:lnTo>
                    <a:cubicBezTo>
                      <a:pt x="506" y="2435"/>
                      <a:pt x="685" y="2448"/>
                      <a:pt x="861" y="2448"/>
                    </a:cubicBezTo>
                    <a:cubicBezTo>
                      <a:pt x="1301" y="2448"/>
                      <a:pt x="1723" y="2371"/>
                      <a:pt x="2081" y="2281"/>
                    </a:cubicBezTo>
                    <a:cubicBezTo>
                      <a:pt x="2507" y="2281"/>
                      <a:pt x="2833" y="2181"/>
                      <a:pt x="2833" y="2181"/>
                    </a:cubicBezTo>
                    <a:cubicBezTo>
                      <a:pt x="2833" y="2181"/>
                      <a:pt x="2507" y="2081"/>
                      <a:pt x="2081" y="2081"/>
                    </a:cubicBezTo>
                    <a:cubicBezTo>
                      <a:pt x="1591" y="2081"/>
                      <a:pt x="980" y="2177"/>
                      <a:pt x="367" y="2181"/>
                    </a:cubicBezTo>
                    <a:lnTo>
                      <a:pt x="367" y="2181"/>
                    </a:lnTo>
                    <a:cubicBezTo>
                      <a:pt x="850" y="974"/>
                      <a:pt x="1251" y="1"/>
                      <a:pt x="1154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428" name="Google Shape;3428;p37"/>
              <p:cNvSpPr/>
              <p:nvPr/>
            </p:nvSpPr>
            <p:spPr>
              <a:xfrm rot="5400000" flipH="1">
                <a:off x="6727288" y="5036750"/>
                <a:ext cx="47025" cy="42025"/>
              </a:xfrm>
              <a:custGeom>
                <a:avLst/>
                <a:gdLst/>
                <a:ahLst/>
                <a:cxnLst/>
                <a:rect l="l" t="t" r="r" b="b"/>
                <a:pathLst>
                  <a:path w="1881" h="1681" extrusionOk="0">
                    <a:moveTo>
                      <a:pt x="828" y="1"/>
                    </a:moveTo>
                    <a:cubicBezTo>
                      <a:pt x="727" y="1"/>
                      <a:pt x="427" y="627"/>
                      <a:pt x="1" y="1480"/>
                    </a:cubicBezTo>
                    <a:lnTo>
                      <a:pt x="1" y="1680"/>
                    </a:lnTo>
                    <a:lnTo>
                      <a:pt x="201" y="1680"/>
                    </a:lnTo>
                    <a:cubicBezTo>
                      <a:pt x="627" y="1680"/>
                      <a:pt x="1153" y="1680"/>
                      <a:pt x="1454" y="1580"/>
                    </a:cubicBezTo>
                    <a:cubicBezTo>
                      <a:pt x="1780" y="1580"/>
                      <a:pt x="1880" y="1580"/>
                      <a:pt x="1880" y="1480"/>
                    </a:cubicBezTo>
                    <a:cubicBezTo>
                      <a:pt x="1880" y="1480"/>
                      <a:pt x="1680" y="1379"/>
                      <a:pt x="1354" y="1379"/>
                    </a:cubicBezTo>
                    <a:cubicBezTo>
                      <a:pt x="1086" y="1379"/>
                      <a:pt x="719" y="1459"/>
                      <a:pt x="342" y="1476"/>
                    </a:cubicBezTo>
                    <a:lnTo>
                      <a:pt x="342" y="1476"/>
                    </a:lnTo>
                    <a:cubicBezTo>
                      <a:pt x="644" y="691"/>
                      <a:pt x="828" y="1"/>
                      <a:pt x="828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429" name="Google Shape;3429;p37"/>
              <p:cNvSpPr/>
              <p:nvPr/>
            </p:nvSpPr>
            <p:spPr>
              <a:xfrm rot="5400000" flipH="1">
                <a:off x="6547963" y="5262825"/>
                <a:ext cx="68325" cy="59825"/>
              </a:xfrm>
              <a:custGeom>
                <a:avLst/>
                <a:gdLst/>
                <a:ahLst/>
                <a:cxnLst/>
                <a:rect l="l" t="t" r="r" b="b"/>
                <a:pathLst>
                  <a:path w="2733" h="2393" extrusionOk="0">
                    <a:moveTo>
                      <a:pt x="2507" y="1"/>
                    </a:moveTo>
                    <a:cubicBezTo>
                      <a:pt x="1780" y="1"/>
                      <a:pt x="1154" y="101"/>
                      <a:pt x="728" y="101"/>
                    </a:cubicBezTo>
                    <a:cubicBezTo>
                      <a:pt x="226" y="201"/>
                      <a:pt x="1" y="201"/>
                      <a:pt x="1" y="302"/>
                    </a:cubicBezTo>
                    <a:lnTo>
                      <a:pt x="2324" y="302"/>
                    </a:lnTo>
                    <a:cubicBezTo>
                      <a:pt x="1849" y="1462"/>
                      <a:pt x="1585" y="2382"/>
                      <a:pt x="1680" y="2382"/>
                    </a:cubicBezTo>
                    <a:cubicBezTo>
                      <a:pt x="1680" y="2389"/>
                      <a:pt x="1682" y="2392"/>
                      <a:pt x="1685" y="2392"/>
                    </a:cubicBezTo>
                    <a:cubicBezTo>
                      <a:pt x="1737" y="2392"/>
                      <a:pt x="2235" y="1386"/>
                      <a:pt x="2733" y="201"/>
                    </a:cubicBezTo>
                    <a:lnTo>
                      <a:pt x="2733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430" name="Google Shape;3430;p37"/>
              <p:cNvSpPr/>
              <p:nvPr/>
            </p:nvSpPr>
            <p:spPr>
              <a:xfrm rot="5400000" flipH="1">
                <a:off x="6588825" y="5224738"/>
                <a:ext cx="49525" cy="44500"/>
              </a:xfrm>
              <a:custGeom>
                <a:avLst/>
                <a:gdLst/>
                <a:ahLst/>
                <a:cxnLst/>
                <a:rect l="l" t="t" r="r" b="b"/>
                <a:pathLst>
                  <a:path w="1981" h="1780" extrusionOk="0">
                    <a:moveTo>
                      <a:pt x="1780" y="1"/>
                    </a:moveTo>
                    <a:cubicBezTo>
                      <a:pt x="1254" y="1"/>
                      <a:pt x="828" y="101"/>
                      <a:pt x="527" y="101"/>
                    </a:cubicBezTo>
                    <a:cubicBezTo>
                      <a:pt x="201" y="201"/>
                      <a:pt x="0" y="201"/>
                      <a:pt x="0" y="201"/>
                    </a:cubicBezTo>
                    <a:cubicBezTo>
                      <a:pt x="0" y="326"/>
                      <a:pt x="201" y="326"/>
                      <a:pt x="527" y="326"/>
                    </a:cubicBezTo>
                    <a:lnTo>
                      <a:pt x="1560" y="326"/>
                    </a:lnTo>
                    <a:cubicBezTo>
                      <a:pt x="1219" y="1151"/>
                      <a:pt x="1038" y="1688"/>
                      <a:pt x="1153" y="1780"/>
                    </a:cubicBezTo>
                    <a:cubicBezTo>
                      <a:pt x="1254" y="1780"/>
                      <a:pt x="1554" y="1153"/>
                      <a:pt x="1880" y="201"/>
                    </a:cubicBezTo>
                    <a:lnTo>
                      <a:pt x="1980" y="101"/>
                    </a:lnTo>
                    <a:lnTo>
                      <a:pt x="1780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431" name="Google Shape;3431;p37"/>
              <p:cNvSpPr/>
              <p:nvPr/>
            </p:nvSpPr>
            <p:spPr>
              <a:xfrm rot="5400000" flipH="1">
                <a:off x="6698550" y="5258638"/>
                <a:ext cx="41375" cy="47500"/>
              </a:xfrm>
              <a:custGeom>
                <a:avLst/>
                <a:gdLst/>
                <a:ahLst/>
                <a:cxnLst/>
                <a:rect l="l" t="t" r="r" b="b"/>
                <a:pathLst>
                  <a:path w="1655" h="1900" extrusionOk="0">
                    <a:moveTo>
                      <a:pt x="101" y="1"/>
                    </a:moveTo>
                    <a:cubicBezTo>
                      <a:pt x="101" y="101"/>
                      <a:pt x="201" y="226"/>
                      <a:pt x="401" y="427"/>
                    </a:cubicBezTo>
                    <a:cubicBezTo>
                      <a:pt x="607" y="609"/>
                      <a:pt x="957" y="812"/>
                      <a:pt x="1264" y="1074"/>
                    </a:cubicBezTo>
                    <a:lnTo>
                      <a:pt x="1264" y="1074"/>
                    </a:lnTo>
                    <a:cubicBezTo>
                      <a:pt x="533" y="1540"/>
                      <a:pt x="0" y="1880"/>
                      <a:pt x="0" y="1880"/>
                    </a:cubicBezTo>
                    <a:cubicBezTo>
                      <a:pt x="0" y="1894"/>
                      <a:pt x="13" y="1900"/>
                      <a:pt x="36" y="1900"/>
                    </a:cubicBezTo>
                    <a:cubicBezTo>
                      <a:pt x="192" y="1900"/>
                      <a:pt x="835" y="1624"/>
                      <a:pt x="1554" y="1254"/>
                    </a:cubicBezTo>
                    <a:lnTo>
                      <a:pt x="1654" y="1154"/>
                    </a:lnTo>
                    <a:lnTo>
                      <a:pt x="1554" y="1053"/>
                    </a:lnTo>
                    <a:lnTo>
                      <a:pt x="1554" y="953"/>
                    </a:lnTo>
                    <a:cubicBezTo>
                      <a:pt x="1153" y="627"/>
                      <a:pt x="827" y="427"/>
                      <a:pt x="527" y="327"/>
                    </a:cubicBezTo>
                    <a:cubicBezTo>
                      <a:pt x="301" y="101"/>
                      <a:pt x="101" y="1"/>
                      <a:pt x="101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432" name="Google Shape;3432;p37"/>
              <p:cNvSpPr/>
              <p:nvPr/>
            </p:nvSpPr>
            <p:spPr>
              <a:xfrm rot="5400000" flipH="1">
                <a:off x="6785875" y="5103488"/>
                <a:ext cx="50150" cy="47025"/>
              </a:xfrm>
              <a:custGeom>
                <a:avLst/>
                <a:gdLst/>
                <a:ahLst/>
                <a:cxnLst/>
                <a:rect l="l" t="t" r="r" b="b"/>
                <a:pathLst>
                  <a:path w="2006" h="1881" extrusionOk="0">
                    <a:moveTo>
                      <a:pt x="126" y="1"/>
                    </a:moveTo>
                    <a:cubicBezTo>
                      <a:pt x="0" y="126"/>
                      <a:pt x="226" y="853"/>
                      <a:pt x="527" y="1680"/>
                    </a:cubicBezTo>
                    <a:lnTo>
                      <a:pt x="627" y="1880"/>
                    </a:lnTo>
                    <a:lnTo>
                      <a:pt x="752" y="1780"/>
                    </a:lnTo>
                    <a:lnTo>
                      <a:pt x="752" y="1680"/>
                    </a:lnTo>
                    <a:cubicBezTo>
                      <a:pt x="1153" y="1479"/>
                      <a:pt x="1479" y="1053"/>
                      <a:pt x="1680" y="853"/>
                    </a:cubicBezTo>
                    <a:cubicBezTo>
                      <a:pt x="1880" y="627"/>
                      <a:pt x="2005" y="427"/>
                      <a:pt x="2005" y="427"/>
                    </a:cubicBezTo>
                    <a:cubicBezTo>
                      <a:pt x="1880" y="427"/>
                      <a:pt x="1780" y="527"/>
                      <a:pt x="1479" y="752"/>
                    </a:cubicBezTo>
                    <a:cubicBezTo>
                      <a:pt x="1287" y="923"/>
                      <a:pt x="1041" y="1166"/>
                      <a:pt x="771" y="1374"/>
                    </a:cubicBezTo>
                    <a:lnTo>
                      <a:pt x="771" y="1374"/>
                    </a:lnTo>
                    <a:cubicBezTo>
                      <a:pt x="478" y="632"/>
                      <a:pt x="218" y="1"/>
                      <a:pt x="126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433" name="Google Shape;3433;p37"/>
              <p:cNvSpPr/>
              <p:nvPr/>
            </p:nvSpPr>
            <p:spPr>
              <a:xfrm rot="5400000" flipH="1">
                <a:off x="6528675" y="5164588"/>
                <a:ext cx="49525" cy="44500"/>
              </a:xfrm>
              <a:custGeom>
                <a:avLst/>
                <a:gdLst/>
                <a:ahLst/>
                <a:cxnLst/>
                <a:rect l="l" t="t" r="r" b="b"/>
                <a:pathLst>
                  <a:path w="1981" h="1780" extrusionOk="0">
                    <a:moveTo>
                      <a:pt x="1354" y="1"/>
                    </a:moveTo>
                    <a:lnTo>
                      <a:pt x="1254" y="101"/>
                    </a:lnTo>
                    <a:cubicBezTo>
                      <a:pt x="828" y="427"/>
                      <a:pt x="502" y="727"/>
                      <a:pt x="301" y="1053"/>
                    </a:cubicBezTo>
                    <a:cubicBezTo>
                      <a:pt x="101" y="1254"/>
                      <a:pt x="0" y="1354"/>
                      <a:pt x="101" y="1454"/>
                    </a:cubicBezTo>
                    <a:cubicBezTo>
                      <a:pt x="101" y="1454"/>
                      <a:pt x="201" y="1354"/>
                      <a:pt x="502" y="1153"/>
                    </a:cubicBezTo>
                    <a:lnTo>
                      <a:pt x="1213" y="442"/>
                    </a:lnTo>
                    <a:lnTo>
                      <a:pt x="1213" y="442"/>
                    </a:lnTo>
                    <a:cubicBezTo>
                      <a:pt x="1505" y="1258"/>
                      <a:pt x="1766" y="1780"/>
                      <a:pt x="1880" y="1780"/>
                    </a:cubicBezTo>
                    <a:cubicBezTo>
                      <a:pt x="1980" y="1780"/>
                      <a:pt x="1755" y="1053"/>
                      <a:pt x="1454" y="201"/>
                    </a:cubicBezTo>
                    <a:lnTo>
                      <a:pt x="1354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434" name="Google Shape;3434;p37"/>
              <p:cNvSpPr/>
              <p:nvPr/>
            </p:nvSpPr>
            <p:spPr>
              <a:xfrm rot="5400000" flipH="1">
                <a:off x="6643525" y="5002738"/>
                <a:ext cx="42025" cy="47400"/>
              </a:xfrm>
              <a:custGeom>
                <a:avLst/>
                <a:gdLst/>
                <a:ahLst/>
                <a:cxnLst/>
                <a:rect l="l" t="t" r="r" b="b"/>
                <a:pathLst>
                  <a:path w="1681" h="1896" extrusionOk="0">
                    <a:moveTo>
                      <a:pt x="1560" y="1"/>
                    </a:moveTo>
                    <a:cubicBezTo>
                      <a:pt x="1445" y="1"/>
                      <a:pt x="864" y="362"/>
                      <a:pt x="101" y="743"/>
                    </a:cubicBezTo>
                    <a:lnTo>
                      <a:pt x="1" y="843"/>
                    </a:lnTo>
                    <a:lnTo>
                      <a:pt x="101" y="1044"/>
                    </a:lnTo>
                    <a:cubicBezTo>
                      <a:pt x="527" y="1370"/>
                      <a:pt x="953" y="1470"/>
                      <a:pt x="1154" y="1670"/>
                    </a:cubicBezTo>
                    <a:cubicBezTo>
                      <a:pt x="1455" y="1796"/>
                      <a:pt x="1680" y="1896"/>
                      <a:pt x="1680" y="1896"/>
                    </a:cubicBezTo>
                    <a:cubicBezTo>
                      <a:pt x="1680" y="1796"/>
                      <a:pt x="1580" y="1670"/>
                      <a:pt x="1254" y="1470"/>
                    </a:cubicBezTo>
                    <a:cubicBezTo>
                      <a:pt x="1075" y="1291"/>
                      <a:pt x="715" y="1091"/>
                      <a:pt x="426" y="908"/>
                    </a:cubicBezTo>
                    <a:lnTo>
                      <a:pt x="426" y="908"/>
                    </a:lnTo>
                    <a:cubicBezTo>
                      <a:pt x="1161" y="452"/>
                      <a:pt x="1671" y="16"/>
                      <a:pt x="1580" y="16"/>
                    </a:cubicBezTo>
                    <a:cubicBezTo>
                      <a:pt x="1580" y="6"/>
                      <a:pt x="1573" y="1"/>
                      <a:pt x="1560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435" name="Google Shape;3435;p37"/>
              <p:cNvSpPr/>
              <p:nvPr/>
            </p:nvSpPr>
            <p:spPr>
              <a:xfrm rot="5400000" flipH="1">
                <a:off x="6723538" y="5098175"/>
                <a:ext cx="67675" cy="65175"/>
              </a:xfrm>
              <a:custGeom>
                <a:avLst/>
                <a:gdLst/>
                <a:ahLst/>
                <a:cxnLst/>
                <a:rect l="l" t="t" r="r" b="b"/>
                <a:pathLst>
                  <a:path w="2707" h="2607" extrusionOk="0">
                    <a:moveTo>
                      <a:pt x="0" y="0"/>
                    </a:moveTo>
                    <a:cubicBezTo>
                      <a:pt x="0" y="0"/>
                      <a:pt x="201" y="1153"/>
                      <a:pt x="627" y="2406"/>
                    </a:cubicBezTo>
                    <a:lnTo>
                      <a:pt x="627" y="2607"/>
                    </a:lnTo>
                    <a:lnTo>
                      <a:pt x="827" y="2506"/>
                    </a:lnTo>
                    <a:cubicBezTo>
                      <a:pt x="1454" y="2105"/>
                      <a:pt x="1880" y="1579"/>
                      <a:pt x="2181" y="1253"/>
                    </a:cubicBezTo>
                    <a:cubicBezTo>
                      <a:pt x="2506" y="952"/>
                      <a:pt x="2707" y="727"/>
                      <a:pt x="2707" y="727"/>
                    </a:cubicBezTo>
                    <a:cubicBezTo>
                      <a:pt x="2690" y="710"/>
                      <a:pt x="2671" y="703"/>
                      <a:pt x="2648" y="703"/>
                    </a:cubicBezTo>
                    <a:cubicBezTo>
                      <a:pt x="2531" y="703"/>
                      <a:pt x="2332" y="902"/>
                      <a:pt x="2080" y="1153"/>
                    </a:cubicBezTo>
                    <a:cubicBezTo>
                      <a:pt x="1669" y="1346"/>
                      <a:pt x="1281" y="1843"/>
                      <a:pt x="782" y="2171"/>
                    </a:cubicBezTo>
                    <a:lnTo>
                      <a:pt x="782" y="2171"/>
                    </a:lnTo>
                    <a:cubicBezTo>
                      <a:pt x="380" y="978"/>
                      <a:pt x="97" y="0"/>
                      <a:pt x="0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436" name="Google Shape;3436;p37"/>
              <p:cNvSpPr/>
              <p:nvPr/>
            </p:nvSpPr>
            <p:spPr>
              <a:xfrm rot="5400000" flipH="1">
                <a:off x="6680050" y="5185638"/>
                <a:ext cx="65200" cy="65675"/>
              </a:xfrm>
              <a:custGeom>
                <a:avLst/>
                <a:gdLst/>
                <a:ahLst/>
                <a:cxnLst/>
                <a:rect l="l" t="t" r="r" b="b"/>
                <a:pathLst>
                  <a:path w="2608" h="2627" extrusionOk="0">
                    <a:moveTo>
                      <a:pt x="727" y="1"/>
                    </a:moveTo>
                    <a:cubicBezTo>
                      <a:pt x="627" y="1"/>
                      <a:pt x="828" y="201"/>
                      <a:pt x="1153" y="627"/>
                    </a:cubicBezTo>
                    <a:cubicBezTo>
                      <a:pt x="1336" y="925"/>
                      <a:pt x="1791" y="1368"/>
                      <a:pt x="2117" y="1844"/>
                    </a:cubicBezTo>
                    <a:lnTo>
                      <a:pt x="2117" y="1844"/>
                    </a:lnTo>
                    <a:cubicBezTo>
                      <a:pt x="949" y="2236"/>
                      <a:pt x="1" y="2512"/>
                      <a:pt x="1" y="2607"/>
                    </a:cubicBezTo>
                    <a:cubicBezTo>
                      <a:pt x="1" y="2620"/>
                      <a:pt x="21" y="2627"/>
                      <a:pt x="60" y="2627"/>
                    </a:cubicBezTo>
                    <a:cubicBezTo>
                      <a:pt x="310" y="2627"/>
                      <a:pt x="1320" y="2363"/>
                      <a:pt x="2407" y="2081"/>
                    </a:cubicBezTo>
                    <a:lnTo>
                      <a:pt x="2607" y="1980"/>
                    </a:lnTo>
                    <a:lnTo>
                      <a:pt x="2507" y="1880"/>
                    </a:lnTo>
                    <a:lnTo>
                      <a:pt x="2507" y="1780"/>
                    </a:lnTo>
                    <a:cubicBezTo>
                      <a:pt x="2081" y="1254"/>
                      <a:pt x="1579" y="828"/>
                      <a:pt x="1254" y="427"/>
                    </a:cubicBezTo>
                    <a:cubicBezTo>
                      <a:pt x="953" y="101"/>
                      <a:pt x="727" y="1"/>
                      <a:pt x="727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437" name="Google Shape;3437;p37"/>
              <p:cNvSpPr/>
              <p:nvPr/>
            </p:nvSpPr>
            <p:spPr>
              <a:xfrm rot="5400000" flipH="1">
                <a:off x="6587563" y="5140150"/>
                <a:ext cx="67700" cy="65200"/>
              </a:xfrm>
              <a:custGeom>
                <a:avLst/>
                <a:gdLst/>
                <a:ahLst/>
                <a:cxnLst/>
                <a:rect l="l" t="t" r="r" b="b"/>
                <a:pathLst>
                  <a:path w="2708" h="2608" extrusionOk="0">
                    <a:moveTo>
                      <a:pt x="2081" y="1"/>
                    </a:moveTo>
                    <a:lnTo>
                      <a:pt x="1881" y="101"/>
                    </a:lnTo>
                    <a:lnTo>
                      <a:pt x="1881" y="201"/>
                    </a:lnTo>
                    <a:cubicBezTo>
                      <a:pt x="1254" y="627"/>
                      <a:pt x="828" y="1053"/>
                      <a:pt x="527" y="1354"/>
                    </a:cubicBezTo>
                    <a:cubicBezTo>
                      <a:pt x="201" y="1680"/>
                      <a:pt x="1" y="1880"/>
                      <a:pt x="1" y="1880"/>
                    </a:cubicBezTo>
                    <a:cubicBezTo>
                      <a:pt x="1" y="1898"/>
                      <a:pt x="10" y="1906"/>
                      <a:pt x="27" y="1906"/>
                    </a:cubicBezTo>
                    <a:cubicBezTo>
                      <a:pt x="107" y="1906"/>
                      <a:pt x="359" y="1723"/>
                      <a:pt x="628" y="1454"/>
                    </a:cubicBezTo>
                    <a:cubicBezTo>
                      <a:pt x="1038" y="1261"/>
                      <a:pt x="1425" y="859"/>
                      <a:pt x="1923" y="472"/>
                    </a:cubicBezTo>
                    <a:lnTo>
                      <a:pt x="1923" y="472"/>
                    </a:lnTo>
                    <a:cubicBezTo>
                      <a:pt x="2220" y="1648"/>
                      <a:pt x="2612" y="2607"/>
                      <a:pt x="2708" y="2607"/>
                    </a:cubicBezTo>
                    <a:cubicBezTo>
                      <a:pt x="2708" y="2607"/>
                      <a:pt x="2507" y="1555"/>
                      <a:pt x="2081" y="201"/>
                    </a:cubicBezTo>
                    <a:lnTo>
                      <a:pt x="2081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438" name="Google Shape;3438;p37"/>
              <p:cNvSpPr/>
              <p:nvPr/>
            </p:nvSpPr>
            <p:spPr>
              <a:xfrm rot="5400000" flipH="1">
                <a:off x="6633225" y="5051863"/>
                <a:ext cx="65200" cy="66325"/>
              </a:xfrm>
              <a:custGeom>
                <a:avLst/>
                <a:gdLst/>
                <a:ahLst/>
                <a:cxnLst/>
                <a:rect l="l" t="t" r="r" b="b"/>
                <a:pathLst>
                  <a:path w="2608" h="2653" extrusionOk="0">
                    <a:moveTo>
                      <a:pt x="2518" y="1"/>
                    </a:moveTo>
                    <a:cubicBezTo>
                      <a:pt x="2223" y="1"/>
                      <a:pt x="1287" y="264"/>
                      <a:pt x="201" y="547"/>
                    </a:cubicBezTo>
                    <a:lnTo>
                      <a:pt x="1" y="647"/>
                    </a:lnTo>
                    <a:lnTo>
                      <a:pt x="101" y="747"/>
                    </a:lnTo>
                    <a:lnTo>
                      <a:pt x="101" y="847"/>
                    </a:lnTo>
                    <a:cubicBezTo>
                      <a:pt x="502" y="1374"/>
                      <a:pt x="1028" y="1900"/>
                      <a:pt x="1354" y="2226"/>
                    </a:cubicBezTo>
                    <a:cubicBezTo>
                      <a:pt x="1602" y="2473"/>
                      <a:pt x="1798" y="2653"/>
                      <a:pt x="1860" y="2653"/>
                    </a:cubicBezTo>
                    <a:cubicBezTo>
                      <a:pt x="1874" y="2653"/>
                      <a:pt x="1881" y="2645"/>
                      <a:pt x="1881" y="2627"/>
                    </a:cubicBezTo>
                    <a:cubicBezTo>
                      <a:pt x="1881" y="2627"/>
                      <a:pt x="1755" y="2426"/>
                      <a:pt x="1455" y="2000"/>
                    </a:cubicBezTo>
                    <a:cubicBezTo>
                      <a:pt x="1154" y="1723"/>
                      <a:pt x="789" y="1338"/>
                      <a:pt x="400" y="788"/>
                    </a:cubicBezTo>
                    <a:lnTo>
                      <a:pt x="400" y="788"/>
                    </a:lnTo>
                    <a:cubicBezTo>
                      <a:pt x="1656" y="415"/>
                      <a:pt x="2607" y="116"/>
                      <a:pt x="2607" y="20"/>
                    </a:cubicBezTo>
                    <a:cubicBezTo>
                      <a:pt x="2594" y="7"/>
                      <a:pt x="2564" y="1"/>
                      <a:pt x="2518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rgbClr val="1F9388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Henny Penny"/>
              <a:buNone/>
              <a:defRPr sz="2800">
                <a:solidFill>
                  <a:schemeClr val="lt1"/>
                </a:solidFill>
                <a:latin typeface="Henny Penny"/>
                <a:ea typeface="Henny Penny"/>
                <a:cs typeface="Henny Penny"/>
                <a:sym typeface="Henny Penny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8BD59"/>
              </a:buClr>
              <a:buSzPts val="1800"/>
              <a:buFont typeface="Satisfy"/>
              <a:buChar char="●"/>
              <a:defRPr sz="1800">
                <a:solidFill>
                  <a:srgbClr val="F8BD59"/>
                </a:solidFill>
                <a:latin typeface="Satisfy"/>
                <a:ea typeface="Satisfy"/>
                <a:cs typeface="Satisfy"/>
                <a:sym typeface="Satisfy"/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F8BD59"/>
              </a:buClr>
              <a:buSzPts val="1400"/>
              <a:buFont typeface="Satisfy"/>
              <a:buChar char="○"/>
              <a:defRPr>
                <a:solidFill>
                  <a:srgbClr val="F8BD59"/>
                </a:solidFill>
                <a:latin typeface="Satisfy"/>
                <a:ea typeface="Satisfy"/>
                <a:cs typeface="Satisfy"/>
                <a:sym typeface="Satisfy"/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F8BD59"/>
              </a:buClr>
              <a:buSzPts val="1400"/>
              <a:buFont typeface="Satisfy"/>
              <a:buChar char="■"/>
              <a:defRPr>
                <a:solidFill>
                  <a:srgbClr val="F8BD59"/>
                </a:solidFill>
                <a:latin typeface="Satisfy"/>
                <a:ea typeface="Satisfy"/>
                <a:cs typeface="Satisfy"/>
                <a:sym typeface="Satisfy"/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F8BD59"/>
              </a:buClr>
              <a:buSzPts val="1400"/>
              <a:buFont typeface="Satisfy"/>
              <a:buChar char="●"/>
              <a:defRPr>
                <a:solidFill>
                  <a:srgbClr val="F8BD59"/>
                </a:solidFill>
                <a:latin typeface="Satisfy"/>
                <a:ea typeface="Satisfy"/>
                <a:cs typeface="Satisfy"/>
                <a:sym typeface="Satisfy"/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F8BD59"/>
              </a:buClr>
              <a:buSzPts val="1400"/>
              <a:buFont typeface="Satisfy"/>
              <a:buChar char="○"/>
              <a:defRPr>
                <a:solidFill>
                  <a:srgbClr val="F8BD59"/>
                </a:solidFill>
                <a:latin typeface="Satisfy"/>
                <a:ea typeface="Satisfy"/>
                <a:cs typeface="Satisfy"/>
                <a:sym typeface="Satisfy"/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F8BD59"/>
              </a:buClr>
              <a:buSzPts val="1400"/>
              <a:buFont typeface="Satisfy"/>
              <a:buChar char="■"/>
              <a:defRPr>
                <a:solidFill>
                  <a:srgbClr val="F8BD59"/>
                </a:solidFill>
                <a:latin typeface="Satisfy"/>
                <a:ea typeface="Satisfy"/>
                <a:cs typeface="Satisfy"/>
                <a:sym typeface="Satisfy"/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F8BD59"/>
              </a:buClr>
              <a:buSzPts val="1400"/>
              <a:buFont typeface="Satisfy"/>
              <a:buChar char="●"/>
              <a:defRPr>
                <a:solidFill>
                  <a:srgbClr val="F8BD59"/>
                </a:solidFill>
                <a:latin typeface="Satisfy"/>
                <a:ea typeface="Satisfy"/>
                <a:cs typeface="Satisfy"/>
                <a:sym typeface="Satisfy"/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F8BD59"/>
              </a:buClr>
              <a:buSzPts val="1400"/>
              <a:buFont typeface="Satisfy"/>
              <a:buChar char="○"/>
              <a:defRPr>
                <a:solidFill>
                  <a:srgbClr val="F8BD59"/>
                </a:solidFill>
                <a:latin typeface="Satisfy"/>
                <a:ea typeface="Satisfy"/>
                <a:cs typeface="Satisfy"/>
                <a:sym typeface="Satisfy"/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rgbClr val="F8BD59"/>
              </a:buClr>
              <a:buSzPts val="1400"/>
              <a:buFont typeface="Satisfy"/>
              <a:buChar char="■"/>
              <a:defRPr>
                <a:solidFill>
                  <a:srgbClr val="F8BD59"/>
                </a:solidFill>
                <a:latin typeface="Satisfy"/>
                <a:ea typeface="Satisfy"/>
                <a:cs typeface="Satisfy"/>
                <a:sym typeface="Satisfy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4" r:id="rId2"/>
    <p:sldLayoutId id="2147483657" r:id="rId3"/>
    <p:sldLayoutId id="2147483658" r:id="rId4"/>
    <p:sldLayoutId id="2147483679" r:id="rId5"/>
    <p:sldLayoutId id="2147483680" r:id="rId6"/>
    <p:sldLayoutId id="2147483681" r:id="rId7"/>
    <p:sldLayoutId id="2147483682" r:id="rId8"/>
    <p:sldLayoutId id="2147483683" r:id="rId9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drive.google.com/file/d/1oh8IzfStEajf3BOl45Y3R1_iRlzlCWec/view?usp=drivesdk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/>
        </a:solidFill>
        <a:effectLst/>
      </p:bgPr>
    </p:bg>
    <p:spTree>
      <p:nvGrpSpPr>
        <p:cNvPr id="1" name="Shape 37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55" name="Google Shape;3755;p44"/>
          <p:cNvSpPr txBox="1">
            <a:spLocks noGrp="1"/>
          </p:cNvSpPr>
          <p:nvPr>
            <p:ph type="title"/>
          </p:nvPr>
        </p:nvSpPr>
        <p:spPr>
          <a:xfrm>
            <a:off x="2510686" y="245912"/>
            <a:ext cx="6293564" cy="920371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/>
            <a:r>
              <a:rPr lang="es-MX" dirty="0"/>
              <a:t/>
            </a:r>
            <a:br>
              <a:rPr lang="es-MX" dirty="0"/>
            </a:br>
            <a:r>
              <a:rPr lang="es-MX" dirty="0"/>
              <a:t/>
            </a:r>
            <a:br>
              <a:rPr lang="es-MX" dirty="0"/>
            </a:br>
            <a:r>
              <a:rPr lang="es-MX" dirty="0"/>
              <a:t>Evidencia Unidad 3</a:t>
            </a:r>
            <a:endParaRPr dirty="0"/>
          </a:p>
        </p:txBody>
      </p:sp>
      <p:sp>
        <p:nvSpPr>
          <p:cNvPr id="3756" name="Google Shape;3756;p44"/>
          <p:cNvSpPr/>
          <p:nvPr/>
        </p:nvSpPr>
        <p:spPr>
          <a:xfrm>
            <a:off x="7930878" y="5337417"/>
            <a:ext cx="11530" cy="25126"/>
          </a:xfrm>
          <a:custGeom>
            <a:avLst/>
            <a:gdLst/>
            <a:ahLst/>
            <a:cxnLst/>
            <a:rect l="l" t="t" r="r" b="b"/>
            <a:pathLst>
              <a:path w="402" h="876" extrusionOk="0">
                <a:moveTo>
                  <a:pt x="151" y="1"/>
                </a:moveTo>
                <a:cubicBezTo>
                  <a:pt x="128" y="1"/>
                  <a:pt x="104" y="11"/>
                  <a:pt x="81" y="34"/>
                </a:cubicBezTo>
                <a:cubicBezTo>
                  <a:pt x="1" y="34"/>
                  <a:pt x="1" y="114"/>
                  <a:pt x="1" y="214"/>
                </a:cubicBezTo>
                <a:lnTo>
                  <a:pt x="81" y="795"/>
                </a:lnTo>
                <a:cubicBezTo>
                  <a:pt x="81" y="875"/>
                  <a:pt x="161" y="875"/>
                  <a:pt x="241" y="875"/>
                </a:cubicBezTo>
                <a:cubicBezTo>
                  <a:pt x="321" y="875"/>
                  <a:pt x="401" y="795"/>
                  <a:pt x="401" y="715"/>
                </a:cubicBezTo>
                <a:lnTo>
                  <a:pt x="321" y="114"/>
                </a:lnTo>
                <a:cubicBezTo>
                  <a:pt x="265" y="58"/>
                  <a:pt x="208" y="1"/>
                  <a:pt x="151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57" name="Google Shape;3757;p44"/>
          <p:cNvSpPr txBox="1">
            <a:spLocks noGrp="1"/>
          </p:cNvSpPr>
          <p:nvPr>
            <p:ph type="subTitle" idx="1"/>
          </p:nvPr>
        </p:nvSpPr>
        <p:spPr>
          <a:xfrm>
            <a:off x="2967435" y="2199748"/>
            <a:ext cx="5914947" cy="1865876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2600" dirty="0" smtClean="0"/>
              <a:t>E</a:t>
            </a:r>
            <a:r>
              <a:rPr lang="en" sz="2600" dirty="0" smtClean="0"/>
              <a:t>scuela Normal de Educacion Preescolar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600" dirty="0" smtClean="0"/>
              <a:t>Licenciatura en educacion preescolar </a:t>
            </a:r>
            <a:r>
              <a:rPr lang="en" sz="2600" dirty="0" smtClean="0"/>
              <a:t> 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" sz="2600" dirty="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2600" dirty="0" smtClean="0"/>
              <a:t>A</a:t>
            </a:r>
            <a:r>
              <a:rPr lang="en" sz="2600" dirty="0" smtClean="0"/>
              <a:t>lumna: Laura Alejandra Treviño Aguirre 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600" dirty="0" smtClean="0"/>
              <a:t>Mtro. Jesus Posada  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600" dirty="0" smtClean="0"/>
              <a:t>3”C”</a:t>
            </a:r>
            <a:endParaRPr lang="en" sz="2600" dirty="0" smtClean="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600" dirty="0"/>
          </a:p>
        </p:txBody>
      </p:sp>
      <p:sp>
        <p:nvSpPr>
          <p:cNvPr id="3758" name="Google Shape;3758;p44"/>
          <p:cNvSpPr/>
          <p:nvPr/>
        </p:nvSpPr>
        <p:spPr>
          <a:xfrm>
            <a:off x="9705307" y="1023789"/>
            <a:ext cx="306817" cy="284989"/>
          </a:xfrm>
          <a:custGeom>
            <a:avLst/>
            <a:gdLst/>
            <a:ahLst/>
            <a:cxnLst/>
            <a:rect l="l" t="t" r="r" b="b"/>
            <a:pathLst>
              <a:path w="10697" h="9936" extrusionOk="0">
                <a:moveTo>
                  <a:pt x="7191" y="1"/>
                </a:moveTo>
                <a:cubicBezTo>
                  <a:pt x="7011" y="1"/>
                  <a:pt x="6931" y="161"/>
                  <a:pt x="6931" y="341"/>
                </a:cubicBezTo>
                <a:lnTo>
                  <a:pt x="7011" y="2244"/>
                </a:lnTo>
                <a:lnTo>
                  <a:pt x="5609" y="4167"/>
                </a:lnTo>
                <a:cubicBezTo>
                  <a:pt x="5268" y="3506"/>
                  <a:pt x="5008" y="2845"/>
                  <a:pt x="4688" y="2164"/>
                </a:cubicBezTo>
                <a:lnTo>
                  <a:pt x="5108" y="842"/>
                </a:lnTo>
                <a:cubicBezTo>
                  <a:pt x="5188" y="662"/>
                  <a:pt x="5108" y="502"/>
                  <a:pt x="4928" y="422"/>
                </a:cubicBezTo>
                <a:cubicBezTo>
                  <a:pt x="4768" y="422"/>
                  <a:pt x="4608" y="502"/>
                  <a:pt x="4608" y="582"/>
                </a:cubicBezTo>
                <a:lnTo>
                  <a:pt x="4267" y="1423"/>
                </a:lnTo>
                <a:cubicBezTo>
                  <a:pt x="4107" y="1083"/>
                  <a:pt x="3927" y="742"/>
                  <a:pt x="3766" y="422"/>
                </a:cubicBezTo>
                <a:cubicBezTo>
                  <a:pt x="3710" y="365"/>
                  <a:pt x="3605" y="299"/>
                  <a:pt x="3519" y="299"/>
                </a:cubicBezTo>
                <a:cubicBezTo>
                  <a:pt x="3483" y="299"/>
                  <a:pt x="3450" y="312"/>
                  <a:pt x="3426" y="341"/>
                </a:cubicBezTo>
                <a:cubicBezTo>
                  <a:pt x="3266" y="422"/>
                  <a:pt x="3185" y="582"/>
                  <a:pt x="3266" y="742"/>
                </a:cubicBezTo>
                <a:cubicBezTo>
                  <a:pt x="3426" y="1002"/>
                  <a:pt x="3606" y="1243"/>
                  <a:pt x="3686" y="1503"/>
                </a:cubicBezTo>
                <a:lnTo>
                  <a:pt x="2845" y="1083"/>
                </a:lnTo>
                <a:cubicBezTo>
                  <a:pt x="2765" y="1083"/>
                  <a:pt x="2504" y="1083"/>
                  <a:pt x="2504" y="1243"/>
                </a:cubicBezTo>
                <a:cubicBezTo>
                  <a:pt x="2424" y="1343"/>
                  <a:pt x="2424" y="1503"/>
                  <a:pt x="2605" y="1583"/>
                </a:cubicBezTo>
                <a:lnTo>
                  <a:pt x="2605" y="1663"/>
                </a:lnTo>
                <a:lnTo>
                  <a:pt x="4107" y="2344"/>
                </a:lnTo>
                <a:cubicBezTo>
                  <a:pt x="4107" y="2424"/>
                  <a:pt x="4107" y="2424"/>
                  <a:pt x="4187" y="2424"/>
                </a:cubicBezTo>
                <a:cubicBezTo>
                  <a:pt x="4507" y="3085"/>
                  <a:pt x="4768" y="3746"/>
                  <a:pt x="5108" y="4427"/>
                </a:cubicBezTo>
                <a:lnTo>
                  <a:pt x="2264" y="4247"/>
                </a:lnTo>
                <a:lnTo>
                  <a:pt x="1263" y="3166"/>
                </a:lnTo>
                <a:cubicBezTo>
                  <a:pt x="1216" y="3072"/>
                  <a:pt x="1134" y="3033"/>
                  <a:pt x="1059" y="3033"/>
                </a:cubicBezTo>
                <a:cubicBezTo>
                  <a:pt x="1006" y="3033"/>
                  <a:pt x="955" y="3052"/>
                  <a:pt x="922" y="3085"/>
                </a:cubicBezTo>
                <a:cubicBezTo>
                  <a:pt x="762" y="3246"/>
                  <a:pt x="762" y="3426"/>
                  <a:pt x="842" y="3506"/>
                </a:cubicBezTo>
                <a:lnTo>
                  <a:pt x="1423" y="4167"/>
                </a:lnTo>
                <a:lnTo>
                  <a:pt x="1423" y="4167"/>
                </a:lnTo>
                <a:lnTo>
                  <a:pt x="341" y="4087"/>
                </a:lnTo>
                <a:cubicBezTo>
                  <a:pt x="181" y="4087"/>
                  <a:pt x="101" y="4167"/>
                  <a:pt x="1" y="4347"/>
                </a:cubicBezTo>
                <a:cubicBezTo>
                  <a:pt x="1" y="4427"/>
                  <a:pt x="101" y="4507"/>
                  <a:pt x="181" y="4588"/>
                </a:cubicBezTo>
                <a:cubicBezTo>
                  <a:pt x="181" y="4588"/>
                  <a:pt x="261" y="4668"/>
                  <a:pt x="341" y="4668"/>
                </a:cubicBezTo>
                <a:lnTo>
                  <a:pt x="1423" y="4748"/>
                </a:lnTo>
                <a:lnTo>
                  <a:pt x="682" y="5429"/>
                </a:lnTo>
                <a:cubicBezTo>
                  <a:pt x="602" y="5509"/>
                  <a:pt x="602" y="5669"/>
                  <a:pt x="682" y="5749"/>
                </a:cubicBezTo>
                <a:lnTo>
                  <a:pt x="682" y="5849"/>
                </a:lnTo>
                <a:cubicBezTo>
                  <a:pt x="722" y="5889"/>
                  <a:pt x="782" y="5909"/>
                  <a:pt x="842" y="5909"/>
                </a:cubicBezTo>
                <a:cubicBezTo>
                  <a:pt x="902" y="5909"/>
                  <a:pt x="962" y="5889"/>
                  <a:pt x="1002" y="5849"/>
                </a:cubicBezTo>
                <a:lnTo>
                  <a:pt x="1102" y="5849"/>
                </a:lnTo>
                <a:cubicBezTo>
                  <a:pt x="1183" y="5749"/>
                  <a:pt x="1183" y="5749"/>
                  <a:pt x="1183" y="5669"/>
                </a:cubicBezTo>
                <a:lnTo>
                  <a:pt x="2264" y="4848"/>
                </a:lnTo>
                <a:lnTo>
                  <a:pt x="2344" y="4848"/>
                </a:lnTo>
                <a:lnTo>
                  <a:pt x="4928" y="5008"/>
                </a:lnTo>
                <a:lnTo>
                  <a:pt x="3185" y="7251"/>
                </a:lnTo>
                <a:lnTo>
                  <a:pt x="1503" y="7432"/>
                </a:lnTo>
                <a:cubicBezTo>
                  <a:pt x="1343" y="7432"/>
                  <a:pt x="1183" y="7592"/>
                  <a:pt x="1263" y="7752"/>
                </a:cubicBezTo>
                <a:cubicBezTo>
                  <a:pt x="1263" y="7852"/>
                  <a:pt x="1263" y="7932"/>
                  <a:pt x="1343" y="7932"/>
                </a:cubicBezTo>
                <a:cubicBezTo>
                  <a:pt x="1423" y="8012"/>
                  <a:pt x="1423" y="8012"/>
                  <a:pt x="1503" y="8012"/>
                </a:cubicBezTo>
                <a:lnTo>
                  <a:pt x="2685" y="7932"/>
                </a:lnTo>
                <a:lnTo>
                  <a:pt x="1763" y="9174"/>
                </a:lnTo>
                <a:cubicBezTo>
                  <a:pt x="1683" y="9254"/>
                  <a:pt x="1683" y="9435"/>
                  <a:pt x="1844" y="9515"/>
                </a:cubicBezTo>
                <a:cubicBezTo>
                  <a:pt x="1884" y="9555"/>
                  <a:pt x="1949" y="9575"/>
                  <a:pt x="2014" y="9575"/>
                </a:cubicBezTo>
                <a:cubicBezTo>
                  <a:pt x="2079" y="9575"/>
                  <a:pt x="2144" y="9555"/>
                  <a:pt x="2184" y="9515"/>
                </a:cubicBezTo>
                <a:lnTo>
                  <a:pt x="3185" y="8173"/>
                </a:lnTo>
                <a:lnTo>
                  <a:pt x="3606" y="9675"/>
                </a:lnTo>
                <a:cubicBezTo>
                  <a:pt x="3606" y="9755"/>
                  <a:pt x="3606" y="9855"/>
                  <a:pt x="3686" y="9855"/>
                </a:cubicBezTo>
                <a:cubicBezTo>
                  <a:pt x="3766" y="9935"/>
                  <a:pt x="3846" y="9935"/>
                  <a:pt x="3927" y="9935"/>
                </a:cubicBezTo>
                <a:cubicBezTo>
                  <a:pt x="4107" y="9855"/>
                  <a:pt x="4187" y="9675"/>
                  <a:pt x="4107" y="9595"/>
                </a:cubicBezTo>
                <a:lnTo>
                  <a:pt x="3686" y="7592"/>
                </a:lnTo>
                <a:lnTo>
                  <a:pt x="5429" y="5349"/>
                </a:lnTo>
                <a:cubicBezTo>
                  <a:pt x="5689" y="6010"/>
                  <a:pt x="6010" y="6751"/>
                  <a:pt x="6270" y="7512"/>
                </a:cubicBezTo>
                <a:lnTo>
                  <a:pt x="5349" y="9094"/>
                </a:lnTo>
                <a:cubicBezTo>
                  <a:pt x="5268" y="9254"/>
                  <a:pt x="5268" y="9435"/>
                  <a:pt x="5429" y="9515"/>
                </a:cubicBezTo>
                <a:cubicBezTo>
                  <a:pt x="5481" y="9538"/>
                  <a:pt x="5533" y="9548"/>
                  <a:pt x="5580" y="9548"/>
                </a:cubicBezTo>
                <a:cubicBezTo>
                  <a:pt x="5696" y="9548"/>
                  <a:pt x="5793" y="9491"/>
                  <a:pt x="5849" y="9435"/>
                </a:cubicBezTo>
                <a:lnTo>
                  <a:pt x="6510" y="8253"/>
                </a:lnTo>
                <a:cubicBezTo>
                  <a:pt x="6610" y="8593"/>
                  <a:pt x="6690" y="9014"/>
                  <a:pt x="6851" y="9354"/>
                </a:cubicBezTo>
                <a:cubicBezTo>
                  <a:pt x="6851" y="9435"/>
                  <a:pt x="6851" y="9515"/>
                  <a:pt x="6931" y="9515"/>
                </a:cubicBezTo>
                <a:cubicBezTo>
                  <a:pt x="7011" y="9595"/>
                  <a:pt x="7111" y="9595"/>
                  <a:pt x="7191" y="9595"/>
                </a:cubicBezTo>
                <a:cubicBezTo>
                  <a:pt x="7351" y="9515"/>
                  <a:pt x="7432" y="9354"/>
                  <a:pt x="7351" y="9174"/>
                </a:cubicBezTo>
                <a:cubicBezTo>
                  <a:pt x="7271" y="8854"/>
                  <a:pt x="7191" y="8433"/>
                  <a:pt x="7011" y="8093"/>
                </a:cubicBezTo>
                <a:lnTo>
                  <a:pt x="7011" y="8093"/>
                </a:lnTo>
                <a:lnTo>
                  <a:pt x="8113" y="8754"/>
                </a:lnTo>
                <a:cubicBezTo>
                  <a:pt x="8181" y="8796"/>
                  <a:pt x="8249" y="8821"/>
                  <a:pt x="8312" y="8821"/>
                </a:cubicBezTo>
                <a:cubicBezTo>
                  <a:pt x="8395" y="8821"/>
                  <a:pt x="8467" y="8777"/>
                  <a:pt x="8513" y="8673"/>
                </a:cubicBezTo>
                <a:cubicBezTo>
                  <a:pt x="8613" y="8513"/>
                  <a:pt x="8613" y="8353"/>
                  <a:pt x="8433" y="8253"/>
                </a:cubicBezTo>
                <a:lnTo>
                  <a:pt x="6771" y="7171"/>
                </a:lnTo>
                <a:cubicBezTo>
                  <a:pt x="6510" y="6510"/>
                  <a:pt x="6270" y="5749"/>
                  <a:pt x="5929" y="5088"/>
                </a:cubicBezTo>
                <a:lnTo>
                  <a:pt x="5929" y="5088"/>
                </a:lnTo>
                <a:lnTo>
                  <a:pt x="8273" y="5249"/>
                </a:lnTo>
                <a:lnTo>
                  <a:pt x="9274" y="6751"/>
                </a:lnTo>
                <a:lnTo>
                  <a:pt x="9354" y="6851"/>
                </a:lnTo>
                <a:cubicBezTo>
                  <a:pt x="9408" y="6851"/>
                  <a:pt x="9461" y="6886"/>
                  <a:pt x="9544" y="6886"/>
                </a:cubicBezTo>
                <a:cubicBezTo>
                  <a:pt x="9586" y="6886"/>
                  <a:pt x="9635" y="6878"/>
                  <a:pt x="9695" y="6851"/>
                </a:cubicBezTo>
                <a:cubicBezTo>
                  <a:pt x="9775" y="6751"/>
                  <a:pt x="9855" y="6590"/>
                  <a:pt x="9695" y="6430"/>
                </a:cubicBezTo>
                <a:lnTo>
                  <a:pt x="9014" y="5349"/>
                </a:lnTo>
                <a:lnTo>
                  <a:pt x="10356" y="5429"/>
                </a:lnTo>
                <a:cubicBezTo>
                  <a:pt x="10516" y="5429"/>
                  <a:pt x="10696" y="5349"/>
                  <a:pt x="10696" y="5168"/>
                </a:cubicBezTo>
                <a:cubicBezTo>
                  <a:pt x="10696" y="5008"/>
                  <a:pt x="10616" y="4848"/>
                  <a:pt x="10436" y="4848"/>
                </a:cubicBezTo>
                <a:lnTo>
                  <a:pt x="9114" y="4748"/>
                </a:lnTo>
                <a:cubicBezTo>
                  <a:pt x="9434" y="4507"/>
                  <a:pt x="9695" y="4167"/>
                  <a:pt x="9935" y="3847"/>
                </a:cubicBezTo>
                <a:cubicBezTo>
                  <a:pt x="10115" y="3746"/>
                  <a:pt x="10015" y="3586"/>
                  <a:pt x="9935" y="3426"/>
                </a:cubicBezTo>
                <a:cubicBezTo>
                  <a:pt x="9902" y="3393"/>
                  <a:pt x="9841" y="3373"/>
                  <a:pt x="9774" y="3373"/>
                </a:cubicBezTo>
                <a:cubicBezTo>
                  <a:pt x="9680" y="3373"/>
                  <a:pt x="9573" y="3412"/>
                  <a:pt x="9515" y="3506"/>
                </a:cubicBezTo>
                <a:cubicBezTo>
                  <a:pt x="9194" y="3927"/>
                  <a:pt x="8693" y="4347"/>
                  <a:pt x="8273" y="4668"/>
                </a:cubicBezTo>
                <a:lnTo>
                  <a:pt x="8193" y="4668"/>
                </a:lnTo>
                <a:lnTo>
                  <a:pt x="6010" y="4507"/>
                </a:lnTo>
                <a:lnTo>
                  <a:pt x="7512" y="2585"/>
                </a:lnTo>
                <a:lnTo>
                  <a:pt x="9434" y="2004"/>
                </a:lnTo>
                <a:cubicBezTo>
                  <a:pt x="9615" y="2004"/>
                  <a:pt x="9695" y="1844"/>
                  <a:pt x="9615" y="1663"/>
                </a:cubicBezTo>
                <a:cubicBezTo>
                  <a:pt x="9615" y="1546"/>
                  <a:pt x="9518" y="1472"/>
                  <a:pt x="9403" y="1472"/>
                </a:cubicBezTo>
                <a:cubicBezTo>
                  <a:pt x="9362" y="1472"/>
                  <a:pt x="9317" y="1482"/>
                  <a:pt x="9274" y="1503"/>
                </a:cubicBezTo>
                <a:lnTo>
                  <a:pt x="8113" y="1844"/>
                </a:lnTo>
                <a:lnTo>
                  <a:pt x="9014" y="662"/>
                </a:lnTo>
                <a:cubicBezTo>
                  <a:pt x="9114" y="502"/>
                  <a:pt x="9114" y="341"/>
                  <a:pt x="8934" y="241"/>
                </a:cubicBezTo>
                <a:cubicBezTo>
                  <a:pt x="8894" y="201"/>
                  <a:pt x="8834" y="181"/>
                  <a:pt x="8773" y="181"/>
                </a:cubicBezTo>
                <a:cubicBezTo>
                  <a:pt x="8713" y="181"/>
                  <a:pt x="8653" y="201"/>
                  <a:pt x="8613" y="241"/>
                </a:cubicBezTo>
                <a:lnTo>
                  <a:pt x="7612" y="1583"/>
                </a:lnTo>
                <a:lnTo>
                  <a:pt x="7512" y="241"/>
                </a:lnTo>
                <a:cubicBezTo>
                  <a:pt x="7512" y="81"/>
                  <a:pt x="7351" y="1"/>
                  <a:pt x="7191" y="1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59" name="Google Shape;3759;p44"/>
          <p:cNvSpPr/>
          <p:nvPr/>
        </p:nvSpPr>
        <p:spPr>
          <a:xfrm>
            <a:off x="17571145" y="976566"/>
            <a:ext cx="303948" cy="284961"/>
          </a:xfrm>
          <a:custGeom>
            <a:avLst/>
            <a:gdLst/>
            <a:ahLst/>
            <a:cxnLst/>
            <a:rect l="l" t="t" r="r" b="b"/>
            <a:pathLst>
              <a:path w="10597" h="9935" extrusionOk="0">
                <a:moveTo>
                  <a:pt x="7171" y="1"/>
                </a:moveTo>
                <a:cubicBezTo>
                  <a:pt x="7011" y="1"/>
                  <a:pt x="6851" y="161"/>
                  <a:pt x="6851" y="321"/>
                </a:cubicBezTo>
                <a:lnTo>
                  <a:pt x="7011" y="2244"/>
                </a:lnTo>
                <a:lnTo>
                  <a:pt x="5509" y="4167"/>
                </a:lnTo>
                <a:cubicBezTo>
                  <a:pt x="5248" y="3506"/>
                  <a:pt x="4928" y="2825"/>
                  <a:pt x="4587" y="2164"/>
                </a:cubicBezTo>
                <a:lnTo>
                  <a:pt x="5088" y="822"/>
                </a:lnTo>
                <a:cubicBezTo>
                  <a:pt x="5088" y="662"/>
                  <a:pt x="5008" y="501"/>
                  <a:pt x="4928" y="421"/>
                </a:cubicBezTo>
                <a:cubicBezTo>
                  <a:pt x="4748" y="421"/>
                  <a:pt x="4587" y="501"/>
                  <a:pt x="4507" y="582"/>
                </a:cubicBezTo>
                <a:lnTo>
                  <a:pt x="4247" y="1423"/>
                </a:lnTo>
                <a:cubicBezTo>
                  <a:pt x="4087" y="1082"/>
                  <a:pt x="3927" y="742"/>
                  <a:pt x="3746" y="421"/>
                </a:cubicBezTo>
                <a:cubicBezTo>
                  <a:pt x="3689" y="350"/>
                  <a:pt x="3591" y="288"/>
                  <a:pt x="3481" y="288"/>
                </a:cubicBezTo>
                <a:cubicBezTo>
                  <a:pt x="3437" y="288"/>
                  <a:pt x="3391" y="298"/>
                  <a:pt x="3346" y="321"/>
                </a:cubicBezTo>
                <a:cubicBezTo>
                  <a:pt x="3165" y="421"/>
                  <a:pt x="3165" y="582"/>
                  <a:pt x="3246" y="742"/>
                </a:cubicBezTo>
                <a:cubicBezTo>
                  <a:pt x="3346" y="1002"/>
                  <a:pt x="3506" y="1243"/>
                  <a:pt x="3666" y="1503"/>
                </a:cubicBezTo>
                <a:lnTo>
                  <a:pt x="2845" y="1082"/>
                </a:lnTo>
                <a:cubicBezTo>
                  <a:pt x="2665" y="1082"/>
                  <a:pt x="2504" y="1082"/>
                  <a:pt x="2424" y="1243"/>
                </a:cubicBezTo>
                <a:cubicBezTo>
                  <a:pt x="2344" y="1323"/>
                  <a:pt x="2424" y="1503"/>
                  <a:pt x="2504" y="1583"/>
                </a:cubicBezTo>
                <a:lnTo>
                  <a:pt x="2585" y="1663"/>
                </a:lnTo>
                <a:lnTo>
                  <a:pt x="4007" y="2324"/>
                </a:lnTo>
                <a:cubicBezTo>
                  <a:pt x="4007" y="2424"/>
                  <a:pt x="4087" y="2424"/>
                  <a:pt x="4087" y="2424"/>
                </a:cubicBezTo>
                <a:cubicBezTo>
                  <a:pt x="4427" y="3085"/>
                  <a:pt x="4748" y="3746"/>
                  <a:pt x="5008" y="4427"/>
                </a:cubicBezTo>
                <a:lnTo>
                  <a:pt x="2244" y="4247"/>
                </a:lnTo>
                <a:lnTo>
                  <a:pt x="1243" y="3165"/>
                </a:lnTo>
                <a:cubicBezTo>
                  <a:pt x="1149" y="3071"/>
                  <a:pt x="1055" y="3033"/>
                  <a:pt x="977" y="3033"/>
                </a:cubicBezTo>
                <a:cubicBezTo>
                  <a:pt x="922" y="3033"/>
                  <a:pt x="875" y="3052"/>
                  <a:pt x="842" y="3085"/>
                </a:cubicBezTo>
                <a:cubicBezTo>
                  <a:pt x="662" y="3245"/>
                  <a:pt x="662" y="3426"/>
                  <a:pt x="842" y="3506"/>
                </a:cubicBezTo>
                <a:lnTo>
                  <a:pt x="1423" y="4167"/>
                </a:lnTo>
                <a:lnTo>
                  <a:pt x="241" y="4087"/>
                </a:lnTo>
                <a:cubicBezTo>
                  <a:pt x="161" y="4087"/>
                  <a:pt x="1" y="4167"/>
                  <a:pt x="1" y="4327"/>
                </a:cubicBezTo>
                <a:cubicBezTo>
                  <a:pt x="1" y="4427"/>
                  <a:pt x="1" y="4507"/>
                  <a:pt x="81" y="4587"/>
                </a:cubicBezTo>
                <a:cubicBezTo>
                  <a:pt x="161" y="4667"/>
                  <a:pt x="161" y="4667"/>
                  <a:pt x="241" y="4667"/>
                </a:cubicBezTo>
                <a:lnTo>
                  <a:pt x="1423" y="4748"/>
                </a:lnTo>
                <a:lnTo>
                  <a:pt x="582" y="5429"/>
                </a:lnTo>
                <a:cubicBezTo>
                  <a:pt x="502" y="5509"/>
                  <a:pt x="502" y="5669"/>
                  <a:pt x="582" y="5749"/>
                </a:cubicBezTo>
                <a:cubicBezTo>
                  <a:pt x="582" y="5829"/>
                  <a:pt x="582" y="5829"/>
                  <a:pt x="662" y="5829"/>
                </a:cubicBezTo>
                <a:cubicBezTo>
                  <a:pt x="702" y="5879"/>
                  <a:pt x="747" y="5904"/>
                  <a:pt x="802" y="5904"/>
                </a:cubicBezTo>
                <a:cubicBezTo>
                  <a:pt x="857" y="5904"/>
                  <a:pt x="922" y="5879"/>
                  <a:pt x="1002" y="5829"/>
                </a:cubicBezTo>
                <a:lnTo>
                  <a:pt x="1082" y="5829"/>
                </a:lnTo>
                <a:cubicBezTo>
                  <a:pt x="1082" y="5749"/>
                  <a:pt x="1082" y="5749"/>
                  <a:pt x="1163" y="5749"/>
                </a:cubicBezTo>
                <a:lnTo>
                  <a:pt x="2164" y="4828"/>
                </a:lnTo>
                <a:lnTo>
                  <a:pt x="2244" y="4828"/>
                </a:lnTo>
                <a:lnTo>
                  <a:pt x="4848" y="5008"/>
                </a:lnTo>
                <a:lnTo>
                  <a:pt x="3085" y="7251"/>
                </a:lnTo>
                <a:lnTo>
                  <a:pt x="1423" y="7431"/>
                </a:lnTo>
                <a:cubicBezTo>
                  <a:pt x="1243" y="7431"/>
                  <a:pt x="1163" y="7592"/>
                  <a:pt x="1163" y="7752"/>
                </a:cubicBezTo>
                <a:cubicBezTo>
                  <a:pt x="1163" y="7832"/>
                  <a:pt x="1163" y="7932"/>
                  <a:pt x="1243" y="7932"/>
                </a:cubicBezTo>
                <a:cubicBezTo>
                  <a:pt x="1343" y="8012"/>
                  <a:pt x="1423" y="8012"/>
                  <a:pt x="1503" y="8012"/>
                </a:cubicBezTo>
                <a:lnTo>
                  <a:pt x="2585" y="7932"/>
                </a:lnTo>
                <a:lnTo>
                  <a:pt x="1663" y="9174"/>
                </a:lnTo>
                <a:cubicBezTo>
                  <a:pt x="1583" y="9254"/>
                  <a:pt x="1583" y="9434"/>
                  <a:pt x="1743" y="9514"/>
                </a:cubicBezTo>
                <a:cubicBezTo>
                  <a:pt x="1786" y="9582"/>
                  <a:pt x="1839" y="9607"/>
                  <a:pt x="1898" y="9607"/>
                </a:cubicBezTo>
                <a:cubicBezTo>
                  <a:pt x="1979" y="9607"/>
                  <a:pt x="2071" y="9561"/>
                  <a:pt x="2164" y="9514"/>
                </a:cubicBezTo>
                <a:lnTo>
                  <a:pt x="3165" y="8172"/>
                </a:lnTo>
                <a:lnTo>
                  <a:pt x="3506" y="9675"/>
                </a:lnTo>
                <a:cubicBezTo>
                  <a:pt x="3506" y="9755"/>
                  <a:pt x="3586" y="9835"/>
                  <a:pt x="3586" y="9835"/>
                </a:cubicBezTo>
                <a:cubicBezTo>
                  <a:pt x="3666" y="9935"/>
                  <a:pt x="3746" y="9935"/>
                  <a:pt x="3846" y="9935"/>
                </a:cubicBezTo>
                <a:cubicBezTo>
                  <a:pt x="4007" y="9835"/>
                  <a:pt x="4087" y="9675"/>
                  <a:pt x="4087" y="9594"/>
                </a:cubicBezTo>
                <a:lnTo>
                  <a:pt x="3586" y="7592"/>
                </a:lnTo>
                <a:lnTo>
                  <a:pt x="5349" y="5328"/>
                </a:lnTo>
                <a:cubicBezTo>
                  <a:pt x="5669" y="6009"/>
                  <a:pt x="5929" y="6750"/>
                  <a:pt x="6170" y="7512"/>
                </a:cubicBezTo>
                <a:lnTo>
                  <a:pt x="5248" y="9094"/>
                </a:lnTo>
                <a:cubicBezTo>
                  <a:pt x="5168" y="9254"/>
                  <a:pt x="5168" y="9434"/>
                  <a:pt x="5349" y="9514"/>
                </a:cubicBezTo>
                <a:cubicBezTo>
                  <a:pt x="5395" y="9538"/>
                  <a:pt x="5442" y="9548"/>
                  <a:pt x="5487" y="9548"/>
                </a:cubicBezTo>
                <a:cubicBezTo>
                  <a:pt x="5596" y="9548"/>
                  <a:pt x="5692" y="9491"/>
                  <a:pt x="5749" y="9434"/>
                </a:cubicBezTo>
                <a:lnTo>
                  <a:pt x="6430" y="8253"/>
                </a:lnTo>
                <a:cubicBezTo>
                  <a:pt x="6510" y="8593"/>
                  <a:pt x="6670" y="9014"/>
                  <a:pt x="6751" y="9334"/>
                </a:cubicBezTo>
                <a:cubicBezTo>
                  <a:pt x="6751" y="9434"/>
                  <a:pt x="6851" y="9514"/>
                  <a:pt x="6851" y="9514"/>
                </a:cubicBezTo>
                <a:cubicBezTo>
                  <a:pt x="6931" y="9594"/>
                  <a:pt x="7011" y="9594"/>
                  <a:pt x="7091" y="9594"/>
                </a:cubicBezTo>
                <a:cubicBezTo>
                  <a:pt x="7251" y="9514"/>
                  <a:pt x="7351" y="9334"/>
                  <a:pt x="7351" y="9174"/>
                </a:cubicBezTo>
                <a:cubicBezTo>
                  <a:pt x="7171" y="8833"/>
                  <a:pt x="7091" y="8433"/>
                  <a:pt x="6931" y="8092"/>
                </a:cubicBezTo>
                <a:lnTo>
                  <a:pt x="6931" y="8092"/>
                </a:lnTo>
                <a:lnTo>
                  <a:pt x="8092" y="8753"/>
                </a:lnTo>
                <a:cubicBezTo>
                  <a:pt x="8126" y="8786"/>
                  <a:pt x="8176" y="8806"/>
                  <a:pt x="8229" y="8806"/>
                </a:cubicBezTo>
                <a:cubicBezTo>
                  <a:pt x="8305" y="8806"/>
                  <a:pt x="8386" y="8767"/>
                  <a:pt x="8433" y="8673"/>
                </a:cubicBezTo>
                <a:cubicBezTo>
                  <a:pt x="8513" y="8513"/>
                  <a:pt x="8513" y="8333"/>
                  <a:pt x="8353" y="8253"/>
                </a:cubicBezTo>
                <a:lnTo>
                  <a:pt x="6670" y="7171"/>
                </a:lnTo>
                <a:cubicBezTo>
                  <a:pt x="6430" y="6510"/>
                  <a:pt x="6170" y="5749"/>
                  <a:pt x="5929" y="5088"/>
                </a:cubicBezTo>
                <a:lnTo>
                  <a:pt x="5929" y="5088"/>
                </a:lnTo>
                <a:lnTo>
                  <a:pt x="8173" y="5248"/>
                </a:lnTo>
                <a:lnTo>
                  <a:pt x="9174" y="6750"/>
                </a:lnTo>
                <a:cubicBezTo>
                  <a:pt x="9174" y="6750"/>
                  <a:pt x="9254" y="6750"/>
                  <a:pt x="9254" y="6831"/>
                </a:cubicBezTo>
                <a:cubicBezTo>
                  <a:pt x="9321" y="6831"/>
                  <a:pt x="9414" y="6875"/>
                  <a:pt x="9493" y="6875"/>
                </a:cubicBezTo>
                <a:cubicBezTo>
                  <a:pt x="9532" y="6875"/>
                  <a:pt x="9568" y="6864"/>
                  <a:pt x="9595" y="6831"/>
                </a:cubicBezTo>
                <a:cubicBezTo>
                  <a:pt x="9675" y="6750"/>
                  <a:pt x="9755" y="6590"/>
                  <a:pt x="9675" y="6430"/>
                </a:cubicBezTo>
                <a:lnTo>
                  <a:pt x="8934" y="5328"/>
                </a:lnTo>
                <a:lnTo>
                  <a:pt x="10356" y="5429"/>
                </a:lnTo>
                <a:cubicBezTo>
                  <a:pt x="10516" y="5429"/>
                  <a:pt x="10596" y="5328"/>
                  <a:pt x="10596" y="5168"/>
                </a:cubicBezTo>
                <a:cubicBezTo>
                  <a:pt x="10596" y="5008"/>
                  <a:pt x="10516" y="4828"/>
                  <a:pt x="10356" y="4828"/>
                </a:cubicBezTo>
                <a:lnTo>
                  <a:pt x="9014" y="4748"/>
                </a:lnTo>
                <a:cubicBezTo>
                  <a:pt x="9354" y="4507"/>
                  <a:pt x="9675" y="4167"/>
                  <a:pt x="9935" y="3826"/>
                </a:cubicBezTo>
                <a:cubicBezTo>
                  <a:pt x="10015" y="3746"/>
                  <a:pt x="10015" y="3586"/>
                  <a:pt x="9855" y="3426"/>
                </a:cubicBezTo>
                <a:cubicBezTo>
                  <a:pt x="9812" y="3383"/>
                  <a:pt x="9759" y="3358"/>
                  <a:pt x="9699" y="3358"/>
                </a:cubicBezTo>
                <a:cubicBezTo>
                  <a:pt x="9618" y="3358"/>
                  <a:pt x="9526" y="3402"/>
                  <a:pt x="9434" y="3506"/>
                </a:cubicBezTo>
                <a:cubicBezTo>
                  <a:pt x="9094" y="3926"/>
                  <a:pt x="8673" y="4327"/>
                  <a:pt x="8173" y="4667"/>
                </a:cubicBezTo>
                <a:lnTo>
                  <a:pt x="6009" y="4507"/>
                </a:lnTo>
                <a:lnTo>
                  <a:pt x="7432" y="2584"/>
                </a:lnTo>
                <a:lnTo>
                  <a:pt x="9354" y="2004"/>
                </a:lnTo>
                <a:cubicBezTo>
                  <a:pt x="9515" y="2004"/>
                  <a:pt x="9595" y="1823"/>
                  <a:pt x="9595" y="1663"/>
                </a:cubicBezTo>
                <a:cubicBezTo>
                  <a:pt x="9536" y="1546"/>
                  <a:pt x="9434" y="1471"/>
                  <a:pt x="9313" y="1471"/>
                </a:cubicBezTo>
                <a:cubicBezTo>
                  <a:pt x="9269" y="1471"/>
                  <a:pt x="9222" y="1481"/>
                  <a:pt x="9174" y="1503"/>
                </a:cubicBezTo>
                <a:lnTo>
                  <a:pt x="8012" y="1823"/>
                </a:lnTo>
                <a:lnTo>
                  <a:pt x="8934" y="662"/>
                </a:lnTo>
                <a:cubicBezTo>
                  <a:pt x="9094" y="501"/>
                  <a:pt x="9014" y="321"/>
                  <a:pt x="8934" y="241"/>
                </a:cubicBezTo>
                <a:cubicBezTo>
                  <a:pt x="8844" y="201"/>
                  <a:pt x="8758" y="181"/>
                  <a:pt x="8686" y="181"/>
                </a:cubicBezTo>
                <a:cubicBezTo>
                  <a:pt x="8613" y="181"/>
                  <a:pt x="8553" y="201"/>
                  <a:pt x="8513" y="241"/>
                </a:cubicBezTo>
                <a:lnTo>
                  <a:pt x="7512" y="1583"/>
                </a:lnTo>
                <a:lnTo>
                  <a:pt x="7432" y="241"/>
                </a:lnTo>
                <a:cubicBezTo>
                  <a:pt x="7432" y="81"/>
                  <a:pt x="7251" y="1"/>
                  <a:pt x="7171" y="1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60" name="Google Shape;3760;p44"/>
          <p:cNvSpPr/>
          <p:nvPr/>
        </p:nvSpPr>
        <p:spPr>
          <a:xfrm>
            <a:off x="16459251" y="546229"/>
            <a:ext cx="468815" cy="544623"/>
          </a:xfrm>
          <a:custGeom>
            <a:avLst/>
            <a:gdLst/>
            <a:ahLst/>
            <a:cxnLst/>
            <a:rect l="l" t="t" r="r" b="b"/>
            <a:pathLst>
              <a:path w="16345" h="18988" extrusionOk="0">
                <a:moveTo>
                  <a:pt x="7912" y="7130"/>
                </a:moveTo>
                <a:lnTo>
                  <a:pt x="7912" y="7130"/>
                </a:lnTo>
                <a:cubicBezTo>
                  <a:pt x="8252" y="7290"/>
                  <a:pt x="8593" y="7370"/>
                  <a:pt x="8913" y="7530"/>
                </a:cubicBezTo>
                <a:lnTo>
                  <a:pt x="8252" y="8291"/>
                </a:lnTo>
                <a:lnTo>
                  <a:pt x="7912" y="7130"/>
                </a:lnTo>
                <a:close/>
                <a:moveTo>
                  <a:pt x="7011" y="7290"/>
                </a:moveTo>
                <a:lnTo>
                  <a:pt x="7331" y="8532"/>
                </a:lnTo>
                <a:cubicBezTo>
                  <a:pt x="6911" y="8451"/>
                  <a:pt x="6590" y="8291"/>
                  <a:pt x="6169" y="8211"/>
                </a:cubicBezTo>
                <a:cubicBezTo>
                  <a:pt x="6510" y="7951"/>
                  <a:pt x="6750" y="7630"/>
                  <a:pt x="7011" y="7290"/>
                </a:cubicBezTo>
                <a:close/>
                <a:moveTo>
                  <a:pt x="9514" y="8211"/>
                </a:moveTo>
                <a:lnTo>
                  <a:pt x="9755" y="9212"/>
                </a:lnTo>
                <a:cubicBezTo>
                  <a:pt x="9514" y="9132"/>
                  <a:pt x="9174" y="9032"/>
                  <a:pt x="8913" y="8952"/>
                </a:cubicBezTo>
                <a:lnTo>
                  <a:pt x="9514" y="8211"/>
                </a:lnTo>
                <a:close/>
                <a:moveTo>
                  <a:pt x="5909" y="9132"/>
                </a:moveTo>
                <a:lnTo>
                  <a:pt x="5909" y="9132"/>
                </a:lnTo>
                <a:cubicBezTo>
                  <a:pt x="6330" y="9293"/>
                  <a:pt x="6750" y="9373"/>
                  <a:pt x="7171" y="9453"/>
                </a:cubicBezTo>
                <a:lnTo>
                  <a:pt x="6250" y="10454"/>
                </a:lnTo>
                <a:lnTo>
                  <a:pt x="5909" y="9132"/>
                </a:lnTo>
                <a:close/>
                <a:moveTo>
                  <a:pt x="8673" y="9873"/>
                </a:moveTo>
                <a:cubicBezTo>
                  <a:pt x="9014" y="9954"/>
                  <a:pt x="9254" y="10034"/>
                  <a:pt x="9594" y="10134"/>
                </a:cubicBezTo>
                <a:lnTo>
                  <a:pt x="8913" y="10955"/>
                </a:lnTo>
                <a:lnTo>
                  <a:pt x="8673" y="9873"/>
                </a:lnTo>
                <a:close/>
                <a:moveTo>
                  <a:pt x="7752" y="10214"/>
                </a:moveTo>
                <a:lnTo>
                  <a:pt x="8092" y="11376"/>
                </a:lnTo>
                <a:lnTo>
                  <a:pt x="8092" y="11376"/>
                </a:lnTo>
                <a:lnTo>
                  <a:pt x="7011" y="11035"/>
                </a:lnTo>
                <a:lnTo>
                  <a:pt x="7752" y="10214"/>
                </a:lnTo>
                <a:close/>
                <a:moveTo>
                  <a:pt x="5633" y="0"/>
                </a:moveTo>
                <a:cubicBezTo>
                  <a:pt x="5590" y="0"/>
                  <a:pt x="5548" y="6"/>
                  <a:pt x="5509" y="19"/>
                </a:cubicBezTo>
                <a:cubicBezTo>
                  <a:pt x="5248" y="119"/>
                  <a:pt x="5168" y="360"/>
                  <a:pt x="5168" y="620"/>
                </a:cubicBezTo>
                <a:lnTo>
                  <a:pt x="5909" y="3204"/>
                </a:lnTo>
                <a:lnTo>
                  <a:pt x="5909" y="3204"/>
                </a:lnTo>
                <a:lnTo>
                  <a:pt x="4087" y="2022"/>
                </a:lnTo>
                <a:cubicBezTo>
                  <a:pt x="3972" y="1952"/>
                  <a:pt x="3861" y="1912"/>
                  <a:pt x="3758" y="1912"/>
                </a:cubicBezTo>
                <a:cubicBezTo>
                  <a:pt x="3626" y="1912"/>
                  <a:pt x="3507" y="1976"/>
                  <a:pt x="3406" y="2122"/>
                </a:cubicBezTo>
                <a:cubicBezTo>
                  <a:pt x="3245" y="2363"/>
                  <a:pt x="3325" y="2623"/>
                  <a:pt x="3586" y="2783"/>
                </a:cubicBezTo>
                <a:lnTo>
                  <a:pt x="6250" y="4626"/>
                </a:lnTo>
                <a:lnTo>
                  <a:pt x="6670" y="6028"/>
                </a:lnTo>
                <a:lnTo>
                  <a:pt x="6670" y="6128"/>
                </a:lnTo>
                <a:cubicBezTo>
                  <a:pt x="6169" y="6789"/>
                  <a:pt x="5669" y="7370"/>
                  <a:pt x="5088" y="7951"/>
                </a:cubicBezTo>
                <a:cubicBezTo>
                  <a:pt x="4587" y="7871"/>
                  <a:pt x="4167" y="7790"/>
                  <a:pt x="3666" y="7710"/>
                </a:cubicBezTo>
                <a:lnTo>
                  <a:pt x="2404" y="5707"/>
                </a:lnTo>
                <a:cubicBezTo>
                  <a:pt x="2301" y="5540"/>
                  <a:pt x="2123" y="5480"/>
                  <a:pt x="1967" y="5480"/>
                </a:cubicBezTo>
                <a:cubicBezTo>
                  <a:pt x="1880" y="5480"/>
                  <a:pt x="1800" y="5499"/>
                  <a:pt x="1743" y="5527"/>
                </a:cubicBezTo>
                <a:cubicBezTo>
                  <a:pt x="1503" y="5707"/>
                  <a:pt x="1403" y="6028"/>
                  <a:pt x="1583" y="6208"/>
                </a:cubicBezTo>
                <a:lnTo>
                  <a:pt x="2404" y="7450"/>
                </a:lnTo>
                <a:cubicBezTo>
                  <a:pt x="1743" y="7290"/>
                  <a:pt x="1162" y="7210"/>
                  <a:pt x="581" y="7130"/>
                </a:cubicBezTo>
                <a:cubicBezTo>
                  <a:pt x="518" y="7111"/>
                  <a:pt x="460" y="7102"/>
                  <a:pt x="408" y="7102"/>
                </a:cubicBezTo>
                <a:cubicBezTo>
                  <a:pt x="184" y="7102"/>
                  <a:pt x="66" y="7270"/>
                  <a:pt x="1" y="7530"/>
                </a:cubicBezTo>
                <a:cubicBezTo>
                  <a:pt x="1" y="7790"/>
                  <a:pt x="161" y="8031"/>
                  <a:pt x="401" y="8031"/>
                </a:cubicBezTo>
                <a:cubicBezTo>
                  <a:pt x="902" y="8131"/>
                  <a:pt x="1403" y="8211"/>
                  <a:pt x="1903" y="8291"/>
                </a:cubicBezTo>
                <a:lnTo>
                  <a:pt x="501" y="9032"/>
                </a:lnTo>
                <a:cubicBezTo>
                  <a:pt x="241" y="9132"/>
                  <a:pt x="161" y="9373"/>
                  <a:pt x="321" y="9633"/>
                </a:cubicBezTo>
                <a:cubicBezTo>
                  <a:pt x="381" y="9813"/>
                  <a:pt x="543" y="9903"/>
                  <a:pt x="687" y="9903"/>
                </a:cubicBezTo>
                <a:cubicBezTo>
                  <a:pt x="735" y="9903"/>
                  <a:pt x="782" y="9893"/>
                  <a:pt x="822" y="9873"/>
                </a:cubicBezTo>
                <a:lnTo>
                  <a:pt x="902" y="9873"/>
                </a:lnTo>
                <a:lnTo>
                  <a:pt x="3406" y="8632"/>
                </a:lnTo>
                <a:lnTo>
                  <a:pt x="3586" y="8632"/>
                </a:lnTo>
                <a:cubicBezTo>
                  <a:pt x="4006" y="8712"/>
                  <a:pt x="4507" y="8792"/>
                  <a:pt x="4908" y="8952"/>
                </a:cubicBezTo>
                <a:lnTo>
                  <a:pt x="5408" y="11376"/>
                </a:lnTo>
                <a:lnTo>
                  <a:pt x="4087" y="12958"/>
                </a:lnTo>
                <a:lnTo>
                  <a:pt x="1583" y="13138"/>
                </a:lnTo>
                <a:cubicBezTo>
                  <a:pt x="1323" y="13138"/>
                  <a:pt x="1162" y="13378"/>
                  <a:pt x="1162" y="13639"/>
                </a:cubicBezTo>
                <a:cubicBezTo>
                  <a:pt x="1162" y="13879"/>
                  <a:pt x="1403" y="14140"/>
                  <a:pt x="1663" y="14140"/>
                </a:cubicBezTo>
                <a:lnTo>
                  <a:pt x="3165" y="13959"/>
                </a:lnTo>
                <a:lnTo>
                  <a:pt x="1903" y="15381"/>
                </a:lnTo>
                <a:cubicBezTo>
                  <a:pt x="1743" y="15542"/>
                  <a:pt x="1743" y="15882"/>
                  <a:pt x="1903" y="16042"/>
                </a:cubicBezTo>
                <a:cubicBezTo>
                  <a:pt x="2032" y="16114"/>
                  <a:pt x="2151" y="16175"/>
                  <a:pt x="2266" y="16175"/>
                </a:cubicBezTo>
                <a:cubicBezTo>
                  <a:pt x="2313" y="16175"/>
                  <a:pt x="2358" y="16165"/>
                  <a:pt x="2404" y="16142"/>
                </a:cubicBezTo>
                <a:cubicBezTo>
                  <a:pt x="2504" y="16142"/>
                  <a:pt x="2584" y="16042"/>
                  <a:pt x="2584" y="15962"/>
                </a:cubicBezTo>
                <a:lnTo>
                  <a:pt x="3906" y="14540"/>
                </a:lnTo>
                <a:lnTo>
                  <a:pt x="4006" y="16223"/>
                </a:lnTo>
                <a:cubicBezTo>
                  <a:pt x="4006" y="16463"/>
                  <a:pt x="4167" y="16723"/>
                  <a:pt x="4407" y="16723"/>
                </a:cubicBezTo>
                <a:lnTo>
                  <a:pt x="4587" y="16723"/>
                </a:lnTo>
                <a:cubicBezTo>
                  <a:pt x="4747" y="16643"/>
                  <a:pt x="4908" y="16463"/>
                  <a:pt x="4908" y="16303"/>
                </a:cubicBezTo>
                <a:lnTo>
                  <a:pt x="4908" y="16042"/>
                </a:lnTo>
                <a:lnTo>
                  <a:pt x="4908" y="15882"/>
                </a:lnTo>
                <a:lnTo>
                  <a:pt x="4828" y="13539"/>
                </a:lnTo>
                <a:lnTo>
                  <a:pt x="4828" y="13459"/>
                </a:lnTo>
                <a:lnTo>
                  <a:pt x="6250" y="11876"/>
                </a:lnTo>
                <a:lnTo>
                  <a:pt x="8333" y="12377"/>
                </a:lnTo>
                <a:lnTo>
                  <a:pt x="9014" y="14881"/>
                </a:lnTo>
                <a:lnTo>
                  <a:pt x="7511" y="17304"/>
                </a:lnTo>
                <a:cubicBezTo>
                  <a:pt x="7331" y="17464"/>
                  <a:pt x="7411" y="17805"/>
                  <a:pt x="7672" y="17885"/>
                </a:cubicBezTo>
                <a:cubicBezTo>
                  <a:pt x="7728" y="17942"/>
                  <a:pt x="7825" y="17998"/>
                  <a:pt x="7912" y="17998"/>
                </a:cubicBezTo>
                <a:cubicBezTo>
                  <a:pt x="7948" y="17998"/>
                  <a:pt x="7983" y="17989"/>
                  <a:pt x="8012" y="17965"/>
                </a:cubicBezTo>
                <a:cubicBezTo>
                  <a:pt x="8092" y="17965"/>
                  <a:pt x="8252" y="17885"/>
                  <a:pt x="8252" y="17805"/>
                </a:cubicBezTo>
                <a:lnTo>
                  <a:pt x="9334" y="16142"/>
                </a:lnTo>
                <a:lnTo>
                  <a:pt x="10015" y="18646"/>
                </a:lnTo>
                <a:cubicBezTo>
                  <a:pt x="10081" y="18844"/>
                  <a:pt x="10255" y="18987"/>
                  <a:pt x="10460" y="18987"/>
                </a:cubicBezTo>
                <a:cubicBezTo>
                  <a:pt x="10504" y="18987"/>
                  <a:pt x="10550" y="18981"/>
                  <a:pt x="10596" y="18966"/>
                </a:cubicBezTo>
                <a:cubicBezTo>
                  <a:pt x="10836" y="18886"/>
                  <a:pt x="11016" y="18646"/>
                  <a:pt x="10916" y="18386"/>
                </a:cubicBezTo>
                <a:lnTo>
                  <a:pt x="10255" y="15722"/>
                </a:lnTo>
                <a:lnTo>
                  <a:pt x="10255" y="15722"/>
                </a:lnTo>
                <a:lnTo>
                  <a:pt x="12599" y="16803"/>
                </a:lnTo>
                <a:lnTo>
                  <a:pt x="12919" y="16803"/>
                </a:lnTo>
                <a:cubicBezTo>
                  <a:pt x="13099" y="16803"/>
                  <a:pt x="13180" y="16643"/>
                  <a:pt x="13260" y="16543"/>
                </a:cubicBezTo>
                <a:cubicBezTo>
                  <a:pt x="13340" y="16303"/>
                  <a:pt x="13260" y="15962"/>
                  <a:pt x="13019" y="15882"/>
                </a:cubicBezTo>
                <a:lnTo>
                  <a:pt x="9915" y="14540"/>
                </a:lnTo>
                <a:lnTo>
                  <a:pt x="9254" y="12217"/>
                </a:lnTo>
                <a:lnTo>
                  <a:pt x="10596" y="10454"/>
                </a:lnTo>
                <a:cubicBezTo>
                  <a:pt x="11177" y="10635"/>
                  <a:pt x="11758" y="10795"/>
                  <a:pt x="12338" y="11035"/>
                </a:cubicBezTo>
                <a:lnTo>
                  <a:pt x="13600" y="13879"/>
                </a:lnTo>
                <a:cubicBezTo>
                  <a:pt x="13661" y="14075"/>
                  <a:pt x="13812" y="14169"/>
                  <a:pt x="13994" y="14169"/>
                </a:cubicBezTo>
                <a:cubicBezTo>
                  <a:pt x="14054" y="14169"/>
                  <a:pt x="14117" y="14159"/>
                  <a:pt x="14181" y="14140"/>
                </a:cubicBezTo>
                <a:lnTo>
                  <a:pt x="14261" y="14140"/>
                </a:lnTo>
                <a:cubicBezTo>
                  <a:pt x="14521" y="14039"/>
                  <a:pt x="14602" y="13719"/>
                  <a:pt x="14521" y="13459"/>
                </a:cubicBezTo>
                <a:lnTo>
                  <a:pt x="13600" y="11456"/>
                </a:lnTo>
                <a:lnTo>
                  <a:pt x="13600" y="11456"/>
                </a:lnTo>
                <a:cubicBezTo>
                  <a:pt x="14261" y="11636"/>
                  <a:pt x="14842" y="11876"/>
                  <a:pt x="15423" y="12137"/>
                </a:cubicBezTo>
                <a:cubicBezTo>
                  <a:pt x="15513" y="12177"/>
                  <a:pt x="15578" y="12197"/>
                  <a:pt x="15631" y="12197"/>
                </a:cubicBezTo>
                <a:cubicBezTo>
                  <a:pt x="15683" y="12197"/>
                  <a:pt x="15723" y="12177"/>
                  <a:pt x="15763" y="12137"/>
                </a:cubicBezTo>
                <a:cubicBezTo>
                  <a:pt x="15923" y="12137"/>
                  <a:pt x="16024" y="12037"/>
                  <a:pt x="16104" y="11876"/>
                </a:cubicBezTo>
                <a:cubicBezTo>
                  <a:pt x="16184" y="11636"/>
                  <a:pt x="16104" y="11376"/>
                  <a:pt x="15843" y="11295"/>
                </a:cubicBezTo>
                <a:cubicBezTo>
                  <a:pt x="15182" y="11035"/>
                  <a:pt x="14602" y="10795"/>
                  <a:pt x="13921" y="10534"/>
                </a:cubicBezTo>
                <a:lnTo>
                  <a:pt x="16024" y="9793"/>
                </a:lnTo>
                <a:cubicBezTo>
                  <a:pt x="16264" y="9713"/>
                  <a:pt x="16344" y="9453"/>
                  <a:pt x="16264" y="9212"/>
                </a:cubicBezTo>
                <a:cubicBezTo>
                  <a:pt x="16198" y="8998"/>
                  <a:pt x="16009" y="8851"/>
                  <a:pt x="15811" y="8851"/>
                </a:cubicBezTo>
                <a:cubicBezTo>
                  <a:pt x="15768" y="8851"/>
                  <a:pt x="15725" y="8858"/>
                  <a:pt x="15683" y="8872"/>
                </a:cubicBezTo>
                <a:lnTo>
                  <a:pt x="12519" y="10034"/>
                </a:lnTo>
                <a:cubicBezTo>
                  <a:pt x="11918" y="9873"/>
                  <a:pt x="11337" y="9713"/>
                  <a:pt x="10836" y="9533"/>
                </a:cubicBezTo>
                <a:lnTo>
                  <a:pt x="10335" y="7370"/>
                </a:lnTo>
                <a:lnTo>
                  <a:pt x="11517" y="6028"/>
                </a:lnTo>
                <a:lnTo>
                  <a:pt x="14421" y="6288"/>
                </a:lnTo>
                <a:cubicBezTo>
                  <a:pt x="14521" y="6288"/>
                  <a:pt x="14521" y="6288"/>
                  <a:pt x="14602" y="6208"/>
                </a:cubicBezTo>
                <a:cubicBezTo>
                  <a:pt x="14762" y="6208"/>
                  <a:pt x="14922" y="6028"/>
                  <a:pt x="14922" y="5788"/>
                </a:cubicBezTo>
                <a:cubicBezTo>
                  <a:pt x="14922" y="5527"/>
                  <a:pt x="14762" y="5287"/>
                  <a:pt x="14521" y="5287"/>
                </a:cubicBezTo>
                <a:lnTo>
                  <a:pt x="12258" y="5127"/>
                </a:lnTo>
                <a:lnTo>
                  <a:pt x="13840" y="3364"/>
                </a:lnTo>
                <a:cubicBezTo>
                  <a:pt x="14021" y="3204"/>
                  <a:pt x="14021" y="2863"/>
                  <a:pt x="13760" y="2703"/>
                </a:cubicBezTo>
                <a:cubicBezTo>
                  <a:pt x="13688" y="2621"/>
                  <a:pt x="13578" y="2577"/>
                  <a:pt x="13464" y="2577"/>
                </a:cubicBezTo>
                <a:cubicBezTo>
                  <a:pt x="13328" y="2577"/>
                  <a:pt x="13187" y="2641"/>
                  <a:pt x="13099" y="2783"/>
                </a:cubicBezTo>
                <a:lnTo>
                  <a:pt x="11597" y="4446"/>
                </a:lnTo>
                <a:cubicBezTo>
                  <a:pt x="11597" y="3785"/>
                  <a:pt x="11517" y="3024"/>
                  <a:pt x="11337" y="2363"/>
                </a:cubicBezTo>
                <a:cubicBezTo>
                  <a:pt x="11270" y="2162"/>
                  <a:pt x="11091" y="2003"/>
                  <a:pt x="10882" y="2003"/>
                </a:cubicBezTo>
                <a:cubicBezTo>
                  <a:pt x="10841" y="2003"/>
                  <a:pt x="10799" y="2009"/>
                  <a:pt x="10756" y="2022"/>
                </a:cubicBezTo>
                <a:cubicBezTo>
                  <a:pt x="10516" y="2122"/>
                  <a:pt x="10335" y="2363"/>
                  <a:pt x="10416" y="2623"/>
                </a:cubicBezTo>
                <a:cubicBezTo>
                  <a:pt x="10676" y="3524"/>
                  <a:pt x="10756" y="4526"/>
                  <a:pt x="10676" y="5447"/>
                </a:cubicBezTo>
                <a:lnTo>
                  <a:pt x="10676" y="5527"/>
                </a:lnTo>
                <a:lnTo>
                  <a:pt x="9594" y="6789"/>
                </a:lnTo>
                <a:cubicBezTo>
                  <a:pt x="8913" y="6529"/>
                  <a:pt x="8252" y="6208"/>
                  <a:pt x="7592" y="5948"/>
                </a:cubicBezTo>
                <a:lnTo>
                  <a:pt x="7171" y="4366"/>
                </a:lnTo>
                <a:lnTo>
                  <a:pt x="8333" y="1201"/>
                </a:lnTo>
                <a:cubicBezTo>
                  <a:pt x="8413" y="941"/>
                  <a:pt x="8333" y="700"/>
                  <a:pt x="8092" y="620"/>
                </a:cubicBezTo>
                <a:cubicBezTo>
                  <a:pt x="8025" y="594"/>
                  <a:pt x="7958" y="582"/>
                  <a:pt x="7896" y="582"/>
                </a:cubicBezTo>
                <a:cubicBezTo>
                  <a:pt x="7718" y="582"/>
                  <a:pt x="7571" y="683"/>
                  <a:pt x="7511" y="861"/>
                </a:cubicBezTo>
                <a:lnTo>
                  <a:pt x="6750" y="2783"/>
                </a:lnTo>
                <a:lnTo>
                  <a:pt x="6089" y="360"/>
                </a:lnTo>
                <a:cubicBezTo>
                  <a:pt x="6089" y="159"/>
                  <a:pt x="5852" y="0"/>
                  <a:pt x="5633" y="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61" name="Google Shape;3761;p44"/>
          <p:cNvSpPr/>
          <p:nvPr/>
        </p:nvSpPr>
        <p:spPr>
          <a:xfrm>
            <a:off x="10303928" y="539500"/>
            <a:ext cx="471684" cy="544652"/>
          </a:xfrm>
          <a:custGeom>
            <a:avLst/>
            <a:gdLst/>
            <a:ahLst/>
            <a:cxnLst/>
            <a:rect l="l" t="t" r="r" b="b"/>
            <a:pathLst>
              <a:path w="16445" h="18989" extrusionOk="0">
                <a:moveTo>
                  <a:pt x="7932" y="7111"/>
                </a:moveTo>
                <a:lnTo>
                  <a:pt x="7932" y="7111"/>
                </a:lnTo>
                <a:cubicBezTo>
                  <a:pt x="8273" y="7211"/>
                  <a:pt x="8593" y="7371"/>
                  <a:pt x="8934" y="7451"/>
                </a:cubicBezTo>
                <a:lnTo>
                  <a:pt x="8273" y="8213"/>
                </a:lnTo>
                <a:lnTo>
                  <a:pt x="7932" y="7111"/>
                </a:lnTo>
                <a:close/>
                <a:moveTo>
                  <a:pt x="7011" y="7291"/>
                </a:moveTo>
                <a:lnTo>
                  <a:pt x="7351" y="8453"/>
                </a:lnTo>
                <a:cubicBezTo>
                  <a:pt x="7011" y="8373"/>
                  <a:pt x="6590" y="8293"/>
                  <a:pt x="6270" y="8213"/>
                </a:cubicBezTo>
                <a:cubicBezTo>
                  <a:pt x="6510" y="7872"/>
                  <a:pt x="6771" y="7612"/>
                  <a:pt x="7011" y="7291"/>
                </a:cubicBezTo>
                <a:close/>
                <a:moveTo>
                  <a:pt x="9595" y="8213"/>
                </a:moveTo>
                <a:lnTo>
                  <a:pt x="9775" y="9214"/>
                </a:lnTo>
                <a:cubicBezTo>
                  <a:pt x="9514" y="9114"/>
                  <a:pt x="9274" y="9034"/>
                  <a:pt x="8934" y="8954"/>
                </a:cubicBezTo>
                <a:lnTo>
                  <a:pt x="9595" y="8213"/>
                </a:lnTo>
                <a:close/>
                <a:moveTo>
                  <a:pt x="6009" y="9114"/>
                </a:moveTo>
                <a:lnTo>
                  <a:pt x="6009" y="9114"/>
                </a:lnTo>
                <a:cubicBezTo>
                  <a:pt x="6430" y="9214"/>
                  <a:pt x="6771" y="9374"/>
                  <a:pt x="7171" y="9454"/>
                </a:cubicBezTo>
                <a:lnTo>
                  <a:pt x="6270" y="10456"/>
                </a:lnTo>
                <a:lnTo>
                  <a:pt x="6009" y="9114"/>
                </a:lnTo>
                <a:close/>
                <a:moveTo>
                  <a:pt x="8673" y="9875"/>
                </a:moveTo>
                <a:cubicBezTo>
                  <a:pt x="9014" y="9955"/>
                  <a:pt x="9354" y="10035"/>
                  <a:pt x="9595" y="10115"/>
                </a:cubicBezTo>
                <a:lnTo>
                  <a:pt x="9014" y="10956"/>
                </a:lnTo>
                <a:lnTo>
                  <a:pt x="8673" y="9875"/>
                </a:lnTo>
                <a:close/>
                <a:moveTo>
                  <a:pt x="7852" y="10215"/>
                </a:moveTo>
                <a:lnTo>
                  <a:pt x="8092" y="11297"/>
                </a:lnTo>
                <a:lnTo>
                  <a:pt x="7011" y="11037"/>
                </a:lnTo>
                <a:lnTo>
                  <a:pt x="7852" y="10215"/>
                </a:lnTo>
                <a:close/>
                <a:moveTo>
                  <a:pt x="5723" y="0"/>
                </a:moveTo>
                <a:cubicBezTo>
                  <a:pt x="5680" y="0"/>
                  <a:pt x="5635" y="7"/>
                  <a:pt x="5589" y="21"/>
                </a:cubicBezTo>
                <a:cubicBezTo>
                  <a:pt x="5349" y="21"/>
                  <a:pt x="5168" y="361"/>
                  <a:pt x="5268" y="602"/>
                </a:cubicBezTo>
                <a:lnTo>
                  <a:pt x="5929" y="3205"/>
                </a:lnTo>
                <a:lnTo>
                  <a:pt x="4087" y="1944"/>
                </a:lnTo>
                <a:cubicBezTo>
                  <a:pt x="4028" y="1914"/>
                  <a:pt x="3945" y="1896"/>
                  <a:pt x="3856" y="1896"/>
                </a:cubicBezTo>
                <a:cubicBezTo>
                  <a:pt x="3701" y="1896"/>
                  <a:pt x="3527" y="1951"/>
                  <a:pt x="3426" y="2104"/>
                </a:cubicBezTo>
                <a:cubicBezTo>
                  <a:pt x="3346" y="2284"/>
                  <a:pt x="3346" y="2604"/>
                  <a:pt x="3586" y="2785"/>
                </a:cubicBezTo>
                <a:lnTo>
                  <a:pt x="6270" y="4527"/>
                </a:lnTo>
                <a:cubicBezTo>
                  <a:pt x="6270" y="4607"/>
                  <a:pt x="6270" y="4607"/>
                  <a:pt x="6350" y="4607"/>
                </a:cubicBezTo>
                <a:lnTo>
                  <a:pt x="6670" y="6029"/>
                </a:lnTo>
                <a:cubicBezTo>
                  <a:pt x="6270" y="6790"/>
                  <a:pt x="5769" y="7371"/>
                  <a:pt x="5088" y="7952"/>
                </a:cubicBezTo>
                <a:cubicBezTo>
                  <a:pt x="4668" y="7872"/>
                  <a:pt x="4167" y="7792"/>
                  <a:pt x="3766" y="7612"/>
                </a:cubicBezTo>
                <a:lnTo>
                  <a:pt x="2424" y="5709"/>
                </a:lnTo>
                <a:cubicBezTo>
                  <a:pt x="2320" y="5539"/>
                  <a:pt x="2173" y="5446"/>
                  <a:pt x="2017" y="5446"/>
                </a:cubicBezTo>
                <a:cubicBezTo>
                  <a:pt x="1933" y="5446"/>
                  <a:pt x="1847" y="5473"/>
                  <a:pt x="1763" y="5529"/>
                </a:cubicBezTo>
                <a:cubicBezTo>
                  <a:pt x="1503" y="5709"/>
                  <a:pt x="1503" y="5949"/>
                  <a:pt x="1583" y="6210"/>
                </a:cubicBezTo>
                <a:lnTo>
                  <a:pt x="2424" y="7371"/>
                </a:lnTo>
                <a:cubicBezTo>
                  <a:pt x="1843" y="7291"/>
                  <a:pt x="1163" y="7211"/>
                  <a:pt x="582" y="7111"/>
                </a:cubicBezTo>
                <a:cubicBezTo>
                  <a:pt x="542" y="7098"/>
                  <a:pt x="502" y="7092"/>
                  <a:pt x="463" y="7092"/>
                </a:cubicBezTo>
                <a:cubicBezTo>
                  <a:pt x="261" y="7092"/>
                  <a:pt x="68" y="7251"/>
                  <a:pt x="1" y="7451"/>
                </a:cubicBezTo>
                <a:cubicBezTo>
                  <a:pt x="1" y="7712"/>
                  <a:pt x="161" y="7952"/>
                  <a:pt x="421" y="8032"/>
                </a:cubicBezTo>
                <a:cubicBezTo>
                  <a:pt x="922" y="8112"/>
                  <a:pt x="1423" y="8213"/>
                  <a:pt x="1924" y="8293"/>
                </a:cubicBezTo>
                <a:lnTo>
                  <a:pt x="582" y="8954"/>
                </a:lnTo>
                <a:cubicBezTo>
                  <a:pt x="341" y="9114"/>
                  <a:pt x="261" y="9374"/>
                  <a:pt x="341" y="9615"/>
                </a:cubicBezTo>
                <a:cubicBezTo>
                  <a:pt x="402" y="9811"/>
                  <a:pt x="553" y="9905"/>
                  <a:pt x="736" y="9905"/>
                </a:cubicBezTo>
                <a:cubicBezTo>
                  <a:pt x="795" y="9905"/>
                  <a:pt x="858" y="9895"/>
                  <a:pt x="922" y="9875"/>
                </a:cubicBezTo>
                <a:lnTo>
                  <a:pt x="1002" y="9875"/>
                </a:lnTo>
                <a:lnTo>
                  <a:pt x="3426" y="8613"/>
                </a:lnTo>
                <a:lnTo>
                  <a:pt x="3586" y="8613"/>
                </a:lnTo>
                <a:cubicBezTo>
                  <a:pt x="4087" y="8713"/>
                  <a:pt x="4507" y="8793"/>
                  <a:pt x="4928" y="8873"/>
                </a:cubicBezTo>
                <a:lnTo>
                  <a:pt x="5509" y="11377"/>
                </a:lnTo>
                <a:lnTo>
                  <a:pt x="4087" y="12879"/>
                </a:lnTo>
                <a:lnTo>
                  <a:pt x="1663" y="13120"/>
                </a:lnTo>
                <a:cubicBezTo>
                  <a:pt x="1343" y="13120"/>
                  <a:pt x="1163" y="13380"/>
                  <a:pt x="1163" y="13620"/>
                </a:cubicBezTo>
                <a:cubicBezTo>
                  <a:pt x="1249" y="13846"/>
                  <a:pt x="1381" y="14057"/>
                  <a:pt x="1637" y="14057"/>
                </a:cubicBezTo>
                <a:cubicBezTo>
                  <a:pt x="1676" y="14057"/>
                  <a:pt x="1718" y="14052"/>
                  <a:pt x="1763" y="14041"/>
                </a:cubicBezTo>
                <a:lnTo>
                  <a:pt x="3165" y="13961"/>
                </a:lnTo>
                <a:lnTo>
                  <a:pt x="1924" y="15303"/>
                </a:lnTo>
                <a:cubicBezTo>
                  <a:pt x="1763" y="15543"/>
                  <a:pt x="1763" y="15803"/>
                  <a:pt x="2004" y="16044"/>
                </a:cubicBezTo>
                <a:cubicBezTo>
                  <a:pt x="2084" y="16124"/>
                  <a:pt x="2264" y="16124"/>
                  <a:pt x="2424" y="16124"/>
                </a:cubicBezTo>
                <a:cubicBezTo>
                  <a:pt x="2504" y="16124"/>
                  <a:pt x="2585" y="16044"/>
                  <a:pt x="2665" y="15964"/>
                </a:cubicBezTo>
                <a:lnTo>
                  <a:pt x="3926" y="14542"/>
                </a:lnTo>
                <a:lnTo>
                  <a:pt x="4007" y="16224"/>
                </a:lnTo>
                <a:cubicBezTo>
                  <a:pt x="4007" y="16464"/>
                  <a:pt x="4267" y="16625"/>
                  <a:pt x="4507" y="16725"/>
                </a:cubicBezTo>
                <a:lnTo>
                  <a:pt x="4587" y="16625"/>
                </a:lnTo>
                <a:cubicBezTo>
                  <a:pt x="4848" y="16625"/>
                  <a:pt x="4928" y="16464"/>
                  <a:pt x="5008" y="16224"/>
                </a:cubicBezTo>
                <a:lnTo>
                  <a:pt x="5008" y="16044"/>
                </a:lnTo>
                <a:cubicBezTo>
                  <a:pt x="5008" y="15964"/>
                  <a:pt x="5008" y="15884"/>
                  <a:pt x="4928" y="15884"/>
                </a:cubicBezTo>
                <a:lnTo>
                  <a:pt x="4848" y="13540"/>
                </a:lnTo>
                <a:lnTo>
                  <a:pt x="4848" y="13460"/>
                </a:lnTo>
                <a:lnTo>
                  <a:pt x="6350" y="11878"/>
                </a:lnTo>
                <a:lnTo>
                  <a:pt x="8433" y="12379"/>
                </a:lnTo>
                <a:lnTo>
                  <a:pt x="9014" y="14882"/>
                </a:lnTo>
                <a:lnTo>
                  <a:pt x="7512" y="17225"/>
                </a:lnTo>
                <a:cubicBezTo>
                  <a:pt x="7351" y="17466"/>
                  <a:pt x="7432" y="17806"/>
                  <a:pt x="7672" y="17886"/>
                </a:cubicBezTo>
                <a:cubicBezTo>
                  <a:pt x="7772" y="17967"/>
                  <a:pt x="7932" y="17967"/>
                  <a:pt x="8092" y="17967"/>
                </a:cubicBezTo>
                <a:cubicBezTo>
                  <a:pt x="8173" y="17967"/>
                  <a:pt x="8273" y="17886"/>
                  <a:pt x="8353" y="17806"/>
                </a:cubicBezTo>
                <a:lnTo>
                  <a:pt x="9354" y="16124"/>
                </a:lnTo>
                <a:lnTo>
                  <a:pt x="10015" y="18627"/>
                </a:lnTo>
                <a:cubicBezTo>
                  <a:pt x="10081" y="18842"/>
                  <a:pt x="10270" y="18989"/>
                  <a:pt x="10469" y="18989"/>
                </a:cubicBezTo>
                <a:cubicBezTo>
                  <a:pt x="10511" y="18989"/>
                  <a:pt x="10554" y="18982"/>
                  <a:pt x="10596" y="18968"/>
                </a:cubicBezTo>
                <a:lnTo>
                  <a:pt x="10676" y="18968"/>
                </a:lnTo>
                <a:cubicBezTo>
                  <a:pt x="10937" y="18888"/>
                  <a:pt x="11017" y="18627"/>
                  <a:pt x="11017" y="18387"/>
                </a:cubicBezTo>
                <a:lnTo>
                  <a:pt x="10276" y="15723"/>
                </a:lnTo>
                <a:lnTo>
                  <a:pt x="12679" y="16725"/>
                </a:lnTo>
                <a:cubicBezTo>
                  <a:pt x="12779" y="16805"/>
                  <a:pt x="12859" y="16805"/>
                  <a:pt x="12939" y="16805"/>
                </a:cubicBezTo>
                <a:cubicBezTo>
                  <a:pt x="13100" y="16725"/>
                  <a:pt x="13180" y="16625"/>
                  <a:pt x="13280" y="16464"/>
                </a:cubicBezTo>
                <a:cubicBezTo>
                  <a:pt x="13360" y="16304"/>
                  <a:pt x="13280" y="15964"/>
                  <a:pt x="13020" y="15884"/>
                </a:cubicBezTo>
                <a:lnTo>
                  <a:pt x="9935" y="14542"/>
                </a:lnTo>
                <a:lnTo>
                  <a:pt x="9354" y="12218"/>
                </a:lnTo>
                <a:lnTo>
                  <a:pt x="10596" y="10376"/>
                </a:lnTo>
                <a:cubicBezTo>
                  <a:pt x="11177" y="10616"/>
                  <a:pt x="11858" y="10796"/>
                  <a:pt x="12439" y="10956"/>
                </a:cubicBezTo>
                <a:lnTo>
                  <a:pt x="13600" y="13881"/>
                </a:lnTo>
                <a:cubicBezTo>
                  <a:pt x="13745" y="14009"/>
                  <a:pt x="13927" y="14150"/>
                  <a:pt x="14077" y="14150"/>
                </a:cubicBezTo>
                <a:cubicBezTo>
                  <a:pt x="14114" y="14150"/>
                  <a:pt x="14149" y="14141"/>
                  <a:pt x="14181" y="14121"/>
                </a:cubicBezTo>
                <a:lnTo>
                  <a:pt x="14281" y="14121"/>
                </a:lnTo>
                <a:cubicBezTo>
                  <a:pt x="14522" y="14041"/>
                  <a:pt x="14602" y="13720"/>
                  <a:pt x="14522" y="13460"/>
                </a:cubicBezTo>
                <a:lnTo>
                  <a:pt x="13600" y="11457"/>
                </a:lnTo>
                <a:lnTo>
                  <a:pt x="13600" y="11457"/>
                </a:lnTo>
                <a:cubicBezTo>
                  <a:pt x="14281" y="11617"/>
                  <a:pt x="14862" y="11878"/>
                  <a:pt x="15523" y="12118"/>
                </a:cubicBezTo>
                <a:lnTo>
                  <a:pt x="15783" y="12118"/>
                </a:lnTo>
                <a:cubicBezTo>
                  <a:pt x="15944" y="12118"/>
                  <a:pt x="16104" y="11958"/>
                  <a:pt x="16104" y="11878"/>
                </a:cubicBezTo>
                <a:cubicBezTo>
                  <a:pt x="16184" y="11617"/>
                  <a:pt x="16104" y="11297"/>
                  <a:pt x="15864" y="11217"/>
                </a:cubicBezTo>
                <a:cubicBezTo>
                  <a:pt x="15283" y="10956"/>
                  <a:pt x="14602" y="10796"/>
                  <a:pt x="13941" y="10536"/>
                </a:cubicBezTo>
                <a:lnTo>
                  <a:pt x="16024" y="9795"/>
                </a:lnTo>
                <a:cubicBezTo>
                  <a:pt x="16284" y="9715"/>
                  <a:pt x="16444" y="9374"/>
                  <a:pt x="16364" y="9114"/>
                </a:cubicBezTo>
                <a:cubicBezTo>
                  <a:pt x="16304" y="8934"/>
                  <a:pt x="16098" y="8843"/>
                  <a:pt x="15888" y="8843"/>
                </a:cubicBezTo>
                <a:cubicBezTo>
                  <a:pt x="15819" y="8843"/>
                  <a:pt x="15748" y="8853"/>
                  <a:pt x="15683" y="8873"/>
                </a:cubicBezTo>
                <a:lnTo>
                  <a:pt x="12519" y="10035"/>
                </a:lnTo>
                <a:cubicBezTo>
                  <a:pt x="12018" y="9875"/>
                  <a:pt x="11437" y="9615"/>
                  <a:pt x="10856" y="9454"/>
                </a:cubicBezTo>
                <a:lnTo>
                  <a:pt x="10356" y="7291"/>
                </a:lnTo>
                <a:lnTo>
                  <a:pt x="11517" y="6029"/>
                </a:lnTo>
                <a:lnTo>
                  <a:pt x="14442" y="6210"/>
                </a:lnTo>
                <a:lnTo>
                  <a:pt x="14602" y="6210"/>
                </a:lnTo>
                <a:cubicBezTo>
                  <a:pt x="14862" y="6210"/>
                  <a:pt x="14942" y="6029"/>
                  <a:pt x="15022" y="5789"/>
                </a:cubicBezTo>
                <a:cubicBezTo>
                  <a:pt x="15022" y="5529"/>
                  <a:pt x="14782" y="5288"/>
                  <a:pt x="14522" y="5288"/>
                </a:cubicBezTo>
                <a:lnTo>
                  <a:pt x="12359" y="5108"/>
                </a:lnTo>
                <a:lnTo>
                  <a:pt x="13861" y="3366"/>
                </a:lnTo>
                <a:cubicBezTo>
                  <a:pt x="14021" y="3205"/>
                  <a:pt x="14021" y="2865"/>
                  <a:pt x="13861" y="2705"/>
                </a:cubicBezTo>
                <a:cubicBezTo>
                  <a:pt x="13742" y="2623"/>
                  <a:pt x="13628" y="2578"/>
                  <a:pt x="13522" y="2578"/>
                </a:cubicBezTo>
                <a:cubicBezTo>
                  <a:pt x="13394" y="2578"/>
                  <a:pt x="13278" y="2643"/>
                  <a:pt x="13180" y="2785"/>
                </a:cubicBezTo>
                <a:lnTo>
                  <a:pt x="11678" y="4447"/>
                </a:lnTo>
                <a:cubicBezTo>
                  <a:pt x="11678" y="3706"/>
                  <a:pt x="11517" y="3025"/>
                  <a:pt x="11357" y="2364"/>
                </a:cubicBezTo>
                <a:cubicBezTo>
                  <a:pt x="11357" y="2104"/>
                  <a:pt x="11097" y="1944"/>
                  <a:pt x="10856" y="1944"/>
                </a:cubicBezTo>
                <a:cubicBezTo>
                  <a:pt x="10596" y="2024"/>
                  <a:pt x="10436" y="2284"/>
                  <a:pt x="10436" y="2524"/>
                </a:cubicBezTo>
                <a:cubicBezTo>
                  <a:pt x="10676" y="3526"/>
                  <a:pt x="10776" y="4447"/>
                  <a:pt x="10676" y="5449"/>
                </a:cubicBezTo>
                <a:lnTo>
                  <a:pt x="10676" y="5529"/>
                </a:lnTo>
                <a:lnTo>
                  <a:pt x="9595" y="6710"/>
                </a:lnTo>
                <a:cubicBezTo>
                  <a:pt x="8934" y="6450"/>
                  <a:pt x="8273" y="6210"/>
                  <a:pt x="7672" y="5949"/>
                </a:cubicBezTo>
                <a:lnTo>
                  <a:pt x="7271" y="4367"/>
                </a:lnTo>
                <a:lnTo>
                  <a:pt x="8433" y="1202"/>
                </a:lnTo>
                <a:cubicBezTo>
                  <a:pt x="8513" y="942"/>
                  <a:pt x="8353" y="702"/>
                  <a:pt x="8092" y="602"/>
                </a:cubicBezTo>
                <a:cubicBezTo>
                  <a:pt x="8033" y="582"/>
                  <a:pt x="7973" y="572"/>
                  <a:pt x="7914" y="572"/>
                </a:cubicBezTo>
                <a:cubicBezTo>
                  <a:pt x="7735" y="572"/>
                  <a:pt x="7572" y="666"/>
                  <a:pt x="7512" y="862"/>
                </a:cubicBezTo>
                <a:lnTo>
                  <a:pt x="6851" y="2785"/>
                </a:lnTo>
                <a:lnTo>
                  <a:pt x="6170" y="361"/>
                </a:lnTo>
                <a:cubicBezTo>
                  <a:pt x="6104" y="147"/>
                  <a:pt x="5929" y="0"/>
                  <a:pt x="5723" y="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3762" name="Google Shape;3762;p44"/>
          <p:cNvGrpSpPr/>
          <p:nvPr/>
        </p:nvGrpSpPr>
        <p:grpSpPr>
          <a:xfrm>
            <a:off x="163347" y="1308783"/>
            <a:ext cx="5642305" cy="4163166"/>
            <a:chOff x="163347" y="1308783"/>
            <a:chExt cx="5642305" cy="4163166"/>
          </a:xfrm>
        </p:grpSpPr>
        <p:grpSp>
          <p:nvGrpSpPr>
            <p:cNvPr id="3763" name="Google Shape;3763;p44"/>
            <p:cNvGrpSpPr/>
            <p:nvPr/>
          </p:nvGrpSpPr>
          <p:grpSpPr>
            <a:xfrm>
              <a:off x="3677838" y="3939005"/>
              <a:ext cx="1405184" cy="1486786"/>
              <a:chOff x="7645938" y="3933167"/>
              <a:chExt cx="1405184" cy="1486786"/>
            </a:xfrm>
          </p:grpSpPr>
          <p:sp>
            <p:nvSpPr>
              <p:cNvPr id="3764" name="Google Shape;3764;p44"/>
              <p:cNvSpPr/>
              <p:nvPr/>
            </p:nvSpPr>
            <p:spPr>
              <a:xfrm>
                <a:off x="7645938" y="3933167"/>
                <a:ext cx="1405184" cy="1486786"/>
              </a:xfrm>
              <a:custGeom>
                <a:avLst/>
                <a:gdLst/>
                <a:ahLst/>
                <a:cxnLst/>
                <a:rect l="l" t="t" r="r" b="b"/>
                <a:pathLst>
                  <a:path w="48991" h="51836" extrusionOk="0">
                    <a:moveTo>
                      <a:pt x="39137" y="1"/>
                    </a:moveTo>
                    <a:cubicBezTo>
                      <a:pt x="39137" y="1"/>
                      <a:pt x="12338" y="2344"/>
                      <a:pt x="1" y="7772"/>
                    </a:cubicBezTo>
                    <a:cubicBezTo>
                      <a:pt x="1" y="7772"/>
                      <a:pt x="3666" y="37234"/>
                      <a:pt x="8753" y="51835"/>
                    </a:cubicBezTo>
                    <a:cubicBezTo>
                      <a:pt x="8753" y="51835"/>
                      <a:pt x="44304" y="46988"/>
                      <a:pt x="48991" y="43063"/>
                    </a:cubicBezTo>
                    <a:cubicBezTo>
                      <a:pt x="48991" y="43063"/>
                      <a:pt x="43643" y="7852"/>
                      <a:pt x="39137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765" name="Google Shape;3765;p44"/>
              <p:cNvSpPr/>
              <p:nvPr/>
            </p:nvSpPr>
            <p:spPr>
              <a:xfrm>
                <a:off x="7732103" y="4385876"/>
                <a:ext cx="16693" cy="71850"/>
              </a:xfrm>
              <a:custGeom>
                <a:avLst/>
                <a:gdLst/>
                <a:ahLst/>
                <a:cxnLst/>
                <a:rect l="l" t="t" r="r" b="b"/>
                <a:pathLst>
                  <a:path w="582" h="2505" extrusionOk="0">
                    <a:moveTo>
                      <a:pt x="81" y="0"/>
                    </a:moveTo>
                    <a:cubicBezTo>
                      <a:pt x="1" y="81"/>
                      <a:pt x="1" y="161"/>
                      <a:pt x="1" y="241"/>
                    </a:cubicBezTo>
                    <a:lnTo>
                      <a:pt x="241" y="2424"/>
                    </a:lnTo>
                    <a:cubicBezTo>
                      <a:pt x="241" y="2504"/>
                      <a:pt x="321" y="2504"/>
                      <a:pt x="422" y="2504"/>
                    </a:cubicBezTo>
                    <a:lnTo>
                      <a:pt x="502" y="2504"/>
                    </a:lnTo>
                    <a:cubicBezTo>
                      <a:pt x="582" y="2504"/>
                      <a:pt x="582" y="2424"/>
                      <a:pt x="582" y="2344"/>
                    </a:cubicBezTo>
                    <a:lnTo>
                      <a:pt x="321" y="161"/>
                    </a:lnTo>
                    <a:cubicBezTo>
                      <a:pt x="241" y="81"/>
                      <a:pt x="241" y="0"/>
                      <a:pt x="81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766" name="Google Shape;3766;p44"/>
              <p:cNvSpPr/>
              <p:nvPr/>
            </p:nvSpPr>
            <p:spPr>
              <a:xfrm>
                <a:off x="7758549" y="4526253"/>
                <a:ext cx="45404" cy="216409"/>
              </a:xfrm>
              <a:custGeom>
                <a:avLst/>
                <a:gdLst/>
                <a:ahLst/>
                <a:cxnLst/>
                <a:rect l="l" t="t" r="r" b="b"/>
                <a:pathLst>
                  <a:path w="1583" h="7545" extrusionOk="0">
                    <a:moveTo>
                      <a:pt x="229" y="0"/>
                    </a:moveTo>
                    <a:cubicBezTo>
                      <a:pt x="207" y="0"/>
                      <a:pt x="184" y="10"/>
                      <a:pt x="160" y="34"/>
                    </a:cubicBezTo>
                    <a:cubicBezTo>
                      <a:pt x="0" y="34"/>
                      <a:pt x="0" y="114"/>
                      <a:pt x="0" y="194"/>
                    </a:cubicBezTo>
                    <a:lnTo>
                      <a:pt x="1242" y="7364"/>
                    </a:lnTo>
                    <a:cubicBezTo>
                      <a:pt x="1242" y="7464"/>
                      <a:pt x="1322" y="7544"/>
                      <a:pt x="1402" y="7544"/>
                    </a:cubicBezTo>
                    <a:cubicBezTo>
                      <a:pt x="1502" y="7544"/>
                      <a:pt x="1583" y="7464"/>
                      <a:pt x="1583" y="7364"/>
                    </a:cubicBezTo>
                    <a:lnTo>
                      <a:pt x="321" y="114"/>
                    </a:lnTo>
                    <a:cubicBezTo>
                      <a:pt x="321" y="57"/>
                      <a:pt x="281" y="0"/>
                      <a:pt x="229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767" name="Google Shape;3767;p44"/>
              <p:cNvSpPr/>
              <p:nvPr/>
            </p:nvSpPr>
            <p:spPr>
              <a:xfrm>
                <a:off x="7816001" y="4823641"/>
                <a:ext cx="21282" cy="81602"/>
              </a:xfrm>
              <a:custGeom>
                <a:avLst/>
                <a:gdLst/>
                <a:ahLst/>
                <a:cxnLst/>
                <a:rect l="l" t="t" r="r" b="b"/>
                <a:pathLst>
                  <a:path w="742" h="2845" extrusionOk="0">
                    <a:moveTo>
                      <a:pt x="160" y="0"/>
                    </a:moveTo>
                    <a:cubicBezTo>
                      <a:pt x="80" y="0"/>
                      <a:pt x="0" y="101"/>
                      <a:pt x="80" y="181"/>
                    </a:cubicBezTo>
                    <a:lnTo>
                      <a:pt x="401" y="2684"/>
                    </a:lnTo>
                    <a:cubicBezTo>
                      <a:pt x="401" y="2764"/>
                      <a:pt x="501" y="2844"/>
                      <a:pt x="581" y="2844"/>
                    </a:cubicBezTo>
                    <a:cubicBezTo>
                      <a:pt x="661" y="2764"/>
                      <a:pt x="741" y="2684"/>
                      <a:pt x="741" y="2604"/>
                    </a:cubicBezTo>
                    <a:lnTo>
                      <a:pt x="321" y="181"/>
                    </a:lnTo>
                    <a:cubicBezTo>
                      <a:pt x="321" y="101"/>
                      <a:pt x="240" y="0"/>
                      <a:pt x="160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768" name="Google Shape;3768;p44"/>
              <p:cNvSpPr/>
              <p:nvPr/>
            </p:nvSpPr>
            <p:spPr>
              <a:xfrm>
                <a:off x="7851597" y="4960375"/>
                <a:ext cx="31063" cy="142294"/>
              </a:xfrm>
              <a:custGeom>
                <a:avLst/>
                <a:gdLst/>
                <a:ahLst/>
                <a:cxnLst/>
                <a:rect l="l" t="t" r="r" b="b"/>
                <a:pathLst>
                  <a:path w="1083" h="4961" extrusionOk="0">
                    <a:moveTo>
                      <a:pt x="81" y="0"/>
                    </a:moveTo>
                    <a:cubicBezTo>
                      <a:pt x="1" y="0"/>
                      <a:pt x="1" y="80"/>
                      <a:pt x="1" y="160"/>
                    </a:cubicBezTo>
                    <a:lnTo>
                      <a:pt x="762" y="4847"/>
                    </a:lnTo>
                    <a:cubicBezTo>
                      <a:pt x="762" y="4904"/>
                      <a:pt x="802" y="4960"/>
                      <a:pt x="854" y="4960"/>
                    </a:cubicBezTo>
                    <a:cubicBezTo>
                      <a:pt x="875" y="4960"/>
                      <a:pt x="899" y="4951"/>
                      <a:pt x="922" y="4927"/>
                    </a:cubicBezTo>
                    <a:cubicBezTo>
                      <a:pt x="1002" y="4927"/>
                      <a:pt x="1082" y="4847"/>
                      <a:pt x="1082" y="4747"/>
                    </a:cubicBezTo>
                    <a:lnTo>
                      <a:pt x="341" y="160"/>
                    </a:lnTo>
                    <a:cubicBezTo>
                      <a:pt x="261" y="80"/>
                      <a:pt x="161" y="0"/>
                      <a:pt x="81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769" name="Google Shape;3769;p44"/>
              <p:cNvSpPr/>
              <p:nvPr/>
            </p:nvSpPr>
            <p:spPr>
              <a:xfrm>
                <a:off x="7892385" y="5185568"/>
                <a:ext cx="28769" cy="90780"/>
              </a:xfrm>
              <a:custGeom>
                <a:avLst/>
                <a:gdLst/>
                <a:ahLst/>
                <a:cxnLst/>
                <a:rect l="l" t="t" r="r" b="b"/>
                <a:pathLst>
                  <a:path w="1003" h="3165" extrusionOk="0">
                    <a:moveTo>
                      <a:pt x="161" y="0"/>
                    </a:moveTo>
                    <a:cubicBezTo>
                      <a:pt x="81" y="81"/>
                      <a:pt x="1" y="161"/>
                      <a:pt x="81" y="241"/>
                    </a:cubicBezTo>
                    <a:lnTo>
                      <a:pt x="662" y="3085"/>
                    </a:lnTo>
                    <a:cubicBezTo>
                      <a:pt x="662" y="3165"/>
                      <a:pt x="742" y="3165"/>
                      <a:pt x="842" y="3165"/>
                    </a:cubicBezTo>
                    <a:cubicBezTo>
                      <a:pt x="1002" y="3165"/>
                      <a:pt x="1002" y="3085"/>
                      <a:pt x="1002" y="3005"/>
                    </a:cubicBezTo>
                    <a:lnTo>
                      <a:pt x="341" y="161"/>
                    </a:lnTo>
                    <a:cubicBezTo>
                      <a:pt x="341" y="81"/>
                      <a:pt x="241" y="0"/>
                      <a:pt x="161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770" name="Google Shape;3770;p44"/>
              <p:cNvSpPr/>
              <p:nvPr/>
            </p:nvSpPr>
            <p:spPr>
              <a:xfrm>
                <a:off x="7751062" y="4158389"/>
                <a:ext cx="71850" cy="333577"/>
              </a:xfrm>
              <a:custGeom>
                <a:avLst/>
                <a:gdLst/>
                <a:ahLst/>
                <a:cxnLst/>
                <a:rect l="l" t="t" r="r" b="b"/>
                <a:pathLst>
                  <a:path w="2505" h="11630" extrusionOk="0">
                    <a:moveTo>
                      <a:pt x="161" y="0"/>
                    </a:moveTo>
                    <a:cubicBezTo>
                      <a:pt x="81" y="80"/>
                      <a:pt x="1" y="160"/>
                      <a:pt x="1" y="260"/>
                    </a:cubicBezTo>
                    <a:lnTo>
                      <a:pt x="2164" y="11517"/>
                    </a:lnTo>
                    <a:cubicBezTo>
                      <a:pt x="2164" y="11573"/>
                      <a:pt x="2214" y="11630"/>
                      <a:pt x="2272" y="11630"/>
                    </a:cubicBezTo>
                    <a:cubicBezTo>
                      <a:pt x="2296" y="11630"/>
                      <a:pt x="2321" y="11620"/>
                      <a:pt x="2344" y="11597"/>
                    </a:cubicBezTo>
                    <a:cubicBezTo>
                      <a:pt x="2424" y="11597"/>
                      <a:pt x="2504" y="11517"/>
                      <a:pt x="2504" y="11436"/>
                    </a:cubicBezTo>
                    <a:lnTo>
                      <a:pt x="341" y="160"/>
                    </a:lnTo>
                    <a:cubicBezTo>
                      <a:pt x="341" y="80"/>
                      <a:pt x="261" y="0"/>
                      <a:pt x="161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771" name="Google Shape;3771;p44"/>
              <p:cNvSpPr/>
              <p:nvPr/>
            </p:nvSpPr>
            <p:spPr>
              <a:xfrm>
                <a:off x="7820591" y="4569335"/>
                <a:ext cx="55185" cy="236315"/>
              </a:xfrm>
              <a:custGeom>
                <a:avLst/>
                <a:gdLst/>
                <a:ahLst/>
                <a:cxnLst/>
                <a:rect l="l" t="t" r="r" b="b"/>
                <a:pathLst>
                  <a:path w="1924" h="8239" extrusionOk="0">
                    <a:moveTo>
                      <a:pt x="233" y="1"/>
                    </a:moveTo>
                    <a:cubicBezTo>
                      <a:pt x="209" y="1"/>
                      <a:pt x="184" y="10"/>
                      <a:pt x="161" y="34"/>
                    </a:cubicBezTo>
                    <a:cubicBezTo>
                      <a:pt x="0" y="34"/>
                      <a:pt x="0" y="114"/>
                      <a:pt x="0" y="194"/>
                    </a:cubicBezTo>
                    <a:lnTo>
                      <a:pt x="1583" y="8125"/>
                    </a:lnTo>
                    <a:cubicBezTo>
                      <a:pt x="1583" y="8182"/>
                      <a:pt x="1623" y="8239"/>
                      <a:pt x="1674" y="8239"/>
                    </a:cubicBezTo>
                    <a:cubicBezTo>
                      <a:pt x="1696" y="8239"/>
                      <a:pt x="1719" y="8229"/>
                      <a:pt x="1743" y="8205"/>
                    </a:cubicBezTo>
                    <a:cubicBezTo>
                      <a:pt x="1843" y="8205"/>
                      <a:pt x="1923" y="8125"/>
                      <a:pt x="1923" y="8045"/>
                    </a:cubicBezTo>
                    <a:lnTo>
                      <a:pt x="341" y="114"/>
                    </a:lnTo>
                    <a:cubicBezTo>
                      <a:pt x="341" y="57"/>
                      <a:pt x="291" y="1"/>
                      <a:pt x="233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772" name="Google Shape;3772;p44"/>
              <p:cNvSpPr/>
              <p:nvPr/>
            </p:nvSpPr>
            <p:spPr>
              <a:xfrm>
                <a:off x="7880338" y="4876505"/>
                <a:ext cx="31034" cy="98238"/>
              </a:xfrm>
              <a:custGeom>
                <a:avLst/>
                <a:gdLst/>
                <a:ahLst/>
                <a:cxnLst/>
                <a:rect l="l" t="t" r="r" b="b"/>
                <a:pathLst>
                  <a:path w="1082" h="3425" extrusionOk="0">
                    <a:moveTo>
                      <a:pt x="161" y="0"/>
                    </a:moveTo>
                    <a:cubicBezTo>
                      <a:pt x="80" y="0"/>
                      <a:pt x="0" y="80"/>
                      <a:pt x="0" y="160"/>
                    </a:cubicBezTo>
                    <a:lnTo>
                      <a:pt x="761" y="3265"/>
                    </a:lnTo>
                    <a:cubicBezTo>
                      <a:pt x="761" y="3345"/>
                      <a:pt x="842" y="3425"/>
                      <a:pt x="922" y="3425"/>
                    </a:cubicBezTo>
                    <a:cubicBezTo>
                      <a:pt x="1002" y="3345"/>
                      <a:pt x="1082" y="3265"/>
                      <a:pt x="1082" y="3165"/>
                    </a:cubicBezTo>
                    <a:lnTo>
                      <a:pt x="341" y="80"/>
                    </a:lnTo>
                    <a:cubicBezTo>
                      <a:pt x="341" y="0"/>
                      <a:pt x="261" y="0"/>
                      <a:pt x="161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773" name="Google Shape;3773;p44"/>
              <p:cNvSpPr/>
              <p:nvPr/>
            </p:nvSpPr>
            <p:spPr>
              <a:xfrm>
                <a:off x="7921126" y="5063205"/>
                <a:ext cx="62069" cy="239585"/>
              </a:xfrm>
              <a:custGeom>
                <a:avLst/>
                <a:gdLst/>
                <a:ahLst/>
                <a:cxnLst/>
                <a:rect l="l" t="t" r="r" b="b"/>
                <a:pathLst>
                  <a:path w="2164" h="8353" extrusionOk="0">
                    <a:moveTo>
                      <a:pt x="161" y="0"/>
                    </a:moveTo>
                    <a:cubicBezTo>
                      <a:pt x="80" y="0"/>
                      <a:pt x="0" y="80"/>
                      <a:pt x="0" y="161"/>
                    </a:cubicBezTo>
                    <a:lnTo>
                      <a:pt x="1843" y="8172"/>
                    </a:lnTo>
                    <a:cubicBezTo>
                      <a:pt x="1923" y="8272"/>
                      <a:pt x="2003" y="8352"/>
                      <a:pt x="2083" y="8352"/>
                    </a:cubicBezTo>
                    <a:cubicBezTo>
                      <a:pt x="2163" y="8352"/>
                      <a:pt x="2163" y="8272"/>
                      <a:pt x="2163" y="8172"/>
                    </a:cubicBezTo>
                    <a:lnTo>
                      <a:pt x="341" y="80"/>
                    </a:lnTo>
                    <a:cubicBezTo>
                      <a:pt x="341" y="0"/>
                      <a:pt x="241" y="0"/>
                      <a:pt x="161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774" name="Google Shape;3774;p44"/>
              <p:cNvSpPr/>
              <p:nvPr/>
            </p:nvSpPr>
            <p:spPr>
              <a:xfrm>
                <a:off x="7803926" y="4122764"/>
                <a:ext cx="37947" cy="112034"/>
              </a:xfrm>
              <a:custGeom>
                <a:avLst/>
                <a:gdLst/>
                <a:ahLst/>
                <a:cxnLst/>
                <a:rect l="l" t="t" r="r" b="b"/>
                <a:pathLst>
                  <a:path w="1323" h="3906" extrusionOk="0">
                    <a:moveTo>
                      <a:pt x="161" y="0"/>
                    </a:moveTo>
                    <a:cubicBezTo>
                      <a:pt x="81" y="0"/>
                      <a:pt x="1" y="80"/>
                      <a:pt x="81" y="241"/>
                    </a:cubicBezTo>
                    <a:lnTo>
                      <a:pt x="1002" y="3826"/>
                    </a:lnTo>
                    <a:cubicBezTo>
                      <a:pt x="1002" y="3906"/>
                      <a:pt x="1082" y="3906"/>
                      <a:pt x="1162" y="3906"/>
                    </a:cubicBezTo>
                    <a:cubicBezTo>
                      <a:pt x="1242" y="3906"/>
                      <a:pt x="1322" y="3826"/>
                      <a:pt x="1242" y="3746"/>
                    </a:cubicBezTo>
                    <a:lnTo>
                      <a:pt x="321" y="161"/>
                    </a:lnTo>
                    <a:cubicBezTo>
                      <a:pt x="321" y="80"/>
                      <a:pt x="241" y="0"/>
                      <a:pt x="161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775" name="Google Shape;3775;p44"/>
              <p:cNvSpPr/>
              <p:nvPr/>
            </p:nvSpPr>
            <p:spPr>
              <a:xfrm>
                <a:off x="7834961" y="4261218"/>
                <a:ext cx="102855" cy="421690"/>
              </a:xfrm>
              <a:custGeom>
                <a:avLst/>
                <a:gdLst/>
                <a:ahLst/>
                <a:cxnLst/>
                <a:rect l="l" t="t" r="r" b="b"/>
                <a:pathLst>
                  <a:path w="3586" h="14702" extrusionOk="0">
                    <a:moveTo>
                      <a:pt x="160" y="0"/>
                    </a:moveTo>
                    <a:cubicBezTo>
                      <a:pt x="80" y="0"/>
                      <a:pt x="0" y="80"/>
                      <a:pt x="0" y="180"/>
                    </a:cubicBezTo>
                    <a:lnTo>
                      <a:pt x="3245" y="14521"/>
                    </a:lnTo>
                    <a:cubicBezTo>
                      <a:pt x="3345" y="14601"/>
                      <a:pt x="3425" y="14701"/>
                      <a:pt x="3505" y="14701"/>
                    </a:cubicBezTo>
                    <a:cubicBezTo>
                      <a:pt x="3585" y="14701"/>
                      <a:pt x="3585" y="14521"/>
                      <a:pt x="3585" y="14441"/>
                    </a:cubicBezTo>
                    <a:lnTo>
                      <a:pt x="341" y="80"/>
                    </a:lnTo>
                    <a:cubicBezTo>
                      <a:pt x="341" y="0"/>
                      <a:pt x="240" y="0"/>
                      <a:pt x="160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776" name="Google Shape;3776;p44"/>
              <p:cNvSpPr/>
              <p:nvPr/>
            </p:nvSpPr>
            <p:spPr>
              <a:xfrm>
                <a:off x="7930878" y="4751818"/>
                <a:ext cx="40242" cy="153423"/>
              </a:xfrm>
              <a:custGeom>
                <a:avLst/>
                <a:gdLst/>
                <a:ahLst/>
                <a:cxnLst/>
                <a:rect l="l" t="t" r="r" b="b"/>
                <a:pathLst>
                  <a:path w="1403" h="5349" extrusionOk="0">
                    <a:moveTo>
                      <a:pt x="161" y="1"/>
                    </a:moveTo>
                    <a:cubicBezTo>
                      <a:pt x="81" y="101"/>
                      <a:pt x="1" y="181"/>
                      <a:pt x="1" y="261"/>
                    </a:cubicBezTo>
                    <a:lnTo>
                      <a:pt x="1082" y="5188"/>
                    </a:lnTo>
                    <a:cubicBezTo>
                      <a:pt x="1082" y="5268"/>
                      <a:pt x="1163" y="5348"/>
                      <a:pt x="1243" y="5348"/>
                    </a:cubicBezTo>
                    <a:cubicBezTo>
                      <a:pt x="1403" y="5348"/>
                      <a:pt x="1403" y="5268"/>
                      <a:pt x="1403" y="5188"/>
                    </a:cubicBezTo>
                    <a:lnTo>
                      <a:pt x="321" y="181"/>
                    </a:lnTo>
                    <a:cubicBezTo>
                      <a:pt x="321" y="101"/>
                      <a:pt x="241" y="1"/>
                      <a:pt x="161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777" name="Google Shape;3777;p44"/>
              <p:cNvSpPr/>
              <p:nvPr/>
            </p:nvSpPr>
            <p:spPr>
              <a:xfrm>
                <a:off x="7976284" y="5010341"/>
                <a:ext cx="33329" cy="125658"/>
              </a:xfrm>
              <a:custGeom>
                <a:avLst/>
                <a:gdLst/>
                <a:ahLst/>
                <a:cxnLst/>
                <a:rect l="l" t="t" r="r" b="b"/>
                <a:pathLst>
                  <a:path w="1162" h="4381" extrusionOk="0">
                    <a:moveTo>
                      <a:pt x="80" y="1"/>
                    </a:moveTo>
                    <a:cubicBezTo>
                      <a:pt x="0" y="101"/>
                      <a:pt x="0" y="181"/>
                      <a:pt x="0" y="261"/>
                    </a:cubicBezTo>
                    <a:lnTo>
                      <a:pt x="821" y="4267"/>
                    </a:lnTo>
                    <a:cubicBezTo>
                      <a:pt x="821" y="4323"/>
                      <a:pt x="871" y="4380"/>
                      <a:pt x="957" y="4380"/>
                    </a:cubicBezTo>
                    <a:cubicBezTo>
                      <a:pt x="993" y="4380"/>
                      <a:pt x="1035" y="4370"/>
                      <a:pt x="1082" y="4347"/>
                    </a:cubicBezTo>
                    <a:cubicBezTo>
                      <a:pt x="1162" y="4347"/>
                      <a:pt x="1162" y="4267"/>
                      <a:pt x="1162" y="4187"/>
                    </a:cubicBezTo>
                    <a:lnTo>
                      <a:pt x="321" y="181"/>
                    </a:lnTo>
                    <a:cubicBezTo>
                      <a:pt x="240" y="101"/>
                      <a:pt x="160" y="1"/>
                      <a:pt x="80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778" name="Google Shape;3778;p44"/>
              <p:cNvSpPr/>
              <p:nvPr/>
            </p:nvSpPr>
            <p:spPr>
              <a:xfrm>
                <a:off x="8011880" y="5214280"/>
                <a:ext cx="36226" cy="143671"/>
              </a:xfrm>
              <a:custGeom>
                <a:avLst/>
                <a:gdLst/>
                <a:ahLst/>
                <a:cxnLst/>
                <a:rect l="l" t="t" r="r" b="b"/>
                <a:pathLst>
                  <a:path w="1263" h="5009" extrusionOk="0">
                    <a:moveTo>
                      <a:pt x="181" y="1"/>
                    </a:moveTo>
                    <a:cubicBezTo>
                      <a:pt x="81" y="81"/>
                      <a:pt x="1" y="81"/>
                      <a:pt x="1" y="241"/>
                    </a:cubicBezTo>
                    <a:lnTo>
                      <a:pt x="922" y="4908"/>
                    </a:lnTo>
                    <a:cubicBezTo>
                      <a:pt x="922" y="5008"/>
                      <a:pt x="1002" y="5008"/>
                      <a:pt x="1082" y="5008"/>
                    </a:cubicBezTo>
                    <a:cubicBezTo>
                      <a:pt x="1183" y="5008"/>
                      <a:pt x="1263" y="4908"/>
                      <a:pt x="1263" y="4828"/>
                    </a:cubicBezTo>
                    <a:lnTo>
                      <a:pt x="341" y="161"/>
                    </a:lnTo>
                    <a:cubicBezTo>
                      <a:pt x="341" y="81"/>
                      <a:pt x="261" y="1"/>
                      <a:pt x="181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779" name="Google Shape;3779;p44"/>
              <p:cNvSpPr/>
              <p:nvPr/>
            </p:nvSpPr>
            <p:spPr>
              <a:xfrm>
                <a:off x="7902166" y="4122764"/>
                <a:ext cx="37947" cy="162601"/>
              </a:xfrm>
              <a:custGeom>
                <a:avLst/>
                <a:gdLst/>
                <a:ahLst/>
                <a:cxnLst/>
                <a:rect l="l" t="t" r="r" b="b"/>
                <a:pathLst>
                  <a:path w="1323" h="5669" extrusionOk="0">
                    <a:moveTo>
                      <a:pt x="161" y="0"/>
                    </a:moveTo>
                    <a:cubicBezTo>
                      <a:pt x="81" y="0"/>
                      <a:pt x="0" y="80"/>
                      <a:pt x="0" y="161"/>
                    </a:cubicBezTo>
                    <a:cubicBezTo>
                      <a:pt x="0" y="2003"/>
                      <a:pt x="321" y="3826"/>
                      <a:pt x="1002" y="5508"/>
                    </a:cubicBezTo>
                    <a:cubicBezTo>
                      <a:pt x="1002" y="5588"/>
                      <a:pt x="1082" y="5668"/>
                      <a:pt x="1162" y="5668"/>
                    </a:cubicBezTo>
                    <a:cubicBezTo>
                      <a:pt x="1242" y="5588"/>
                      <a:pt x="1322" y="5508"/>
                      <a:pt x="1242" y="5408"/>
                    </a:cubicBezTo>
                    <a:cubicBezTo>
                      <a:pt x="661" y="3746"/>
                      <a:pt x="321" y="1903"/>
                      <a:pt x="321" y="161"/>
                    </a:cubicBezTo>
                    <a:cubicBezTo>
                      <a:pt x="321" y="80"/>
                      <a:pt x="241" y="0"/>
                      <a:pt x="161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780" name="Google Shape;3780;p44"/>
              <p:cNvSpPr/>
              <p:nvPr/>
            </p:nvSpPr>
            <p:spPr>
              <a:xfrm>
                <a:off x="7949838" y="4376095"/>
                <a:ext cx="47728" cy="202068"/>
              </a:xfrm>
              <a:custGeom>
                <a:avLst/>
                <a:gdLst/>
                <a:ahLst/>
                <a:cxnLst/>
                <a:rect l="l" t="t" r="r" b="b"/>
                <a:pathLst>
                  <a:path w="1664" h="7045" extrusionOk="0">
                    <a:moveTo>
                      <a:pt x="81" y="1"/>
                    </a:moveTo>
                    <a:cubicBezTo>
                      <a:pt x="1" y="1"/>
                      <a:pt x="1" y="81"/>
                      <a:pt x="1" y="181"/>
                    </a:cubicBezTo>
                    <a:lnTo>
                      <a:pt x="1343" y="6931"/>
                    </a:lnTo>
                    <a:cubicBezTo>
                      <a:pt x="1343" y="6988"/>
                      <a:pt x="1383" y="7044"/>
                      <a:pt x="1435" y="7044"/>
                    </a:cubicBezTo>
                    <a:cubicBezTo>
                      <a:pt x="1456" y="7044"/>
                      <a:pt x="1479" y="7034"/>
                      <a:pt x="1503" y="7011"/>
                    </a:cubicBezTo>
                    <a:cubicBezTo>
                      <a:pt x="1583" y="7011"/>
                      <a:pt x="1663" y="6931"/>
                      <a:pt x="1663" y="6851"/>
                    </a:cubicBezTo>
                    <a:lnTo>
                      <a:pt x="341" y="81"/>
                    </a:lnTo>
                    <a:cubicBezTo>
                      <a:pt x="241" y="1"/>
                      <a:pt x="161" y="1"/>
                      <a:pt x="81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781" name="Google Shape;3781;p44"/>
              <p:cNvSpPr/>
              <p:nvPr/>
            </p:nvSpPr>
            <p:spPr>
              <a:xfrm>
                <a:off x="8002701" y="4668522"/>
                <a:ext cx="40242" cy="229833"/>
              </a:xfrm>
              <a:custGeom>
                <a:avLst/>
                <a:gdLst/>
                <a:ahLst/>
                <a:cxnLst/>
                <a:rect l="l" t="t" r="r" b="b"/>
                <a:pathLst>
                  <a:path w="1403" h="8013" extrusionOk="0">
                    <a:moveTo>
                      <a:pt x="161" y="1"/>
                    </a:moveTo>
                    <a:cubicBezTo>
                      <a:pt x="81" y="1"/>
                      <a:pt x="0" y="81"/>
                      <a:pt x="0" y="161"/>
                    </a:cubicBezTo>
                    <a:lnTo>
                      <a:pt x="1082" y="7832"/>
                    </a:lnTo>
                    <a:cubicBezTo>
                      <a:pt x="1082" y="7912"/>
                      <a:pt x="1162" y="8012"/>
                      <a:pt x="1242" y="8012"/>
                    </a:cubicBezTo>
                    <a:cubicBezTo>
                      <a:pt x="1322" y="8012"/>
                      <a:pt x="1402" y="7912"/>
                      <a:pt x="1402" y="7832"/>
                    </a:cubicBezTo>
                    <a:lnTo>
                      <a:pt x="321" y="81"/>
                    </a:lnTo>
                    <a:cubicBezTo>
                      <a:pt x="321" y="1"/>
                      <a:pt x="241" y="1"/>
                      <a:pt x="161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782" name="Google Shape;3782;p44"/>
              <p:cNvSpPr/>
              <p:nvPr/>
            </p:nvSpPr>
            <p:spPr>
              <a:xfrm>
                <a:off x="8050373" y="4974717"/>
                <a:ext cx="35652" cy="139999"/>
              </a:xfrm>
              <a:custGeom>
                <a:avLst/>
                <a:gdLst/>
                <a:ahLst/>
                <a:cxnLst/>
                <a:rect l="l" t="t" r="r" b="b"/>
                <a:pathLst>
                  <a:path w="1243" h="4881" extrusionOk="0">
                    <a:moveTo>
                      <a:pt x="81" y="1"/>
                    </a:moveTo>
                    <a:cubicBezTo>
                      <a:pt x="1" y="81"/>
                      <a:pt x="1" y="161"/>
                      <a:pt x="1" y="241"/>
                    </a:cubicBezTo>
                    <a:lnTo>
                      <a:pt x="842" y="4748"/>
                    </a:lnTo>
                    <a:cubicBezTo>
                      <a:pt x="899" y="4819"/>
                      <a:pt x="956" y="4881"/>
                      <a:pt x="1014" y="4881"/>
                    </a:cubicBezTo>
                    <a:cubicBezTo>
                      <a:pt x="1037" y="4881"/>
                      <a:pt x="1059" y="4871"/>
                      <a:pt x="1082" y="4848"/>
                    </a:cubicBezTo>
                    <a:cubicBezTo>
                      <a:pt x="1162" y="4848"/>
                      <a:pt x="1243" y="4748"/>
                      <a:pt x="1162" y="4668"/>
                    </a:cubicBezTo>
                    <a:lnTo>
                      <a:pt x="341" y="161"/>
                    </a:lnTo>
                    <a:cubicBezTo>
                      <a:pt x="241" y="81"/>
                      <a:pt x="161" y="1"/>
                      <a:pt x="81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783" name="Google Shape;3783;p44"/>
              <p:cNvSpPr/>
              <p:nvPr/>
            </p:nvSpPr>
            <p:spPr>
              <a:xfrm>
                <a:off x="8088866" y="5182699"/>
                <a:ext cx="25900" cy="100561"/>
              </a:xfrm>
              <a:custGeom>
                <a:avLst/>
                <a:gdLst/>
                <a:ahLst/>
                <a:cxnLst/>
                <a:rect l="l" t="t" r="r" b="b"/>
                <a:pathLst>
                  <a:path w="903" h="3506" extrusionOk="0">
                    <a:moveTo>
                      <a:pt x="161" y="0"/>
                    </a:moveTo>
                    <a:cubicBezTo>
                      <a:pt x="81" y="0"/>
                      <a:pt x="1" y="100"/>
                      <a:pt x="1" y="181"/>
                    </a:cubicBezTo>
                    <a:lnTo>
                      <a:pt x="582" y="3345"/>
                    </a:lnTo>
                    <a:cubicBezTo>
                      <a:pt x="582" y="3505"/>
                      <a:pt x="662" y="3505"/>
                      <a:pt x="742" y="3505"/>
                    </a:cubicBezTo>
                    <a:cubicBezTo>
                      <a:pt x="822" y="3505"/>
                      <a:pt x="902" y="3425"/>
                      <a:pt x="822" y="3345"/>
                    </a:cubicBezTo>
                    <a:lnTo>
                      <a:pt x="321" y="181"/>
                    </a:lnTo>
                    <a:cubicBezTo>
                      <a:pt x="321" y="100"/>
                      <a:pt x="241" y="0"/>
                      <a:pt x="161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784" name="Google Shape;3784;p44"/>
              <p:cNvSpPr/>
              <p:nvPr/>
            </p:nvSpPr>
            <p:spPr>
              <a:xfrm>
                <a:off x="7988331" y="4122764"/>
                <a:ext cx="18988" cy="64364"/>
              </a:xfrm>
              <a:custGeom>
                <a:avLst/>
                <a:gdLst/>
                <a:ahLst/>
                <a:cxnLst/>
                <a:rect l="l" t="t" r="r" b="b"/>
                <a:pathLst>
                  <a:path w="662" h="2244" extrusionOk="0">
                    <a:moveTo>
                      <a:pt x="161" y="0"/>
                    </a:moveTo>
                    <a:cubicBezTo>
                      <a:pt x="81" y="0"/>
                      <a:pt x="1" y="80"/>
                      <a:pt x="1" y="161"/>
                    </a:cubicBezTo>
                    <a:lnTo>
                      <a:pt x="321" y="2083"/>
                    </a:lnTo>
                    <a:cubicBezTo>
                      <a:pt x="321" y="2163"/>
                      <a:pt x="401" y="2244"/>
                      <a:pt x="501" y="2244"/>
                    </a:cubicBezTo>
                    <a:lnTo>
                      <a:pt x="501" y="2163"/>
                    </a:lnTo>
                    <a:cubicBezTo>
                      <a:pt x="582" y="2163"/>
                      <a:pt x="662" y="2083"/>
                      <a:pt x="662" y="2003"/>
                    </a:cubicBezTo>
                    <a:lnTo>
                      <a:pt x="321" y="80"/>
                    </a:lnTo>
                    <a:cubicBezTo>
                      <a:pt x="321" y="0"/>
                      <a:pt x="241" y="0"/>
                      <a:pt x="161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785" name="Google Shape;3785;p44"/>
              <p:cNvSpPr/>
              <p:nvPr/>
            </p:nvSpPr>
            <p:spPr>
              <a:xfrm>
                <a:off x="8004996" y="4258924"/>
                <a:ext cx="18988" cy="60721"/>
              </a:xfrm>
              <a:custGeom>
                <a:avLst/>
                <a:gdLst/>
                <a:ahLst/>
                <a:cxnLst/>
                <a:rect l="l" t="t" r="r" b="b"/>
                <a:pathLst>
                  <a:path w="662" h="2117" extrusionOk="0">
                    <a:moveTo>
                      <a:pt x="81" y="0"/>
                    </a:moveTo>
                    <a:cubicBezTo>
                      <a:pt x="1" y="0"/>
                      <a:pt x="1" y="80"/>
                      <a:pt x="1" y="160"/>
                    </a:cubicBezTo>
                    <a:lnTo>
                      <a:pt x="321" y="2003"/>
                    </a:lnTo>
                    <a:cubicBezTo>
                      <a:pt x="321" y="2060"/>
                      <a:pt x="371" y="2116"/>
                      <a:pt x="429" y="2116"/>
                    </a:cubicBezTo>
                    <a:cubicBezTo>
                      <a:pt x="453" y="2116"/>
                      <a:pt x="478" y="2107"/>
                      <a:pt x="501" y="2083"/>
                    </a:cubicBezTo>
                    <a:cubicBezTo>
                      <a:pt x="581" y="2083"/>
                      <a:pt x="662" y="2003"/>
                      <a:pt x="662" y="1923"/>
                    </a:cubicBezTo>
                    <a:lnTo>
                      <a:pt x="321" y="80"/>
                    </a:lnTo>
                    <a:cubicBezTo>
                      <a:pt x="241" y="0"/>
                      <a:pt x="161" y="0"/>
                      <a:pt x="81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786" name="Google Shape;3786;p44"/>
              <p:cNvSpPr/>
              <p:nvPr/>
            </p:nvSpPr>
            <p:spPr>
              <a:xfrm>
                <a:off x="8021661" y="4399271"/>
                <a:ext cx="43110" cy="146912"/>
              </a:xfrm>
              <a:custGeom>
                <a:avLst/>
                <a:gdLst/>
                <a:ahLst/>
                <a:cxnLst/>
                <a:rect l="l" t="t" r="r" b="b"/>
                <a:pathLst>
                  <a:path w="1503" h="5122" extrusionOk="0">
                    <a:moveTo>
                      <a:pt x="233" y="1"/>
                    </a:moveTo>
                    <a:cubicBezTo>
                      <a:pt x="209" y="1"/>
                      <a:pt x="184" y="11"/>
                      <a:pt x="161" y="34"/>
                    </a:cubicBezTo>
                    <a:cubicBezTo>
                      <a:pt x="81" y="34"/>
                      <a:pt x="0" y="114"/>
                      <a:pt x="0" y="194"/>
                    </a:cubicBezTo>
                    <a:lnTo>
                      <a:pt x="1162" y="4961"/>
                    </a:lnTo>
                    <a:cubicBezTo>
                      <a:pt x="1162" y="5041"/>
                      <a:pt x="1242" y="5121"/>
                      <a:pt x="1342" y="5121"/>
                    </a:cubicBezTo>
                    <a:cubicBezTo>
                      <a:pt x="1422" y="5121"/>
                      <a:pt x="1503" y="5041"/>
                      <a:pt x="1503" y="4961"/>
                    </a:cubicBezTo>
                    <a:lnTo>
                      <a:pt x="341" y="114"/>
                    </a:lnTo>
                    <a:cubicBezTo>
                      <a:pt x="341" y="58"/>
                      <a:pt x="291" y="1"/>
                      <a:pt x="233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787" name="Google Shape;3787;p44"/>
              <p:cNvSpPr/>
              <p:nvPr/>
            </p:nvSpPr>
            <p:spPr>
              <a:xfrm>
                <a:off x="8057285" y="4595523"/>
                <a:ext cx="52862" cy="233303"/>
              </a:xfrm>
              <a:custGeom>
                <a:avLst/>
                <a:gdLst/>
                <a:ahLst/>
                <a:cxnLst/>
                <a:rect l="l" t="t" r="r" b="b"/>
                <a:pathLst>
                  <a:path w="1843" h="8134" extrusionOk="0">
                    <a:moveTo>
                      <a:pt x="172" y="0"/>
                    </a:moveTo>
                    <a:cubicBezTo>
                      <a:pt x="148" y="0"/>
                      <a:pt x="124" y="12"/>
                      <a:pt x="100" y="42"/>
                    </a:cubicBezTo>
                    <a:cubicBezTo>
                      <a:pt x="0" y="42"/>
                      <a:pt x="0" y="122"/>
                      <a:pt x="0" y="202"/>
                    </a:cubicBezTo>
                    <a:lnTo>
                      <a:pt x="1502" y="7953"/>
                    </a:lnTo>
                    <a:cubicBezTo>
                      <a:pt x="1502" y="8054"/>
                      <a:pt x="1683" y="8134"/>
                      <a:pt x="1763" y="8134"/>
                    </a:cubicBezTo>
                    <a:cubicBezTo>
                      <a:pt x="1843" y="8054"/>
                      <a:pt x="1843" y="7953"/>
                      <a:pt x="1843" y="7873"/>
                    </a:cubicBezTo>
                    <a:lnTo>
                      <a:pt x="341" y="122"/>
                    </a:lnTo>
                    <a:cubicBezTo>
                      <a:pt x="285" y="66"/>
                      <a:pt x="228" y="0"/>
                      <a:pt x="172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788" name="Google Shape;3788;p44"/>
              <p:cNvSpPr/>
              <p:nvPr/>
            </p:nvSpPr>
            <p:spPr>
              <a:xfrm>
                <a:off x="8114738" y="4907512"/>
                <a:ext cx="33903" cy="127953"/>
              </a:xfrm>
              <a:custGeom>
                <a:avLst/>
                <a:gdLst/>
                <a:ahLst/>
                <a:cxnLst/>
                <a:rect l="l" t="t" r="r" b="b"/>
                <a:pathLst>
                  <a:path w="1182" h="4461" extrusionOk="0">
                    <a:moveTo>
                      <a:pt x="100" y="1"/>
                    </a:moveTo>
                    <a:cubicBezTo>
                      <a:pt x="0" y="1"/>
                      <a:pt x="0" y="81"/>
                      <a:pt x="0" y="261"/>
                    </a:cubicBezTo>
                    <a:lnTo>
                      <a:pt x="841" y="4347"/>
                    </a:lnTo>
                    <a:cubicBezTo>
                      <a:pt x="841" y="4403"/>
                      <a:pt x="881" y="4460"/>
                      <a:pt x="933" y="4460"/>
                    </a:cubicBezTo>
                    <a:cubicBezTo>
                      <a:pt x="955" y="4460"/>
                      <a:pt x="978" y="4450"/>
                      <a:pt x="1001" y="4427"/>
                    </a:cubicBezTo>
                    <a:cubicBezTo>
                      <a:pt x="1102" y="4427"/>
                      <a:pt x="1182" y="4347"/>
                      <a:pt x="1102" y="4267"/>
                    </a:cubicBezTo>
                    <a:lnTo>
                      <a:pt x="341" y="181"/>
                    </a:lnTo>
                    <a:cubicBezTo>
                      <a:pt x="260" y="81"/>
                      <a:pt x="180" y="1"/>
                      <a:pt x="100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789" name="Google Shape;3789;p44"/>
              <p:cNvSpPr/>
              <p:nvPr/>
            </p:nvSpPr>
            <p:spPr>
              <a:xfrm>
                <a:off x="8138861" y="5120657"/>
                <a:ext cx="50567" cy="223867"/>
              </a:xfrm>
              <a:custGeom>
                <a:avLst/>
                <a:gdLst/>
                <a:ahLst/>
                <a:cxnLst/>
                <a:rect l="l" t="t" r="r" b="b"/>
                <a:pathLst>
                  <a:path w="1763" h="7805" extrusionOk="0">
                    <a:moveTo>
                      <a:pt x="160" y="0"/>
                    </a:moveTo>
                    <a:cubicBezTo>
                      <a:pt x="80" y="0"/>
                      <a:pt x="0" y="80"/>
                      <a:pt x="0" y="160"/>
                    </a:cubicBezTo>
                    <a:lnTo>
                      <a:pt x="1422" y="7671"/>
                    </a:lnTo>
                    <a:cubicBezTo>
                      <a:pt x="1422" y="7743"/>
                      <a:pt x="1463" y="7804"/>
                      <a:pt x="1516" y="7804"/>
                    </a:cubicBezTo>
                    <a:cubicBezTo>
                      <a:pt x="1537" y="7804"/>
                      <a:pt x="1560" y="7794"/>
                      <a:pt x="1583" y="7771"/>
                    </a:cubicBezTo>
                    <a:cubicBezTo>
                      <a:pt x="1663" y="7771"/>
                      <a:pt x="1763" y="7671"/>
                      <a:pt x="1763" y="7591"/>
                    </a:cubicBezTo>
                    <a:lnTo>
                      <a:pt x="341" y="160"/>
                    </a:lnTo>
                    <a:cubicBezTo>
                      <a:pt x="341" y="80"/>
                      <a:pt x="261" y="0"/>
                      <a:pt x="160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790" name="Google Shape;3790;p44"/>
              <p:cNvSpPr/>
              <p:nvPr/>
            </p:nvSpPr>
            <p:spPr>
              <a:xfrm>
                <a:off x="8045783" y="4103231"/>
                <a:ext cx="25872" cy="91354"/>
              </a:xfrm>
              <a:custGeom>
                <a:avLst/>
                <a:gdLst/>
                <a:ahLst/>
                <a:cxnLst/>
                <a:rect l="l" t="t" r="r" b="b"/>
                <a:pathLst>
                  <a:path w="902" h="3185" extrusionOk="0">
                    <a:moveTo>
                      <a:pt x="161" y="0"/>
                    </a:moveTo>
                    <a:cubicBezTo>
                      <a:pt x="81" y="0"/>
                      <a:pt x="1" y="80"/>
                      <a:pt x="1" y="181"/>
                    </a:cubicBezTo>
                    <a:lnTo>
                      <a:pt x="581" y="3005"/>
                    </a:lnTo>
                    <a:cubicBezTo>
                      <a:pt x="581" y="3085"/>
                      <a:pt x="742" y="3185"/>
                      <a:pt x="822" y="3185"/>
                    </a:cubicBezTo>
                    <a:cubicBezTo>
                      <a:pt x="902" y="3185"/>
                      <a:pt x="902" y="3085"/>
                      <a:pt x="902" y="3005"/>
                    </a:cubicBezTo>
                    <a:lnTo>
                      <a:pt x="321" y="80"/>
                    </a:lnTo>
                    <a:cubicBezTo>
                      <a:pt x="321" y="0"/>
                      <a:pt x="241" y="0"/>
                      <a:pt x="161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791" name="Google Shape;3791;p44"/>
              <p:cNvSpPr/>
              <p:nvPr/>
            </p:nvSpPr>
            <p:spPr>
              <a:xfrm>
                <a:off x="8100368" y="4047126"/>
                <a:ext cx="24151" cy="77959"/>
              </a:xfrm>
              <a:custGeom>
                <a:avLst/>
                <a:gdLst/>
                <a:ahLst/>
                <a:cxnLst/>
                <a:rect l="l" t="t" r="r" b="b"/>
                <a:pathLst>
                  <a:path w="842" h="2718" extrusionOk="0">
                    <a:moveTo>
                      <a:pt x="247" y="1"/>
                    </a:moveTo>
                    <a:cubicBezTo>
                      <a:pt x="226" y="1"/>
                      <a:pt x="203" y="11"/>
                      <a:pt x="181" y="34"/>
                    </a:cubicBezTo>
                    <a:cubicBezTo>
                      <a:pt x="100" y="34"/>
                      <a:pt x="0" y="134"/>
                      <a:pt x="100" y="214"/>
                    </a:cubicBezTo>
                    <a:lnTo>
                      <a:pt x="501" y="2537"/>
                    </a:lnTo>
                    <a:cubicBezTo>
                      <a:pt x="501" y="2637"/>
                      <a:pt x="601" y="2717"/>
                      <a:pt x="681" y="2717"/>
                    </a:cubicBezTo>
                    <a:cubicBezTo>
                      <a:pt x="842" y="2717"/>
                      <a:pt x="842" y="2637"/>
                      <a:pt x="842" y="2537"/>
                    </a:cubicBezTo>
                    <a:lnTo>
                      <a:pt x="341" y="134"/>
                    </a:lnTo>
                    <a:cubicBezTo>
                      <a:pt x="341" y="62"/>
                      <a:pt x="300" y="1"/>
                      <a:pt x="247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792" name="Google Shape;3792;p44"/>
              <p:cNvSpPr/>
              <p:nvPr/>
            </p:nvSpPr>
            <p:spPr>
              <a:xfrm>
                <a:off x="8134271" y="4170436"/>
                <a:ext cx="33329" cy="123019"/>
              </a:xfrm>
              <a:custGeom>
                <a:avLst/>
                <a:gdLst/>
                <a:ahLst/>
                <a:cxnLst/>
                <a:rect l="l" t="t" r="r" b="b"/>
                <a:pathLst>
                  <a:path w="1162" h="4289" extrusionOk="0">
                    <a:moveTo>
                      <a:pt x="160" y="1"/>
                    </a:moveTo>
                    <a:cubicBezTo>
                      <a:pt x="80" y="1"/>
                      <a:pt x="0" y="81"/>
                      <a:pt x="80" y="161"/>
                    </a:cubicBezTo>
                    <a:lnTo>
                      <a:pt x="821" y="4167"/>
                    </a:lnTo>
                    <a:cubicBezTo>
                      <a:pt x="821" y="4223"/>
                      <a:pt x="870" y="4289"/>
                      <a:pt x="927" y="4289"/>
                    </a:cubicBezTo>
                    <a:cubicBezTo>
                      <a:pt x="952" y="4289"/>
                      <a:pt x="977" y="4277"/>
                      <a:pt x="1001" y="4247"/>
                    </a:cubicBezTo>
                    <a:cubicBezTo>
                      <a:pt x="1082" y="4247"/>
                      <a:pt x="1162" y="4167"/>
                      <a:pt x="1162" y="4087"/>
                    </a:cubicBezTo>
                    <a:lnTo>
                      <a:pt x="421" y="161"/>
                    </a:lnTo>
                    <a:cubicBezTo>
                      <a:pt x="320" y="81"/>
                      <a:pt x="240" y="1"/>
                      <a:pt x="160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793" name="Google Shape;3793;p44"/>
              <p:cNvSpPr/>
              <p:nvPr/>
            </p:nvSpPr>
            <p:spPr>
              <a:xfrm>
                <a:off x="8093455" y="4256600"/>
                <a:ext cx="31063" cy="133890"/>
              </a:xfrm>
              <a:custGeom>
                <a:avLst/>
                <a:gdLst/>
                <a:ahLst/>
                <a:cxnLst/>
                <a:rect l="l" t="t" r="r" b="b"/>
                <a:pathLst>
                  <a:path w="1083" h="4668" extrusionOk="0">
                    <a:moveTo>
                      <a:pt x="161" y="1"/>
                    </a:moveTo>
                    <a:cubicBezTo>
                      <a:pt x="81" y="1"/>
                      <a:pt x="1" y="81"/>
                      <a:pt x="1" y="161"/>
                    </a:cubicBezTo>
                    <a:lnTo>
                      <a:pt x="742" y="4507"/>
                    </a:lnTo>
                    <a:cubicBezTo>
                      <a:pt x="742" y="4588"/>
                      <a:pt x="842" y="4668"/>
                      <a:pt x="922" y="4668"/>
                    </a:cubicBezTo>
                    <a:cubicBezTo>
                      <a:pt x="1002" y="4588"/>
                      <a:pt x="1083" y="4507"/>
                      <a:pt x="1083" y="4427"/>
                    </a:cubicBezTo>
                    <a:lnTo>
                      <a:pt x="341" y="161"/>
                    </a:lnTo>
                    <a:cubicBezTo>
                      <a:pt x="341" y="81"/>
                      <a:pt x="241" y="1"/>
                      <a:pt x="161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794" name="Google Shape;3794;p44"/>
              <p:cNvSpPr/>
              <p:nvPr/>
            </p:nvSpPr>
            <p:spPr>
              <a:xfrm>
                <a:off x="8177354" y="4359459"/>
                <a:ext cx="28740" cy="153394"/>
              </a:xfrm>
              <a:custGeom>
                <a:avLst/>
                <a:gdLst/>
                <a:ahLst/>
                <a:cxnLst/>
                <a:rect l="l" t="t" r="r" b="b"/>
                <a:pathLst>
                  <a:path w="1002" h="5348" extrusionOk="0">
                    <a:moveTo>
                      <a:pt x="160" y="0"/>
                    </a:moveTo>
                    <a:cubicBezTo>
                      <a:pt x="0" y="0"/>
                      <a:pt x="0" y="80"/>
                      <a:pt x="0" y="160"/>
                    </a:cubicBezTo>
                    <a:lnTo>
                      <a:pt x="661" y="5268"/>
                    </a:lnTo>
                    <a:cubicBezTo>
                      <a:pt x="661" y="5348"/>
                      <a:pt x="741" y="5348"/>
                      <a:pt x="821" y="5348"/>
                    </a:cubicBezTo>
                    <a:cubicBezTo>
                      <a:pt x="922" y="5348"/>
                      <a:pt x="1002" y="5268"/>
                      <a:pt x="1002" y="5168"/>
                    </a:cubicBezTo>
                    <a:lnTo>
                      <a:pt x="321" y="80"/>
                    </a:lnTo>
                    <a:cubicBezTo>
                      <a:pt x="321" y="0"/>
                      <a:pt x="241" y="0"/>
                      <a:pt x="160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795" name="Google Shape;3795;p44"/>
              <p:cNvSpPr/>
              <p:nvPr/>
            </p:nvSpPr>
            <p:spPr>
              <a:xfrm>
                <a:off x="8129080" y="4438740"/>
                <a:ext cx="43110" cy="244174"/>
              </a:xfrm>
              <a:custGeom>
                <a:avLst/>
                <a:gdLst/>
                <a:ahLst/>
                <a:cxnLst/>
                <a:rect l="l" t="t" r="r" b="b"/>
                <a:pathLst>
                  <a:path w="1503" h="8513" extrusionOk="0">
                    <a:moveTo>
                      <a:pt x="101" y="0"/>
                    </a:moveTo>
                    <a:cubicBezTo>
                      <a:pt x="1" y="0"/>
                      <a:pt x="1" y="80"/>
                      <a:pt x="1" y="160"/>
                    </a:cubicBezTo>
                    <a:lnTo>
                      <a:pt x="1182" y="8332"/>
                    </a:lnTo>
                    <a:cubicBezTo>
                      <a:pt x="1182" y="8512"/>
                      <a:pt x="1263" y="8512"/>
                      <a:pt x="1343" y="8512"/>
                    </a:cubicBezTo>
                    <a:cubicBezTo>
                      <a:pt x="1423" y="8512"/>
                      <a:pt x="1503" y="8412"/>
                      <a:pt x="1503" y="8332"/>
                    </a:cubicBezTo>
                    <a:lnTo>
                      <a:pt x="341" y="160"/>
                    </a:lnTo>
                    <a:cubicBezTo>
                      <a:pt x="341" y="80"/>
                      <a:pt x="261" y="0"/>
                      <a:pt x="101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796" name="Google Shape;3796;p44"/>
              <p:cNvSpPr/>
              <p:nvPr/>
            </p:nvSpPr>
            <p:spPr>
              <a:xfrm>
                <a:off x="8234806" y="4584652"/>
                <a:ext cx="35624" cy="138479"/>
              </a:xfrm>
              <a:custGeom>
                <a:avLst/>
                <a:gdLst/>
                <a:ahLst/>
                <a:cxnLst/>
                <a:rect l="l" t="t" r="r" b="b"/>
                <a:pathLst>
                  <a:path w="1242" h="4828" extrusionOk="0">
                    <a:moveTo>
                      <a:pt x="80" y="0"/>
                    </a:moveTo>
                    <a:cubicBezTo>
                      <a:pt x="0" y="0"/>
                      <a:pt x="0" y="81"/>
                      <a:pt x="0" y="161"/>
                    </a:cubicBezTo>
                    <a:lnTo>
                      <a:pt x="921" y="4667"/>
                    </a:lnTo>
                    <a:cubicBezTo>
                      <a:pt x="921" y="4747"/>
                      <a:pt x="1002" y="4827"/>
                      <a:pt x="1082" y="4827"/>
                    </a:cubicBezTo>
                    <a:cubicBezTo>
                      <a:pt x="1162" y="4747"/>
                      <a:pt x="1242" y="4667"/>
                      <a:pt x="1242" y="4587"/>
                    </a:cubicBezTo>
                    <a:lnTo>
                      <a:pt x="321" y="81"/>
                    </a:lnTo>
                    <a:cubicBezTo>
                      <a:pt x="240" y="0"/>
                      <a:pt x="160" y="0"/>
                      <a:pt x="80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797" name="Google Shape;3797;p44"/>
              <p:cNvSpPr/>
              <p:nvPr/>
            </p:nvSpPr>
            <p:spPr>
              <a:xfrm>
                <a:off x="8148613" y="4716194"/>
                <a:ext cx="26474" cy="100590"/>
              </a:xfrm>
              <a:custGeom>
                <a:avLst/>
                <a:gdLst/>
                <a:ahLst/>
                <a:cxnLst/>
                <a:rect l="l" t="t" r="r" b="b"/>
                <a:pathLst>
                  <a:path w="923" h="3507" extrusionOk="0">
                    <a:moveTo>
                      <a:pt x="161" y="1"/>
                    </a:moveTo>
                    <a:cubicBezTo>
                      <a:pt x="81" y="1"/>
                      <a:pt x="1" y="81"/>
                      <a:pt x="1" y="161"/>
                    </a:cubicBezTo>
                    <a:lnTo>
                      <a:pt x="582" y="3426"/>
                    </a:lnTo>
                    <a:cubicBezTo>
                      <a:pt x="582" y="3506"/>
                      <a:pt x="662" y="3506"/>
                      <a:pt x="742" y="3506"/>
                    </a:cubicBezTo>
                    <a:cubicBezTo>
                      <a:pt x="822" y="3506"/>
                      <a:pt x="922" y="3426"/>
                      <a:pt x="922" y="3346"/>
                    </a:cubicBezTo>
                    <a:lnTo>
                      <a:pt x="321" y="161"/>
                    </a:lnTo>
                    <a:cubicBezTo>
                      <a:pt x="321" y="81"/>
                      <a:pt x="241" y="1"/>
                      <a:pt x="161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798" name="Google Shape;3798;p44"/>
              <p:cNvSpPr/>
              <p:nvPr/>
            </p:nvSpPr>
            <p:spPr>
              <a:xfrm>
                <a:off x="8200903" y="4725975"/>
                <a:ext cx="24151" cy="81028"/>
              </a:xfrm>
              <a:custGeom>
                <a:avLst/>
                <a:gdLst/>
                <a:ahLst/>
                <a:cxnLst/>
                <a:rect l="l" t="t" r="r" b="b"/>
                <a:pathLst>
                  <a:path w="842" h="2825" extrusionOk="0">
                    <a:moveTo>
                      <a:pt x="101" y="0"/>
                    </a:moveTo>
                    <a:cubicBezTo>
                      <a:pt x="0" y="0"/>
                      <a:pt x="0" y="81"/>
                      <a:pt x="0" y="161"/>
                    </a:cubicBezTo>
                    <a:lnTo>
                      <a:pt x="501" y="2744"/>
                    </a:lnTo>
                    <a:cubicBezTo>
                      <a:pt x="501" y="2825"/>
                      <a:pt x="601" y="2825"/>
                      <a:pt x="681" y="2825"/>
                    </a:cubicBezTo>
                    <a:cubicBezTo>
                      <a:pt x="761" y="2825"/>
                      <a:pt x="842" y="2744"/>
                      <a:pt x="842" y="2664"/>
                    </a:cubicBezTo>
                    <a:lnTo>
                      <a:pt x="341" y="81"/>
                    </a:lnTo>
                    <a:cubicBezTo>
                      <a:pt x="341" y="0"/>
                      <a:pt x="261" y="0"/>
                      <a:pt x="101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799" name="Google Shape;3799;p44"/>
              <p:cNvSpPr/>
              <p:nvPr/>
            </p:nvSpPr>
            <p:spPr>
              <a:xfrm>
                <a:off x="8270402" y="4773646"/>
                <a:ext cx="45433" cy="139053"/>
              </a:xfrm>
              <a:custGeom>
                <a:avLst/>
                <a:gdLst/>
                <a:ahLst/>
                <a:cxnLst/>
                <a:rect l="l" t="t" r="r" b="b"/>
                <a:pathLst>
                  <a:path w="1584" h="4848" extrusionOk="0">
                    <a:moveTo>
                      <a:pt x="81" y="1"/>
                    </a:moveTo>
                    <a:cubicBezTo>
                      <a:pt x="1" y="1"/>
                      <a:pt x="1" y="81"/>
                      <a:pt x="1" y="161"/>
                    </a:cubicBezTo>
                    <a:lnTo>
                      <a:pt x="1263" y="4748"/>
                    </a:lnTo>
                    <a:cubicBezTo>
                      <a:pt x="1263" y="4848"/>
                      <a:pt x="1343" y="4848"/>
                      <a:pt x="1423" y="4848"/>
                    </a:cubicBezTo>
                    <a:cubicBezTo>
                      <a:pt x="1503" y="4848"/>
                      <a:pt x="1583" y="4748"/>
                      <a:pt x="1583" y="4668"/>
                    </a:cubicBezTo>
                    <a:lnTo>
                      <a:pt x="341" y="81"/>
                    </a:lnTo>
                    <a:cubicBezTo>
                      <a:pt x="261" y="1"/>
                      <a:pt x="181" y="1"/>
                      <a:pt x="81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800" name="Google Shape;3800;p44"/>
              <p:cNvSpPr/>
              <p:nvPr/>
            </p:nvSpPr>
            <p:spPr>
              <a:xfrm>
                <a:off x="8175059" y="4862134"/>
                <a:ext cx="31034" cy="141347"/>
              </a:xfrm>
              <a:custGeom>
                <a:avLst/>
                <a:gdLst/>
                <a:ahLst/>
                <a:cxnLst/>
                <a:rect l="l" t="t" r="r" b="b"/>
                <a:pathLst>
                  <a:path w="1082" h="4928" extrusionOk="0">
                    <a:moveTo>
                      <a:pt x="160" y="0"/>
                    </a:moveTo>
                    <a:cubicBezTo>
                      <a:pt x="80" y="0"/>
                      <a:pt x="0" y="80"/>
                      <a:pt x="80" y="161"/>
                    </a:cubicBezTo>
                    <a:lnTo>
                      <a:pt x="741" y="4767"/>
                    </a:lnTo>
                    <a:cubicBezTo>
                      <a:pt x="741" y="4847"/>
                      <a:pt x="821" y="4927"/>
                      <a:pt x="901" y="4927"/>
                    </a:cubicBezTo>
                    <a:cubicBezTo>
                      <a:pt x="1002" y="4927"/>
                      <a:pt x="1082" y="4847"/>
                      <a:pt x="1082" y="4767"/>
                    </a:cubicBezTo>
                    <a:lnTo>
                      <a:pt x="321" y="161"/>
                    </a:lnTo>
                    <a:cubicBezTo>
                      <a:pt x="321" y="80"/>
                      <a:pt x="240" y="0"/>
                      <a:pt x="160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801" name="Google Shape;3801;p44"/>
              <p:cNvSpPr/>
              <p:nvPr/>
            </p:nvSpPr>
            <p:spPr>
              <a:xfrm>
                <a:off x="8212950" y="4833394"/>
                <a:ext cx="21885" cy="81602"/>
              </a:xfrm>
              <a:custGeom>
                <a:avLst/>
                <a:gdLst/>
                <a:ahLst/>
                <a:cxnLst/>
                <a:rect l="l" t="t" r="r" b="b"/>
                <a:pathLst>
                  <a:path w="763" h="2845" extrusionOk="0">
                    <a:moveTo>
                      <a:pt x="81" y="1"/>
                    </a:moveTo>
                    <a:cubicBezTo>
                      <a:pt x="1" y="81"/>
                      <a:pt x="1" y="161"/>
                      <a:pt x="1" y="261"/>
                    </a:cubicBezTo>
                    <a:lnTo>
                      <a:pt x="422" y="2765"/>
                    </a:lnTo>
                    <a:cubicBezTo>
                      <a:pt x="502" y="2845"/>
                      <a:pt x="582" y="2845"/>
                      <a:pt x="682" y="2845"/>
                    </a:cubicBezTo>
                    <a:cubicBezTo>
                      <a:pt x="762" y="2845"/>
                      <a:pt x="762" y="2765"/>
                      <a:pt x="762" y="2665"/>
                    </a:cubicBezTo>
                    <a:lnTo>
                      <a:pt x="341" y="161"/>
                    </a:lnTo>
                    <a:cubicBezTo>
                      <a:pt x="261" y="81"/>
                      <a:pt x="181" y="1"/>
                      <a:pt x="81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802" name="Google Shape;3802;p44"/>
              <p:cNvSpPr/>
              <p:nvPr/>
            </p:nvSpPr>
            <p:spPr>
              <a:xfrm>
                <a:off x="8206066" y="5039082"/>
                <a:ext cx="18988" cy="71821"/>
              </a:xfrm>
              <a:custGeom>
                <a:avLst/>
                <a:gdLst/>
                <a:ahLst/>
                <a:cxnLst/>
                <a:rect l="l" t="t" r="r" b="b"/>
                <a:pathLst>
                  <a:path w="662" h="2504" extrusionOk="0">
                    <a:moveTo>
                      <a:pt x="161" y="0"/>
                    </a:moveTo>
                    <a:cubicBezTo>
                      <a:pt x="81" y="0"/>
                      <a:pt x="1" y="100"/>
                      <a:pt x="1" y="180"/>
                    </a:cubicBezTo>
                    <a:lnTo>
                      <a:pt x="321" y="2344"/>
                    </a:lnTo>
                    <a:cubicBezTo>
                      <a:pt x="321" y="2424"/>
                      <a:pt x="421" y="2504"/>
                      <a:pt x="501" y="2504"/>
                    </a:cubicBezTo>
                    <a:cubicBezTo>
                      <a:pt x="581" y="2424"/>
                      <a:pt x="662" y="2344"/>
                      <a:pt x="662" y="2263"/>
                    </a:cubicBezTo>
                    <a:lnTo>
                      <a:pt x="321" y="180"/>
                    </a:lnTo>
                    <a:cubicBezTo>
                      <a:pt x="321" y="100"/>
                      <a:pt x="241" y="0"/>
                      <a:pt x="161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803" name="Google Shape;3803;p44"/>
              <p:cNvSpPr/>
              <p:nvPr/>
            </p:nvSpPr>
            <p:spPr>
              <a:xfrm>
                <a:off x="8208360" y="5161445"/>
                <a:ext cx="21282" cy="117225"/>
              </a:xfrm>
              <a:custGeom>
                <a:avLst/>
                <a:gdLst/>
                <a:ahLst/>
                <a:cxnLst/>
                <a:rect l="l" t="t" r="r" b="b"/>
                <a:pathLst>
                  <a:path w="742" h="4087" extrusionOk="0">
                    <a:moveTo>
                      <a:pt x="161" y="0"/>
                    </a:moveTo>
                    <a:cubicBezTo>
                      <a:pt x="81" y="0"/>
                      <a:pt x="1" y="80"/>
                      <a:pt x="1" y="160"/>
                    </a:cubicBezTo>
                    <a:lnTo>
                      <a:pt x="421" y="3926"/>
                    </a:lnTo>
                    <a:cubicBezTo>
                      <a:pt x="501" y="4006"/>
                      <a:pt x="501" y="4086"/>
                      <a:pt x="662" y="4086"/>
                    </a:cubicBezTo>
                    <a:cubicBezTo>
                      <a:pt x="742" y="4086"/>
                      <a:pt x="742" y="4006"/>
                      <a:pt x="742" y="3926"/>
                    </a:cubicBezTo>
                    <a:lnTo>
                      <a:pt x="341" y="160"/>
                    </a:lnTo>
                    <a:cubicBezTo>
                      <a:pt x="341" y="80"/>
                      <a:pt x="241" y="0"/>
                      <a:pt x="161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804" name="Google Shape;3804;p44"/>
              <p:cNvSpPr/>
              <p:nvPr/>
            </p:nvSpPr>
            <p:spPr>
              <a:xfrm>
                <a:off x="8243985" y="4950594"/>
                <a:ext cx="24151" cy="77959"/>
              </a:xfrm>
              <a:custGeom>
                <a:avLst/>
                <a:gdLst/>
                <a:ahLst/>
                <a:cxnLst/>
                <a:rect l="l" t="t" r="r" b="b"/>
                <a:pathLst>
                  <a:path w="842" h="2718" extrusionOk="0">
                    <a:moveTo>
                      <a:pt x="181" y="1"/>
                    </a:moveTo>
                    <a:cubicBezTo>
                      <a:pt x="101" y="1"/>
                      <a:pt x="1" y="81"/>
                      <a:pt x="1" y="181"/>
                    </a:cubicBezTo>
                    <a:lnTo>
                      <a:pt x="501" y="2584"/>
                    </a:lnTo>
                    <a:cubicBezTo>
                      <a:pt x="501" y="2656"/>
                      <a:pt x="552" y="2717"/>
                      <a:pt x="611" y="2717"/>
                    </a:cubicBezTo>
                    <a:cubicBezTo>
                      <a:pt x="634" y="2717"/>
                      <a:pt x="659" y="2707"/>
                      <a:pt x="682" y="2685"/>
                    </a:cubicBezTo>
                    <a:cubicBezTo>
                      <a:pt x="842" y="2685"/>
                      <a:pt x="842" y="2584"/>
                      <a:pt x="842" y="2504"/>
                    </a:cubicBezTo>
                    <a:lnTo>
                      <a:pt x="341" y="181"/>
                    </a:lnTo>
                    <a:cubicBezTo>
                      <a:pt x="341" y="81"/>
                      <a:pt x="261" y="1"/>
                      <a:pt x="181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805" name="Google Shape;3805;p44"/>
              <p:cNvSpPr/>
              <p:nvPr/>
            </p:nvSpPr>
            <p:spPr>
              <a:xfrm>
                <a:off x="8270402" y="5070662"/>
                <a:ext cx="36226" cy="120467"/>
              </a:xfrm>
              <a:custGeom>
                <a:avLst/>
                <a:gdLst/>
                <a:ahLst/>
                <a:cxnLst/>
                <a:rect l="l" t="t" r="r" b="b"/>
                <a:pathLst>
                  <a:path w="1263" h="4200" extrusionOk="0">
                    <a:moveTo>
                      <a:pt x="181" y="1"/>
                    </a:moveTo>
                    <a:cubicBezTo>
                      <a:pt x="81" y="1"/>
                      <a:pt x="1" y="81"/>
                      <a:pt x="81" y="161"/>
                    </a:cubicBezTo>
                    <a:lnTo>
                      <a:pt x="922" y="4087"/>
                    </a:lnTo>
                    <a:cubicBezTo>
                      <a:pt x="922" y="4143"/>
                      <a:pt x="962" y="4200"/>
                      <a:pt x="1014" y="4200"/>
                    </a:cubicBezTo>
                    <a:cubicBezTo>
                      <a:pt x="1035" y="4200"/>
                      <a:pt x="1059" y="4190"/>
                      <a:pt x="1082" y="4167"/>
                    </a:cubicBezTo>
                    <a:cubicBezTo>
                      <a:pt x="1183" y="4167"/>
                      <a:pt x="1263" y="4087"/>
                      <a:pt x="1263" y="4006"/>
                    </a:cubicBezTo>
                    <a:lnTo>
                      <a:pt x="341" y="81"/>
                    </a:lnTo>
                    <a:cubicBezTo>
                      <a:pt x="341" y="1"/>
                      <a:pt x="261" y="1"/>
                      <a:pt x="181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806" name="Google Shape;3806;p44"/>
              <p:cNvSpPr/>
              <p:nvPr/>
            </p:nvSpPr>
            <p:spPr>
              <a:xfrm>
                <a:off x="8292230" y="5233240"/>
                <a:ext cx="21282" cy="76439"/>
              </a:xfrm>
              <a:custGeom>
                <a:avLst/>
                <a:gdLst/>
                <a:ahLst/>
                <a:cxnLst/>
                <a:rect l="l" t="t" r="r" b="b"/>
                <a:pathLst>
                  <a:path w="742" h="2665" extrusionOk="0">
                    <a:moveTo>
                      <a:pt x="81" y="1"/>
                    </a:moveTo>
                    <a:cubicBezTo>
                      <a:pt x="1" y="1"/>
                      <a:pt x="1" y="81"/>
                      <a:pt x="1" y="161"/>
                    </a:cubicBezTo>
                    <a:lnTo>
                      <a:pt x="422" y="2585"/>
                    </a:lnTo>
                    <a:cubicBezTo>
                      <a:pt x="422" y="2665"/>
                      <a:pt x="502" y="2665"/>
                      <a:pt x="582" y="2665"/>
                    </a:cubicBezTo>
                    <a:cubicBezTo>
                      <a:pt x="662" y="2665"/>
                      <a:pt x="742" y="2585"/>
                      <a:pt x="742" y="2504"/>
                    </a:cubicBezTo>
                    <a:lnTo>
                      <a:pt x="321" y="81"/>
                    </a:lnTo>
                    <a:cubicBezTo>
                      <a:pt x="241" y="1"/>
                      <a:pt x="161" y="1"/>
                      <a:pt x="81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807" name="Google Shape;3807;p44"/>
              <p:cNvSpPr/>
              <p:nvPr/>
            </p:nvSpPr>
            <p:spPr>
              <a:xfrm>
                <a:off x="8306601" y="4950594"/>
                <a:ext cx="21282" cy="65912"/>
              </a:xfrm>
              <a:custGeom>
                <a:avLst/>
                <a:gdLst/>
                <a:ahLst/>
                <a:cxnLst/>
                <a:rect l="l" t="t" r="r" b="b"/>
                <a:pathLst>
                  <a:path w="742" h="2298" extrusionOk="0">
                    <a:moveTo>
                      <a:pt x="161" y="1"/>
                    </a:moveTo>
                    <a:cubicBezTo>
                      <a:pt x="81" y="1"/>
                      <a:pt x="1" y="81"/>
                      <a:pt x="81" y="181"/>
                    </a:cubicBezTo>
                    <a:lnTo>
                      <a:pt x="421" y="2184"/>
                    </a:lnTo>
                    <a:cubicBezTo>
                      <a:pt x="421" y="2240"/>
                      <a:pt x="461" y="2297"/>
                      <a:pt x="513" y="2297"/>
                    </a:cubicBezTo>
                    <a:cubicBezTo>
                      <a:pt x="535" y="2297"/>
                      <a:pt x="558" y="2287"/>
                      <a:pt x="581" y="2264"/>
                    </a:cubicBezTo>
                    <a:cubicBezTo>
                      <a:pt x="662" y="2264"/>
                      <a:pt x="742" y="2184"/>
                      <a:pt x="742" y="2084"/>
                    </a:cubicBezTo>
                    <a:lnTo>
                      <a:pt x="321" y="81"/>
                    </a:lnTo>
                    <a:cubicBezTo>
                      <a:pt x="321" y="1"/>
                      <a:pt x="241" y="1"/>
                      <a:pt x="161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808" name="Google Shape;3808;p44"/>
              <p:cNvSpPr/>
              <p:nvPr/>
            </p:nvSpPr>
            <p:spPr>
              <a:xfrm>
                <a:off x="8327855" y="5055087"/>
                <a:ext cx="28769" cy="108678"/>
              </a:xfrm>
              <a:custGeom>
                <a:avLst/>
                <a:gdLst/>
                <a:ahLst/>
                <a:cxnLst/>
                <a:rect l="l" t="t" r="r" b="b"/>
                <a:pathLst>
                  <a:path w="1003" h="3789" extrusionOk="0">
                    <a:moveTo>
                      <a:pt x="166" y="1"/>
                    </a:moveTo>
                    <a:cubicBezTo>
                      <a:pt x="139" y="1"/>
                      <a:pt x="111" y="13"/>
                      <a:pt x="81" y="43"/>
                    </a:cubicBezTo>
                    <a:cubicBezTo>
                      <a:pt x="1" y="43"/>
                      <a:pt x="1" y="123"/>
                      <a:pt x="1" y="203"/>
                    </a:cubicBezTo>
                    <a:lnTo>
                      <a:pt x="682" y="3708"/>
                    </a:lnTo>
                    <a:cubicBezTo>
                      <a:pt x="762" y="3788"/>
                      <a:pt x="842" y="3788"/>
                      <a:pt x="922" y="3788"/>
                    </a:cubicBezTo>
                    <a:cubicBezTo>
                      <a:pt x="1002" y="3788"/>
                      <a:pt x="1002" y="3708"/>
                      <a:pt x="1002" y="3628"/>
                    </a:cubicBezTo>
                    <a:lnTo>
                      <a:pt x="341" y="123"/>
                    </a:lnTo>
                    <a:cubicBezTo>
                      <a:pt x="285" y="67"/>
                      <a:pt x="229" y="1"/>
                      <a:pt x="166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809" name="Google Shape;3809;p44"/>
              <p:cNvSpPr/>
              <p:nvPr/>
            </p:nvSpPr>
            <p:spPr>
              <a:xfrm>
                <a:off x="8356596" y="5214280"/>
                <a:ext cx="21856" cy="71850"/>
              </a:xfrm>
              <a:custGeom>
                <a:avLst/>
                <a:gdLst/>
                <a:ahLst/>
                <a:cxnLst/>
                <a:rect l="l" t="t" r="r" b="b"/>
                <a:pathLst>
                  <a:path w="762" h="2505" extrusionOk="0">
                    <a:moveTo>
                      <a:pt x="180" y="1"/>
                    </a:moveTo>
                    <a:cubicBezTo>
                      <a:pt x="80" y="1"/>
                      <a:pt x="0" y="81"/>
                      <a:pt x="0" y="161"/>
                    </a:cubicBezTo>
                    <a:lnTo>
                      <a:pt x="421" y="2324"/>
                    </a:lnTo>
                    <a:cubicBezTo>
                      <a:pt x="421" y="2404"/>
                      <a:pt x="501" y="2504"/>
                      <a:pt x="581" y="2504"/>
                    </a:cubicBezTo>
                    <a:cubicBezTo>
                      <a:pt x="681" y="2504"/>
                      <a:pt x="761" y="2404"/>
                      <a:pt x="761" y="2324"/>
                    </a:cubicBezTo>
                    <a:lnTo>
                      <a:pt x="341" y="81"/>
                    </a:lnTo>
                    <a:cubicBezTo>
                      <a:pt x="341" y="1"/>
                      <a:pt x="261" y="1"/>
                      <a:pt x="180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810" name="Google Shape;3810;p44"/>
              <p:cNvSpPr/>
              <p:nvPr/>
            </p:nvSpPr>
            <p:spPr>
              <a:xfrm>
                <a:off x="8315808" y="4137134"/>
                <a:ext cx="24151" cy="90780"/>
              </a:xfrm>
              <a:custGeom>
                <a:avLst/>
                <a:gdLst/>
                <a:ahLst/>
                <a:cxnLst/>
                <a:rect l="l" t="t" r="r" b="b"/>
                <a:pathLst>
                  <a:path w="842" h="3165" extrusionOk="0">
                    <a:moveTo>
                      <a:pt x="180" y="0"/>
                    </a:moveTo>
                    <a:cubicBezTo>
                      <a:pt x="100" y="80"/>
                      <a:pt x="0" y="160"/>
                      <a:pt x="0" y="240"/>
                    </a:cubicBezTo>
                    <a:lnTo>
                      <a:pt x="501" y="3004"/>
                    </a:lnTo>
                    <a:cubicBezTo>
                      <a:pt x="501" y="3084"/>
                      <a:pt x="601" y="3165"/>
                      <a:pt x="681" y="3165"/>
                    </a:cubicBezTo>
                    <a:cubicBezTo>
                      <a:pt x="761" y="3165"/>
                      <a:pt x="841" y="3084"/>
                      <a:pt x="841" y="3004"/>
                    </a:cubicBezTo>
                    <a:lnTo>
                      <a:pt x="341" y="160"/>
                    </a:lnTo>
                    <a:cubicBezTo>
                      <a:pt x="341" y="80"/>
                      <a:pt x="260" y="0"/>
                      <a:pt x="180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811" name="Google Shape;3811;p44"/>
              <p:cNvSpPr/>
              <p:nvPr/>
            </p:nvSpPr>
            <p:spPr>
              <a:xfrm>
                <a:off x="8347388" y="4273265"/>
                <a:ext cx="40242" cy="167793"/>
              </a:xfrm>
              <a:custGeom>
                <a:avLst/>
                <a:gdLst/>
                <a:ahLst/>
                <a:cxnLst/>
                <a:rect l="l" t="t" r="r" b="b"/>
                <a:pathLst>
                  <a:path w="1403" h="5850" extrusionOk="0">
                    <a:moveTo>
                      <a:pt x="161" y="1"/>
                    </a:moveTo>
                    <a:cubicBezTo>
                      <a:pt x="81" y="1"/>
                      <a:pt x="1" y="81"/>
                      <a:pt x="1" y="161"/>
                    </a:cubicBezTo>
                    <a:lnTo>
                      <a:pt x="1082" y="5669"/>
                    </a:lnTo>
                    <a:cubicBezTo>
                      <a:pt x="1082" y="5769"/>
                      <a:pt x="1162" y="5849"/>
                      <a:pt x="1242" y="5849"/>
                    </a:cubicBezTo>
                    <a:cubicBezTo>
                      <a:pt x="1323" y="5849"/>
                      <a:pt x="1403" y="5769"/>
                      <a:pt x="1323" y="5669"/>
                    </a:cubicBezTo>
                    <a:lnTo>
                      <a:pt x="321" y="161"/>
                    </a:lnTo>
                    <a:cubicBezTo>
                      <a:pt x="321" y="81"/>
                      <a:pt x="241" y="1"/>
                      <a:pt x="161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812" name="Google Shape;3812;p44"/>
              <p:cNvSpPr/>
              <p:nvPr/>
            </p:nvSpPr>
            <p:spPr>
              <a:xfrm>
                <a:off x="8387602" y="4484117"/>
                <a:ext cx="33931" cy="165842"/>
              </a:xfrm>
              <a:custGeom>
                <a:avLst/>
                <a:gdLst/>
                <a:ahLst/>
                <a:cxnLst/>
                <a:rect l="l" t="t" r="r" b="b"/>
                <a:pathLst>
                  <a:path w="1183" h="5782" extrusionOk="0">
                    <a:moveTo>
                      <a:pt x="181" y="0"/>
                    </a:moveTo>
                    <a:cubicBezTo>
                      <a:pt x="101" y="0"/>
                      <a:pt x="1" y="80"/>
                      <a:pt x="1" y="161"/>
                    </a:cubicBezTo>
                    <a:lnTo>
                      <a:pt x="842" y="5669"/>
                    </a:lnTo>
                    <a:cubicBezTo>
                      <a:pt x="842" y="5725"/>
                      <a:pt x="882" y="5782"/>
                      <a:pt x="934" y="5782"/>
                    </a:cubicBezTo>
                    <a:cubicBezTo>
                      <a:pt x="955" y="5782"/>
                      <a:pt x="979" y="5772"/>
                      <a:pt x="1002" y="5749"/>
                    </a:cubicBezTo>
                    <a:cubicBezTo>
                      <a:pt x="1102" y="5749"/>
                      <a:pt x="1182" y="5669"/>
                      <a:pt x="1182" y="5588"/>
                    </a:cubicBezTo>
                    <a:lnTo>
                      <a:pt x="341" y="161"/>
                    </a:lnTo>
                    <a:cubicBezTo>
                      <a:pt x="341" y="80"/>
                      <a:pt x="261" y="0"/>
                      <a:pt x="181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813" name="Google Shape;3813;p44"/>
              <p:cNvSpPr/>
              <p:nvPr/>
            </p:nvSpPr>
            <p:spPr>
              <a:xfrm>
                <a:off x="8409430" y="4708736"/>
                <a:ext cx="40815" cy="165469"/>
              </a:xfrm>
              <a:custGeom>
                <a:avLst/>
                <a:gdLst/>
                <a:ahLst/>
                <a:cxnLst/>
                <a:rect l="l" t="t" r="r" b="b"/>
                <a:pathLst>
                  <a:path w="1423" h="5769" extrusionOk="0">
                    <a:moveTo>
                      <a:pt x="161" y="1"/>
                    </a:moveTo>
                    <a:cubicBezTo>
                      <a:pt x="81" y="1"/>
                      <a:pt x="1" y="101"/>
                      <a:pt x="1" y="181"/>
                    </a:cubicBezTo>
                    <a:lnTo>
                      <a:pt x="1082" y="5609"/>
                    </a:lnTo>
                    <a:cubicBezTo>
                      <a:pt x="1082" y="5689"/>
                      <a:pt x="1162" y="5769"/>
                      <a:pt x="1243" y="5769"/>
                    </a:cubicBezTo>
                    <a:cubicBezTo>
                      <a:pt x="1343" y="5689"/>
                      <a:pt x="1423" y="5609"/>
                      <a:pt x="1343" y="5509"/>
                    </a:cubicBezTo>
                    <a:lnTo>
                      <a:pt x="341" y="181"/>
                    </a:lnTo>
                    <a:cubicBezTo>
                      <a:pt x="341" y="101"/>
                      <a:pt x="241" y="1"/>
                      <a:pt x="161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814" name="Google Shape;3814;p44"/>
              <p:cNvSpPr/>
              <p:nvPr/>
            </p:nvSpPr>
            <p:spPr>
              <a:xfrm>
                <a:off x="8473796" y="4931634"/>
                <a:ext cx="24151" cy="90809"/>
              </a:xfrm>
              <a:custGeom>
                <a:avLst/>
                <a:gdLst/>
                <a:ahLst/>
                <a:cxnLst/>
                <a:rect l="l" t="t" r="r" b="b"/>
                <a:pathLst>
                  <a:path w="842" h="3166" extrusionOk="0">
                    <a:moveTo>
                      <a:pt x="180" y="1"/>
                    </a:moveTo>
                    <a:cubicBezTo>
                      <a:pt x="100" y="81"/>
                      <a:pt x="0" y="161"/>
                      <a:pt x="0" y="241"/>
                    </a:cubicBezTo>
                    <a:lnTo>
                      <a:pt x="501" y="3005"/>
                    </a:lnTo>
                    <a:cubicBezTo>
                      <a:pt x="501" y="3165"/>
                      <a:pt x="601" y="3165"/>
                      <a:pt x="681" y="3165"/>
                    </a:cubicBezTo>
                    <a:cubicBezTo>
                      <a:pt x="761" y="3165"/>
                      <a:pt x="841" y="3085"/>
                      <a:pt x="841" y="3005"/>
                    </a:cubicBezTo>
                    <a:lnTo>
                      <a:pt x="341" y="161"/>
                    </a:lnTo>
                    <a:cubicBezTo>
                      <a:pt x="341" y="81"/>
                      <a:pt x="260" y="1"/>
                      <a:pt x="180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815" name="Google Shape;3815;p44"/>
              <p:cNvSpPr/>
              <p:nvPr/>
            </p:nvSpPr>
            <p:spPr>
              <a:xfrm>
                <a:off x="8505376" y="5099403"/>
                <a:ext cx="33358" cy="130219"/>
              </a:xfrm>
              <a:custGeom>
                <a:avLst/>
                <a:gdLst/>
                <a:ahLst/>
                <a:cxnLst/>
                <a:rect l="l" t="t" r="r" b="b"/>
                <a:pathLst>
                  <a:path w="1163" h="4540" extrusionOk="0">
                    <a:moveTo>
                      <a:pt x="161" y="0"/>
                    </a:moveTo>
                    <a:cubicBezTo>
                      <a:pt x="81" y="0"/>
                      <a:pt x="1" y="80"/>
                      <a:pt x="1" y="160"/>
                    </a:cubicBezTo>
                    <a:lnTo>
                      <a:pt x="822" y="4406"/>
                    </a:lnTo>
                    <a:cubicBezTo>
                      <a:pt x="822" y="4478"/>
                      <a:pt x="863" y="4539"/>
                      <a:pt x="923" y="4539"/>
                    </a:cubicBezTo>
                    <a:cubicBezTo>
                      <a:pt x="946" y="4539"/>
                      <a:pt x="973" y="4530"/>
                      <a:pt x="1002" y="4507"/>
                    </a:cubicBezTo>
                    <a:cubicBezTo>
                      <a:pt x="1082" y="4507"/>
                      <a:pt x="1162" y="4406"/>
                      <a:pt x="1162" y="4326"/>
                    </a:cubicBezTo>
                    <a:lnTo>
                      <a:pt x="321" y="80"/>
                    </a:lnTo>
                    <a:cubicBezTo>
                      <a:pt x="321" y="0"/>
                      <a:pt x="241" y="0"/>
                      <a:pt x="161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816" name="Google Shape;3816;p44"/>
              <p:cNvSpPr/>
              <p:nvPr/>
            </p:nvSpPr>
            <p:spPr>
              <a:xfrm>
                <a:off x="8344520" y="4019361"/>
                <a:ext cx="36226" cy="136729"/>
              </a:xfrm>
              <a:custGeom>
                <a:avLst/>
                <a:gdLst/>
                <a:ahLst/>
                <a:cxnLst/>
                <a:rect l="l" t="t" r="r" b="b"/>
                <a:pathLst>
                  <a:path w="1263" h="4767" extrusionOk="0">
                    <a:moveTo>
                      <a:pt x="101" y="0"/>
                    </a:moveTo>
                    <a:cubicBezTo>
                      <a:pt x="1" y="100"/>
                      <a:pt x="1" y="180"/>
                      <a:pt x="1" y="261"/>
                    </a:cubicBezTo>
                    <a:lnTo>
                      <a:pt x="922" y="4607"/>
                    </a:lnTo>
                    <a:cubicBezTo>
                      <a:pt x="922" y="4687"/>
                      <a:pt x="1002" y="4767"/>
                      <a:pt x="1102" y="4767"/>
                    </a:cubicBezTo>
                    <a:lnTo>
                      <a:pt x="1182" y="4767"/>
                    </a:lnTo>
                    <a:cubicBezTo>
                      <a:pt x="1262" y="4687"/>
                      <a:pt x="1262" y="4607"/>
                      <a:pt x="1262" y="4507"/>
                    </a:cubicBezTo>
                    <a:lnTo>
                      <a:pt x="341" y="180"/>
                    </a:lnTo>
                    <a:cubicBezTo>
                      <a:pt x="341" y="100"/>
                      <a:pt x="181" y="0"/>
                      <a:pt x="101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817" name="Google Shape;3817;p44"/>
              <p:cNvSpPr/>
              <p:nvPr/>
            </p:nvSpPr>
            <p:spPr>
              <a:xfrm>
                <a:off x="8387602" y="4206060"/>
                <a:ext cx="40815" cy="143642"/>
              </a:xfrm>
              <a:custGeom>
                <a:avLst/>
                <a:gdLst/>
                <a:ahLst/>
                <a:cxnLst/>
                <a:rect l="l" t="t" r="r" b="b"/>
                <a:pathLst>
                  <a:path w="1423" h="5008" extrusionOk="0">
                    <a:moveTo>
                      <a:pt x="101" y="0"/>
                    </a:moveTo>
                    <a:cubicBezTo>
                      <a:pt x="1" y="101"/>
                      <a:pt x="1" y="181"/>
                      <a:pt x="1" y="261"/>
                    </a:cubicBezTo>
                    <a:lnTo>
                      <a:pt x="1102" y="4847"/>
                    </a:lnTo>
                    <a:cubicBezTo>
                      <a:pt x="1102" y="4928"/>
                      <a:pt x="1182" y="5008"/>
                      <a:pt x="1263" y="5008"/>
                    </a:cubicBezTo>
                    <a:cubicBezTo>
                      <a:pt x="1343" y="4928"/>
                      <a:pt x="1423" y="4847"/>
                      <a:pt x="1343" y="4767"/>
                    </a:cubicBezTo>
                    <a:lnTo>
                      <a:pt x="341" y="181"/>
                    </a:lnTo>
                    <a:cubicBezTo>
                      <a:pt x="261" y="101"/>
                      <a:pt x="181" y="0"/>
                      <a:pt x="101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818" name="Google Shape;3818;p44"/>
              <p:cNvSpPr/>
              <p:nvPr/>
            </p:nvSpPr>
            <p:spPr>
              <a:xfrm>
                <a:off x="8428390" y="4395629"/>
                <a:ext cx="33931" cy="117225"/>
              </a:xfrm>
              <a:custGeom>
                <a:avLst/>
                <a:gdLst/>
                <a:ahLst/>
                <a:cxnLst/>
                <a:rect l="l" t="t" r="r" b="b"/>
                <a:pathLst>
                  <a:path w="1183" h="4087" extrusionOk="0">
                    <a:moveTo>
                      <a:pt x="181" y="1"/>
                    </a:moveTo>
                    <a:cubicBezTo>
                      <a:pt x="81" y="1"/>
                      <a:pt x="1" y="81"/>
                      <a:pt x="81" y="241"/>
                    </a:cubicBezTo>
                    <a:lnTo>
                      <a:pt x="842" y="3907"/>
                    </a:lnTo>
                    <a:cubicBezTo>
                      <a:pt x="842" y="4087"/>
                      <a:pt x="922" y="4087"/>
                      <a:pt x="1002" y="4087"/>
                    </a:cubicBezTo>
                    <a:cubicBezTo>
                      <a:pt x="1082" y="4087"/>
                      <a:pt x="1182" y="4007"/>
                      <a:pt x="1182" y="3907"/>
                    </a:cubicBezTo>
                    <a:lnTo>
                      <a:pt x="421" y="161"/>
                    </a:lnTo>
                    <a:cubicBezTo>
                      <a:pt x="341" y="81"/>
                      <a:pt x="261" y="1"/>
                      <a:pt x="181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819" name="Google Shape;3819;p44"/>
              <p:cNvSpPr/>
              <p:nvPr/>
            </p:nvSpPr>
            <p:spPr>
              <a:xfrm>
                <a:off x="8459425" y="4570281"/>
                <a:ext cx="38521" cy="155717"/>
              </a:xfrm>
              <a:custGeom>
                <a:avLst/>
                <a:gdLst/>
                <a:ahLst/>
                <a:cxnLst/>
                <a:rect l="l" t="t" r="r" b="b"/>
                <a:pathLst>
                  <a:path w="1343" h="5429" extrusionOk="0">
                    <a:moveTo>
                      <a:pt x="181" y="1"/>
                    </a:moveTo>
                    <a:cubicBezTo>
                      <a:pt x="100" y="1"/>
                      <a:pt x="0" y="81"/>
                      <a:pt x="100" y="161"/>
                    </a:cubicBezTo>
                    <a:lnTo>
                      <a:pt x="1002" y="5248"/>
                    </a:lnTo>
                    <a:cubicBezTo>
                      <a:pt x="1002" y="5328"/>
                      <a:pt x="1102" y="5428"/>
                      <a:pt x="1262" y="5428"/>
                    </a:cubicBezTo>
                    <a:cubicBezTo>
                      <a:pt x="1342" y="5328"/>
                      <a:pt x="1342" y="5248"/>
                      <a:pt x="1342" y="5168"/>
                    </a:cubicBezTo>
                    <a:lnTo>
                      <a:pt x="341" y="81"/>
                    </a:lnTo>
                    <a:cubicBezTo>
                      <a:pt x="341" y="1"/>
                      <a:pt x="261" y="1"/>
                      <a:pt x="181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820" name="Google Shape;3820;p44"/>
              <p:cNvSpPr/>
              <p:nvPr/>
            </p:nvSpPr>
            <p:spPr>
              <a:xfrm>
                <a:off x="8500213" y="4806976"/>
                <a:ext cx="38521" cy="172382"/>
              </a:xfrm>
              <a:custGeom>
                <a:avLst/>
                <a:gdLst/>
                <a:ahLst/>
                <a:cxnLst/>
                <a:rect l="l" t="t" r="r" b="b"/>
                <a:pathLst>
                  <a:path w="1343" h="6010" extrusionOk="0">
                    <a:moveTo>
                      <a:pt x="181" y="1"/>
                    </a:moveTo>
                    <a:cubicBezTo>
                      <a:pt x="80" y="81"/>
                      <a:pt x="0" y="181"/>
                      <a:pt x="0" y="261"/>
                    </a:cubicBezTo>
                    <a:lnTo>
                      <a:pt x="1002" y="5849"/>
                    </a:lnTo>
                    <a:cubicBezTo>
                      <a:pt x="1002" y="5929"/>
                      <a:pt x="1082" y="6009"/>
                      <a:pt x="1182" y="6009"/>
                    </a:cubicBezTo>
                    <a:cubicBezTo>
                      <a:pt x="1262" y="5929"/>
                      <a:pt x="1342" y="5849"/>
                      <a:pt x="1342" y="5769"/>
                    </a:cubicBezTo>
                    <a:lnTo>
                      <a:pt x="341" y="181"/>
                    </a:lnTo>
                    <a:cubicBezTo>
                      <a:pt x="341" y="81"/>
                      <a:pt x="261" y="1"/>
                      <a:pt x="181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821" name="Google Shape;3821;p44"/>
              <p:cNvSpPr/>
              <p:nvPr/>
            </p:nvSpPr>
            <p:spPr>
              <a:xfrm>
                <a:off x="8543295" y="5058615"/>
                <a:ext cx="24151" cy="81028"/>
              </a:xfrm>
              <a:custGeom>
                <a:avLst/>
                <a:gdLst/>
                <a:ahLst/>
                <a:cxnLst/>
                <a:rect l="l" t="t" r="r" b="b"/>
                <a:pathLst>
                  <a:path w="842" h="2825" extrusionOk="0">
                    <a:moveTo>
                      <a:pt x="81" y="0"/>
                    </a:moveTo>
                    <a:cubicBezTo>
                      <a:pt x="0" y="80"/>
                      <a:pt x="0" y="160"/>
                      <a:pt x="0" y="240"/>
                    </a:cubicBezTo>
                    <a:lnTo>
                      <a:pt x="501" y="2664"/>
                    </a:lnTo>
                    <a:cubicBezTo>
                      <a:pt x="501" y="2824"/>
                      <a:pt x="581" y="2824"/>
                      <a:pt x="762" y="2824"/>
                    </a:cubicBezTo>
                    <a:cubicBezTo>
                      <a:pt x="842" y="2824"/>
                      <a:pt x="842" y="2744"/>
                      <a:pt x="842" y="2664"/>
                    </a:cubicBezTo>
                    <a:lnTo>
                      <a:pt x="341" y="160"/>
                    </a:lnTo>
                    <a:cubicBezTo>
                      <a:pt x="261" y="80"/>
                      <a:pt x="181" y="0"/>
                      <a:pt x="81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822" name="Google Shape;3822;p44"/>
              <p:cNvSpPr/>
              <p:nvPr/>
            </p:nvSpPr>
            <p:spPr>
              <a:xfrm>
                <a:off x="8579494" y="5208170"/>
                <a:ext cx="21282" cy="58426"/>
              </a:xfrm>
              <a:custGeom>
                <a:avLst/>
                <a:gdLst/>
                <a:ahLst/>
                <a:cxnLst/>
                <a:rect l="l" t="t" r="r" b="b"/>
                <a:pathLst>
                  <a:path w="742" h="2037" extrusionOk="0">
                    <a:moveTo>
                      <a:pt x="229" y="0"/>
                    </a:moveTo>
                    <a:cubicBezTo>
                      <a:pt x="207" y="0"/>
                      <a:pt x="184" y="10"/>
                      <a:pt x="161" y="34"/>
                    </a:cubicBezTo>
                    <a:cubicBezTo>
                      <a:pt x="80" y="34"/>
                      <a:pt x="0" y="114"/>
                      <a:pt x="80" y="214"/>
                    </a:cubicBezTo>
                    <a:lnTo>
                      <a:pt x="421" y="1876"/>
                    </a:lnTo>
                    <a:cubicBezTo>
                      <a:pt x="421" y="1956"/>
                      <a:pt x="501" y="2037"/>
                      <a:pt x="581" y="2037"/>
                    </a:cubicBezTo>
                    <a:cubicBezTo>
                      <a:pt x="661" y="1956"/>
                      <a:pt x="741" y="1876"/>
                      <a:pt x="661" y="1796"/>
                    </a:cubicBezTo>
                    <a:lnTo>
                      <a:pt x="321" y="114"/>
                    </a:lnTo>
                    <a:cubicBezTo>
                      <a:pt x="321" y="57"/>
                      <a:pt x="281" y="0"/>
                      <a:pt x="229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823" name="Google Shape;3823;p44"/>
              <p:cNvSpPr/>
              <p:nvPr/>
            </p:nvSpPr>
            <p:spPr>
              <a:xfrm>
                <a:off x="8438171" y="4108394"/>
                <a:ext cx="33329" cy="110714"/>
              </a:xfrm>
              <a:custGeom>
                <a:avLst/>
                <a:gdLst/>
                <a:ahLst/>
                <a:cxnLst/>
                <a:rect l="l" t="t" r="r" b="b"/>
                <a:pathLst>
                  <a:path w="1162" h="3860" extrusionOk="0">
                    <a:moveTo>
                      <a:pt x="160" y="1"/>
                    </a:moveTo>
                    <a:cubicBezTo>
                      <a:pt x="80" y="1"/>
                      <a:pt x="0" y="161"/>
                      <a:pt x="0" y="241"/>
                    </a:cubicBezTo>
                    <a:lnTo>
                      <a:pt x="841" y="3746"/>
                    </a:lnTo>
                    <a:cubicBezTo>
                      <a:pt x="841" y="3803"/>
                      <a:pt x="882" y="3859"/>
                      <a:pt x="933" y="3859"/>
                    </a:cubicBezTo>
                    <a:cubicBezTo>
                      <a:pt x="955" y="3859"/>
                      <a:pt x="978" y="3850"/>
                      <a:pt x="1002" y="3826"/>
                    </a:cubicBezTo>
                    <a:cubicBezTo>
                      <a:pt x="1082" y="3826"/>
                      <a:pt x="1162" y="3746"/>
                      <a:pt x="1082" y="3666"/>
                    </a:cubicBezTo>
                    <a:lnTo>
                      <a:pt x="341" y="161"/>
                    </a:lnTo>
                    <a:cubicBezTo>
                      <a:pt x="341" y="81"/>
                      <a:pt x="241" y="1"/>
                      <a:pt x="160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824" name="Google Shape;3824;p44"/>
              <p:cNvSpPr/>
              <p:nvPr/>
            </p:nvSpPr>
            <p:spPr>
              <a:xfrm>
                <a:off x="8473796" y="4262567"/>
                <a:ext cx="33903" cy="128870"/>
              </a:xfrm>
              <a:custGeom>
                <a:avLst/>
                <a:gdLst/>
                <a:ahLst/>
                <a:cxnLst/>
                <a:rect l="l" t="t" r="r" b="b"/>
                <a:pathLst>
                  <a:path w="1182" h="4493" extrusionOk="0">
                    <a:moveTo>
                      <a:pt x="218" y="1"/>
                    </a:moveTo>
                    <a:cubicBezTo>
                      <a:pt x="185" y="1"/>
                      <a:pt x="146" y="10"/>
                      <a:pt x="100" y="33"/>
                    </a:cubicBezTo>
                    <a:cubicBezTo>
                      <a:pt x="0" y="33"/>
                      <a:pt x="0" y="133"/>
                      <a:pt x="0" y="214"/>
                    </a:cubicBezTo>
                    <a:lnTo>
                      <a:pt x="841" y="4380"/>
                    </a:lnTo>
                    <a:cubicBezTo>
                      <a:pt x="898" y="4436"/>
                      <a:pt x="955" y="4493"/>
                      <a:pt x="1018" y="4493"/>
                    </a:cubicBezTo>
                    <a:cubicBezTo>
                      <a:pt x="1045" y="4493"/>
                      <a:pt x="1072" y="4483"/>
                      <a:pt x="1102" y="4460"/>
                    </a:cubicBezTo>
                    <a:cubicBezTo>
                      <a:pt x="1182" y="4460"/>
                      <a:pt x="1182" y="4380"/>
                      <a:pt x="1182" y="4299"/>
                    </a:cubicBezTo>
                    <a:lnTo>
                      <a:pt x="341" y="133"/>
                    </a:lnTo>
                    <a:cubicBezTo>
                      <a:pt x="341" y="62"/>
                      <a:pt x="300" y="1"/>
                      <a:pt x="218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825" name="Google Shape;3825;p44"/>
              <p:cNvSpPr/>
              <p:nvPr/>
            </p:nvSpPr>
            <p:spPr>
              <a:xfrm>
                <a:off x="8514583" y="4455376"/>
                <a:ext cx="36197" cy="141347"/>
              </a:xfrm>
              <a:custGeom>
                <a:avLst/>
                <a:gdLst/>
                <a:ahLst/>
                <a:cxnLst/>
                <a:rect l="l" t="t" r="r" b="b"/>
                <a:pathLst>
                  <a:path w="1262" h="4928" extrusionOk="0">
                    <a:moveTo>
                      <a:pt x="180" y="1"/>
                    </a:moveTo>
                    <a:cubicBezTo>
                      <a:pt x="80" y="81"/>
                      <a:pt x="0" y="161"/>
                      <a:pt x="80" y="241"/>
                    </a:cubicBezTo>
                    <a:lnTo>
                      <a:pt x="921" y="4748"/>
                    </a:lnTo>
                    <a:cubicBezTo>
                      <a:pt x="921" y="4828"/>
                      <a:pt x="1001" y="4928"/>
                      <a:pt x="1082" y="4928"/>
                    </a:cubicBezTo>
                    <a:cubicBezTo>
                      <a:pt x="1182" y="4928"/>
                      <a:pt x="1262" y="4828"/>
                      <a:pt x="1262" y="4748"/>
                    </a:cubicBezTo>
                    <a:lnTo>
                      <a:pt x="341" y="161"/>
                    </a:lnTo>
                    <a:cubicBezTo>
                      <a:pt x="341" y="81"/>
                      <a:pt x="260" y="1"/>
                      <a:pt x="180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826" name="Google Shape;3826;p44"/>
              <p:cNvSpPr/>
              <p:nvPr/>
            </p:nvSpPr>
            <p:spPr>
              <a:xfrm>
                <a:off x="8550753" y="4634618"/>
                <a:ext cx="28769" cy="110342"/>
              </a:xfrm>
              <a:custGeom>
                <a:avLst/>
                <a:gdLst/>
                <a:ahLst/>
                <a:cxnLst/>
                <a:rect l="l" t="t" r="r" b="b"/>
                <a:pathLst>
                  <a:path w="1003" h="3847" extrusionOk="0">
                    <a:moveTo>
                      <a:pt x="161" y="1"/>
                    </a:moveTo>
                    <a:cubicBezTo>
                      <a:pt x="81" y="1"/>
                      <a:pt x="1" y="81"/>
                      <a:pt x="81" y="181"/>
                    </a:cubicBezTo>
                    <a:lnTo>
                      <a:pt x="662" y="3686"/>
                    </a:lnTo>
                    <a:cubicBezTo>
                      <a:pt x="662" y="3846"/>
                      <a:pt x="742" y="3846"/>
                      <a:pt x="822" y="3846"/>
                    </a:cubicBezTo>
                    <a:cubicBezTo>
                      <a:pt x="922" y="3846"/>
                      <a:pt x="1002" y="3766"/>
                      <a:pt x="1002" y="3686"/>
                    </a:cubicBezTo>
                    <a:lnTo>
                      <a:pt x="321" y="181"/>
                    </a:lnTo>
                    <a:cubicBezTo>
                      <a:pt x="321" y="81"/>
                      <a:pt x="241" y="1"/>
                      <a:pt x="161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827" name="Google Shape;3827;p44"/>
              <p:cNvSpPr/>
              <p:nvPr/>
            </p:nvSpPr>
            <p:spPr>
              <a:xfrm>
                <a:off x="8579494" y="4778264"/>
                <a:ext cx="33329" cy="110313"/>
              </a:xfrm>
              <a:custGeom>
                <a:avLst/>
                <a:gdLst/>
                <a:ahLst/>
                <a:cxnLst/>
                <a:rect l="l" t="t" r="r" b="b"/>
                <a:pathLst>
                  <a:path w="1162" h="3846" extrusionOk="0">
                    <a:moveTo>
                      <a:pt x="161" y="0"/>
                    </a:moveTo>
                    <a:cubicBezTo>
                      <a:pt x="80" y="0"/>
                      <a:pt x="0" y="80"/>
                      <a:pt x="0" y="180"/>
                    </a:cubicBezTo>
                    <a:lnTo>
                      <a:pt x="821" y="3685"/>
                    </a:lnTo>
                    <a:cubicBezTo>
                      <a:pt x="821" y="3765"/>
                      <a:pt x="922" y="3846"/>
                      <a:pt x="1002" y="3846"/>
                    </a:cubicBezTo>
                    <a:cubicBezTo>
                      <a:pt x="1082" y="3846"/>
                      <a:pt x="1162" y="3765"/>
                      <a:pt x="1082" y="3685"/>
                    </a:cubicBezTo>
                    <a:lnTo>
                      <a:pt x="321" y="80"/>
                    </a:lnTo>
                    <a:cubicBezTo>
                      <a:pt x="321" y="0"/>
                      <a:pt x="241" y="0"/>
                      <a:pt x="161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828" name="Google Shape;3828;p44"/>
              <p:cNvSpPr/>
              <p:nvPr/>
            </p:nvSpPr>
            <p:spPr>
              <a:xfrm>
                <a:off x="8603043" y="4931634"/>
                <a:ext cx="24151" cy="81602"/>
              </a:xfrm>
              <a:custGeom>
                <a:avLst/>
                <a:gdLst/>
                <a:ahLst/>
                <a:cxnLst/>
                <a:rect l="l" t="t" r="r" b="b"/>
                <a:pathLst>
                  <a:path w="842" h="2845" extrusionOk="0">
                    <a:moveTo>
                      <a:pt x="181" y="1"/>
                    </a:moveTo>
                    <a:cubicBezTo>
                      <a:pt x="0" y="81"/>
                      <a:pt x="0" y="161"/>
                      <a:pt x="0" y="241"/>
                    </a:cubicBezTo>
                    <a:lnTo>
                      <a:pt x="501" y="2665"/>
                    </a:lnTo>
                    <a:cubicBezTo>
                      <a:pt x="501" y="2745"/>
                      <a:pt x="601" y="2845"/>
                      <a:pt x="681" y="2845"/>
                    </a:cubicBezTo>
                    <a:cubicBezTo>
                      <a:pt x="762" y="2845"/>
                      <a:pt x="842" y="2745"/>
                      <a:pt x="842" y="2665"/>
                    </a:cubicBezTo>
                    <a:lnTo>
                      <a:pt x="341" y="161"/>
                    </a:lnTo>
                    <a:cubicBezTo>
                      <a:pt x="341" y="81"/>
                      <a:pt x="261" y="1"/>
                      <a:pt x="181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829" name="Google Shape;3829;p44"/>
              <p:cNvSpPr/>
              <p:nvPr/>
            </p:nvSpPr>
            <p:spPr>
              <a:xfrm>
                <a:off x="8639241" y="5089622"/>
                <a:ext cx="43110" cy="151759"/>
              </a:xfrm>
              <a:custGeom>
                <a:avLst/>
                <a:gdLst/>
                <a:ahLst/>
                <a:cxnLst/>
                <a:rect l="l" t="t" r="r" b="b"/>
                <a:pathLst>
                  <a:path w="1503" h="5291" extrusionOk="0">
                    <a:moveTo>
                      <a:pt x="161" y="1"/>
                    </a:moveTo>
                    <a:cubicBezTo>
                      <a:pt x="80" y="81"/>
                      <a:pt x="0" y="161"/>
                      <a:pt x="0" y="241"/>
                    </a:cubicBezTo>
                    <a:lnTo>
                      <a:pt x="1162" y="5168"/>
                    </a:lnTo>
                    <a:cubicBezTo>
                      <a:pt x="1218" y="5224"/>
                      <a:pt x="1284" y="5290"/>
                      <a:pt x="1346" y="5290"/>
                    </a:cubicBezTo>
                    <a:cubicBezTo>
                      <a:pt x="1373" y="5290"/>
                      <a:pt x="1398" y="5278"/>
                      <a:pt x="1422" y="5248"/>
                    </a:cubicBezTo>
                    <a:cubicBezTo>
                      <a:pt x="1502" y="5248"/>
                      <a:pt x="1502" y="5168"/>
                      <a:pt x="1502" y="5088"/>
                    </a:cubicBezTo>
                    <a:lnTo>
                      <a:pt x="341" y="161"/>
                    </a:lnTo>
                    <a:cubicBezTo>
                      <a:pt x="341" y="81"/>
                      <a:pt x="241" y="1"/>
                      <a:pt x="161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830" name="Google Shape;3830;p44"/>
              <p:cNvSpPr/>
              <p:nvPr/>
            </p:nvSpPr>
            <p:spPr>
              <a:xfrm>
                <a:off x="8481253" y="3998106"/>
                <a:ext cx="28740" cy="117197"/>
              </a:xfrm>
              <a:custGeom>
                <a:avLst/>
                <a:gdLst/>
                <a:ahLst/>
                <a:cxnLst/>
                <a:rect l="l" t="t" r="r" b="b"/>
                <a:pathLst>
                  <a:path w="1002" h="4086" extrusionOk="0">
                    <a:moveTo>
                      <a:pt x="81" y="0"/>
                    </a:moveTo>
                    <a:cubicBezTo>
                      <a:pt x="0" y="0"/>
                      <a:pt x="0" y="80"/>
                      <a:pt x="0" y="160"/>
                    </a:cubicBezTo>
                    <a:lnTo>
                      <a:pt x="661" y="3926"/>
                    </a:lnTo>
                    <a:cubicBezTo>
                      <a:pt x="661" y="4006"/>
                      <a:pt x="741" y="4086"/>
                      <a:pt x="842" y="4086"/>
                    </a:cubicBezTo>
                    <a:cubicBezTo>
                      <a:pt x="922" y="4086"/>
                      <a:pt x="1002" y="4006"/>
                      <a:pt x="1002" y="3926"/>
                    </a:cubicBezTo>
                    <a:lnTo>
                      <a:pt x="341" y="160"/>
                    </a:lnTo>
                    <a:cubicBezTo>
                      <a:pt x="241" y="0"/>
                      <a:pt x="161" y="0"/>
                      <a:pt x="81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831" name="Google Shape;3831;p44"/>
              <p:cNvSpPr/>
              <p:nvPr/>
            </p:nvSpPr>
            <p:spPr>
              <a:xfrm>
                <a:off x="8519746" y="4175025"/>
                <a:ext cx="35652" cy="137705"/>
              </a:xfrm>
              <a:custGeom>
                <a:avLst/>
                <a:gdLst/>
                <a:ahLst/>
                <a:cxnLst/>
                <a:rect l="l" t="t" r="r" b="b"/>
                <a:pathLst>
                  <a:path w="1243" h="4801" extrusionOk="0">
                    <a:moveTo>
                      <a:pt x="161" y="1"/>
                    </a:moveTo>
                    <a:cubicBezTo>
                      <a:pt x="80" y="81"/>
                      <a:pt x="0" y="181"/>
                      <a:pt x="80" y="261"/>
                    </a:cubicBezTo>
                    <a:lnTo>
                      <a:pt x="902" y="4688"/>
                    </a:lnTo>
                    <a:cubicBezTo>
                      <a:pt x="902" y="4744"/>
                      <a:pt x="952" y="4801"/>
                      <a:pt x="1009" y="4801"/>
                    </a:cubicBezTo>
                    <a:cubicBezTo>
                      <a:pt x="1033" y="4801"/>
                      <a:pt x="1058" y="4791"/>
                      <a:pt x="1082" y="4768"/>
                    </a:cubicBezTo>
                    <a:cubicBezTo>
                      <a:pt x="1162" y="4768"/>
                      <a:pt x="1242" y="4688"/>
                      <a:pt x="1242" y="4587"/>
                    </a:cubicBezTo>
                    <a:lnTo>
                      <a:pt x="321" y="181"/>
                    </a:lnTo>
                    <a:cubicBezTo>
                      <a:pt x="321" y="81"/>
                      <a:pt x="241" y="1"/>
                      <a:pt x="161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832" name="Google Shape;3832;p44"/>
              <p:cNvSpPr/>
              <p:nvPr/>
            </p:nvSpPr>
            <p:spPr>
              <a:xfrm>
                <a:off x="8584083" y="4383582"/>
                <a:ext cx="43110" cy="160306"/>
              </a:xfrm>
              <a:custGeom>
                <a:avLst/>
                <a:gdLst/>
                <a:ahLst/>
                <a:cxnLst/>
                <a:rect l="l" t="t" r="r" b="b"/>
                <a:pathLst>
                  <a:path w="1503" h="5589" extrusionOk="0">
                    <a:moveTo>
                      <a:pt x="81" y="0"/>
                    </a:moveTo>
                    <a:cubicBezTo>
                      <a:pt x="1" y="0"/>
                      <a:pt x="1" y="80"/>
                      <a:pt x="1" y="161"/>
                    </a:cubicBezTo>
                    <a:lnTo>
                      <a:pt x="1162" y="5428"/>
                    </a:lnTo>
                    <a:cubicBezTo>
                      <a:pt x="1162" y="5508"/>
                      <a:pt x="1262" y="5588"/>
                      <a:pt x="1342" y="5588"/>
                    </a:cubicBezTo>
                    <a:cubicBezTo>
                      <a:pt x="1423" y="5508"/>
                      <a:pt x="1503" y="5428"/>
                      <a:pt x="1423" y="5328"/>
                    </a:cubicBezTo>
                    <a:lnTo>
                      <a:pt x="341" y="80"/>
                    </a:lnTo>
                    <a:cubicBezTo>
                      <a:pt x="261" y="0"/>
                      <a:pt x="161" y="0"/>
                      <a:pt x="81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833" name="Google Shape;3833;p44"/>
              <p:cNvSpPr/>
              <p:nvPr/>
            </p:nvSpPr>
            <p:spPr>
              <a:xfrm>
                <a:off x="8631755" y="4617982"/>
                <a:ext cx="43138" cy="196475"/>
              </a:xfrm>
              <a:custGeom>
                <a:avLst/>
                <a:gdLst/>
                <a:ahLst/>
                <a:cxnLst/>
                <a:rect l="l" t="t" r="r" b="b"/>
                <a:pathLst>
                  <a:path w="1504" h="6850" extrusionOk="0">
                    <a:moveTo>
                      <a:pt x="181" y="0"/>
                    </a:moveTo>
                    <a:cubicBezTo>
                      <a:pt x="101" y="80"/>
                      <a:pt x="1" y="160"/>
                      <a:pt x="1" y="260"/>
                    </a:cubicBezTo>
                    <a:lnTo>
                      <a:pt x="1183" y="6670"/>
                    </a:lnTo>
                    <a:cubicBezTo>
                      <a:pt x="1183" y="6770"/>
                      <a:pt x="1263" y="6850"/>
                      <a:pt x="1343" y="6850"/>
                    </a:cubicBezTo>
                    <a:cubicBezTo>
                      <a:pt x="1503" y="6850"/>
                      <a:pt x="1503" y="6770"/>
                      <a:pt x="1503" y="6670"/>
                    </a:cubicBezTo>
                    <a:lnTo>
                      <a:pt x="341" y="160"/>
                    </a:lnTo>
                    <a:cubicBezTo>
                      <a:pt x="341" y="80"/>
                      <a:pt x="261" y="0"/>
                      <a:pt x="181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834" name="Google Shape;3834;p44"/>
              <p:cNvSpPr/>
              <p:nvPr/>
            </p:nvSpPr>
            <p:spPr>
              <a:xfrm>
                <a:off x="8696694" y="4946005"/>
                <a:ext cx="55156" cy="217758"/>
              </a:xfrm>
              <a:custGeom>
                <a:avLst/>
                <a:gdLst/>
                <a:ahLst/>
                <a:cxnLst/>
                <a:rect l="l" t="t" r="r" b="b"/>
                <a:pathLst>
                  <a:path w="1923" h="7592" extrusionOk="0">
                    <a:moveTo>
                      <a:pt x="160" y="0"/>
                    </a:moveTo>
                    <a:cubicBezTo>
                      <a:pt x="0" y="0"/>
                      <a:pt x="0" y="81"/>
                      <a:pt x="0" y="161"/>
                    </a:cubicBezTo>
                    <a:lnTo>
                      <a:pt x="1582" y="7431"/>
                    </a:lnTo>
                    <a:cubicBezTo>
                      <a:pt x="1582" y="7511"/>
                      <a:pt x="1663" y="7591"/>
                      <a:pt x="1743" y="7591"/>
                    </a:cubicBezTo>
                    <a:cubicBezTo>
                      <a:pt x="1843" y="7591"/>
                      <a:pt x="1923" y="7511"/>
                      <a:pt x="1843" y="7431"/>
                    </a:cubicBezTo>
                    <a:lnTo>
                      <a:pt x="341" y="81"/>
                    </a:lnTo>
                    <a:cubicBezTo>
                      <a:pt x="341" y="0"/>
                      <a:pt x="241" y="0"/>
                      <a:pt x="160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835" name="Google Shape;3835;p44"/>
              <p:cNvSpPr/>
              <p:nvPr/>
            </p:nvSpPr>
            <p:spPr>
              <a:xfrm>
                <a:off x="8643830" y="4845469"/>
                <a:ext cx="19561" cy="62069"/>
              </a:xfrm>
              <a:custGeom>
                <a:avLst/>
                <a:gdLst/>
                <a:ahLst/>
                <a:cxnLst/>
                <a:rect l="l" t="t" r="r" b="b"/>
                <a:pathLst>
                  <a:path w="682" h="2164" extrusionOk="0">
                    <a:moveTo>
                      <a:pt x="181" y="0"/>
                    </a:moveTo>
                    <a:cubicBezTo>
                      <a:pt x="81" y="0"/>
                      <a:pt x="1" y="81"/>
                      <a:pt x="81" y="161"/>
                    </a:cubicBezTo>
                    <a:lnTo>
                      <a:pt x="341" y="2003"/>
                    </a:lnTo>
                    <a:cubicBezTo>
                      <a:pt x="421" y="2164"/>
                      <a:pt x="501" y="2164"/>
                      <a:pt x="581" y="2164"/>
                    </a:cubicBezTo>
                    <a:cubicBezTo>
                      <a:pt x="682" y="2164"/>
                      <a:pt x="682" y="2083"/>
                      <a:pt x="682" y="2003"/>
                    </a:cubicBezTo>
                    <a:lnTo>
                      <a:pt x="341" y="81"/>
                    </a:lnTo>
                    <a:cubicBezTo>
                      <a:pt x="341" y="0"/>
                      <a:pt x="261" y="0"/>
                      <a:pt x="181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836" name="Google Shape;3836;p44"/>
              <p:cNvSpPr/>
              <p:nvPr/>
            </p:nvSpPr>
            <p:spPr>
              <a:xfrm>
                <a:off x="8729995" y="5197070"/>
                <a:ext cx="19561" cy="46925"/>
              </a:xfrm>
              <a:custGeom>
                <a:avLst/>
                <a:gdLst/>
                <a:ahLst/>
                <a:cxnLst/>
                <a:rect l="l" t="t" r="r" b="b"/>
                <a:pathLst>
                  <a:path w="682" h="1636" extrusionOk="0">
                    <a:moveTo>
                      <a:pt x="181" y="0"/>
                    </a:moveTo>
                    <a:cubicBezTo>
                      <a:pt x="81" y="0"/>
                      <a:pt x="1" y="100"/>
                      <a:pt x="81" y="180"/>
                    </a:cubicBezTo>
                    <a:lnTo>
                      <a:pt x="341" y="1502"/>
                    </a:lnTo>
                    <a:cubicBezTo>
                      <a:pt x="399" y="1574"/>
                      <a:pt x="456" y="1635"/>
                      <a:pt x="513" y="1635"/>
                    </a:cubicBezTo>
                    <a:cubicBezTo>
                      <a:pt x="536" y="1635"/>
                      <a:pt x="559" y="1625"/>
                      <a:pt x="582" y="1602"/>
                    </a:cubicBezTo>
                    <a:cubicBezTo>
                      <a:pt x="682" y="1602"/>
                      <a:pt x="682" y="1502"/>
                      <a:pt x="682" y="1422"/>
                    </a:cubicBezTo>
                    <a:lnTo>
                      <a:pt x="341" y="100"/>
                    </a:lnTo>
                    <a:cubicBezTo>
                      <a:pt x="341" y="0"/>
                      <a:pt x="261" y="0"/>
                      <a:pt x="181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837" name="Google Shape;3837;p44"/>
              <p:cNvSpPr/>
              <p:nvPr/>
            </p:nvSpPr>
            <p:spPr>
              <a:xfrm>
                <a:off x="8612795" y="4007859"/>
                <a:ext cx="43138" cy="117225"/>
              </a:xfrm>
              <a:custGeom>
                <a:avLst/>
                <a:gdLst/>
                <a:ahLst/>
                <a:cxnLst/>
                <a:rect l="l" t="t" r="r" b="b"/>
                <a:pathLst>
                  <a:path w="1504" h="4087" extrusionOk="0">
                    <a:moveTo>
                      <a:pt x="161" y="1"/>
                    </a:moveTo>
                    <a:cubicBezTo>
                      <a:pt x="81" y="1"/>
                      <a:pt x="1" y="81"/>
                      <a:pt x="81" y="241"/>
                    </a:cubicBezTo>
                    <a:lnTo>
                      <a:pt x="1163" y="4006"/>
                    </a:lnTo>
                    <a:cubicBezTo>
                      <a:pt x="1263" y="4086"/>
                      <a:pt x="1343" y="4086"/>
                      <a:pt x="1423" y="4086"/>
                    </a:cubicBezTo>
                    <a:cubicBezTo>
                      <a:pt x="1503" y="4086"/>
                      <a:pt x="1503" y="4006"/>
                      <a:pt x="1503" y="3906"/>
                    </a:cubicBezTo>
                    <a:lnTo>
                      <a:pt x="341" y="81"/>
                    </a:lnTo>
                    <a:cubicBezTo>
                      <a:pt x="341" y="1"/>
                      <a:pt x="261" y="1"/>
                      <a:pt x="161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838" name="Google Shape;3838;p44"/>
              <p:cNvSpPr/>
              <p:nvPr/>
            </p:nvSpPr>
            <p:spPr>
              <a:xfrm>
                <a:off x="8648993" y="4194558"/>
                <a:ext cx="37947" cy="160306"/>
              </a:xfrm>
              <a:custGeom>
                <a:avLst/>
                <a:gdLst/>
                <a:ahLst/>
                <a:cxnLst/>
                <a:rect l="l" t="t" r="r" b="b"/>
                <a:pathLst>
                  <a:path w="1323" h="5589" extrusionOk="0">
                    <a:moveTo>
                      <a:pt x="161" y="1"/>
                    </a:moveTo>
                    <a:cubicBezTo>
                      <a:pt x="81" y="1"/>
                      <a:pt x="1" y="81"/>
                      <a:pt x="1" y="161"/>
                    </a:cubicBezTo>
                    <a:lnTo>
                      <a:pt x="1002" y="5409"/>
                    </a:lnTo>
                    <a:cubicBezTo>
                      <a:pt x="1002" y="5509"/>
                      <a:pt x="1082" y="5589"/>
                      <a:pt x="1162" y="5589"/>
                    </a:cubicBezTo>
                    <a:cubicBezTo>
                      <a:pt x="1243" y="5589"/>
                      <a:pt x="1323" y="5509"/>
                      <a:pt x="1323" y="5409"/>
                    </a:cubicBezTo>
                    <a:lnTo>
                      <a:pt x="321" y="161"/>
                    </a:lnTo>
                    <a:cubicBezTo>
                      <a:pt x="321" y="81"/>
                      <a:pt x="241" y="1"/>
                      <a:pt x="161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839" name="Google Shape;3839;p44"/>
              <p:cNvSpPr/>
              <p:nvPr/>
            </p:nvSpPr>
            <p:spPr>
              <a:xfrm>
                <a:off x="8593864" y="4155119"/>
                <a:ext cx="21282" cy="75091"/>
              </a:xfrm>
              <a:custGeom>
                <a:avLst/>
                <a:gdLst/>
                <a:ahLst/>
                <a:cxnLst/>
                <a:rect l="l" t="t" r="r" b="b"/>
                <a:pathLst>
                  <a:path w="742" h="2618" extrusionOk="0">
                    <a:moveTo>
                      <a:pt x="229" y="1"/>
                    </a:moveTo>
                    <a:cubicBezTo>
                      <a:pt x="207" y="1"/>
                      <a:pt x="184" y="11"/>
                      <a:pt x="160" y="34"/>
                    </a:cubicBezTo>
                    <a:cubicBezTo>
                      <a:pt x="80" y="34"/>
                      <a:pt x="0" y="114"/>
                      <a:pt x="80" y="194"/>
                    </a:cubicBezTo>
                    <a:lnTo>
                      <a:pt x="421" y="2457"/>
                    </a:lnTo>
                    <a:cubicBezTo>
                      <a:pt x="501" y="2538"/>
                      <a:pt x="581" y="2618"/>
                      <a:pt x="661" y="2618"/>
                    </a:cubicBezTo>
                    <a:cubicBezTo>
                      <a:pt x="741" y="2618"/>
                      <a:pt x="741" y="2538"/>
                      <a:pt x="741" y="2457"/>
                    </a:cubicBezTo>
                    <a:lnTo>
                      <a:pt x="320" y="114"/>
                    </a:lnTo>
                    <a:cubicBezTo>
                      <a:pt x="320" y="57"/>
                      <a:pt x="280" y="1"/>
                      <a:pt x="229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840" name="Google Shape;3840;p44"/>
              <p:cNvSpPr/>
              <p:nvPr/>
            </p:nvSpPr>
            <p:spPr>
              <a:xfrm>
                <a:off x="8655906" y="4412294"/>
                <a:ext cx="43110" cy="164924"/>
              </a:xfrm>
              <a:custGeom>
                <a:avLst/>
                <a:gdLst/>
                <a:ahLst/>
                <a:cxnLst/>
                <a:rect l="l" t="t" r="r" b="b"/>
                <a:pathLst>
                  <a:path w="1503" h="5750" extrusionOk="0">
                    <a:moveTo>
                      <a:pt x="80" y="1"/>
                    </a:moveTo>
                    <a:cubicBezTo>
                      <a:pt x="0" y="1"/>
                      <a:pt x="0" y="161"/>
                      <a:pt x="0" y="241"/>
                    </a:cubicBezTo>
                    <a:lnTo>
                      <a:pt x="1162" y="5669"/>
                    </a:lnTo>
                    <a:cubicBezTo>
                      <a:pt x="1162" y="5749"/>
                      <a:pt x="1262" y="5749"/>
                      <a:pt x="1342" y="5749"/>
                    </a:cubicBezTo>
                    <a:cubicBezTo>
                      <a:pt x="1422" y="5749"/>
                      <a:pt x="1502" y="5669"/>
                      <a:pt x="1502" y="5589"/>
                    </a:cubicBezTo>
                    <a:lnTo>
                      <a:pt x="341" y="161"/>
                    </a:lnTo>
                    <a:cubicBezTo>
                      <a:pt x="261" y="81"/>
                      <a:pt x="160" y="1"/>
                      <a:pt x="80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841" name="Google Shape;3841;p44"/>
              <p:cNvSpPr/>
              <p:nvPr/>
            </p:nvSpPr>
            <p:spPr>
              <a:xfrm>
                <a:off x="8713359" y="4456724"/>
                <a:ext cx="33329" cy="106125"/>
              </a:xfrm>
              <a:custGeom>
                <a:avLst/>
                <a:gdLst/>
                <a:ahLst/>
                <a:cxnLst/>
                <a:rect l="l" t="t" r="r" b="b"/>
                <a:pathLst>
                  <a:path w="1162" h="3700" extrusionOk="0">
                    <a:moveTo>
                      <a:pt x="155" y="1"/>
                    </a:moveTo>
                    <a:cubicBezTo>
                      <a:pt x="129" y="1"/>
                      <a:pt x="104" y="11"/>
                      <a:pt x="80" y="34"/>
                    </a:cubicBezTo>
                    <a:cubicBezTo>
                      <a:pt x="0" y="34"/>
                      <a:pt x="0" y="114"/>
                      <a:pt x="0" y="194"/>
                    </a:cubicBezTo>
                    <a:lnTo>
                      <a:pt x="761" y="3539"/>
                    </a:lnTo>
                    <a:cubicBezTo>
                      <a:pt x="841" y="3619"/>
                      <a:pt x="841" y="3699"/>
                      <a:pt x="921" y="3699"/>
                    </a:cubicBezTo>
                    <a:lnTo>
                      <a:pt x="1001" y="3699"/>
                    </a:lnTo>
                    <a:cubicBezTo>
                      <a:pt x="1001" y="3699"/>
                      <a:pt x="1082" y="3619"/>
                      <a:pt x="1082" y="3539"/>
                    </a:cubicBezTo>
                    <a:lnTo>
                      <a:pt x="1162" y="3379"/>
                    </a:lnTo>
                    <a:cubicBezTo>
                      <a:pt x="1162" y="3279"/>
                      <a:pt x="1162" y="3199"/>
                      <a:pt x="1082" y="3199"/>
                    </a:cubicBezTo>
                    <a:lnTo>
                      <a:pt x="1001" y="3199"/>
                    </a:lnTo>
                    <a:lnTo>
                      <a:pt x="340" y="114"/>
                    </a:lnTo>
                    <a:cubicBezTo>
                      <a:pt x="284" y="58"/>
                      <a:pt x="217" y="1"/>
                      <a:pt x="155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842" name="Google Shape;3842;p44"/>
              <p:cNvSpPr/>
              <p:nvPr/>
            </p:nvSpPr>
            <p:spPr>
              <a:xfrm>
                <a:off x="8622576" y="4291307"/>
                <a:ext cx="18988" cy="51514"/>
              </a:xfrm>
              <a:custGeom>
                <a:avLst/>
                <a:gdLst/>
                <a:ahLst/>
                <a:cxnLst/>
                <a:rect l="l" t="t" r="r" b="b"/>
                <a:pathLst>
                  <a:path w="662" h="1796" extrusionOk="0">
                    <a:moveTo>
                      <a:pt x="227" y="0"/>
                    </a:moveTo>
                    <a:cubicBezTo>
                      <a:pt x="206" y="0"/>
                      <a:pt x="184" y="10"/>
                      <a:pt x="161" y="33"/>
                    </a:cubicBezTo>
                    <a:cubicBezTo>
                      <a:pt x="81" y="33"/>
                      <a:pt x="0" y="133"/>
                      <a:pt x="0" y="213"/>
                    </a:cubicBezTo>
                    <a:lnTo>
                      <a:pt x="241" y="1635"/>
                    </a:lnTo>
                    <a:cubicBezTo>
                      <a:pt x="321" y="1715"/>
                      <a:pt x="421" y="1795"/>
                      <a:pt x="501" y="1795"/>
                    </a:cubicBezTo>
                    <a:cubicBezTo>
                      <a:pt x="581" y="1715"/>
                      <a:pt x="661" y="1635"/>
                      <a:pt x="581" y="1535"/>
                    </a:cubicBezTo>
                    <a:lnTo>
                      <a:pt x="321" y="133"/>
                    </a:lnTo>
                    <a:cubicBezTo>
                      <a:pt x="321" y="61"/>
                      <a:pt x="280" y="0"/>
                      <a:pt x="227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843" name="Google Shape;3843;p44"/>
              <p:cNvSpPr/>
              <p:nvPr/>
            </p:nvSpPr>
            <p:spPr>
              <a:xfrm>
                <a:off x="8739776" y="4651283"/>
                <a:ext cx="47699" cy="196504"/>
              </a:xfrm>
              <a:custGeom>
                <a:avLst/>
                <a:gdLst/>
                <a:ahLst/>
                <a:cxnLst/>
                <a:rect l="l" t="t" r="r" b="b"/>
                <a:pathLst>
                  <a:path w="1663" h="6851" extrusionOk="0">
                    <a:moveTo>
                      <a:pt x="161" y="1"/>
                    </a:moveTo>
                    <a:cubicBezTo>
                      <a:pt x="80" y="1"/>
                      <a:pt x="0" y="101"/>
                      <a:pt x="80" y="181"/>
                    </a:cubicBezTo>
                    <a:lnTo>
                      <a:pt x="1342" y="6690"/>
                    </a:lnTo>
                    <a:cubicBezTo>
                      <a:pt x="1342" y="6770"/>
                      <a:pt x="1422" y="6851"/>
                      <a:pt x="1502" y="6851"/>
                    </a:cubicBezTo>
                    <a:cubicBezTo>
                      <a:pt x="1663" y="6770"/>
                      <a:pt x="1663" y="6690"/>
                      <a:pt x="1663" y="6610"/>
                    </a:cubicBezTo>
                    <a:lnTo>
                      <a:pt x="421" y="101"/>
                    </a:lnTo>
                    <a:cubicBezTo>
                      <a:pt x="341" y="1"/>
                      <a:pt x="241" y="1"/>
                      <a:pt x="161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844" name="Google Shape;3844;p44"/>
              <p:cNvSpPr/>
              <p:nvPr/>
            </p:nvSpPr>
            <p:spPr>
              <a:xfrm>
                <a:off x="8689207" y="4682892"/>
                <a:ext cx="26474" cy="97693"/>
              </a:xfrm>
              <a:custGeom>
                <a:avLst/>
                <a:gdLst/>
                <a:ahLst/>
                <a:cxnLst/>
                <a:rect l="l" t="t" r="r" b="b"/>
                <a:pathLst>
                  <a:path w="923" h="3406" extrusionOk="0">
                    <a:moveTo>
                      <a:pt x="181" y="0"/>
                    </a:moveTo>
                    <a:cubicBezTo>
                      <a:pt x="101" y="80"/>
                      <a:pt x="1" y="161"/>
                      <a:pt x="1" y="241"/>
                    </a:cubicBezTo>
                    <a:lnTo>
                      <a:pt x="602" y="3245"/>
                    </a:lnTo>
                    <a:cubicBezTo>
                      <a:pt x="602" y="3405"/>
                      <a:pt x="682" y="3405"/>
                      <a:pt x="762" y="3405"/>
                    </a:cubicBezTo>
                    <a:cubicBezTo>
                      <a:pt x="842" y="3405"/>
                      <a:pt x="922" y="3325"/>
                      <a:pt x="922" y="3245"/>
                    </a:cubicBezTo>
                    <a:lnTo>
                      <a:pt x="341" y="161"/>
                    </a:lnTo>
                    <a:cubicBezTo>
                      <a:pt x="341" y="80"/>
                      <a:pt x="261" y="0"/>
                      <a:pt x="181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845" name="Google Shape;3845;p44"/>
              <p:cNvSpPr/>
              <p:nvPr/>
            </p:nvSpPr>
            <p:spPr>
              <a:xfrm>
                <a:off x="8785153" y="4908860"/>
                <a:ext cx="36226" cy="160163"/>
              </a:xfrm>
              <a:custGeom>
                <a:avLst/>
                <a:gdLst/>
                <a:ahLst/>
                <a:cxnLst/>
                <a:rect l="l" t="t" r="r" b="b"/>
                <a:pathLst>
                  <a:path w="1263" h="5584" extrusionOk="0">
                    <a:moveTo>
                      <a:pt x="240" y="1"/>
                    </a:moveTo>
                    <a:cubicBezTo>
                      <a:pt x="216" y="1"/>
                      <a:pt x="189" y="11"/>
                      <a:pt x="161" y="34"/>
                    </a:cubicBezTo>
                    <a:cubicBezTo>
                      <a:pt x="1" y="34"/>
                      <a:pt x="1" y="134"/>
                      <a:pt x="1" y="214"/>
                    </a:cubicBezTo>
                    <a:lnTo>
                      <a:pt x="922" y="5461"/>
                    </a:lnTo>
                    <a:cubicBezTo>
                      <a:pt x="922" y="5518"/>
                      <a:pt x="961" y="5584"/>
                      <a:pt x="1012" y="5584"/>
                    </a:cubicBezTo>
                    <a:cubicBezTo>
                      <a:pt x="1034" y="5584"/>
                      <a:pt x="1058" y="5572"/>
                      <a:pt x="1082" y="5542"/>
                    </a:cubicBezTo>
                    <a:cubicBezTo>
                      <a:pt x="1162" y="5542"/>
                      <a:pt x="1262" y="5461"/>
                      <a:pt x="1262" y="5381"/>
                    </a:cubicBezTo>
                    <a:lnTo>
                      <a:pt x="341" y="134"/>
                    </a:lnTo>
                    <a:cubicBezTo>
                      <a:pt x="341" y="62"/>
                      <a:pt x="300" y="1"/>
                      <a:pt x="240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846" name="Google Shape;3846;p44"/>
              <p:cNvSpPr/>
              <p:nvPr/>
            </p:nvSpPr>
            <p:spPr>
              <a:xfrm>
                <a:off x="8723111" y="4843175"/>
                <a:ext cx="18988" cy="95398"/>
              </a:xfrm>
              <a:custGeom>
                <a:avLst/>
                <a:gdLst/>
                <a:ahLst/>
                <a:cxnLst/>
                <a:rect l="l" t="t" r="r" b="b"/>
                <a:pathLst>
                  <a:path w="662" h="3326" extrusionOk="0">
                    <a:moveTo>
                      <a:pt x="161" y="0"/>
                    </a:moveTo>
                    <a:cubicBezTo>
                      <a:pt x="81" y="0"/>
                      <a:pt x="0" y="80"/>
                      <a:pt x="0" y="161"/>
                    </a:cubicBezTo>
                    <a:lnTo>
                      <a:pt x="321" y="3165"/>
                    </a:lnTo>
                    <a:cubicBezTo>
                      <a:pt x="321" y="3245"/>
                      <a:pt x="421" y="3325"/>
                      <a:pt x="501" y="3325"/>
                    </a:cubicBezTo>
                    <a:cubicBezTo>
                      <a:pt x="581" y="3245"/>
                      <a:pt x="661" y="3245"/>
                      <a:pt x="661" y="3165"/>
                    </a:cubicBezTo>
                    <a:lnTo>
                      <a:pt x="321" y="80"/>
                    </a:lnTo>
                    <a:cubicBezTo>
                      <a:pt x="321" y="0"/>
                      <a:pt x="241" y="0"/>
                      <a:pt x="161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847" name="Google Shape;3847;p44"/>
              <p:cNvSpPr/>
              <p:nvPr/>
            </p:nvSpPr>
            <p:spPr>
              <a:xfrm>
                <a:off x="8787448" y="5103992"/>
                <a:ext cx="28769" cy="102855"/>
              </a:xfrm>
              <a:custGeom>
                <a:avLst/>
                <a:gdLst/>
                <a:ahLst/>
                <a:cxnLst/>
                <a:rect l="l" t="t" r="r" b="b"/>
                <a:pathLst>
                  <a:path w="1003" h="3586" extrusionOk="0">
                    <a:moveTo>
                      <a:pt x="81" y="0"/>
                    </a:moveTo>
                    <a:cubicBezTo>
                      <a:pt x="1" y="0"/>
                      <a:pt x="1" y="81"/>
                      <a:pt x="1" y="161"/>
                    </a:cubicBezTo>
                    <a:lnTo>
                      <a:pt x="682" y="3505"/>
                    </a:lnTo>
                    <a:cubicBezTo>
                      <a:pt x="682" y="3586"/>
                      <a:pt x="762" y="3586"/>
                      <a:pt x="842" y="3586"/>
                    </a:cubicBezTo>
                    <a:cubicBezTo>
                      <a:pt x="922" y="3586"/>
                      <a:pt x="1002" y="3505"/>
                      <a:pt x="1002" y="3425"/>
                    </a:cubicBezTo>
                    <a:lnTo>
                      <a:pt x="341" y="161"/>
                    </a:lnTo>
                    <a:cubicBezTo>
                      <a:pt x="261" y="81"/>
                      <a:pt x="181" y="0"/>
                      <a:pt x="81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848" name="Google Shape;3848;p44"/>
              <p:cNvSpPr/>
              <p:nvPr/>
            </p:nvSpPr>
            <p:spPr>
              <a:xfrm>
                <a:off x="8873641" y="5115093"/>
                <a:ext cx="26445" cy="75091"/>
              </a:xfrm>
              <a:custGeom>
                <a:avLst/>
                <a:gdLst/>
                <a:ahLst/>
                <a:cxnLst/>
                <a:rect l="l" t="t" r="r" b="b"/>
                <a:pathLst>
                  <a:path w="922" h="2618" extrusionOk="0">
                    <a:moveTo>
                      <a:pt x="178" y="1"/>
                    </a:moveTo>
                    <a:cubicBezTo>
                      <a:pt x="144" y="1"/>
                      <a:pt x="109" y="11"/>
                      <a:pt x="80" y="34"/>
                    </a:cubicBezTo>
                    <a:cubicBezTo>
                      <a:pt x="0" y="34"/>
                      <a:pt x="0" y="114"/>
                      <a:pt x="0" y="194"/>
                    </a:cubicBezTo>
                    <a:lnTo>
                      <a:pt x="581" y="2538"/>
                    </a:lnTo>
                    <a:cubicBezTo>
                      <a:pt x="581" y="2618"/>
                      <a:pt x="681" y="2618"/>
                      <a:pt x="761" y="2618"/>
                    </a:cubicBezTo>
                    <a:cubicBezTo>
                      <a:pt x="841" y="2618"/>
                      <a:pt x="921" y="2538"/>
                      <a:pt x="921" y="2457"/>
                    </a:cubicBezTo>
                    <a:lnTo>
                      <a:pt x="341" y="114"/>
                    </a:lnTo>
                    <a:cubicBezTo>
                      <a:pt x="341" y="57"/>
                      <a:pt x="260" y="1"/>
                      <a:pt x="178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849" name="Google Shape;3849;p44"/>
              <p:cNvSpPr/>
              <p:nvPr/>
            </p:nvSpPr>
            <p:spPr>
              <a:xfrm>
                <a:off x="8674866" y="4007859"/>
                <a:ext cx="71821" cy="296462"/>
              </a:xfrm>
              <a:custGeom>
                <a:avLst/>
                <a:gdLst/>
                <a:ahLst/>
                <a:cxnLst/>
                <a:rect l="l" t="t" r="r" b="b"/>
                <a:pathLst>
                  <a:path w="2504" h="10336" extrusionOk="0">
                    <a:moveTo>
                      <a:pt x="100" y="1"/>
                    </a:moveTo>
                    <a:cubicBezTo>
                      <a:pt x="0" y="81"/>
                      <a:pt x="0" y="161"/>
                      <a:pt x="0" y="241"/>
                    </a:cubicBezTo>
                    <a:lnTo>
                      <a:pt x="2183" y="10255"/>
                    </a:lnTo>
                    <a:cubicBezTo>
                      <a:pt x="2263" y="10335"/>
                      <a:pt x="2343" y="10335"/>
                      <a:pt x="2424" y="10335"/>
                    </a:cubicBezTo>
                    <a:cubicBezTo>
                      <a:pt x="2504" y="10335"/>
                      <a:pt x="2504" y="10255"/>
                      <a:pt x="2504" y="10175"/>
                    </a:cubicBezTo>
                    <a:lnTo>
                      <a:pt x="341" y="161"/>
                    </a:lnTo>
                    <a:cubicBezTo>
                      <a:pt x="260" y="81"/>
                      <a:pt x="180" y="1"/>
                      <a:pt x="100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850" name="Google Shape;3850;p44"/>
              <p:cNvSpPr/>
              <p:nvPr/>
            </p:nvSpPr>
            <p:spPr>
              <a:xfrm>
                <a:off x="8761030" y="4354841"/>
                <a:ext cx="33931" cy="158012"/>
              </a:xfrm>
              <a:custGeom>
                <a:avLst/>
                <a:gdLst/>
                <a:ahLst/>
                <a:cxnLst/>
                <a:rect l="l" t="t" r="r" b="b"/>
                <a:pathLst>
                  <a:path w="1183" h="5509" extrusionOk="0">
                    <a:moveTo>
                      <a:pt x="181" y="1"/>
                    </a:moveTo>
                    <a:cubicBezTo>
                      <a:pt x="101" y="1"/>
                      <a:pt x="0" y="81"/>
                      <a:pt x="0" y="241"/>
                    </a:cubicBezTo>
                    <a:lnTo>
                      <a:pt x="842" y="5329"/>
                    </a:lnTo>
                    <a:cubicBezTo>
                      <a:pt x="842" y="5509"/>
                      <a:pt x="922" y="5509"/>
                      <a:pt x="1002" y="5509"/>
                    </a:cubicBezTo>
                    <a:cubicBezTo>
                      <a:pt x="1102" y="5509"/>
                      <a:pt x="1182" y="5429"/>
                      <a:pt x="1182" y="5329"/>
                    </a:cubicBezTo>
                    <a:lnTo>
                      <a:pt x="341" y="161"/>
                    </a:lnTo>
                    <a:cubicBezTo>
                      <a:pt x="341" y="81"/>
                      <a:pt x="261" y="1"/>
                      <a:pt x="181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851" name="Google Shape;3851;p44"/>
              <p:cNvSpPr/>
              <p:nvPr/>
            </p:nvSpPr>
            <p:spPr>
              <a:xfrm>
                <a:off x="8799523" y="4576219"/>
                <a:ext cx="38521" cy="159934"/>
              </a:xfrm>
              <a:custGeom>
                <a:avLst/>
                <a:gdLst/>
                <a:ahLst/>
                <a:cxnLst/>
                <a:rect l="l" t="t" r="r" b="b"/>
                <a:pathLst>
                  <a:path w="1343" h="5576" extrusionOk="0">
                    <a:moveTo>
                      <a:pt x="242" y="1"/>
                    </a:moveTo>
                    <a:cubicBezTo>
                      <a:pt x="217" y="1"/>
                      <a:pt x="190" y="11"/>
                      <a:pt x="161" y="34"/>
                    </a:cubicBezTo>
                    <a:cubicBezTo>
                      <a:pt x="80" y="34"/>
                      <a:pt x="0" y="114"/>
                      <a:pt x="80" y="214"/>
                    </a:cubicBezTo>
                    <a:lnTo>
                      <a:pt x="1002" y="5462"/>
                    </a:lnTo>
                    <a:cubicBezTo>
                      <a:pt x="1002" y="5518"/>
                      <a:pt x="1042" y="5575"/>
                      <a:pt x="1094" y="5575"/>
                    </a:cubicBezTo>
                    <a:cubicBezTo>
                      <a:pt x="1115" y="5575"/>
                      <a:pt x="1139" y="5565"/>
                      <a:pt x="1162" y="5542"/>
                    </a:cubicBezTo>
                    <a:cubicBezTo>
                      <a:pt x="1262" y="5542"/>
                      <a:pt x="1342" y="5462"/>
                      <a:pt x="1262" y="5382"/>
                    </a:cubicBezTo>
                    <a:lnTo>
                      <a:pt x="341" y="114"/>
                    </a:lnTo>
                    <a:cubicBezTo>
                      <a:pt x="341" y="57"/>
                      <a:pt x="301" y="1"/>
                      <a:pt x="242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852" name="Google Shape;3852;p44"/>
              <p:cNvSpPr/>
              <p:nvPr/>
            </p:nvSpPr>
            <p:spPr>
              <a:xfrm>
                <a:off x="8856976" y="4844523"/>
                <a:ext cx="36197" cy="149178"/>
              </a:xfrm>
              <a:custGeom>
                <a:avLst/>
                <a:gdLst/>
                <a:ahLst/>
                <a:cxnLst/>
                <a:rect l="l" t="t" r="r" b="b"/>
                <a:pathLst>
                  <a:path w="1262" h="5201" extrusionOk="0">
                    <a:moveTo>
                      <a:pt x="213" y="0"/>
                    </a:moveTo>
                    <a:cubicBezTo>
                      <a:pt x="177" y="0"/>
                      <a:pt x="133" y="10"/>
                      <a:pt x="80" y="33"/>
                    </a:cubicBezTo>
                    <a:cubicBezTo>
                      <a:pt x="0" y="33"/>
                      <a:pt x="0" y="114"/>
                      <a:pt x="0" y="194"/>
                    </a:cubicBezTo>
                    <a:lnTo>
                      <a:pt x="922" y="5041"/>
                    </a:lnTo>
                    <a:cubicBezTo>
                      <a:pt x="922" y="5121"/>
                      <a:pt x="1082" y="5201"/>
                      <a:pt x="1162" y="5201"/>
                    </a:cubicBezTo>
                    <a:cubicBezTo>
                      <a:pt x="1262" y="5121"/>
                      <a:pt x="1262" y="5041"/>
                      <a:pt x="1262" y="4961"/>
                    </a:cubicBezTo>
                    <a:lnTo>
                      <a:pt x="341" y="114"/>
                    </a:lnTo>
                    <a:cubicBezTo>
                      <a:pt x="341" y="57"/>
                      <a:pt x="301" y="0"/>
                      <a:pt x="213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853" name="Google Shape;3853;p44"/>
              <p:cNvSpPr/>
              <p:nvPr/>
            </p:nvSpPr>
            <p:spPr>
              <a:xfrm>
                <a:off x="8775401" y="4144018"/>
                <a:ext cx="38521" cy="151099"/>
              </a:xfrm>
              <a:custGeom>
                <a:avLst/>
                <a:gdLst/>
                <a:ahLst/>
                <a:cxnLst/>
                <a:rect l="l" t="t" r="r" b="b"/>
                <a:pathLst>
                  <a:path w="1343" h="5268" extrusionOk="0">
                    <a:moveTo>
                      <a:pt x="180" y="0"/>
                    </a:moveTo>
                    <a:cubicBezTo>
                      <a:pt x="0" y="0"/>
                      <a:pt x="0" y="80"/>
                      <a:pt x="0" y="161"/>
                    </a:cubicBezTo>
                    <a:lnTo>
                      <a:pt x="1002" y="5088"/>
                    </a:lnTo>
                    <a:cubicBezTo>
                      <a:pt x="1102" y="5168"/>
                      <a:pt x="1182" y="5268"/>
                      <a:pt x="1262" y="5268"/>
                    </a:cubicBezTo>
                    <a:cubicBezTo>
                      <a:pt x="1342" y="5268"/>
                      <a:pt x="1342" y="5168"/>
                      <a:pt x="1342" y="5008"/>
                    </a:cubicBezTo>
                    <a:lnTo>
                      <a:pt x="341" y="161"/>
                    </a:lnTo>
                    <a:cubicBezTo>
                      <a:pt x="341" y="80"/>
                      <a:pt x="260" y="0"/>
                      <a:pt x="180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854" name="Google Shape;3854;p44"/>
              <p:cNvSpPr/>
              <p:nvPr/>
            </p:nvSpPr>
            <p:spPr>
              <a:xfrm>
                <a:off x="8838016" y="4388171"/>
                <a:ext cx="33329" cy="131595"/>
              </a:xfrm>
              <a:custGeom>
                <a:avLst/>
                <a:gdLst/>
                <a:ahLst/>
                <a:cxnLst/>
                <a:rect l="l" t="t" r="r" b="b"/>
                <a:pathLst>
                  <a:path w="1162" h="4588" extrusionOk="0">
                    <a:moveTo>
                      <a:pt x="160" y="1"/>
                    </a:moveTo>
                    <a:cubicBezTo>
                      <a:pt x="0" y="81"/>
                      <a:pt x="0" y="161"/>
                      <a:pt x="0" y="261"/>
                    </a:cubicBezTo>
                    <a:lnTo>
                      <a:pt x="821" y="4427"/>
                    </a:lnTo>
                    <a:cubicBezTo>
                      <a:pt x="821" y="4507"/>
                      <a:pt x="922" y="4587"/>
                      <a:pt x="1002" y="4587"/>
                    </a:cubicBezTo>
                    <a:cubicBezTo>
                      <a:pt x="1082" y="4587"/>
                      <a:pt x="1162" y="4507"/>
                      <a:pt x="1162" y="4427"/>
                    </a:cubicBezTo>
                    <a:lnTo>
                      <a:pt x="321" y="161"/>
                    </a:lnTo>
                    <a:cubicBezTo>
                      <a:pt x="321" y="81"/>
                      <a:pt x="241" y="1"/>
                      <a:pt x="160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855" name="Google Shape;3855;p44"/>
              <p:cNvSpPr/>
              <p:nvPr/>
            </p:nvSpPr>
            <p:spPr>
              <a:xfrm>
                <a:off x="8875936" y="4600370"/>
                <a:ext cx="36197" cy="165842"/>
              </a:xfrm>
              <a:custGeom>
                <a:avLst/>
                <a:gdLst/>
                <a:ahLst/>
                <a:cxnLst/>
                <a:rect l="l" t="t" r="r" b="b"/>
                <a:pathLst>
                  <a:path w="1262" h="5782" extrusionOk="0">
                    <a:moveTo>
                      <a:pt x="249" y="0"/>
                    </a:moveTo>
                    <a:cubicBezTo>
                      <a:pt x="227" y="0"/>
                      <a:pt x="204" y="10"/>
                      <a:pt x="180" y="33"/>
                    </a:cubicBezTo>
                    <a:cubicBezTo>
                      <a:pt x="100" y="33"/>
                      <a:pt x="0" y="113"/>
                      <a:pt x="100" y="193"/>
                    </a:cubicBezTo>
                    <a:lnTo>
                      <a:pt x="921" y="5621"/>
                    </a:lnTo>
                    <a:cubicBezTo>
                      <a:pt x="921" y="5701"/>
                      <a:pt x="1002" y="5781"/>
                      <a:pt x="1102" y="5781"/>
                    </a:cubicBezTo>
                    <a:cubicBezTo>
                      <a:pt x="1182" y="5701"/>
                      <a:pt x="1262" y="5621"/>
                      <a:pt x="1262" y="5541"/>
                    </a:cubicBezTo>
                    <a:lnTo>
                      <a:pt x="341" y="113"/>
                    </a:lnTo>
                    <a:cubicBezTo>
                      <a:pt x="341" y="57"/>
                      <a:pt x="301" y="0"/>
                      <a:pt x="249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856" name="Google Shape;3856;p44"/>
              <p:cNvSpPr/>
              <p:nvPr/>
            </p:nvSpPr>
            <p:spPr>
              <a:xfrm>
                <a:off x="8924181" y="4843175"/>
                <a:ext cx="40815" cy="155717"/>
              </a:xfrm>
              <a:custGeom>
                <a:avLst/>
                <a:gdLst/>
                <a:ahLst/>
                <a:cxnLst/>
                <a:rect l="l" t="t" r="r" b="b"/>
                <a:pathLst>
                  <a:path w="1423" h="5429" extrusionOk="0">
                    <a:moveTo>
                      <a:pt x="161" y="0"/>
                    </a:moveTo>
                    <a:cubicBezTo>
                      <a:pt x="81" y="0"/>
                      <a:pt x="1" y="80"/>
                      <a:pt x="1" y="161"/>
                    </a:cubicBezTo>
                    <a:lnTo>
                      <a:pt x="1082" y="5248"/>
                    </a:lnTo>
                    <a:cubicBezTo>
                      <a:pt x="1082" y="5328"/>
                      <a:pt x="1162" y="5428"/>
                      <a:pt x="1242" y="5428"/>
                    </a:cubicBezTo>
                    <a:cubicBezTo>
                      <a:pt x="1322" y="5328"/>
                      <a:pt x="1423" y="5328"/>
                      <a:pt x="1322" y="5168"/>
                    </a:cubicBezTo>
                    <a:lnTo>
                      <a:pt x="321" y="161"/>
                    </a:lnTo>
                    <a:cubicBezTo>
                      <a:pt x="321" y="80"/>
                      <a:pt x="241" y="0"/>
                      <a:pt x="161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857" name="Google Shape;3857;p44"/>
              <p:cNvSpPr/>
              <p:nvPr/>
            </p:nvSpPr>
            <p:spPr>
              <a:xfrm>
                <a:off x="8967263" y="5072957"/>
                <a:ext cx="23577" cy="90809"/>
              </a:xfrm>
              <a:custGeom>
                <a:avLst/>
                <a:gdLst/>
                <a:ahLst/>
                <a:cxnLst/>
                <a:rect l="l" t="t" r="r" b="b"/>
                <a:pathLst>
                  <a:path w="822" h="3166" extrusionOk="0">
                    <a:moveTo>
                      <a:pt x="161" y="1"/>
                    </a:moveTo>
                    <a:cubicBezTo>
                      <a:pt x="81" y="1"/>
                      <a:pt x="1" y="81"/>
                      <a:pt x="1" y="161"/>
                    </a:cubicBezTo>
                    <a:lnTo>
                      <a:pt x="501" y="3085"/>
                    </a:lnTo>
                    <a:cubicBezTo>
                      <a:pt x="501" y="3165"/>
                      <a:pt x="582" y="3165"/>
                      <a:pt x="742" y="3165"/>
                    </a:cubicBezTo>
                    <a:cubicBezTo>
                      <a:pt x="822" y="3165"/>
                      <a:pt x="822" y="3085"/>
                      <a:pt x="822" y="3005"/>
                    </a:cubicBezTo>
                    <a:lnTo>
                      <a:pt x="321" y="161"/>
                    </a:lnTo>
                    <a:cubicBezTo>
                      <a:pt x="321" y="81"/>
                      <a:pt x="241" y="1"/>
                      <a:pt x="161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858" name="Google Shape;3858;p44"/>
              <p:cNvSpPr/>
              <p:nvPr/>
            </p:nvSpPr>
            <p:spPr>
              <a:xfrm>
                <a:off x="8904648" y="5044245"/>
                <a:ext cx="24151" cy="78733"/>
              </a:xfrm>
              <a:custGeom>
                <a:avLst/>
                <a:gdLst/>
                <a:ahLst/>
                <a:cxnLst/>
                <a:rect l="l" t="t" r="r" b="b"/>
                <a:pathLst>
                  <a:path w="842" h="2745" extrusionOk="0">
                    <a:moveTo>
                      <a:pt x="181" y="0"/>
                    </a:moveTo>
                    <a:cubicBezTo>
                      <a:pt x="101" y="0"/>
                      <a:pt x="1" y="81"/>
                      <a:pt x="101" y="161"/>
                    </a:cubicBezTo>
                    <a:lnTo>
                      <a:pt x="501" y="2664"/>
                    </a:lnTo>
                    <a:cubicBezTo>
                      <a:pt x="501" y="2744"/>
                      <a:pt x="601" y="2744"/>
                      <a:pt x="682" y="2744"/>
                    </a:cubicBezTo>
                    <a:cubicBezTo>
                      <a:pt x="762" y="2744"/>
                      <a:pt x="842" y="2664"/>
                      <a:pt x="842" y="2584"/>
                    </a:cubicBezTo>
                    <a:lnTo>
                      <a:pt x="341" y="161"/>
                    </a:lnTo>
                    <a:cubicBezTo>
                      <a:pt x="341" y="81"/>
                      <a:pt x="261" y="0"/>
                      <a:pt x="181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859" name="Google Shape;3859;p44"/>
              <p:cNvSpPr/>
              <p:nvPr/>
            </p:nvSpPr>
            <p:spPr>
              <a:xfrm>
                <a:off x="7722350" y="4000401"/>
                <a:ext cx="1201825" cy="1333363"/>
              </a:xfrm>
              <a:custGeom>
                <a:avLst/>
                <a:gdLst/>
                <a:ahLst/>
                <a:cxnLst/>
                <a:rect l="l" t="t" r="r" b="b"/>
                <a:pathLst>
                  <a:path w="41901" h="46487" extrusionOk="0">
                    <a:moveTo>
                      <a:pt x="18106" y="0"/>
                    </a:moveTo>
                    <a:cubicBezTo>
                      <a:pt x="17365" y="160"/>
                      <a:pt x="16604" y="261"/>
                      <a:pt x="15863" y="421"/>
                    </a:cubicBezTo>
                    <a:lnTo>
                      <a:pt x="20029" y="20950"/>
                    </a:lnTo>
                    <a:cubicBezTo>
                      <a:pt x="13360" y="22112"/>
                      <a:pt x="6590" y="22693"/>
                      <a:pt x="0" y="23113"/>
                    </a:cubicBezTo>
                    <a:cubicBezTo>
                      <a:pt x="81" y="23874"/>
                      <a:pt x="261" y="24615"/>
                      <a:pt x="341" y="25377"/>
                    </a:cubicBezTo>
                    <a:cubicBezTo>
                      <a:pt x="7010" y="24956"/>
                      <a:pt x="13780" y="24375"/>
                      <a:pt x="20450" y="23193"/>
                    </a:cubicBezTo>
                    <a:lnTo>
                      <a:pt x="25116" y="46487"/>
                    </a:lnTo>
                    <a:cubicBezTo>
                      <a:pt x="25878" y="46327"/>
                      <a:pt x="26619" y="46146"/>
                      <a:pt x="27380" y="46066"/>
                    </a:cubicBezTo>
                    <a:lnTo>
                      <a:pt x="22693" y="22793"/>
                    </a:lnTo>
                    <a:lnTo>
                      <a:pt x="22873" y="22793"/>
                    </a:lnTo>
                    <a:cubicBezTo>
                      <a:pt x="30124" y="21291"/>
                      <a:pt x="36393" y="19188"/>
                      <a:pt x="41901" y="16444"/>
                    </a:cubicBezTo>
                    <a:cubicBezTo>
                      <a:pt x="41720" y="15683"/>
                      <a:pt x="41640" y="14862"/>
                      <a:pt x="41480" y="14100"/>
                    </a:cubicBezTo>
                    <a:cubicBezTo>
                      <a:pt x="35972" y="17025"/>
                      <a:pt x="29623" y="19108"/>
                      <a:pt x="22192" y="20530"/>
                    </a:cubicBezTo>
                    <a:lnTo>
                      <a:pt x="18106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860" name="Google Shape;3860;p44"/>
              <p:cNvSpPr/>
              <p:nvPr/>
            </p:nvSpPr>
            <p:spPr>
              <a:xfrm>
                <a:off x="8050373" y="4356877"/>
                <a:ext cx="490643" cy="636809"/>
              </a:xfrm>
              <a:custGeom>
                <a:avLst/>
                <a:gdLst/>
                <a:ahLst/>
                <a:cxnLst/>
                <a:rect l="l" t="t" r="r" b="b"/>
                <a:pathLst>
                  <a:path w="17106" h="22202" extrusionOk="0">
                    <a:moveTo>
                      <a:pt x="2502" y="3956"/>
                    </a:moveTo>
                    <a:cubicBezTo>
                      <a:pt x="2585" y="3956"/>
                      <a:pt x="2665" y="3976"/>
                      <a:pt x="2745" y="4016"/>
                    </a:cubicBezTo>
                    <a:cubicBezTo>
                      <a:pt x="3085" y="4096"/>
                      <a:pt x="3506" y="4356"/>
                      <a:pt x="3846" y="4516"/>
                    </a:cubicBezTo>
                    <a:cubicBezTo>
                      <a:pt x="5248" y="5518"/>
                      <a:pt x="6590" y="6760"/>
                      <a:pt x="7592" y="8182"/>
                    </a:cubicBezTo>
                    <a:lnTo>
                      <a:pt x="4848" y="7180"/>
                    </a:lnTo>
                    <a:cubicBezTo>
                      <a:pt x="3586" y="6680"/>
                      <a:pt x="2504" y="6179"/>
                      <a:pt x="2004" y="5358"/>
                    </a:cubicBezTo>
                    <a:cubicBezTo>
                      <a:pt x="1743" y="4937"/>
                      <a:pt x="1743" y="4356"/>
                      <a:pt x="2004" y="4096"/>
                    </a:cubicBezTo>
                    <a:cubicBezTo>
                      <a:pt x="2084" y="4096"/>
                      <a:pt x="2164" y="4016"/>
                      <a:pt x="2244" y="4016"/>
                    </a:cubicBezTo>
                    <a:cubicBezTo>
                      <a:pt x="2334" y="3976"/>
                      <a:pt x="2419" y="3956"/>
                      <a:pt x="2502" y="3956"/>
                    </a:cubicBezTo>
                    <a:close/>
                    <a:moveTo>
                      <a:pt x="14261" y="1592"/>
                    </a:moveTo>
                    <a:cubicBezTo>
                      <a:pt x="14522" y="1592"/>
                      <a:pt x="14862" y="1853"/>
                      <a:pt x="15022" y="2173"/>
                    </a:cubicBezTo>
                    <a:cubicBezTo>
                      <a:pt x="15263" y="2674"/>
                      <a:pt x="15263" y="3175"/>
                      <a:pt x="15183" y="3595"/>
                    </a:cubicBezTo>
                    <a:cubicBezTo>
                      <a:pt x="14862" y="5258"/>
                      <a:pt x="13360" y="6599"/>
                      <a:pt x="11858" y="7601"/>
                    </a:cubicBezTo>
                    <a:lnTo>
                      <a:pt x="11437" y="7941"/>
                    </a:lnTo>
                    <a:cubicBezTo>
                      <a:pt x="11177" y="8102"/>
                      <a:pt x="10937" y="8362"/>
                      <a:pt x="10676" y="8522"/>
                    </a:cubicBezTo>
                    <a:cubicBezTo>
                      <a:pt x="10516" y="6259"/>
                      <a:pt x="11357" y="3936"/>
                      <a:pt x="12939" y="2353"/>
                    </a:cubicBezTo>
                    <a:cubicBezTo>
                      <a:pt x="13180" y="2013"/>
                      <a:pt x="13600" y="1672"/>
                      <a:pt x="14021" y="1592"/>
                    </a:cubicBezTo>
                    <a:close/>
                    <a:moveTo>
                      <a:pt x="14156" y="0"/>
                    </a:moveTo>
                    <a:cubicBezTo>
                      <a:pt x="13372" y="0"/>
                      <a:pt x="12531" y="417"/>
                      <a:pt x="11758" y="1172"/>
                    </a:cubicBezTo>
                    <a:cubicBezTo>
                      <a:pt x="10095" y="2854"/>
                      <a:pt x="9174" y="5097"/>
                      <a:pt x="9014" y="7441"/>
                    </a:cubicBezTo>
                    <a:cubicBezTo>
                      <a:pt x="7852" y="5758"/>
                      <a:pt x="6430" y="4356"/>
                      <a:pt x="4748" y="3175"/>
                    </a:cubicBezTo>
                    <a:cubicBezTo>
                      <a:pt x="4247" y="2854"/>
                      <a:pt x="3666" y="2594"/>
                      <a:pt x="3085" y="2434"/>
                    </a:cubicBezTo>
                    <a:cubicBezTo>
                      <a:pt x="2872" y="2388"/>
                      <a:pt x="2660" y="2365"/>
                      <a:pt x="2454" y="2365"/>
                    </a:cubicBezTo>
                    <a:cubicBezTo>
                      <a:pt x="1848" y="2365"/>
                      <a:pt x="1296" y="2560"/>
                      <a:pt x="922" y="2934"/>
                    </a:cubicBezTo>
                    <a:cubicBezTo>
                      <a:pt x="1" y="3755"/>
                      <a:pt x="81" y="5177"/>
                      <a:pt x="582" y="6179"/>
                    </a:cubicBezTo>
                    <a:cubicBezTo>
                      <a:pt x="1423" y="7521"/>
                      <a:pt x="2845" y="8102"/>
                      <a:pt x="4347" y="8682"/>
                    </a:cubicBezTo>
                    <a:lnTo>
                      <a:pt x="8593" y="10265"/>
                    </a:lnTo>
                    <a:cubicBezTo>
                      <a:pt x="8173" y="10866"/>
                      <a:pt x="7752" y="11446"/>
                      <a:pt x="7432" y="12107"/>
                    </a:cubicBezTo>
                    <a:cubicBezTo>
                      <a:pt x="7011" y="13029"/>
                      <a:pt x="6851" y="13950"/>
                      <a:pt x="6670" y="14951"/>
                    </a:cubicBezTo>
                    <a:cubicBezTo>
                      <a:pt x="6590" y="15112"/>
                      <a:pt x="6590" y="15372"/>
                      <a:pt x="6510" y="15612"/>
                    </a:cubicBezTo>
                    <a:cubicBezTo>
                      <a:pt x="6350" y="16534"/>
                      <a:pt x="6090" y="17615"/>
                      <a:pt x="5349" y="18276"/>
                    </a:cubicBezTo>
                    <a:cubicBezTo>
                      <a:pt x="5168" y="18537"/>
                      <a:pt x="4848" y="18777"/>
                      <a:pt x="4507" y="19037"/>
                    </a:cubicBezTo>
                    <a:cubicBezTo>
                      <a:pt x="4007" y="19378"/>
                      <a:pt x="3506" y="19698"/>
                      <a:pt x="3165" y="20279"/>
                    </a:cubicBezTo>
                    <a:cubicBezTo>
                      <a:pt x="3085" y="20279"/>
                      <a:pt x="3085" y="20279"/>
                      <a:pt x="3085" y="20379"/>
                    </a:cubicBezTo>
                    <a:cubicBezTo>
                      <a:pt x="2925" y="20620"/>
                      <a:pt x="2745" y="20880"/>
                      <a:pt x="2665" y="21200"/>
                    </a:cubicBezTo>
                    <a:cubicBezTo>
                      <a:pt x="2585" y="21621"/>
                      <a:pt x="2745" y="22042"/>
                      <a:pt x="3165" y="22202"/>
                    </a:cubicBezTo>
                    <a:lnTo>
                      <a:pt x="3586" y="22202"/>
                    </a:lnTo>
                    <a:cubicBezTo>
                      <a:pt x="3846" y="22122"/>
                      <a:pt x="4087" y="21962"/>
                      <a:pt x="4167" y="21781"/>
                    </a:cubicBezTo>
                    <a:lnTo>
                      <a:pt x="4427" y="21200"/>
                    </a:lnTo>
                    <a:cubicBezTo>
                      <a:pt x="4668" y="20880"/>
                      <a:pt x="5088" y="20620"/>
                      <a:pt x="5429" y="20279"/>
                    </a:cubicBezTo>
                    <a:cubicBezTo>
                      <a:pt x="5849" y="20039"/>
                      <a:pt x="6170" y="19778"/>
                      <a:pt x="6510" y="19458"/>
                    </a:cubicBezTo>
                    <a:cubicBezTo>
                      <a:pt x="7512" y="18456"/>
                      <a:pt x="7932" y="17034"/>
                      <a:pt x="8092" y="15953"/>
                    </a:cubicBezTo>
                    <a:cubicBezTo>
                      <a:pt x="8173" y="15693"/>
                      <a:pt x="8173" y="15452"/>
                      <a:pt x="8253" y="15192"/>
                    </a:cubicBezTo>
                    <a:cubicBezTo>
                      <a:pt x="8433" y="14371"/>
                      <a:pt x="8593" y="13529"/>
                      <a:pt x="8934" y="12768"/>
                    </a:cubicBezTo>
                    <a:cubicBezTo>
                      <a:pt x="9094" y="12268"/>
                      <a:pt x="9434" y="11867"/>
                      <a:pt x="9855" y="11446"/>
                    </a:cubicBezTo>
                    <a:cubicBezTo>
                      <a:pt x="10095" y="11767"/>
                      <a:pt x="10436" y="12027"/>
                      <a:pt x="10676" y="12268"/>
                    </a:cubicBezTo>
                    <a:cubicBezTo>
                      <a:pt x="11257" y="12768"/>
                      <a:pt x="11858" y="13109"/>
                      <a:pt x="12519" y="13529"/>
                    </a:cubicBezTo>
                    <a:cubicBezTo>
                      <a:pt x="12759" y="13690"/>
                      <a:pt x="13020" y="13770"/>
                      <a:pt x="13180" y="13950"/>
                    </a:cubicBezTo>
                    <a:cubicBezTo>
                      <a:pt x="14181" y="14531"/>
                      <a:pt x="14682" y="15112"/>
                      <a:pt x="15022" y="15693"/>
                    </a:cubicBezTo>
                    <a:cubicBezTo>
                      <a:pt x="15443" y="16374"/>
                      <a:pt x="15443" y="17115"/>
                      <a:pt x="15103" y="17615"/>
                    </a:cubicBezTo>
                    <a:cubicBezTo>
                      <a:pt x="14862" y="17956"/>
                      <a:pt x="14942" y="18456"/>
                      <a:pt x="15263" y="18697"/>
                    </a:cubicBezTo>
                    <a:cubicBezTo>
                      <a:pt x="15396" y="18830"/>
                      <a:pt x="15561" y="18908"/>
                      <a:pt x="15711" y="18908"/>
                    </a:cubicBezTo>
                    <a:cubicBezTo>
                      <a:pt x="15765" y="18908"/>
                      <a:pt x="15816" y="18898"/>
                      <a:pt x="15864" y="18877"/>
                    </a:cubicBezTo>
                    <a:cubicBezTo>
                      <a:pt x="16104" y="18877"/>
                      <a:pt x="16264" y="18697"/>
                      <a:pt x="16364" y="18537"/>
                    </a:cubicBezTo>
                    <a:cubicBezTo>
                      <a:pt x="17105" y="17535"/>
                      <a:pt x="17105" y="16113"/>
                      <a:pt x="16444" y="14871"/>
                    </a:cubicBezTo>
                    <a:cubicBezTo>
                      <a:pt x="15864" y="13770"/>
                      <a:pt x="14862" y="13109"/>
                      <a:pt x="14101" y="12608"/>
                    </a:cubicBezTo>
                    <a:cubicBezTo>
                      <a:pt x="13861" y="12448"/>
                      <a:pt x="13600" y="12268"/>
                      <a:pt x="13360" y="12107"/>
                    </a:cubicBezTo>
                    <a:cubicBezTo>
                      <a:pt x="12759" y="11767"/>
                      <a:pt x="12178" y="11446"/>
                      <a:pt x="11678" y="11026"/>
                    </a:cubicBezTo>
                    <a:cubicBezTo>
                      <a:pt x="11517" y="10866"/>
                      <a:pt x="11257" y="10605"/>
                      <a:pt x="11017" y="10265"/>
                    </a:cubicBezTo>
                    <a:cubicBezTo>
                      <a:pt x="11437" y="9944"/>
                      <a:pt x="11938" y="9604"/>
                      <a:pt x="12439" y="9263"/>
                    </a:cubicBezTo>
                    <a:lnTo>
                      <a:pt x="12859" y="8943"/>
                    </a:lnTo>
                    <a:cubicBezTo>
                      <a:pt x="14522" y="7681"/>
                      <a:pt x="16364" y="6099"/>
                      <a:pt x="16765" y="3856"/>
                    </a:cubicBezTo>
                    <a:cubicBezTo>
                      <a:pt x="16945" y="3014"/>
                      <a:pt x="16865" y="2173"/>
                      <a:pt x="16525" y="1512"/>
                    </a:cubicBezTo>
                    <a:cubicBezTo>
                      <a:pt x="16104" y="671"/>
                      <a:pt x="15263" y="90"/>
                      <a:pt x="14361" y="10"/>
                    </a:cubicBezTo>
                    <a:cubicBezTo>
                      <a:pt x="14294" y="4"/>
                      <a:pt x="14225" y="0"/>
                      <a:pt x="14156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3861" name="Google Shape;3861;p44"/>
            <p:cNvGrpSpPr/>
            <p:nvPr/>
          </p:nvGrpSpPr>
          <p:grpSpPr>
            <a:xfrm>
              <a:off x="4908290" y="4201552"/>
              <a:ext cx="897362" cy="1134117"/>
              <a:chOff x="6040915" y="4364565"/>
              <a:chExt cx="897362" cy="1134117"/>
            </a:xfrm>
          </p:grpSpPr>
          <p:sp>
            <p:nvSpPr>
              <p:cNvPr id="3862" name="Google Shape;3862;p44"/>
              <p:cNvSpPr/>
              <p:nvPr/>
            </p:nvSpPr>
            <p:spPr>
              <a:xfrm>
                <a:off x="6040915" y="4730564"/>
                <a:ext cx="873812" cy="768117"/>
              </a:xfrm>
              <a:custGeom>
                <a:avLst/>
                <a:gdLst/>
                <a:ahLst/>
                <a:cxnLst/>
                <a:rect l="l" t="t" r="r" b="b"/>
                <a:pathLst>
                  <a:path w="30465" h="26780" extrusionOk="0">
                    <a:moveTo>
                      <a:pt x="3165" y="1"/>
                    </a:moveTo>
                    <a:cubicBezTo>
                      <a:pt x="3165" y="1"/>
                      <a:pt x="1" y="13440"/>
                      <a:pt x="81" y="23374"/>
                    </a:cubicBezTo>
                    <a:lnTo>
                      <a:pt x="26459" y="26779"/>
                    </a:lnTo>
                    <a:cubicBezTo>
                      <a:pt x="26459" y="26779"/>
                      <a:pt x="30464" y="7672"/>
                      <a:pt x="29122" y="1583"/>
                    </a:cubicBezTo>
                    <a:lnTo>
                      <a:pt x="3165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863" name="Google Shape;3863;p44"/>
              <p:cNvSpPr/>
              <p:nvPr/>
            </p:nvSpPr>
            <p:spPr>
              <a:xfrm>
                <a:off x="6174780" y="4740345"/>
                <a:ext cx="114931" cy="677337"/>
              </a:xfrm>
              <a:custGeom>
                <a:avLst/>
                <a:gdLst/>
                <a:ahLst/>
                <a:cxnLst/>
                <a:rect l="l" t="t" r="r" b="b"/>
                <a:pathLst>
                  <a:path w="4007" h="23615" extrusionOk="0">
                    <a:moveTo>
                      <a:pt x="3686" y="0"/>
                    </a:moveTo>
                    <a:lnTo>
                      <a:pt x="0" y="23614"/>
                    </a:lnTo>
                    <a:lnTo>
                      <a:pt x="261" y="23614"/>
                    </a:lnTo>
                    <a:lnTo>
                      <a:pt x="4006" y="0"/>
                    </a:lnTo>
                    <a:close/>
                  </a:path>
                </a:pathLst>
              </a:custGeom>
              <a:solidFill>
                <a:srgbClr val="CD213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864" name="Google Shape;3864;p44"/>
              <p:cNvSpPr/>
              <p:nvPr/>
            </p:nvSpPr>
            <p:spPr>
              <a:xfrm>
                <a:off x="6237395" y="4742640"/>
                <a:ext cx="109739" cy="684221"/>
              </a:xfrm>
              <a:custGeom>
                <a:avLst/>
                <a:gdLst/>
                <a:ahLst/>
                <a:cxnLst/>
                <a:rect l="l" t="t" r="r" b="b"/>
                <a:pathLst>
                  <a:path w="3826" h="23855" extrusionOk="0">
                    <a:moveTo>
                      <a:pt x="3506" y="0"/>
                    </a:moveTo>
                    <a:lnTo>
                      <a:pt x="1" y="23774"/>
                    </a:lnTo>
                    <a:lnTo>
                      <a:pt x="241" y="23855"/>
                    </a:lnTo>
                    <a:lnTo>
                      <a:pt x="3826" y="0"/>
                    </a:lnTo>
                    <a:close/>
                  </a:path>
                </a:pathLst>
              </a:custGeom>
              <a:solidFill>
                <a:srgbClr val="CD213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865" name="Google Shape;3865;p44"/>
              <p:cNvSpPr/>
              <p:nvPr/>
            </p:nvSpPr>
            <p:spPr>
              <a:xfrm>
                <a:off x="6129403" y="4737477"/>
                <a:ext cx="110313" cy="675014"/>
              </a:xfrm>
              <a:custGeom>
                <a:avLst/>
                <a:gdLst/>
                <a:ahLst/>
                <a:cxnLst/>
                <a:rect l="l" t="t" r="r" b="b"/>
                <a:pathLst>
                  <a:path w="3846" h="23534" extrusionOk="0">
                    <a:moveTo>
                      <a:pt x="3505" y="0"/>
                    </a:moveTo>
                    <a:cubicBezTo>
                      <a:pt x="2163" y="7771"/>
                      <a:pt x="1002" y="15622"/>
                      <a:pt x="0" y="23454"/>
                    </a:cubicBezTo>
                    <a:lnTo>
                      <a:pt x="260" y="23534"/>
                    </a:lnTo>
                    <a:cubicBezTo>
                      <a:pt x="1262" y="15703"/>
                      <a:pt x="2424" y="7771"/>
                      <a:pt x="3846" y="0"/>
                    </a:cubicBezTo>
                    <a:close/>
                  </a:path>
                </a:pathLst>
              </a:custGeom>
              <a:solidFill>
                <a:srgbClr val="CD213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866" name="Google Shape;3866;p44"/>
              <p:cNvSpPr/>
              <p:nvPr/>
            </p:nvSpPr>
            <p:spPr>
              <a:xfrm>
                <a:off x="6076539" y="4732859"/>
                <a:ext cx="103429" cy="672748"/>
              </a:xfrm>
              <a:custGeom>
                <a:avLst/>
                <a:gdLst/>
                <a:ahLst/>
                <a:cxnLst/>
                <a:rect l="l" t="t" r="r" b="b"/>
                <a:pathLst>
                  <a:path w="3606" h="23455" extrusionOk="0">
                    <a:moveTo>
                      <a:pt x="3345" y="1"/>
                    </a:moveTo>
                    <a:cubicBezTo>
                      <a:pt x="1843" y="7772"/>
                      <a:pt x="762" y="15603"/>
                      <a:pt x="0" y="23454"/>
                    </a:cubicBezTo>
                    <a:lnTo>
                      <a:pt x="261" y="23454"/>
                    </a:lnTo>
                    <a:cubicBezTo>
                      <a:pt x="1002" y="15603"/>
                      <a:pt x="2103" y="7772"/>
                      <a:pt x="3606" y="1"/>
                    </a:cubicBezTo>
                    <a:close/>
                  </a:path>
                </a:pathLst>
              </a:custGeom>
              <a:solidFill>
                <a:srgbClr val="CD213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867" name="Google Shape;3867;p44"/>
              <p:cNvSpPr/>
              <p:nvPr/>
            </p:nvSpPr>
            <p:spPr>
              <a:xfrm>
                <a:off x="6289685" y="4744934"/>
                <a:ext cx="100561" cy="689384"/>
              </a:xfrm>
              <a:custGeom>
                <a:avLst/>
                <a:gdLst/>
                <a:ahLst/>
                <a:cxnLst/>
                <a:rect l="l" t="t" r="r" b="b"/>
                <a:pathLst>
                  <a:path w="3506" h="24035" extrusionOk="0">
                    <a:moveTo>
                      <a:pt x="3265" y="0"/>
                    </a:moveTo>
                    <a:lnTo>
                      <a:pt x="0" y="23955"/>
                    </a:lnTo>
                    <a:lnTo>
                      <a:pt x="260" y="24035"/>
                    </a:lnTo>
                    <a:lnTo>
                      <a:pt x="3505" y="81"/>
                    </a:lnTo>
                    <a:lnTo>
                      <a:pt x="3265" y="0"/>
                    </a:lnTo>
                    <a:close/>
                  </a:path>
                </a:pathLst>
              </a:custGeom>
              <a:solidFill>
                <a:srgbClr val="CD213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868" name="Google Shape;3868;p44"/>
              <p:cNvSpPr/>
              <p:nvPr/>
            </p:nvSpPr>
            <p:spPr>
              <a:xfrm>
                <a:off x="6763619" y="4773646"/>
                <a:ext cx="86220" cy="722713"/>
              </a:xfrm>
              <a:custGeom>
                <a:avLst/>
                <a:gdLst/>
                <a:ahLst/>
                <a:cxnLst/>
                <a:rect l="l" t="t" r="r" b="b"/>
                <a:pathLst>
                  <a:path w="3006" h="25197" extrusionOk="0">
                    <a:moveTo>
                      <a:pt x="2765" y="1"/>
                    </a:moveTo>
                    <a:lnTo>
                      <a:pt x="1" y="25117"/>
                    </a:lnTo>
                    <a:lnTo>
                      <a:pt x="261" y="25197"/>
                    </a:lnTo>
                    <a:lnTo>
                      <a:pt x="3005" y="1"/>
                    </a:lnTo>
                    <a:close/>
                  </a:path>
                </a:pathLst>
              </a:custGeom>
              <a:solidFill>
                <a:srgbClr val="CD213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869" name="Google Shape;3869;p44"/>
              <p:cNvSpPr/>
              <p:nvPr/>
            </p:nvSpPr>
            <p:spPr>
              <a:xfrm>
                <a:off x="6711358" y="4769057"/>
                <a:ext cx="83323" cy="720418"/>
              </a:xfrm>
              <a:custGeom>
                <a:avLst/>
                <a:gdLst/>
                <a:ahLst/>
                <a:cxnLst/>
                <a:rect l="l" t="t" r="r" b="b"/>
                <a:pathLst>
                  <a:path w="2905" h="25117" extrusionOk="0">
                    <a:moveTo>
                      <a:pt x="2664" y="1"/>
                    </a:moveTo>
                    <a:lnTo>
                      <a:pt x="0" y="25037"/>
                    </a:lnTo>
                    <a:lnTo>
                      <a:pt x="241" y="25117"/>
                    </a:lnTo>
                    <a:lnTo>
                      <a:pt x="2904" y="81"/>
                    </a:lnTo>
                    <a:lnTo>
                      <a:pt x="2664" y="1"/>
                    </a:lnTo>
                    <a:close/>
                  </a:path>
                </a:pathLst>
              </a:custGeom>
              <a:solidFill>
                <a:srgbClr val="CD213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870" name="Google Shape;3870;p44"/>
              <p:cNvSpPr/>
              <p:nvPr/>
            </p:nvSpPr>
            <p:spPr>
              <a:xfrm>
                <a:off x="6507420" y="4759305"/>
                <a:ext cx="93648" cy="703754"/>
              </a:xfrm>
              <a:custGeom>
                <a:avLst/>
                <a:gdLst/>
                <a:ahLst/>
                <a:cxnLst/>
                <a:rect l="l" t="t" r="r" b="b"/>
                <a:pathLst>
                  <a:path w="3265" h="24536" extrusionOk="0">
                    <a:moveTo>
                      <a:pt x="3004" y="0"/>
                    </a:moveTo>
                    <a:lnTo>
                      <a:pt x="0" y="24455"/>
                    </a:lnTo>
                    <a:lnTo>
                      <a:pt x="260" y="24535"/>
                    </a:lnTo>
                    <a:lnTo>
                      <a:pt x="3265" y="0"/>
                    </a:lnTo>
                    <a:close/>
                  </a:path>
                </a:pathLst>
              </a:custGeom>
              <a:solidFill>
                <a:srgbClr val="CD213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871" name="Google Shape;3871;p44"/>
              <p:cNvSpPr/>
              <p:nvPr/>
            </p:nvSpPr>
            <p:spPr>
              <a:xfrm>
                <a:off x="6557960" y="4763894"/>
                <a:ext cx="126977" cy="703754"/>
              </a:xfrm>
              <a:custGeom>
                <a:avLst/>
                <a:gdLst/>
                <a:ahLst/>
                <a:cxnLst/>
                <a:rect l="l" t="t" r="r" b="b"/>
                <a:pathLst>
                  <a:path w="4427" h="24536" extrusionOk="0">
                    <a:moveTo>
                      <a:pt x="4167" y="0"/>
                    </a:moveTo>
                    <a:lnTo>
                      <a:pt x="1" y="24536"/>
                    </a:lnTo>
                    <a:lnTo>
                      <a:pt x="241" y="24536"/>
                    </a:lnTo>
                    <a:lnTo>
                      <a:pt x="4427" y="0"/>
                    </a:lnTo>
                    <a:close/>
                  </a:path>
                </a:pathLst>
              </a:custGeom>
              <a:solidFill>
                <a:srgbClr val="CD213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872" name="Google Shape;3872;p44"/>
              <p:cNvSpPr/>
              <p:nvPr/>
            </p:nvSpPr>
            <p:spPr>
              <a:xfrm>
                <a:off x="6636667" y="4766189"/>
                <a:ext cx="103429" cy="713535"/>
              </a:xfrm>
              <a:custGeom>
                <a:avLst/>
                <a:gdLst/>
                <a:ahLst/>
                <a:cxnLst/>
                <a:rect l="l" t="t" r="r" b="b"/>
                <a:pathLst>
                  <a:path w="3606" h="24877" extrusionOk="0">
                    <a:moveTo>
                      <a:pt x="3265" y="0"/>
                    </a:moveTo>
                    <a:lnTo>
                      <a:pt x="0" y="24796"/>
                    </a:lnTo>
                    <a:lnTo>
                      <a:pt x="261" y="24876"/>
                    </a:lnTo>
                    <a:lnTo>
                      <a:pt x="3606" y="0"/>
                    </a:lnTo>
                    <a:close/>
                  </a:path>
                </a:pathLst>
              </a:custGeom>
              <a:solidFill>
                <a:srgbClr val="CD213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873" name="Google Shape;3873;p44"/>
              <p:cNvSpPr/>
              <p:nvPr/>
            </p:nvSpPr>
            <p:spPr>
              <a:xfrm>
                <a:off x="6268431" y="4364565"/>
                <a:ext cx="543476" cy="216725"/>
              </a:xfrm>
              <a:custGeom>
                <a:avLst/>
                <a:gdLst/>
                <a:ahLst/>
                <a:cxnLst/>
                <a:rect l="l" t="t" r="r" b="b"/>
                <a:pathLst>
                  <a:path w="18948" h="7556" extrusionOk="0">
                    <a:moveTo>
                      <a:pt x="2767" y="1"/>
                    </a:moveTo>
                    <a:cubicBezTo>
                      <a:pt x="2065" y="1"/>
                      <a:pt x="1393" y="424"/>
                      <a:pt x="1082" y="1164"/>
                    </a:cubicBezTo>
                    <a:cubicBezTo>
                      <a:pt x="661" y="2486"/>
                      <a:pt x="240" y="3828"/>
                      <a:pt x="0" y="5250"/>
                    </a:cubicBezTo>
                    <a:cubicBezTo>
                      <a:pt x="2003" y="5671"/>
                      <a:pt x="4006" y="6171"/>
                      <a:pt x="6009" y="6592"/>
                    </a:cubicBezTo>
                    <a:cubicBezTo>
                      <a:pt x="6488" y="6695"/>
                      <a:pt x="7075" y="6874"/>
                      <a:pt x="7637" y="6874"/>
                    </a:cubicBezTo>
                    <a:cubicBezTo>
                      <a:pt x="7944" y="6874"/>
                      <a:pt x="8243" y="6821"/>
                      <a:pt x="8512" y="6672"/>
                    </a:cubicBezTo>
                    <a:lnTo>
                      <a:pt x="8512" y="6832"/>
                    </a:lnTo>
                    <a:lnTo>
                      <a:pt x="9514" y="7173"/>
                    </a:lnTo>
                    <a:cubicBezTo>
                      <a:pt x="9834" y="6992"/>
                      <a:pt x="10014" y="6832"/>
                      <a:pt x="10175" y="6592"/>
                    </a:cubicBezTo>
                    <a:cubicBezTo>
                      <a:pt x="10595" y="6832"/>
                      <a:pt x="11176" y="6992"/>
                      <a:pt x="11597" y="7093"/>
                    </a:cubicBezTo>
                    <a:cubicBezTo>
                      <a:pt x="11937" y="7173"/>
                      <a:pt x="12258" y="7333"/>
                      <a:pt x="12598" y="7333"/>
                    </a:cubicBezTo>
                    <a:cubicBezTo>
                      <a:pt x="13400" y="7495"/>
                      <a:pt x="14203" y="7556"/>
                      <a:pt x="15011" y="7556"/>
                    </a:cubicBezTo>
                    <a:cubicBezTo>
                      <a:pt x="16301" y="7556"/>
                      <a:pt x="17605" y="7401"/>
                      <a:pt x="18947" y="7253"/>
                    </a:cubicBezTo>
                    <a:cubicBezTo>
                      <a:pt x="18847" y="6091"/>
                      <a:pt x="18847" y="4909"/>
                      <a:pt x="18767" y="3748"/>
                    </a:cubicBezTo>
                    <a:cubicBezTo>
                      <a:pt x="18767" y="2907"/>
                      <a:pt x="18186" y="2246"/>
                      <a:pt x="17345" y="2085"/>
                    </a:cubicBezTo>
                    <a:cubicBezTo>
                      <a:pt x="16595" y="1892"/>
                      <a:pt x="15839" y="1783"/>
                      <a:pt x="15098" y="1783"/>
                    </a:cubicBezTo>
                    <a:cubicBezTo>
                      <a:pt x="14533" y="1783"/>
                      <a:pt x="13977" y="1847"/>
                      <a:pt x="13439" y="1985"/>
                    </a:cubicBezTo>
                    <a:cubicBezTo>
                      <a:pt x="12678" y="2246"/>
                      <a:pt x="11937" y="2586"/>
                      <a:pt x="11256" y="2987"/>
                    </a:cubicBezTo>
                    <a:cubicBezTo>
                      <a:pt x="11176" y="3167"/>
                      <a:pt x="10936" y="3327"/>
                      <a:pt x="10755" y="3487"/>
                    </a:cubicBezTo>
                    <a:cubicBezTo>
                      <a:pt x="10755" y="2907"/>
                      <a:pt x="10755" y="2406"/>
                      <a:pt x="10675" y="1825"/>
                    </a:cubicBezTo>
                    <a:cubicBezTo>
                      <a:pt x="10595" y="1244"/>
                      <a:pt x="10515" y="583"/>
                      <a:pt x="10014" y="403"/>
                    </a:cubicBezTo>
                    <a:cubicBezTo>
                      <a:pt x="9896" y="346"/>
                      <a:pt x="9772" y="320"/>
                      <a:pt x="9648" y="320"/>
                    </a:cubicBezTo>
                    <a:cubicBezTo>
                      <a:pt x="9251" y="320"/>
                      <a:pt x="8852" y="583"/>
                      <a:pt x="8592" y="904"/>
                    </a:cubicBezTo>
                    <a:cubicBezTo>
                      <a:pt x="8092" y="1585"/>
                      <a:pt x="7931" y="2326"/>
                      <a:pt x="7831" y="3167"/>
                    </a:cubicBezTo>
                    <a:cubicBezTo>
                      <a:pt x="6930" y="2166"/>
                      <a:pt x="5748" y="1324"/>
                      <a:pt x="4667" y="743"/>
                    </a:cubicBezTo>
                    <a:cubicBezTo>
                      <a:pt x="4326" y="583"/>
                      <a:pt x="3926" y="323"/>
                      <a:pt x="3505" y="163"/>
                    </a:cubicBezTo>
                    <a:cubicBezTo>
                      <a:pt x="3265" y="53"/>
                      <a:pt x="3014" y="1"/>
                      <a:pt x="2767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874" name="Google Shape;3874;p44"/>
              <p:cNvSpPr/>
              <p:nvPr/>
            </p:nvSpPr>
            <p:spPr>
              <a:xfrm>
                <a:off x="6081702" y="4478954"/>
                <a:ext cx="856574" cy="344649"/>
              </a:xfrm>
              <a:custGeom>
                <a:avLst/>
                <a:gdLst/>
                <a:ahLst/>
                <a:cxnLst/>
                <a:rect l="l" t="t" r="r" b="b"/>
                <a:pathLst>
                  <a:path w="29864" h="12016" extrusionOk="0">
                    <a:moveTo>
                      <a:pt x="3005" y="0"/>
                    </a:moveTo>
                    <a:cubicBezTo>
                      <a:pt x="3005" y="0"/>
                      <a:pt x="582" y="6109"/>
                      <a:pt x="1" y="8352"/>
                    </a:cubicBezTo>
                    <a:cubicBezTo>
                      <a:pt x="1" y="8352"/>
                      <a:pt x="14237" y="12015"/>
                      <a:pt x="25387" y="12015"/>
                    </a:cubicBezTo>
                    <a:cubicBezTo>
                      <a:pt x="26957" y="12015"/>
                      <a:pt x="28465" y="11943"/>
                      <a:pt x="29864" y="11777"/>
                    </a:cubicBezTo>
                    <a:lnTo>
                      <a:pt x="29783" y="3105"/>
                    </a:lnTo>
                    <a:cubicBezTo>
                      <a:pt x="29783" y="3105"/>
                      <a:pt x="19348" y="841"/>
                      <a:pt x="3005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875" name="Google Shape;3875;p44"/>
              <p:cNvSpPr/>
              <p:nvPr/>
            </p:nvSpPr>
            <p:spPr>
              <a:xfrm>
                <a:off x="6356890" y="4500782"/>
                <a:ext cx="220052" cy="954783"/>
              </a:xfrm>
              <a:custGeom>
                <a:avLst/>
                <a:gdLst/>
                <a:ahLst/>
                <a:cxnLst/>
                <a:rect l="l" t="t" r="r" b="b"/>
                <a:pathLst>
                  <a:path w="7672" h="33288" extrusionOk="0">
                    <a:moveTo>
                      <a:pt x="4086" y="0"/>
                    </a:moveTo>
                    <a:cubicBezTo>
                      <a:pt x="3085" y="5748"/>
                      <a:pt x="0" y="23874"/>
                      <a:pt x="742" y="32887"/>
                    </a:cubicBezTo>
                    <a:lnTo>
                      <a:pt x="4086" y="33288"/>
                    </a:lnTo>
                    <a:cubicBezTo>
                      <a:pt x="5088" y="27119"/>
                      <a:pt x="7671" y="9013"/>
                      <a:pt x="7511" y="421"/>
                    </a:cubicBezTo>
                    <a:cubicBezTo>
                      <a:pt x="6430" y="241"/>
                      <a:pt x="5348" y="160"/>
                      <a:pt x="4086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876" name="Google Shape;3876;p44"/>
              <p:cNvSpPr/>
              <p:nvPr/>
            </p:nvSpPr>
            <p:spPr>
              <a:xfrm>
                <a:off x="6167896" y="4498487"/>
                <a:ext cx="35624" cy="66658"/>
              </a:xfrm>
              <a:custGeom>
                <a:avLst/>
                <a:gdLst/>
                <a:ahLst/>
                <a:cxnLst/>
                <a:rect l="l" t="t" r="r" b="b"/>
                <a:pathLst>
                  <a:path w="1242" h="2324" extrusionOk="0">
                    <a:moveTo>
                      <a:pt x="1162" y="0"/>
                    </a:moveTo>
                    <a:cubicBezTo>
                      <a:pt x="1082" y="0"/>
                      <a:pt x="1001" y="0"/>
                      <a:pt x="921" y="80"/>
                    </a:cubicBezTo>
                    <a:lnTo>
                      <a:pt x="0" y="2163"/>
                    </a:lnTo>
                    <a:cubicBezTo>
                      <a:pt x="0" y="2163"/>
                      <a:pt x="0" y="2243"/>
                      <a:pt x="80" y="2323"/>
                    </a:cubicBezTo>
                    <a:lnTo>
                      <a:pt x="160" y="2323"/>
                    </a:lnTo>
                    <a:cubicBezTo>
                      <a:pt x="160" y="2323"/>
                      <a:pt x="240" y="2323"/>
                      <a:pt x="240" y="2243"/>
                    </a:cubicBezTo>
                    <a:lnTo>
                      <a:pt x="1162" y="160"/>
                    </a:lnTo>
                    <a:cubicBezTo>
                      <a:pt x="1242" y="80"/>
                      <a:pt x="1162" y="0"/>
                      <a:pt x="1162" y="0"/>
                    </a:cubicBezTo>
                    <a:close/>
                  </a:path>
                </a:pathLst>
              </a:custGeom>
              <a:solidFill>
                <a:srgbClr val="FBC17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877" name="Google Shape;3877;p44"/>
              <p:cNvSpPr/>
              <p:nvPr/>
            </p:nvSpPr>
            <p:spPr>
              <a:xfrm>
                <a:off x="6146039" y="4595523"/>
                <a:ext cx="16693" cy="34534"/>
              </a:xfrm>
              <a:custGeom>
                <a:avLst/>
                <a:gdLst/>
                <a:ahLst/>
                <a:cxnLst/>
                <a:rect l="l" t="t" r="r" b="b"/>
                <a:pathLst>
                  <a:path w="582" h="1204" extrusionOk="0">
                    <a:moveTo>
                      <a:pt x="432" y="0"/>
                    </a:moveTo>
                    <a:cubicBezTo>
                      <a:pt x="381" y="0"/>
                      <a:pt x="341" y="66"/>
                      <a:pt x="341" y="122"/>
                    </a:cubicBezTo>
                    <a:lnTo>
                      <a:pt x="1" y="1043"/>
                    </a:lnTo>
                    <a:cubicBezTo>
                      <a:pt x="1" y="1124"/>
                      <a:pt x="1" y="1204"/>
                      <a:pt x="81" y="1204"/>
                    </a:cubicBezTo>
                    <a:lnTo>
                      <a:pt x="181" y="1204"/>
                    </a:lnTo>
                    <a:cubicBezTo>
                      <a:pt x="181" y="1204"/>
                      <a:pt x="261" y="1204"/>
                      <a:pt x="261" y="1124"/>
                    </a:cubicBezTo>
                    <a:lnTo>
                      <a:pt x="582" y="202"/>
                    </a:lnTo>
                    <a:cubicBezTo>
                      <a:pt x="582" y="122"/>
                      <a:pt x="582" y="42"/>
                      <a:pt x="502" y="42"/>
                    </a:cubicBezTo>
                    <a:cubicBezTo>
                      <a:pt x="478" y="12"/>
                      <a:pt x="454" y="0"/>
                      <a:pt x="432" y="0"/>
                    </a:cubicBezTo>
                    <a:close/>
                  </a:path>
                </a:pathLst>
              </a:custGeom>
              <a:solidFill>
                <a:srgbClr val="FBC17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878" name="Google Shape;3878;p44"/>
              <p:cNvSpPr/>
              <p:nvPr/>
            </p:nvSpPr>
            <p:spPr>
              <a:xfrm>
                <a:off x="6184532" y="4503076"/>
                <a:ext cx="55185" cy="174676"/>
              </a:xfrm>
              <a:custGeom>
                <a:avLst/>
                <a:gdLst/>
                <a:ahLst/>
                <a:cxnLst/>
                <a:rect l="l" t="t" r="r" b="b"/>
                <a:pathLst>
                  <a:path w="1924" h="6090" extrusionOk="0">
                    <a:moveTo>
                      <a:pt x="1743" y="0"/>
                    </a:moveTo>
                    <a:cubicBezTo>
                      <a:pt x="1663" y="0"/>
                      <a:pt x="1663" y="0"/>
                      <a:pt x="1583" y="80"/>
                    </a:cubicBezTo>
                    <a:lnTo>
                      <a:pt x="1" y="5929"/>
                    </a:lnTo>
                    <a:cubicBezTo>
                      <a:pt x="1" y="6009"/>
                      <a:pt x="1" y="6089"/>
                      <a:pt x="81" y="6089"/>
                    </a:cubicBezTo>
                    <a:lnTo>
                      <a:pt x="161" y="6089"/>
                    </a:lnTo>
                    <a:cubicBezTo>
                      <a:pt x="161" y="6089"/>
                      <a:pt x="241" y="6089"/>
                      <a:pt x="241" y="6009"/>
                    </a:cubicBezTo>
                    <a:lnTo>
                      <a:pt x="1844" y="161"/>
                    </a:lnTo>
                    <a:cubicBezTo>
                      <a:pt x="1924" y="80"/>
                      <a:pt x="1844" y="0"/>
                      <a:pt x="1743" y="0"/>
                    </a:cubicBezTo>
                    <a:close/>
                  </a:path>
                </a:pathLst>
              </a:custGeom>
              <a:solidFill>
                <a:srgbClr val="FBC17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879" name="Google Shape;3879;p44"/>
              <p:cNvSpPr/>
              <p:nvPr/>
            </p:nvSpPr>
            <p:spPr>
              <a:xfrm>
                <a:off x="6143744" y="4646694"/>
                <a:ext cx="14399" cy="33358"/>
              </a:xfrm>
              <a:custGeom>
                <a:avLst/>
                <a:gdLst/>
                <a:ahLst/>
                <a:cxnLst/>
                <a:rect l="l" t="t" r="r" b="b"/>
                <a:pathLst>
                  <a:path w="502" h="1163" extrusionOk="0">
                    <a:moveTo>
                      <a:pt x="421" y="1"/>
                    </a:moveTo>
                    <a:cubicBezTo>
                      <a:pt x="341" y="1"/>
                      <a:pt x="261" y="1"/>
                      <a:pt x="261" y="81"/>
                    </a:cubicBezTo>
                    <a:lnTo>
                      <a:pt x="1" y="1002"/>
                    </a:lnTo>
                    <a:cubicBezTo>
                      <a:pt x="1" y="1082"/>
                      <a:pt x="1" y="1162"/>
                      <a:pt x="81" y="1162"/>
                    </a:cubicBezTo>
                    <a:lnTo>
                      <a:pt x="161" y="1162"/>
                    </a:lnTo>
                    <a:cubicBezTo>
                      <a:pt x="161" y="1162"/>
                      <a:pt x="261" y="1162"/>
                      <a:pt x="261" y="1082"/>
                    </a:cubicBezTo>
                    <a:lnTo>
                      <a:pt x="502" y="161"/>
                    </a:lnTo>
                    <a:cubicBezTo>
                      <a:pt x="502" y="81"/>
                      <a:pt x="502" y="1"/>
                      <a:pt x="421" y="1"/>
                    </a:cubicBezTo>
                    <a:close/>
                  </a:path>
                </a:pathLst>
              </a:custGeom>
              <a:solidFill>
                <a:srgbClr val="FBC17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880" name="Google Shape;3880;p44"/>
              <p:cNvSpPr/>
              <p:nvPr/>
            </p:nvSpPr>
            <p:spPr>
              <a:xfrm>
                <a:off x="6254060" y="4574871"/>
                <a:ext cx="18988" cy="69555"/>
              </a:xfrm>
              <a:custGeom>
                <a:avLst/>
                <a:gdLst/>
                <a:ahLst/>
                <a:cxnLst/>
                <a:rect l="l" t="t" r="r" b="b"/>
                <a:pathLst>
                  <a:path w="662" h="2425" extrusionOk="0">
                    <a:moveTo>
                      <a:pt x="501" y="1"/>
                    </a:moveTo>
                    <a:cubicBezTo>
                      <a:pt x="421" y="1"/>
                      <a:pt x="421" y="81"/>
                      <a:pt x="321" y="161"/>
                    </a:cubicBezTo>
                    <a:lnTo>
                      <a:pt x="0" y="2264"/>
                    </a:lnTo>
                    <a:cubicBezTo>
                      <a:pt x="0" y="2344"/>
                      <a:pt x="80" y="2344"/>
                      <a:pt x="161" y="2424"/>
                    </a:cubicBezTo>
                    <a:cubicBezTo>
                      <a:pt x="161" y="2424"/>
                      <a:pt x="241" y="2344"/>
                      <a:pt x="241" y="2264"/>
                    </a:cubicBezTo>
                    <a:lnTo>
                      <a:pt x="661" y="161"/>
                    </a:lnTo>
                    <a:cubicBezTo>
                      <a:pt x="661" y="81"/>
                      <a:pt x="581" y="81"/>
                      <a:pt x="501" y="1"/>
                    </a:cubicBezTo>
                    <a:close/>
                  </a:path>
                </a:pathLst>
              </a:custGeom>
              <a:solidFill>
                <a:srgbClr val="FBC17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881" name="Google Shape;3881;p44"/>
              <p:cNvSpPr/>
              <p:nvPr/>
            </p:nvSpPr>
            <p:spPr>
              <a:xfrm>
                <a:off x="6289685" y="4522036"/>
                <a:ext cx="19561" cy="112607"/>
              </a:xfrm>
              <a:custGeom>
                <a:avLst/>
                <a:gdLst/>
                <a:ahLst/>
                <a:cxnLst/>
                <a:rect l="l" t="t" r="r" b="b"/>
                <a:pathLst>
                  <a:path w="682" h="3926" extrusionOk="0">
                    <a:moveTo>
                      <a:pt x="501" y="0"/>
                    </a:moveTo>
                    <a:cubicBezTo>
                      <a:pt x="501" y="0"/>
                      <a:pt x="421" y="0"/>
                      <a:pt x="421" y="100"/>
                    </a:cubicBezTo>
                    <a:lnTo>
                      <a:pt x="0" y="3766"/>
                    </a:lnTo>
                    <a:cubicBezTo>
                      <a:pt x="0" y="3846"/>
                      <a:pt x="80" y="3926"/>
                      <a:pt x="180" y="3926"/>
                    </a:cubicBezTo>
                    <a:cubicBezTo>
                      <a:pt x="260" y="3926"/>
                      <a:pt x="260" y="3926"/>
                      <a:pt x="341" y="3846"/>
                    </a:cubicBezTo>
                    <a:lnTo>
                      <a:pt x="681" y="181"/>
                    </a:lnTo>
                    <a:cubicBezTo>
                      <a:pt x="681" y="100"/>
                      <a:pt x="581" y="0"/>
                      <a:pt x="501" y="0"/>
                    </a:cubicBezTo>
                    <a:close/>
                  </a:path>
                </a:pathLst>
              </a:custGeom>
              <a:solidFill>
                <a:srgbClr val="FBC17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882" name="Google Shape;3882;p44"/>
              <p:cNvSpPr/>
              <p:nvPr/>
            </p:nvSpPr>
            <p:spPr>
              <a:xfrm>
                <a:off x="6282772" y="4663359"/>
                <a:ext cx="9236" cy="33931"/>
              </a:xfrm>
              <a:custGeom>
                <a:avLst/>
                <a:gdLst/>
                <a:ahLst/>
                <a:cxnLst/>
                <a:rect l="l" t="t" r="r" b="b"/>
                <a:pathLst>
                  <a:path w="322" h="1183" extrusionOk="0">
                    <a:moveTo>
                      <a:pt x="241" y="0"/>
                    </a:moveTo>
                    <a:cubicBezTo>
                      <a:pt x="161" y="0"/>
                      <a:pt x="81" y="80"/>
                      <a:pt x="81" y="181"/>
                    </a:cubicBezTo>
                    <a:lnTo>
                      <a:pt x="1" y="1002"/>
                    </a:lnTo>
                    <a:cubicBezTo>
                      <a:pt x="1" y="1082"/>
                      <a:pt x="1" y="1182"/>
                      <a:pt x="81" y="1182"/>
                    </a:cubicBezTo>
                    <a:cubicBezTo>
                      <a:pt x="161" y="1182"/>
                      <a:pt x="241" y="1082"/>
                      <a:pt x="241" y="1082"/>
                    </a:cubicBezTo>
                    <a:lnTo>
                      <a:pt x="321" y="181"/>
                    </a:lnTo>
                    <a:cubicBezTo>
                      <a:pt x="321" y="80"/>
                      <a:pt x="321" y="0"/>
                      <a:pt x="241" y="0"/>
                    </a:cubicBezTo>
                    <a:close/>
                  </a:path>
                </a:pathLst>
              </a:custGeom>
              <a:solidFill>
                <a:srgbClr val="FBC17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883" name="Google Shape;3883;p44"/>
              <p:cNvSpPr/>
              <p:nvPr/>
            </p:nvSpPr>
            <p:spPr>
              <a:xfrm>
                <a:off x="6340225" y="4500782"/>
                <a:ext cx="12104" cy="93075"/>
              </a:xfrm>
              <a:custGeom>
                <a:avLst/>
                <a:gdLst/>
                <a:ahLst/>
                <a:cxnLst/>
                <a:rect l="l" t="t" r="r" b="b"/>
                <a:pathLst>
                  <a:path w="422" h="3245" extrusionOk="0">
                    <a:moveTo>
                      <a:pt x="321" y="0"/>
                    </a:moveTo>
                    <a:cubicBezTo>
                      <a:pt x="241" y="0"/>
                      <a:pt x="161" y="80"/>
                      <a:pt x="161" y="160"/>
                    </a:cubicBezTo>
                    <a:lnTo>
                      <a:pt x="1" y="3085"/>
                    </a:lnTo>
                    <a:cubicBezTo>
                      <a:pt x="1" y="3165"/>
                      <a:pt x="81" y="3245"/>
                      <a:pt x="161" y="3245"/>
                    </a:cubicBezTo>
                    <a:cubicBezTo>
                      <a:pt x="241" y="3245"/>
                      <a:pt x="321" y="3165"/>
                      <a:pt x="321" y="3085"/>
                    </a:cubicBezTo>
                    <a:lnTo>
                      <a:pt x="421" y="160"/>
                    </a:lnTo>
                    <a:cubicBezTo>
                      <a:pt x="421" y="80"/>
                      <a:pt x="421" y="0"/>
                      <a:pt x="321" y="0"/>
                    </a:cubicBezTo>
                    <a:close/>
                  </a:path>
                </a:pathLst>
              </a:custGeom>
              <a:solidFill>
                <a:srgbClr val="FBC17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884" name="Google Shape;3884;p44"/>
              <p:cNvSpPr/>
              <p:nvPr/>
            </p:nvSpPr>
            <p:spPr>
              <a:xfrm>
                <a:off x="6330473" y="4639810"/>
                <a:ext cx="16665" cy="74116"/>
              </a:xfrm>
              <a:custGeom>
                <a:avLst/>
                <a:gdLst/>
                <a:ahLst/>
                <a:cxnLst/>
                <a:rect l="l" t="t" r="r" b="b"/>
                <a:pathLst>
                  <a:path w="581" h="2584" extrusionOk="0">
                    <a:moveTo>
                      <a:pt x="501" y="0"/>
                    </a:moveTo>
                    <a:cubicBezTo>
                      <a:pt x="421" y="0"/>
                      <a:pt x="341" y="80"/>
                      <a:pt x="341" y="80"/>
                    </a:cubicBezTo>
                    <a:lnTo>
                      <a:pt x="0" y="2404"/>
                    </a:lnTo>
                    <a:cubicBezTo>
                      <a:pt x="0" y="2504"/>
                      <a:pt x="80" y="2584"/>
                      <a:pt x="160" y="2584"/>
                    </a:cubicBezTo>
                    <a:cubicBezTo>
                      <a:pt x="160" y="2584"/>
                      <a:pt x="261" y="2504"/>
                      <a:pt x="261" y="2404"/>
                    </a:cubicBezTo>
                    <a:lnTo>
                      <a:pt x="581" y="160"/>
                    </a:lnTo>
                    <a:cubicBezTo>
                      <a:pt x="581" y="80"/>
                      <a:pt x="501" y="0"/>
                      <a:pt x="501" y="0"/>
                    </a:cubicBezTo>
                    <a:close/>
                  </a:path>
                </a:pathLst>
              </a:custGeom>
              <a:solidFill>
                <a:srgbClr val="FBC17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885" name="Google Shape;3885;p44"/>
              <p:cNvSpPr/>
              <p:nvPr/>
            </p:nvSpPr>
            <p:spPr>
              <a:xfrm>
                <a:off x="6385602" y="4522036"/>
                <a:ext cx="12104" cy="38521"/>
              </a:xfrm>
              <a:custGeom>
                <a:avLst/>
                <a:gdLst/>
                <a:ahLst/>
                <a:cxnLst/>
                <a:rect l="l" t="t" r="r" b="b"/>
                <a:pathLst>
                  <a:path w="422" h="1343" extrusionOk="0">
                    <a:moveTo>
                      <a:pt x="241" y="0"/>
                    </a:moveTo>
                    <a:cubicBezTo>
                      <a:pt x="161" y="0"/>
                      <a:pt x="81" y="100"/>
                      <a:pt x="81" y="181"/>
                    </a:cubicBezTo>
                    <a:lnTo>
                      <a:pt x="1" y="1182"/>
                    </a:lnTo>
                    <a:cubicBezTo>
                      <a:pt x="1" y="1262"/>
                      <a:pt x="81" y="1342"/>
                      <a:pt x="161" y="1342"/>
                    </a:cubicBezTo>
                    <a:cubicBezTo>
                      <a:pt x="161" y="1342"/>
                      <a:pt x="241" y="1262"/>
                      <a:pt x="241" y="1182"/>
                    </a:cubicBezTo>
                    <a:lnTo>
                      <a:pt x="422" y="181"/>
                    </a:lnTo>
                    <a:cubicBezTo>
                      <a:pt x="422" y="100"/>
                      <a:pt x="341" y="100"/>
                      <a:pt x="241" y="0"/>
                    </a:cubicBezTo>
                    <a:close/>
                  </a:path>
                </a:pathLst>
              </a:custGeom>
              <a:solidFill>
                <a:srgbClr val="FBC17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886" name="Google Shape;3886;p44"/>
              <p:cNvSpPr/>
              <p:nvPr/>
            </p:nvSpPr>
            <p:spPr>
              <a:xfrm>
                <a:off x="6428713" y="4510534"/>
                <a:ext cx="12075" cy="35652"/>
              </a:xfrm>
              <a:custGeom>
                <a:avLst/>
                <a:gdLst/>
                <a:ahLst/>
                <a:cxnLst/>
                <a:rect l="l" t="t" r="r" b="b"/>
                <a:pathLst>
                  <a:path w="421" h="1243" extrusionOk="0">
                    <a:moveTo>
                      <a:pt x="240" y="1"/>
                    </a:moveTo>
                    <a:cubicBezTo>
                      <a:pt x="160" y="1"/>
                      <a:pt x="160" y="1"/>
                      <a:pt x="80" y="81"/>
                    </a:cubicBezTo>
                    <a:lnTo>
                      <a:pt x="0" y="1082"/>
                    </a:lnTo>
                    <a:cubicBezTo>
                      <a:pt x="0" y="1162"/>
                      <a:pt x="0" y="1242"/>
                      <a:pt x="80" y="1242"/>
                    </a:cubicBezTo>
                    <a:cubicBezTo>
                      <a:pt x="160" y="1242"/>
                      <a:pt x="240" y="1242"/>
                      <a:pt x="240" y="1162"/>
                    </a:cubicBezTo>
                    <a:lnTo>
                      <a:pt x="421" y="161"/>
                    </a:lnTo>
                    <a:cubicBezTo>
                      <a:pt x="421" y="81"/>
                      <a:pt x="341" y="1"/>
                      <a:pt x="240" y="1"/>
                    </a:cubicBezTo>
                    <a:close/>
                  </a:path>
                </a:pathLst>
              </a:custGeom>
              <a:solidFill>
                <a:srgbClr val="FBC17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887" name="Google Shape;3887;p44"/>
              <p:cNvSpPr/>
              <p:nvPr/>
            </p:nvSpPr>
            <p:spPr>
              <a:xfrm>
                <a:off x="6397678" y="4615659"/>
                <a:ext cx="23577" cy="105179"/>
              </a:xfrm>
              <a:custGeom>
                <a:avLst/>
                <a:gdLst/>
                <a:ahLst/>
                <a:cxnLst/>
                <a:rect l="l" t="t" r="r" b="b"/>
                <a:pathLst>
                  <a:path w="822" h="3667" extrusionOk="0">
                    <a:moveTo>
                      <a:pt x="661" y="1"/>
                    </a:moveTo>
                    <a:cubicBezTo>
                      <a:pt x="581" y="1"/>
                      <a:pt x="501" y="1"/>
                      <a:pt x="501" y="81"/>
                    </a:cubicBezTo>
                    <a:lnTo>
                      <a:pt x="81" y="3506"/>
                    </a:lnTo>
                    <a:cubicBezTo>
                      <a:pt x="1" y="3586"/>
                      <a:pt x="81" y="3666"/>
                      <a:pt x="161" y="3666"/>
                    </a:cubicBezTo>
                    <a:cubicBezTo>
                      <a:pt x="241" y="3666"/>
                      <a:pt x="321" y="3586"/>
                      <a:pt x="321" y="3506"/>
                    </a:cubicBezTo>
                    <a:lnTo>
                      <a:pt x="822" y="161"/>
                    </a:lnTo>
                    <a:cubicBezTo>
                      <a:pt x="822" y="81"/>
                      <a:pt x="742" y="1"/>
                      <a:pt x="661" y="1"/>
                    </a:cubicBezTo>
                    <a:close/>
                  </a:path>
                </a:pathLst>
              </a:custGeom>
              <a:solidFill>
                <a:srgbClr val="FBC17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888" name="Google Shape;3888;p44"/>
              <p:cNvSpPr/>
              <p:nvPr/>
            </p:nvSpPr>
            <p:spPr>
              <a:xfrm>
                <a:off x="6373555" y="4593830"/>
                <a:ext cx="21856" cy="114931"/>
              </a:xfrm>
              <a:custGeom>
                <a:avLst/>
                <a:gdLst/>
                <a:ahLst/>
                <a:cxnLst/>
                <a:rect l="l" t="t" r="r" b="b"/>
                <a:pathLst>
                  <a:path w="762" h="4007" extrusionOk="0">
                    <a:moveTo>
                      <a:pt x="661" y="1"/>
                    </a:moveTo>
                    <a:cubicBezTo>
                      <a:pt x="581" y="1"/>
                      <a:pt x="501" y="101"/>
                      <a:pt x="501" y="181"/>
                    </a:cubicBezTo>
                    <a:lnTo>
                      <a:pt x="0" y="3846"/>
                    </a:lnTo>
                    <a:cubicBezTo>
                      <a:pt x="0" y="3926"/>
                      <a:pt x="80" y="4007"/>
                      <a:pt x="161" y="4007"/>
                    </a:cubicBezTo>
                    <a:cubicBezTo>
                      <a:pt x="261" y="4007"/>
                      <a:pt x="261" y="4007"/>
                      <a:pt x="261" y="3926"/>
                    </a:cubicBezTo>
                    <a:lnTo>
                      <a:pt x="761" y="181"/>
                    </a:lnTo>
                    <a:cubicBezTo>
                      <a:pt x="761" y="101"/>
                      <a:pt x="661" y="1"/>
                      <a:pt x="661" y="1"/>
                    </a:cubicBezTo>
                    <a:close/>
                  </a:path>
                </a:pathLst>
              </a:custGeom>
              <a:solidFill>
                <a:srgbClr val="FBC17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889" name="Google Shape;3889;p44"/>
              <p:cNvSpPr/>
              <p:nvPr/>
            </p:nvSpPr>
            <p:spPr>
              <a:xfrm>
                <a:off x="6297143" y="4706441"/>
                <a:ext cx="9207" cy="21856"/>
              </a:xfrm>
              <a:custGeom>
                <a:avLst/>
                <a:gdLst/>
                <a:ahLst/>
                <a:cxnLst/>
                <a:rect l="l" t="t" r="r" b="b"/>
                <a:pathLst>
                  <a:path w="321" h="762" extrusionOk="0">
                    <a:moveTo>
                      <a:pt x="241" y="0"/>
                    </a:moveTo>
                    <a:cubicBezTo>
                      <a:pt x="161" y="0"/>
                      <a:pt x="81" y="0"/>
                      <a:pt x="81" y="81"/>
                    </a:cubicBezTo>
                    <a:lnTo>
                      <a:pt x="0" y="581"/>
                    </a:lnTo>
                    <a:cubicBezTo>
                      <a:pt x="0" y="681"/>
                      <a:pt x="81" y="762"/>
                      <a:pt x="161" y="762"/>
                    </a:cubicBezTo>
                    <a:cubicBezTo>
                      <a:pt x="161" y="762"/>
                      <a:pt x="241" y="762"/>
                      <a:pt x="241" y="681"/>
                    </a:cubicBezTo>
                    <a:lnTo>
                      <a:pt x="321" y="181"/>
                    </a:lnTo>
                    <a:cubicBezTo>
                      <a:pt x="321" y="81"/>
                      <a:pt x="321" y="0"/>
                      <a:pt x="241" y="0"/>
                    </a:cubicBezTo>
                    <a:close/>
                  </a:path>
                </a:pathLst>
              </a:custGeom>
              <a:solidFill>
                <a:srgbClr val="FBC17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890" name="Google Shape;3890;p44"/>
              <p:cNvSpPr/>
              <p:nvPr/>
            </p:nvSpPr>
            <p:spPr>
              <a:xfrm>
                <a:off x="6596453" y="4539275"/>
                <a:ext cx="14399" cy="97693"/>
              </a:xfrm>
              <a:custGeom>
                <a:avLst/>
                <a:gdLst/>
                <a:ahLst/>
                <a:cxnLst/>
                <a:rect l="l" t="t" r="r" b="b"/>
                <a:pathLst>
                  <a:path w="502" h="3406" extrusionOk="0">
                    <a:moveTo>
                      <a:pt x="401" y="0"/>
                    </a:moveTo>
                    <a:cubicBezTo>
                      <a:pt x="321" y="0"/>
                      <a:pt x="241" y="80"/>
                      <a:pt x="241" y="160"/>
                    </a:cubicBezTo>
                    <a:lnTo>
                      <a:pt x="0" y="3245"/>
                    </a:lnTo>
                    <a:cubicBezTo>
                      <a:pt x="0" y="3325"/>
                      <a:pt x="0" y="3405"/>
                      <a:pt x="81" y="3405"/>
                    </a:cubicBezTo>
                    <a:cubicBezTo>
                      <a:pt x="161" y="3405"/>
                      <a:pt x="241" y="3325"/>
                      <a:pt x="241" y="3245"/>
                    </a:cubicBezTo>
                    <a:lnTo>
                      <a:pt x="501" y="160"/>
                    </a:lnTo>
                    <a:cubicBezTo>
                      <a:pt x="501" y="80"/>
                      <a:pt x="401" y="0"/>
                      <a:pt x="401" y="0"/>
                    </a:cubicBezTo>
                    <a:close/>
                  </a:path>
                </a:pathLst>
              </a:custGeom>
              <a:solidFill>
                <a:srgbClr val="FBC17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891" name="Google Shape;3891;p44"/>
              <p:cNvSpPr/>
              <p:nvPr/>
            </p:nvSpPr>
            <p:spPr>
              <a:xfrm>
                <a:off x="6596453" y="4665654"/>
                <a:ext cx="14399" cy="60348"/>
              </a:xfrm>
              <a:custGeom>
                <a:avLst/>
                <a:gdLst/>
                <a:ahLst/>
                <a:cxnLst/>
                <a:rect l="l" t="t" r="r" b="b"/>
                <a:pathLst>
                  <a:path w="502" h="2104" extrusionOk="0">
                    <a:moveTo>
                      <a:pt x="401" y="0"/>
                    </a:moveTo>
                    <a:cubicBezTo>
                      <a:pt x="321" y="0"/>
                      <a:pt x="241" y="101"/>
                      <a:pt x="241" y="181"/>
                    </a:cubicBezTo>
                    <a:lnTo>
                      <a:pt x="0" y="1923"/>
                    </a:lnTo>
                    <a:cubicBezTo>
                      <a:pt x="0" y="2003"/>
                      <a:pt x="0" y="2103"/>
                      <a:pt x="81" y="2103"/>
                    </a:cubicBezTo>
                    <a:cubicBezTo>
                      <a:pt x="161" y="2103"/>
                      <a:pt x="241" y="2103"/>
                      <a:pt x="241" y="2003"/>
                    </a:cubicBezTo>
                    <a:lnTo>
                      <a:pt x="501" y="181"/>
                    </a:lnTo>
                    <a:cubicBezTo>
                      <a:pt x="501" y="101"/>
                      <a:pt x="501" y="0"/>
                      <a:pt x="401" y="0"/>
                    </a:cubicBezTo>
                    <a:close/>
                  </a:path>
                </a:pathLst>
              </a:custGeom>
              <a:solidFill>
                <a:srgbClr val="FBC17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892" name="Google Shape;3892;p44"/>
              <p:cNvSpPr/>
              <p:nvPr/>
            </p:nvSpPr>
            <p:spPr>
              <a:xfrm>
                <a:off x="6584377" y="4747229"/>
                <a:ext cx="9236" cy="26445"/>
              </a:xfrm>
              <a:custGeom>
                <a:avLst/>
                <a:gdLst/>
                <a:ahLst/>
                <a:cxnLst/>
                <a:rect l="l" t="t" r="r" b="b"/>
                <a:pathLst>
                  <a:path w="322" h="922" extrusionOk="0">
                    <a:moveTo>
                      <a:pt x="161" y="1"/>
                    </a:moveTo>
                    <a:cubicBezTo>
                      <a:pt x="161" y="1"/>
                      <a:pt x="81" y="1"/>
                      <a:pt x="81" y="81"/>
                    </a:cubicBezTo>
                    <a:lnTo>
                      <a:pt x="1" y="762"/>
                    </a:lnTo>
                    <a:cubicBezTo>
                      <a:pt x="1" y="842"/>
                      <a:pt x="81" y="922"/>
                      <a:pt x="81" y="922"/>
                    </a:cubicBezTo>
                    <a:lnTo>
                      <a:pt x="161" y="922"/>
                    </a:lnTo>
                    <a:cubicBezTo>
                      <a:pt x="161" y="922"/>
                      <a:pt x="241" y="842"/>
                      <a:pt x="241" y="762"/>
                    </a:cubicBezTo>
                    <a:lnTo>
                      <a:pt x="321" y="81"/>
                    </a:lnTo>
                    <a:cubicBezTo>
                      <a:pt x="321" y="81"/>
                      <a:pt x="241" y="1"/>
                      <a:pt x="161" y="1"/>
                    </a:cubicBezTo>
                    <a:close/>
                  </a:path>
                </a:pathLst>
              </a:custGeom>
              <a:solidFill>
                <a:srgbClr val="FBC17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893" name="Google Shape;3893;p44"/>
              <p:cNvSpPr/>
              <p:nvPr/>
            </p:nvSpPr>
            <p:spPr>
              <a:xfrm>
                <a:off x="6632078" y="4541569"/>
                <a:ext cx="12075" cy="126977"/>
              </a:xfrm>
              <a:custGeom>
                <a:avLst/>
                <a:gdLst/>
                <a:ahLst/>
                <a:cxnLst/>
                <a:rect l="l" t="t" r="r" b="b"/>
                <a:pathLst>
                  <a:path w="421" h="4427" extrusionOk="0">
                    <a:moveTo>
                      <a:pt x="261" y="0"/>
                    </a:moveTo>
                    <a:cubicBezTo>
                      <a:pt x="160" y="0"/>
                      <a:pt x="80" y="80"/>
                      <a:pt x="80" y="160"/>
                    </a:cubicBezTo>
                    <a:lnTo>
                      <a:pt x="0" y="4326"/>
                    </a:lnTo>
                    <a:cubicBezTo>
                      <a:pt x="0" y="4326"/>
                      <a:pt x="80" y="4427"/>
                      <a:pt x="160" y="4427"/>
                    </a:cubicBezTo>
                    <a:cubicBezTo>
                      <a:pt x="261" y="4427"/>
                      <a:pt x="341" y="4427"/>
                      <a:pt x="341" y="4326"/>
                    </a:cubicBezTo>
                    <a:lnTo>
                      <a:pt x="421" y="160"/>
                    </a:lnTo>
                    <a:cubicBezTo>
                      <a:pt x="421" y="80"/>
                      <a:pt x="341" y="80"/>
                      <a:pt x="261" y="0"/>
                    </a:cubicBezTo>
                    <a:close/>
                  </a:path>
                </a:pathLst>
              </a:custGeom>
              <a:solidFill>
                <a:srgbClr val="FBC17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894" name="Google Shape;3894;p44"/>
              <p:cNvSpPr/>
              <p:nvPr/>
            </p:nvSpPr>
            <p:spPr>
              <a:xfrm>
                <a:off x="6627488" y="4704147"/>
                <a:ext cx="9207" cy="55185"/>
              </a:xfrm>
              <a:custGeom>
                <a:avLst/>
                <a:gdLst/>
                <a:ahLst/>
                <a:cxnLst/>
                <a:rect l="l" t="t" r="r" b="b"/>
                <a:pathLst>
                  <a:path w="321" h="1924" extrusionOk="0">
                    <a:moveTo>
                      <a:pt x="160" y="0"/>
                    </a:moveTo>
                    <a:cubicBezTo>
                      <a:pt x="80" y="0"/>
                      <a:pt x="80" y="80"/>
                      <a:pt x="80" y="161"/>
                    </a:cubicBezTo>
                    <a:lnTo>
                      <a:pt x="0" y="1843"/>
                    </a:lnTo>
                    <a:cubicBezTo>
                      <a:pt x="0" y="1843"/>
                      <a:pt x="80" y="1923"/>
                      <a:pt x="160" y="1923"/>
                    </a:cubicBezTo>
                    <a:cubicBezTo>
                      <a:pt x="240" y="1923"/>
                      <a:pt x="320" y="1923"/>
                      <a:pt x="320" y="1843"/>
                    </a:cubicBezTo>
                    <a:lnTo>
                      <a:pt x="320" y="161"/>
                    </a:lnTo>
                    <a:cubicBezTo>
                      <a:pt x="320" y="80"/>
                      <a:pt x="240" y="0"/>
                      <a:pt x="160" y="0"/>
                    </a:cubicBezTo>
                    <a:close/>
                  </a:path>
                </a:pathLst>
              </a:custGeom>
              <a:solidFill>
                <a:srgbClr val="FBC17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895" name="Google Shape;3895;p44"/>
              <p:cNvSpPr/>
              <p:nvPr/>
            </p:nvSpPr>
            <p:spPr>
              <a:xfrm>
                <a:off x="6660790" y="4555911"/>
                <a:ext cx="9809" cy="143671"/>
              </a:xfrm>
              <a:custGeom>
                <a:avLst/>
                <a:gdLst/>
                <a:ahLst/>
                <a:cxnLst/>
                <a:rect l="l" t="t" r="r" b="b"/>
                <a:pathLst>
                  <a:path w="342" h="5009" extrusionOk="0">
                    <a:moveTo>
                      <a:pt x="261" y="1"/>
                    </a:moveTo>
                    <a:cubicBezTo>
                      <a:pt x="161" y="1"/>
                      <a:pt x="81" y="81"/>
                      <a:pt x="81" y="161"/>
                    </a:cubicBezTo>
                    <a:lnTo>
                      <a:pt x="1" y="4828"/>
                    </a:lnTo>
                    <a:cubicBezTo>
                      <a:pt x="1" y="4928"/>
                      <a:pt x="81" y="4928"/>
                      <a:pt x="81" y="5008"/>
                    </a:cubicBezTo>
                    <a:lnTo>
                      <a:pt x="161" y="5008"/>
                    </a:lnTo>
                    <a:cubicBezTo>
                      <a:pt x="261" y="5008"/>
                      <a:pt x="261" y="4928"/>
                      <a:pt x="261" y="4828"/>
                    </a:cubicBezTo>
                    <a:lnTo>
                      <a:pt x="341" y="161"/>
                    </a:lnTo>
                    <a:cubicBezTo>
                      <a:pt x="341" y="81"/>
                      <a:pt x="341" y="1"/>
                      <a:pt x="261" y="1"/>
                    </a:cubicBezTo>
                    <a:close/>
                  </a:path>
                </a:pathLst>
              </a:custGeom>
              <a:solidFill>
                <a:srgbClr val="FBC17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896" name="Google Shape;3896;p44"/>
              <p:cNvSpPr/>
              <p:nvPr/>
            </p:nvSpPr>
            <p:spPr>
              <a:xfrm>
                <a:off x="6660790" y="4725975"/>
                <a:ext cx="9809" cy="45404"/>
              </a:xfrm>
              <a:custGeom>
                <a:avLst/>
                <a:gdLst/>
                <a:ahLst/>
                <a:cxnLst/>
                <a:rect l="l" t="t" r="r" b="b"/>
                <a:pathLst>
                  <a:path w="342" h="1583" extrusionOk="0">
                    <a:moveTo>
                      <a:pt x="161" y="0"/>
                    </a:moveTo>
                    <a:cubicBezTo>
                      <a:pt x="81" y="0"/>
                      <a:pt x="81" y="0"/>
                      <a:pt x="81" y="81"/>
                    </a:cubicBezTo>
                    <a:lnTo>
                      <a:pt x="1" y="1402"/>
                    </a:lnTo>
                    <a:cubicBezTo>
                      <a:pt x="1" y="1503"/>
                      <a:pt x="81" y="1503"/>
                      <a:pt x="81" y="1583"/>
                    </a:cubicBezTo>
                    <a:lnTo>
                      <a:pt x="161" y="1583"/>
                    </a:lnTo>
                    <a:cubicBezTo>
                      <a:pt x="161" y="1583"/>
                      <a:pt x="261" y="1503"/>
                      <a:pt x="261" y="1402"/>
                    </a:cubicBezTo>
                    <a:lnTo>
                      <a:pt x="341" y="81"/>
                    </a:lnTo>
                    <a:cubicBezTo>
                      <a:pt x="341" y="81"/>
                      <a:pt x="261" y="0"/>
                      <a:pt x="161" y="0"/>
                    </a:cubicBezTo>
                    <a:close/>
                  </a:path>
                </a:pathLst>
              </a:custGeom>
              <a:solidFill>
                <a:srgbClr val="FBC17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897" name="Google Shape;3897;p44"/>
              <p:cNvSpPr/>
              <p:nvPr/>
            </p:nvSpPr>
            <p:spPr>
              <a:xfrm>
                <a:off x="6701577" y="4562824"/>
                <a:ext cx="9809" cy="59774"/>
              </a:xfrm>
              <a:custGeom>
                <a:avLst/>
                <a:gdLst/>
                <a:ahLst/>
                <a:cxnLst/>
                <a:rect l="l" t="t" r="r" b="b"/>
                <a:pathLst>
                  <a:path w="342" h="2084" extrusionOk="0">
                    <a:moveTo>
                      <a:pt x="161" y="0"/>
                    </a:moveTo>
                    <a:cubicBezTo>
                      <a:pt x="81" y="80"/>
                      <a:pt x="1" y="80"/>
                      <a:pt x="1" y="181"/>
                    </a:cubicBezTo>
                    <a:lnTo>
                      <a:pt x="81" y="1923"/>
                    </a:lnTo>
                    <a:cubicBezTo>
                      <a:pt x="81" y="2003"/>
                      <a:pt x="161" y="2083"/>
                      <a:pt x="161" y="2083"/>
                    </a:cubicBezTo>
                    <a:lnTo>
                      <a:pt x="241" y="2083"/>
                    </a:lnTo>
                    <a:cubicBezTo>
                      <a:pt x="341" y="2083"/>
                      <a:pt x="341" y="2003"/>
                      <a:pt x="341" y="1923"/>
                    </a:cubicBezTo>
                    <a:lnTo>
                      <a:pt x="341" y="181"/>
                    </a:lnTo>
                    <a:cubicBezTo>
                      <a:pt x="341" y="80"/>
                      <a:pt x="241" y="0"/>
                      <a:pt x="161" y="0"/>
                    </a:cubicBezTo>
                    <a:close/>
                  </a:path>
                </a:pathLst>
              </a:custGeom>
              <a:solidFill>
                <a:srgbClr val="FBC17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898" name="Google Shape;3898;p44"/>
              <p:cNvSpPr/>
              <p:nvPr/>
            </p:nvSpPr>
            <p:spPr>
              <a:xfrm>
                <a:off x="6708490" y="4658770"/>
                <a:ext cx="12075" cy="112607"/>
              </a:xfrm>
              <a:custGeom>
                <a:avLst/>
                <a:gdLst/>
                <a:ahLst/>
                <a:cxnLst/>
                <a:rect l="l" t="t" r="r" b="b"/>
                <a:pathLst>
                  <a:path w="421" h="3926" extrusionOk="0">
                    <a:moveTo>
                      <a:pt x="180" y="0"/>
                    </a:moveTo>
                    <a:cubicBezTo>
                      <a:pt x="100" y="0"/>
                      <a:pt x="0" y="80"/>
                      <a:pt x="0" y="160"/>
                    </a:cubicBezTo>
                    <a:lnTo>
                      <a:pt x="100" y="3745"/>
                    </a:lnTo>
                    <a:cubicBezTo>
                      <a:pt x="100" y="3846"/>
                      <a:pt x="180" y="3926"/>
                      <a:pt x="260" y="3926"/>
                    </a:cubicBezTo>
                    <a:cubicBezTo>
                      <a:pt x="341" y="3926"/>
                      <a:pt x="421" y="3846"/>
                      <a:pt x="421" y="3745"/>
                    </a:cubicBezTo>
                    <a:lnTo>
                      <a:pt x="260" y="160"/>
                    </a:lnTo>
                    <a:cubicBezTo>
                      <a:pt x="260" y="80"/>
                      <a:pt x="180" y="0"/>
                      <a:pt x="180" y="0"/>
                    </a:cubicBezTo>
                    <a:close/>
                  </a:path>
                </a:pathLst>
              </a:custGeom>
              <a:solidFill>
                <a:srgbClr val="FBC17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899" name="Google Shape;3899;p44"/>
              <p:cNvSpPr/>
              <p:nvPr/>
            </p:nvSpPr>
            <p:spPr>
              <a:xfrm>
                <a:off x="6744660" y="4565118"/>
                <a:ext cx="12104" cy="218331"/>
              </a:xfrm>
              <a:custGeom>
                <a:avLst/>
                <a:gdLst/>
                <a:ahLst/>
                <a:cxnLst/>
                <a:rect l="l" t="t" r="r" b="b"/>
                <a:pathLst>
                  <a:path w="422" h="7612" extrusionOk="0">
                    <a:moveTo>
                      <a:pt x="241" y="0"/>
                    </a:moveTo>
                    <a:cubicBezTo>
                      <a:pt x="161" y="0"/>
                      <a:pt x="81" y="0"/>
                      <a:pt x="81" y="101"/>
                    </a:cubicBezTo>
                    <a:lnTo>
                      <a:pt x="1" y="7431"/>
                    </a:lnTo>
                    <a:cubicBezTo>
                      <a:pt x="1" y="7511"/>
                      <a:pt x="1" y="7611"/>
                      <a:pt x="81" y="7611"/>
                    </a:cubicBezTo>
                    <a:cubicBezTo>
                      <a:pt x="161" y="7611"/>
                      <a:pt x="241" y="7511"/>
                      <a:pt x="241" y="7431"/>
                    </a:cubicBezTo>
                    <a:lnTo>
                      <a:pt x="421" y="101"/>
                    </a:lnTo>
                    <a:cubicBezTo>
                      <a:pt x="421" y="0"/>
                      <a:pt x="341" y="0"/>
                      <a:pt x="241" y="0"/>
                    </a:cubicBezTo>
                    <a:close/>
                  </a:path>
                </a:pathLst>
              </a:custGeom>
              <a:solidFill>
                <a:srgbClr val="FBC17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00" name="Google Shape;3900;p44"/>
              <p:cNvSpPr/>
              <p:nvPr/>
            </p:nvSpPr>
            <p:spPr>
              <a:xfrm>
                <a:off x="6780284" y="4555911"/>
                <a:ext cx="9809" cy="37947"/>
              </a:xfrm>
              <a:custGeom>
                <a:avLst/>
                <a:gdLst/>
                <a:ahLst/>
                <a:cxnLst/>
                <a:rect l="l" t="t" r="r" b="b"/>
                <a:pathLst>
                  <a:path w="342" h="1323" extrusionOk="0">
                    <a:moveTo>
                      <a:pt x="181" y="1"/>
                    </a:moveTo>
                    <a:cubicBezTo>
                      <a:pt x="101" y="1"/>
                      <a:pt x="1" y="81"/>
                      <a:pt x="1" y="161"/>
                    </a:cubicBezTo>
                    <a:lnTo>
                      <a:pt x="101" y="1243"/>
                    </a:lnTo>
                    <a:cubicBezTo>
                      <a:pt x="101" y="1323"/>
                      <a:pt x="101" y="1323"/>
                      <a:pt x="181" y="1323"/>
                    </a:cubicBezTo>
                    <a:cubicBezTo>
                      <a:pt x="261" y="1323"/>
                      <a:pt x="341" y="1323"/>
                      <a:pt x="341" y="1243"/>
                    </a:cubicBezTo>
                    <a:lnTo>
                      <a:pt x="261" y="161"/>
                    </a:lnTo>
                    <a:cubicBezTo>
                      <a:pt x="261" y="81"/>
                      <a:pt x="261" y="1"/>
                      <a:pt x="181" y="1"/>
                    </a:cubicBezTo>
                    <a:close/>
                  </a:path>
                </a:pathLst>
              </a:custGeom>
              <a:solidFill>
                <a:srgbClr val="FBC17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01" name="Google Shape;3901;p44"/>
              <p:cNvSpPr/>
              <p:nvPr/>
            </p:nvSpPr>
            <p:spPr>
              <a:xfrm>
                <a:off x="6790065" y="4639810"/>
                <a:ext cx="14370" cy="143642"/>
              </a:xfrm>
              <a:custGeom>
                <a:avLst/>
                <a:gdLst/>
                <a:ahLst/>
                <a:cxnLst/>
                <a:rect l="l" t="t" r="r" b="b"/>
                <a:pathLst>
                  <a:path w="501" h="5008" extrusionOk="0">
                    <a:moveTo>
                      <a:pt x="80" y="0"/>
                    </a:moveTo>
                    <a:cubicBezTo>
                      <a:pt x="0" y="0"/>
                      <a:pt x="0" y="80"/>
                      <a:pt x="0" y="160"/>
                    </a:cubicBezTo>
                    <a:lnTo>
                      <a:pt x="160" y="4827"/>
                    </a:lnTo>
                    <a:cubicBezTo>
                      <a:pt x="261" y="4907"/>
                      <a:pt x="261" y="5007"/>
                      <a:pt x="341" y="5007"/>
                    </a:cubicBezTo>
                    <a:cubicBezTo>
                      <a:pt x="421" y="5007"/>
                      <a:pt x="501" y="4907"/>
                      <a:pt x="501" y="4827"/>
                    </a:cubicBezTo>
                    <a:lnTo>
                      <a:pt x="261" y="80"/>
                    </a:lnTo>
                    <a:cubicBezTo>
                      <a:pt x="261" y="80"/>
                      <a:pt x="160" y="0"/>
                      <a:pt x="80" y="0"/>
                    </a:cubicBezTo>
                    <a:close/>
                  </a:path>
                </a:pathLst>
              </a:custGeom>
              <a:solidFill>
                <a:srgbClr val="FBC17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02" name="Google Shape;3902;p44"/>
              <p:cNvSpPr/>
              <p:nvPr/>
            </p:nvSpPr>
            <p:spPr>
              <a:xfrm>
                <a:off x="6821072" y="4579489"/>
                <a:ext cx="7515" cy="24151"/>
              </a:xfrm>
              <a:custGeom>
                <a:avLst/>
                <a:gdLst/>
                <a:ahLst/>
                <a:cxnLst/>
                <a:rect l="l" t="t" r="r" b="b"/>
                <a:pathLst>
                  <a:path w="262" h="842" extrusionOk="0">
                    <a:moveTo>
                      <a:pt x="181" y="0"/>
                    </a:moveTo>
                    <a:cubicBezTo>
                      <a:pt x="81" y="0"/>
                      <a:pt x="1" y="100"/>
                      <a:pt x="1" y="100"/>
                    </a:cubicBezTo>
                    <a:lnTo>
                      <a:pt x="1" y="681"/>
                    </a:lnTo>
                    <a:cubicBezTo>
                      <a:pt x="1" y="761"/>
                      <a:pt x="1" y="841"/>
                      <a:pt x="81" y="841"/>
                    </a:cubicBezTo>
                    <a:cubicBezTo>
                      <a:pt x="181" y="841"/>
                      <a:pt x="261" y="761"/>
                      <a:pt x="261" y="681"/>
                    </a:cubicBezTo>
                    <a:lnTo>
                      <a:pt x="261" y="180"/>
                    </a:lnTo>
                    <a:cubicBezTo>
                      <a:pt x="261" y="100"/>
                      <a:pt x="261" y="0"/>
                      <a:pt x="181" y="0"/>
                    </a:cubicBezTo>
                    <a:close/>
                  </a:path>
                </a:pathLst>
              </a:custGeom>
              <a:solidFill>
                <a:srgbClr val="FBC17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03" name="Google Shape;3903;p44"/>
              <p:cNvSpPr/>
              <p:nvPr/>
            </p:nvSpPr>
            <p:spPr>
              <a:xfrm>
                <a:off x="6814188" y="4627734"/>
                <a:ext cx="16693" cy="66658"/>
              </a:xfrm>
              <a:custGeom>
                <a:avLst/>
                <a:gdLst/>
                <a:ahLst/>
                <a:cxnLst/>
                <a:rect l="l" t="t" r="r" b="b"/>
                <a:pathLst>
                  <a:path w="582" h="2324" extrusionOk="0">
                    <a:moveTo>
                      <a:pt x="80" y="1"/>
                    </a:moveTo>
                    <a:cubicBezTo>
                      <a:pt x="0" y="1"/>
                      <a:pt x="0" y="81"/>
                      <a:pt x="0" y="161"/>
                    </a:cubicBezTo>
                    <a:lnTo>
                      <a:pt x="321" y="2244"/>
                    </a:lnTo>
                    <a:cubicBezTo>
                      <a:pt x="321" y="2324"/>
                      <a:pt x="421" y="2324"/>
                      <a:pt x="421" y="2324"/>
                    </a:cubicBezTo>
                    <a:lnTo>
                      <a:pt x="501" y="2324"/>
                    </a:lnTo>
                    <a:cubicBezTo>
                      <a:pt x="581" y="2324"/>
                      <a:pt x="581" y="2244"/>
                      <a:pt x="581" y="2164"/>
                    </a:cubicBezTo>
                    <a:lnTo>
                      <a:pt x="241" y="81"/>
                    </a:lnTo>
                    <a:cubicBezTo>
                      <a:pt x="241" y="81"/>
                      <a:pt x="161" y="1"/>
                      <a:pt x="80" y="1"/>
                    </a:cubicBezTo>
                    <a:close/>
                  </a:path>
                </a:pathLst>
              </a:custGeom>
              <a:solidFill>
                <a:srgbClr val="FBC17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04" name="Google Shape;3904;p44"/>
              <p:cNvSpPr/>
              <p:nvPr/>
            </p:nvSpPr>
            <p:spPr>
              <a:xfrm>
                <a:off x="6823367" y="4725975"/>
                <a:ext cx="12104" cy="47699"/>
              </a:xfrm>
              <a:custGeom>
                <a:avLst/>
                <a:gdLst/>
                <a:ahLst/>
                <a:cxnLst/>
                <a:rect l="l" t="t" r="r" b="b"/>
                <a:pathLst>
                  <a:path w="422" h="1663" extrusionOk="0">
                    <a:moveTo>
                      <a:pt x="181" y="0"/>
                    </a:moveTo>
                    <a:cubicBezTo>
                      <a:pt x="101" y="0"/>
                      <a:pt x="1" y="81"/>
                      <a:pt x="1" y="161"/>
                    </a:cubicBezTo>
                    <a:lnTo>
                      <a:pt x="101" y="1583"/>
                    </a:lnTo>
                    <a:cubicBezTo>
                      <a:pt x="101" y="1583"/>
                      <a:pt x="181" y="1663"/>
                      <a:pt x="261" y="1663"/>
                    </a:cubicBezTo>
                    <a:cubicBezTo>
                      <a:pt x="341" y="1663"/>
                      <a:pt x="421" y="1583"/>
                      <a:pt x="421" y="1503"/>
                    </a:cubicBezTo>
                    <a:lnTo>
                      <a:pt x="341" y="161"/>
                    </a:lnTo>
                    <a:cubicBezTo>
                      <a:pt x="341" y="81"/>
                      <a:pt x="261" y="0"/>
                      <a:pt x="181" y="0"/>
                    </a:cubicBezTo>
                    <a:close/>
                  </a:path>
                </a:pathLst>
              </a:custGeom>
              <a:solidFill>
                <a:srgbClr val="FBC17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05" name="Google Shape;3905;p44"/>
              <p:cNvSpPr/>
              <p:nvPr/>
            </p:nvSpPr>
            <p:spPr>
              <a:xfrm>
                <a:off x="6857270" y="4596728"/>
                <a:ext cx="14399" cy="90780"/>
              </a:xfrm>
              <a:custGeom>
                <a:avLst/>
                <a:gdLst/>
                <a:ahLst/>
                <a:cxnLst/>
                <a:rect l="l" t="t" r="r" b="b"/>
                <a:pathLst>
                  <a:path w="502" h="3165" extrusionOk="0">
                    <a:moveTo>
                      <a:pt x="161" y="0"/>
                    </a:moveTo>
                    <a:cubicBezTo>
                      <a:pt x="81" y="0"/>
                      <a:pt x="1" y="80"/>
                      <a:pt x="1" y="160"/>
                    </a:cubicBezTo>
                    <a:lnTo>
                      <a:pt x="161" y="3004"/>
                    </a:lnTo>
                    <a:cubicBezTo>
                      <a:pt x="161" y="3084"/>
                      <a:pt x="241" y="3084"/>
                      <a:pt x="321" y="3165"/>
                    </a:cubicBezTo>
                    <a:cubicBezTo>
                      <a:pt x="421" y="3165"/>
                      <a:pt x="501" y="3084"/>
                      <a:pt x="501" y="3004"/>
                    </a:cubicBezTo>
                    <a:lnTo>
                      <a:pt x="241" y="80"/>
                    </a:lnTo>
                    <a:lnTo>
                      <a:pt x="161" y="0"/>
                    </a:lnTo>
                    <a:close/>
                  </a:path>
                </a:pathLst>
              </a:custGeom>
              <a:solidFill>
                <a:srgbClr val="FBC17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06" name="Google Shape;3906;p44"/>
              <p:cNvSpPr/>
              <p:nvPr/>
            </p:nvSpPr>
            <p:spPr>
              <a:xfrm>
                <a:off x="6900353" y="4593830"/>
                <a:ext cx="12104" cy="105752"/>
              </a:xfrm>
              <a:custGeom>
                <a:avLst/>
                <a:gdLst/>
                <a:ahLst/>
                <a:cxnLst/>
                <a:rect l="l" t="t" r="r" b="b"/>
                <a:pathLst>
                  <a:path w="422" h="3687" extrusionOk="0">
                    <a:moveTo>
                      <a:pt x="241" y="1"/>
                    </a:moveTo>
                    <a:cubicBezTo>
                      <a:pt x="161" y="1"/>
                      <a:pt x="81" y="101"/>
                      <a:pt x="81" y="181"/>
                    </a:cubicBezTo>
                    <a:cubicBezTo>
                      <a:pt x="1" y="1263"/>
                      <a:pt x="1" y="2424"/>
                      <a:pt x="161" y="3606"/>
                    </a:cubicBezTo>
                    <a:cubicBezTo>
                      <a:pt x="161" y="3686"/>
                      <a:pt x="161" y="3686"/>
                      <a:pt x="241" y="3686"/>
                    </a:cubicBezTo>
                    <a:cubicBezTo>
                      <a:pt x="321" y="3686"/>
                      <a:pt x="421" y="3686"/>
                      <a:pt x="421" y="3606"/>
                    </a:cubicBezTo>
                    <a:cubicBezTo>
                      <a:pt x="241" y="2424"/>
                      <a:pt x="241" y="1263"/>
                      <a:pt x="321" y="181"/>
                    </a:cubicBezTo>
                    <a:cubicBezTo>
                      <a:pt x="321" y="101"/>
                      <a:pt x="321" y="1"/>
                      <a:pt x="241" y="1"/>
                    </a:cubicBezTo>
                    <a:close/>
                  </a:path>
                </a:pathLst>
              </a:custGeom>
              <a:solidFill>
                <a:srgbClr val="FBC17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07" name="Google Shape;3907;p44"/>
              <p:cNvSpPr/>
              <p:nvPr/>
            </p:nvSpPr>
            <p:spPr>
              <a:xfrm>
                <a:off x="6902647" y="4728269"/>
                <a:ext cx="9809" cy="43110"/>
              </a:xfrm>
              <a:custGeom>
                <a:avLst/>
                <a:gdLst/>
                <a:ahLst/>
                <a:cxnLst/>
                <a:rect l="l" t="t" r="r" b="b"/>
                <a:pathLst>
                  <a:path w="342" h="1503" extrusionOk="0">
                    <a:moveTo>
                      <a:pt x="161" y="1"/>
                    </a:moveTo>
                    <a:cubicBezTo>
                      <a:pt x="81" y="1"/>
                      <a:pt x="1" y="81"/>
                      <a:pt x="1" y="161"/>
                    </a:cubicBezTo>
                    <a:lnTo>
                      <a:pt x="81" y="1423"/>
                    </a:lnTo>
                    <a:cubicBezTo>
                      <a:pt x="81" y="1503"/>
                      <a:pt x="81" y="1503"/>
                      <a:pt x="161" y="1503"/>
                    </a:cubicBezTo>
                    <a:cubicBezTo>
                      <a:pt x="241" y="1503"/>
                      <a:pt x="341" y="1503"/>
                      <a:pt x="341" y="1423"/>
                    </a:cubicBezTo>
                    <a:lnTo>
                      <a:pt x="241" y="161"/>
                    </a:lnTo>
                    <a:cubicBezTo>
                      <a:pt x="241" y="81"/>
                      <a:pt x="241" y="1"/>
                      <a:pt x="161" y="1"/>
                    </a:cubicBezTo>
                    <a:close/>
                  </a:path>
                </a:pathLst>
              </a:custGeom>
              <a:solidFill>
                <a:srgbClr val="FBC17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08" name="Google Shape;3908;p44"/>
              <p:cNvSpPr/>
              <p:nvPr/>
            </p:nvSpPr>
            <p:spPr>
              <a:xfrm>
                <a:off x="6873935" y="4718517"/>
                <a:ext cx="9781" cy="40815"/>
              </a:xfrm>
              <a:custGeom>
                <a:avLst/>
                <a:gdLst/>
                <a:ahLst/>
                <a:cxnLst/>
                <a:rect l="l" t="t" r="r" b="b"/>
                <a:pathLst>
                  <a:path w="341" h="1423" extrusionOk="0">
                    <a:moveTo>
                      <a:pt x="161" y="0"/>
                    </a:moveTo>
                    <a:cubicBezTo>
                      <a:pt x="80" y="0"/>
                      <a:pt x="0" y="80"/>
                      <a:pt x="0" y="160"/>
                    </a:cubicBezTo>
                    <a:lnTo>
                      <a:pt x="80" y="1262"/>
                    </a:lnTo>
                    <a:cubicBezTo>
                      <a:pt x="80" y="1342"/>
                      <a:pt x="80" y="1422"/>
                      <a:pt x="161" y="1422"/>
                    </a:cubicBezTo>
                    <a:lnTo>
                      <a:pt x="241" y="1422"/>
                    </a:lnTo>
                    <a:cubicBezTo>
                      <a:pt x="241" y="1422"/>
                      <a:pt x="341" y="1342"/>
                      <a:pt x="341" y="1262"/>
                    </a:cubicBezTo>
                    <a:lnTo>
                      <a:pt x="341" y="160"/>
                    </a:lnTo>
                    <a:cubicBezTo>
                      <a:pt x="241" y="80"/>
                      <a:pt x="241" y="0"/>
                      <a:pt x="161" y="0"/>
                    </a:cubicBezTo>
                    <a:close/>
                  </a:path>
                </a:pathLst>
              </a:custGeom>
              <a:solidFill>
                <a:srgbClr val="FBC17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3909" name="Google Shape;3909;p44"/>
            <p:cNvGrpSpPr/>
            <p:nvPr/>
          </p:nvGrpSpPr>
          <p:grpSpPr>
            <a:xfrm rot="1116208">
              <a:off x="2846510" y="3746923"/>
              <a:ext cx="972025" cy="1536084"/>
              <a:chOff x="1953191" y="3869461"/>
              <a:chExt cx="972075" cy="1536163"/>
            </a:xfrm>
          </p:grpSpPr>
          <p:sp>
            <p:nvSpPr>
              <p:cNvPr id="3910" name="Google Shape;3910;p44"/>
              <p:cNvSpPr/>
              <p:nvPr/>
            </p:nvSpPr>
            <p:spPr>
              <a:xfrm>
                <a:off x="2108884" y="3869461"/>
                <a:ext cx="459608" cy="279167"/>
              </a:xfrm>
              <a:custGeom>
                <a:avLst/>
                <a:gdLst/>
                <a:ahLst/>
                <a:cxnLst/>
                <a:rect l="l" t="t" r="r" b="b"/>
                <a:pathLst>
                  <a:path w="16024" h="9733" extrusionOk="0">
                    <a:moveTo>
                      <a:pt x="7431" y="1561"/>
                    </a:moveTo>
                    <a:cubicBezTo>
                      <a:pt x="7511" y="1641"/>
                      <a:pt x="7511" y="1721"/>
                      <a:pt x="7592" y="1981"/>
                    </a:cubicBezTo>
                    <a:cubicBezTo>
                      <a:pt x="7932" y="3404"/>
                      <a:pt x="8092" y="4826"/>
                      <a:pt x="8092" y="6228"/>
                    </a:cubicBezTo>
                    <a:cubicBezTo>
                      <a:pt x="8012" y="6408"/>
                      <a:pt x="8012" y="6488"/>
                      <a:pt x="8012" y="6568"/>
                    </a:cubicBezTo>
                    <a:cubicBezTo>
                      <a:pt x="7752" y="6147"/>
                      <a:pt x="7672" y="5727"/>
                      <a:pt x="7511" y="5326"/>
                    </a:cubicBezTo>
                    <a:cubicBezTo>
                      <a:pt x="7251" y="4405"/>
                      <a:pt x="7171" y="3484"/>
                      <a:pt x="7171" y="2482"/>
                    </a:cubicBezTo>
                    <a:cubicBezTo>
                      <a:pt x="7171" y="2222"/>
                      <a:pt x="7171" y="1901"/>
                      <a:pt x="7331" y="1641"/>
                    </a:cubicBezTo>
                    <a:lnTo>
                      <a:pt x="7431" y="1561"/>
                    </a:lnTo>
                    <a:close/>
                    <a:moveTo>
                      <a:pt x="13610" y="2247"/>
                    </a:moveTo>
                    <a:cubicBezTo>
                      <a:pt x="13745" y="2247"/>
                      <a:pt x="13851" y="2272"/>
                      <a:pt x="13941" y="2322"/>
                    </a:cubicBezTo>
                    <a:cubicBezTo>
                      <a:pt x="13941" y="2402"/>
                      <a:pt x="14021" y="2482"/>
                      <a:pt x="14101" y="2723"/>
                    </a:cubicBezTo>
                    <a:cubicBezTo>
                      <a:pt x="14341" y="4225"/>
                      <a:pt x="13440" y="5567"/>
                      <a:pt x="12519" y="6328"/>
                    </a:cubicBezTo>
                    <a:cubicBezTo>
                      <a:pt x="12018" y="6728"/>
                      <a:pt x="11337" y="7069"/>
                      <a:pt x="10596" y="7409"/>
                    </a:cubicBezTo>
                    <a:cubicBezTo>
                      <a:pt x="10516" y="7409"/>
                      <a:pt x="10436" y="7489"/>
                      <a:pt x="10255" y="7569"/>
                    </a:cubicBezTo>
                    <a:cubicBezTo>
                      <a:pt x="10095" y="7569"/>
                      <a:pt x="9835" y="7730"/>
                      <a:pt x="9594" y="7830"/>
                    </a:cubicBezTo>
                    <a:lnTo>
                      <a:pt x="9594" y="7730"/>
                    </a:lnTo>
                    <a:lnTo>
                      <a:pt x="9594" y="7569"/>
                    </a:lnTo>
                    <a:lnTo>
                      <a:pt x="9594" y="6568"/>
                    </a:lnTo>
                    <a:cubicBezTo>
                      <a:pt x="9755" y="6067"/>
                      <a:pt x="10015" y="5567"/>
                      <a:pt x="10255" y="5066"/>
                    </a:cubicBezTo>
                    <a:cubicBezTo>
                      <a:pt x="10936" y="3644"/>
                      <a:pt x="12018" y="2642"/>
                      <a:pt x="13099" y="2322"/>
                    </a:cubicBezTo>
                    <a:cubicBezTo>
                      <a:pt x="13310" y="2272"/>
                      <a:pt x="13475" y="2247"/>
                      <a:pt x="13610" y="2247"/>
                    </a:cubicBezTo>
                    <a:close/>
                    <a:moveTo>
                      <a:pt x="2084" y="3484"/>
                    </a:moveTo>
                    <a:cubicBezTo>
                      <a:pt x="2324" y="3484"/>
                      <a:pt x="2745" y="3644"/>
                      <a:pt x="3245" y="3984"/>
                    </a:cubicBezTo>
                    <a:cubicBezTo>
                      <a:pt x="4006" y="4565"/>
                      <a:pt x="4667" y="5146"/>
                      <a:pt x="5248" y="5907"/>
                    </a:cubicBezTo>
                    <a:cubicBezTo>
                      <a:pt x="5829" y="6488"/>
                      <a:pt x="6330" y="7149"/>
                      <a:pt x="6750" y="7830"/>
                    </a:cubicBezTo>
                    <a:cubicBezTo>
                      <a:pt x="6750" y="7910"/>
                      <a:pt x="6830" y="7910"/>
                      <a:pt x="6830" y="7990"/>
                    </a:cubicBezTo>
                    <a:cubicBezTo>
                      <a:pt x="5749" y="7730"/>
                      <a:pt x="4507" y="7069"/>
                      <a:pt x="3005" y="5987"/>
                    </a:cubicBezTo>
                    <a:cubicBezTo>
                      <a:pt x="2504" y="5647"/>
                      <a:pt x="1923" y="5146"/>
                      <a:pt x="1663" y="4565"/>
                    </a:cubicBezTo>
                    <a:cubicBezTo>
                      <a:pt x="1583" y="4325"/>
                      <a:pt x="1583" y="3984"/>
                      <a:pt x="1743" y="3824"/>
                    </a:cubicBezTo>
                    <a:cubicBezTo>
                      <a:pt x="1743" y="3644"/>
                      <a:pt x="1823" y="3564"/>
                      <a:pt x="2004" y="3484"/>
                    </a:cubicBezTo>
                    <a:close/>
                    <a:moveTo>
                      <a:pt x="7471" y="1"/>
                    </a:moveTo>
                    <a:cubicBezTo>
                      <a:pt x="6934" y="1"/>
                      <a:pt x="6365" y="278"/>
                      <a:pt x="6009" y="820"/>
                    </a:cubicBezTo>
                    <a:cubicBezTo>
                      <a:pt x="5669" y="1321"/>
                      <a:pt x="5589" y="1981"/>
                      <a:pt x="5589" y="2482"/>
                    </a:cubicBezTo>
                    <a:cubicBezTo>
                      <a:pt x="5589" y="2983"/>
                      <a:pt x="5589" y="3484"/>
                      <a:pt x="5669" y="4064"/>
                    </a:cubicBezTo>
                    <a:cubicBezTo>
                      <a:pt x="5168" y="3564"/>
                      <a:pt x="4667" y="3143"/>
                      <a:pt x="4167" y="2723"/>
                    </a:cubicBezTo>
                    <a:cubicBezTo>
                      <a:pt x="3882" y="2522"/>
                      <a:pt x="3024" y="1901"/>
                      <a:pt x="2072" y="1901"/>
                    </a:cubicBezTo>
                    <a:cubicBezTo>
                      <a:pt x="1885" y="1901"/>
                      <a:pt x="1694" y="1925"/>
                      <a:pt x="1503" y="1981"/>
                    </a:cubicBezTo>
                    <a:cubicBezTo>
                      <a:pt x="1002" y="2142"/>
                      <a:pt x="582" y="2562"/>
                      <a:pt x="321" y="3063"/>
                    </a:cubicBezTo>
                    <a:cubicBezTo>
                      <a:pt x="1" y="3724"/>
                      <a:pt x="1" y="4485"/>
                      <a:pt x="161" y="5066"/>
                    </a:cubicBezTo>
                    <a:cubicBezTo>
                      <a:pt x="582" y="6147"/>
                      <a:pt x="1423" y="6828"/>
                      <a:pt x="2084" y="7329"/>
                    </a:cubicBezTo>
                    <a:cubicBezTo>
                      <a:pt x="4167" y="8731"/>
                      <a:pt x="5929" y="9492"/>
                      <a:pt x="7331" y="9652"/>
                    </a:cubicBezTo>
                    <a:cubicBezTo>
                      <a:pt x="7511" y="9733"/>
                      <a:pt x="7672" y="9733"/>
                      <a:pt x="7752" y="9733"/>
                    </a:cubicBezTo>
                    <a:cubicBezTo>
                      <a:pt x="8012" y="9652"/>
                      <a:pt x="8172" y="9652"/>
                      <a:pt x="8253" y="9572"/>
                    </a:cubicBezTo>
                    <a:lnTo>
                      <a:pt x="8593" y="9572"/>
                    </a:lnTo>
                    <a:cubicBezTo>
                      <a:pt x="8673" y="9572"/>
                      <a:pt x="8673" y="9572"/>
                      <a:pt x="8753" y="9492"/>
                    </a:cubicBezTo>
                    <a:lnTo>
                      <a:pt x="9334" y="9492"/>
                    </a:lnTo>
                    <a:cubicBezTo>
                      <a:pt x="9935" y="9412"/>
                      <a:pt x="10516" y="9152"/>
                      <a:pt x="10936" y="8992"/>
                    </a:cubicBezTo>
                    <a:cubicBezTo>
                      <a:pt x="11016" y="8911"/>
                      <a:pt x="11177" y="8831"/>
                      <a:pt x="11257" y="8831"/>
                    </a:cubicBezTo>
                    <a:cubicBezTo>
                      <a:pt x="12098" y="8411"/>
                      <a:pt x="12839" y="7990"/>
                      <a:pt x="13520" y="7489"/>
                    </a:cubicBezTo>
                    <a:cubicBezTo>
                      <a:pt x="15182" y="6147"/>
                      <a:pt x="16024" y="4225"/>
                      <a:pt x="15603" y="2482"/>
                    </a:cubicBezTo>
                    <a:cubicBezTo>
                      <a:pt x="15523" y="1901"/>
                      <a:pt x="15263" y="1481"/>
                      <a:pt x="14942" y="1140"/>
                    </a:cubicBezTo>
                    <a:cubicBezTo>
                      <a:pt x="14625" y="823"/>
                      <a:pt x="14171" y="675"/>
                      <a:pt x="13647" y="675"/>
                    </a:cubicBezTo>
                    <a:cubicBezTo>
                      <a:pt x="13344" y="675"/>
                      <a:pt x="13017" y="724"/>
                      <a:pt x="12679" y="820"/>
                    </a:cubicBezTo>
                    <a:cubicBezTo>
                      <a:pt x="11437" y="1220"/>
                      <a:pt x="10336" y="2062"/>
                      <a:pt x="9434" y="3323"/>
                    </a:cubicBezTo>
                    <a:cubicBezTo>
                      <a:pt x="9334" y="2723"/>
                      <a:pt x="9254" y="2222"/>
                      <a:pt x="9174" y="1641"/>
                    </a:cubicBezTo>
                    <a:cubicBezTo>
                      <a:pt x="9094" y="1321"/>
                      <a:pt x="8833" y="479"/>
                      <a:pt x="8092" y="139"/>
                    </a:cubicBezTo>
                    <a:cubicBezTo>
                      <a:pt x="7901" y="46"/>
                      <a:pt x="7689" y="1"/>
                      <a:pt x="7471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11" name="Google Shape;3911;p44"/>
              <p:cNvSpPr/>
              <p:nvPr/>
            </p:nvSpPr>
            <p:spPr>
              <a:xfrm>
                <a:off x="2022719" y="4270971"/>
                <a:ext cx="902524" cy="1134622"/>
              </a:xfrm>
              <a:custGeom>
                <a:avLst/>
                <a:gdLst/>
                <a:ahLst/>
                <a:cxnLst/>
                <a:rect l="l" t="t" r="r" b="b"/>
                <a:pathLst>
                  <a:path w="31466" h="39558" extrusionOk="0">
                    <a:moveTo>
                      <a:pt x="27860" y="1"/>
                    </a:moveTo>
                    <a:lnTo>
                      <a:pt x="0" y="3085"/>
                    </a:lnTo>
                    <a:cubicBezTo>
                      <a:pt x="0" y="3085"/>
                      <a:pt x="80" y="25958"/>
                      <a:pt x="3245" y="39557"/>
                    </a:cubicBezTo>
                    <a:lnTo>
                      <a:pt x="31466" y="36894"/>
                    </a:lnTo>
                    <a:cubicBezTo>
                      <a:pt x="31466" y="36894"/>
                      <a:pt x="29703" y="12178"/>
                      <a:pt x="27860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12" name="Google Shape;3912;p44"/>
              <p:cNvSpPr/>
              <p:nvPr/>
            </p:nvSpPr>
            <p:spPr>
              <a:xfrm>
                <a:off x="2630518" y="5019950"/>
                <a:ext cx="117225" cy="112952"/>
              </a:xfrm>
              <a:custGeom>
                <a:avLst/>
                <a:gdLst/>
                <a:ahLst/>
                <a:cxnLst/>
                <a:rect l="l" t="t" r="r" b="b"/>
                <a:pathLst>
                  <a:path w="4087" h="3938" extrusionOk="0">
                    <a:moveTo>
                      <a:pt x="2072" y="0"/>
                    </a:moveTo>
                    <a:cubicBezTo>
                      <a:pt x="2023" y="0"/>
                      <a:pt x="1973" y="2"/>
                      <a:pt x="1924" y="6"/>
                    </a:cubicBezTo>
                    <a:cubicBezTo>
                      <a:pt x="842" y="166"/>
                      <a:pt x="1" y="1088"/>
                      <a:pt x="81" y="2169"/>
                    </a:cubicBezTo>
                    <a:cubicBezTo>
                      <a:pt x="252" y="3216"/>
                      <a:pt x="1075" y="3938"/>
                      <a:pt x="2102" y="3938"/>
                    </a:cubicBezTo>
                    <a:cubicBezTo>
                      <a:pt x="2156" y="3938"/>
                      <a:pt x="2210" y="3936"/>
                      <a:pt x="2264" y="3932"/>
                    </a:cubicBezTo>
                    <a:cubicBezTo>
                      <a:pt x="3346" y="3852"/>
                      <a:pt x="4087" y="2850"/>
                      <a:pt x="4007" y="1769"/>
                    </a:cubicBezTo>
                    <a:cubicBezTo>
                      <a:pt x="3930" y="722"/>
                      <a:pt x="3022" y="0"/>
                      <a:pt x="2072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13" name="Google Shape;3913;p44"/>
              <p:cNvSpPr/>
              <p:nvPr/>
            </p:nvSpPr>
            <p:spPr>
              <a:xfrm>
                <a:off x="2561019" y="4627046"/>
                <a:ext cx="117225" cy="111145"/>
              </a:xfrm>
              <a:custGeom>
                <a:avLst/>
                <a:gdLst/>
                <a:ahLst/>
                <a:cxnLst/>
                <a:rect l="l" t="t" r="r" b="b"/>
                <a:pathLst>
                  <a:path w="4087" h="3875" extrusionOk="0">
                    <a:moveTo>
                      <a:pt x="2137" y="0"/>
                    </a:moveTo>
                    <a:cubicBezTo>
                      <a:pt x="2040" y="0"/>
                      <a:pt x="1942" y="8"/>
                      <a:pt x="1843" y="25"/>
                    </a:cubicBezTo>
                    <a:cubicBezTo>
                      <a:pt x="761" y="105"/>
                      <a:pt x="0" y="1026"/>
                      <a:pt x="80" y="2108"/>
                    </a:cubicBezTo>
                    <a:cubicBezTo>
                      <a:pt x="244" y="3090"/>
                      <a:pt x="1020" y="3874"/>
                      <a:pt x="1971" y="3874"/>
                    </a:cubicBezTo>
                    <a:cubicBezTo>
                      <a:pt x="2067" y="3874"/>
                      <a:pt x="2165" y="3867"/>
                      <a:pt x="2264" y="3850"/>
                    </a:cubicBezTo>
                    <a:cubicBezTo>
                      <a:pt x="3345" y="3770"/>
                      <a:pt x="4086" y="2849"/>
                      <a:pt x="4006" y="1767"/>
                    </a:cubicBezTo>
                    <a:cubicBezTo>
                      <a:pt x="3933" y="784"/>
                      <a:pt x="3100" y="0"/>
                      <a:pt x="2137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14" name="Google Shape;3914;p44"/>
              <p:cNvSpPr/>
              <p:nvPr/>
            </p:nvSpPr>
            <p:spPr>
              <a:xfrm>
                <a:off x="2343284" y="4926356"/>
                <a:ext cx="119520" cy="111145"/>
              </a:xfrm>
              <a:custGeom>
                <a:avLst/>
                <a:gdLst/>
                <a:ahLst/>
                <a:cxnLst/>
                <a:rect l="l" t="t" r="r" b="b"/>
                <a:pathLst>
                  <a:path w="4167" h="3875" extrusionOk="0">
                    <a:moveTo>
                      <a:pt x="2215" y="0"/>
                    </a:moveTo>
                    <a:cubicBezTo>
                      <a:pt x="2120" y="0"/>
                      <a:pt x="2022" y="8"/>
                      <a:pt x="1923" y="25"/>
                    </a:cubicBezTo>
                    <a:cubicBezTo>
                      <a:pt x="842" y="105"/>
                      <a:pt x="0" y="1026"/>
                      <a:pt x="161" y="2108"/>
                    </a:cubicBezTo>
                    <a:cubicBezTo>
                      <a:pt x="252" y="3090"/>
                      <a:pt x="1004" y="3874"/>
                      <a:pt x="1967" y="3874"/>
                    </a:cubicBezTo>
                    <a:cubicBezTo>
                      <a:pt x="2064" y="3874"/>
                      <a:pt x="2163" y="3867"/>
                      <a:pt x="2264" y="3850"/>
                    </a:cubicBezTo>
                    <a:cubicBezTo>
                      <a:pt x="3345" y="3770"/>
                      <a:pt x="4166" y="2849"/>
                      <a:pt x="4006" y="1767"/>
                    </a:cubicBezTo>
                    <a:cubicBezTo>
                      <a:pt x="3933" y="784"/>
                      <a:pt x="3166" y="0"/>
                      <a:pt x="2215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15" name="Google Shape;3915;p44"/>
              <p:cNvSpPr/>
              <p:nvPr/>
            </p:nvSpPr>
            <p:spPr>
              <a:xfrm>
                <a:off x="2025014" y="4469574"/>
                <a:ext cx="64364" cy="112808"/>
              </a:xfrm>
              <a:custGeom>
                <a:avLst/>
                <a:gdLst/>
                <a:ahLst/>
                <a:cxnLst/>
                <a:rect l="l" t="t" r="r" b="b"/>
                <a:pathLst>
                  <a:path w="2244" h="3933" extrusionOk="0">
                    <a:moveTo>
                      <a:pt x="160" y="1"/>
                    </a:moveTo>
                    <a:cubicBezTo>
                      <a:pt x="107" y="1"/>
                      <a:pt x="54" y="3"/>
                      <a:pt x="0" y="7"/>
                    </a:cubicBezTo>
                    <a:cubicBezTo>
                      <a:pt x="0" y="1168"/>
                      <a:pt x="0" y="2430"/>
                      <a:pt x="81" y="3932"/>
                    </a:cubicBezTo>
                    <a:lnTo>
                      <a:pt x="421" y="3932"/>
                    </a:lnTo>
                    <a:cubicBezTo>
                      <a:pt x="1503" y="3832"/>
                      <a:pt x="2244" y="2831"/>
                      <a:pt x="2164" y="1749"/>
                    </a:cubicBezTo>
                    <a:cubicBezTo>
                      <a:pt x="2087" y="721"/>
                      <a:pt x="1179" y="1"/>
                      <a:pt x="160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16" name="Google Shape;3916;p44"/>
              <p:cNvSpPr/>
              <p:nvPr/>
            </p:nvSpPr>
            <p:spPr>
              <a:xfrm>
                <a:off x="2826999" y="4788017"/>
                <a:ext cx="64364" cy="112780"/>
              </a:xfrm>
              <a:custGeom>
                <a:avLst/>
                <a:gdLst/>
                <a:ahLst/>
                <a:cxnLst/>
                <a:rect l="l" t="t" r="r" b="b"/>
                <a:pathLst>
                  <a:path w="2244" h="3932" extrusionOk="0">
                    <a:moveTo>
                      <a:pt x="1823" y="1"/>
                    </a:moveTo>
                    <a:cubicBezTo>
                      <a:pt x="822" y="161"/>
                      <a:pt x="1" y="1082"/>
                      <a:pt x="81" y="2164"/>
                    </a:cubicBezTo>
                    <a:cubicBezTo>
                      <a:pt x="233" y="3193"/>
                      <a:pt x="1075" y="3932"/>
                      <a:pt x="2088" y="3932"/>
                    </a:cubicBezTo>
                    <a:cubicBezTo>
                      <a:pt x="2140" y="3932"/>
                      <a:pt x="2192" y="3930"/>
                      <a:pt x="2244" y="3926"/>
                    </a:cubicBezTo>
                    <a:cubicBezTo>
                      <a:pt x="2084" y="2664"/>
                      <a:pt x="2003" y="1343"/>
                      <a:pt x="1823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17" name="Google Shape;3917;p44"/>
              <p:cNvSpPr/>
              <p:nvPr/>
            </p:nvSpPr>
            <p:spPr>
              <a:xfrm>
                <a:off x="2290420" y="4478782"/>
                <a:ext cx="117799" cy="112952"/>
              </a:xfrm>
              <a:custGeom>
                <a:avLst/>
                <a:gdLst/>
                <a:ahLst/>
                <a:cxnLst/>
                <a:rect l="l" t="t" r="r" b="b"/>
                <a:pathLst>
                  <a:path w="4107" h="3938" extrusionOk="0">
                    <a:moveTo>
                      <a:pt x="1986" y="1"/>
                    </a:moveTo>
                    <a:cubicBezTo>
                      <a:pt x="1939" y="1"/>
                      <a:pt x="1891" y="3"/>
                      <a:pt x="1843" y="6"/>
                    </a:cubicBezTo>
                    <a:cubicBezTo>
                      <a:pt x="762" y="186"/>
                      <a:pt x="1" y="1108"/>
                      <a:pt x="101" y="2189"/>
                    </a:cubicBezTo>
                    <a:cubicBezTo>
                      <a:pt x="177" y="3217"/>
                      <a:pt x="1086" y="3938"/>
                      <a:pt x="2104" y="3938"/>
                    </a:cubicBezTo>
                    <a:cubicBezTo>
                      <a:pt x="2157" y="3938"/>
                      <a:pt x="2210" y="3936"/>
                      <a:pt x="2264" y="3932"/>
                    </a:cubicBezTo>
                    <a:cubicBezTo>
                      <a:pt x="3265" y="3852"/>
                      <a:pt x="4107" y="2850"/>
                      <a:pt x="4007" y="1769"/>
                    </a:cubicBezTo>
                    <a:cubicBezTo>
                      <a:pt x="3853" y="812"/>
                      <a:pt x="3005" y="1"/>
                      <a:pt x="1986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18" name="Google Shape;3918;p44"/>
              <p:cNvSpPr/>
              <p:nvPr/>
            </p:nvSpPr>
            <p:spPr>
              <a:xfrm>
                <a:off x="2762089" y="4428959"/>
                <a:ext cx="93677" cy="112808"/>
              </a:xfrm>
              <a:custGeom>
                <a:avLst/>
                <a:gdLst/>
                <a:ahLst/>
                <a:cxnLst/>
                <a:rect l="l" t="t" r="r" b="b"/>
                <a:pathLst>
                  <a:path w="3266" h="3933" extrusionOk="0">
                    <a:moveTo>
                      <a:pt x="1843" y="1"/>
                    </a:moveTo>
                    <a:cubicBezTo>
                      <a:pt x="842" y="81"/>
                      <a:pt x="0" y="1082"/>
                      <a:pt x="80" y="2164"/>
                    </a:cubicBezTo>
                    <a:cubicBezTo>
                      <a:pt x="252" y="3193"/>
                      <a:pt x="1095" y="3932"/>
                      <a:pt x="2108" y="3932"/>
                    </a:cubicBezTo>
                    <a:cubicBezTo>
                      <a:pt x="2159" y="3932"/>
                      <a:pt x="2211" y="3930"/>
                      <a:pt x="2264" y="3926"/>
                    </a:cubicBezTo>
                    <a:cubicBezTo>
                      <a:pt x="2584" y="3926"/>
                      <a:pt x="2925" y="3746"/>
                      <a:pt x="3265" y="3506"/>
                    </a:cubicBezTo>
                    <a:cubicBezTo>
                      <a:pt x="3085" y="2424"/>
                      <a:pt x="3005" y="1242"/>
                      <a:pt x="2844" y="161"/>
                    </a:cubicBezTo>
                    <a:cubicBezTo>
                      <a:pt x="2584" y="81"/>
                      <a:pt x="2264" y="1"/>
                      <a:pt x="1843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19" name="Google Shape;3919;p44"/>
              <p:cNvSpPr/>
              <p:nvPr/>
            </p:nvSpPr>
            <p:spPr>
              <a:xfrm>
                <a:off x="2209419" y="5120485"/>
                <a:ext cx="117225" cy="112952"/>
              </a:xfrm>
              <a:custGeom>
                <a:avLst/>
                <a:gdLst/>
                <a:ahLst/>
                <a:cxnLst/>
                <a:rect l="l" t="t" r="r" b="b"/>
                <a:pathLst>
                  <a:path w="4087" h="3938" extrusionOk="0">
                    <a:moveTo>
                      <a:pt x="1986" y="0"/>
                    </a:moveTo>
                    <a:cubicBezTo>
                      <a:pt x="1932" y="0"/>
                      <a:pt x="1878" y="2"/>
                      <a:pt x="1823" y="6"/>
                    </a:cubicBezTo>
                    <a:cubicBezTo>
                      <a:pt x="822" y="166"/>
                      <a:pt x="1" y="1088"/>
                      <a:pt x="81" y="2169"/>
                    </a:cubicBezTo>
                    <a:cubicBezTo>
                      <a:pt x="233" y="3216"/>
                      <a:pt x="1073" y="3938"/>
                      <a:pt x="2085" y="3938"/>
                    </a:cubicBezTo>
                    <a:cubicBezTo>
                      <a:pt x="2137" y="3938"/>
                      <a:pt x="2190" y="3936"/>
                      <a:pt x="2244" y="3932"/>
                    </a:cubicBezTo>
                    <a:cubicBezTo>
                      <a:pt x="3325" y="3852"/>
                      <a:pt x="4087" y="2850"/>
                      <a:pt x="4006" y="1769"/>
                    </a:cubicBezTo>
                    <a:cubicBezTo>
                      <a:pt x="3930" y="722"/>
                      <a:pt x="3022" y="0"/>
                      <a:pt x="1986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20" name="Google Shape;3920;p44"/>
              <p:cNvSpPr/>
              <p:nvPr/>
            </p:nvSpPr>
            <p:spPr>
              <a:xfrm>
                <a:off x="2568476" y="5290520"/>
                <a:ext cx="117225" cy="72022"/>
              </a:xfrm>
              <a:custGeom>
                <a:avLst/>
                <a:gdLst/>
                <a:ahLst/>
                <a:cxnLst/>
                <a:rect l="l" t="t" r="r" b="b"/>
                <a:pathLst>
                  <a:path w="4087" h="2511" extrusionOk="0">
                    <a:moveTo>
                      <a:pt x="2083" y="1"/>
                    </a:moveTo>
                    <a:cubicBezTo>
                      <a:pt x="2030" y="1"/>
                      <a:pt x="1977" y="3"/>
                      <a:pt x="1923" y="7"/>
                    </a:cubicBezTo>
                    <a:cubicBezTo>
                      <a:pt x="822" y="87"/>
                      <a:pt x="1" y="1088"/>
                      <a:pt x="161" y="2090"/>
                    </a:cubicBezTo>
                    <a:lnTo>
                      <a:pt x="161" y="2510"/>
                    </a:lnTo>
                    <a:lnTo>
                      <a:pt x="4006" y="2090"/>
                    </a:lnTo>
                    <a:cubicBezTo>
                      <a:pt x="4006" y="2010"/>
                      <a:pt x="4087" y="1849"/>
                      <a:pt x="4006" y="1749"/>
                    </a:cubicBezTo>
                    <a:cubicBezTo>
                      <a:pt x="3930" y="721"/>
                      <a:pt x="3094" y="1"/>
                      <a:pt x="2083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21" name="Google Shape;3921;p44"/>
              <p:cNvSpPr/>
              <p:nvPr/>
            </p:nvSpPr>
            <p:spPr>
              <a:xfrm>
                <a:off x="2843664" y="5266570"/>
                <a:ext cx="81602" cy="69526"/>
              </a:xfrm>
              <a:custGeom>
                <a:avLst/>
                <a:gdLst/>
                <a:ahLst/>
                <a:cxnLst/>
                <a:rect l="l" t="t" r="r" b="b"/>
                <a:pathLst>
                  <a:path w="2845" h="2424" extrusionOk="0">
                    <a:moveTo>
                      <a:pt x="1843" y="1"/>
                    </a:moveTo>
                    <a:cubicBezTo>
                      <a:pt x="842" y="181"/>
                      <a:pt x="0" y="1082"/>
                      <a:pt x="81" y="2184"/>
                    </a:cubicBezTo>
                    <a:cubicBezTo>
                      <a:pt x="81" y="2264"/>
                      <a:pt x="161" y="2344"/>
                      <a:pt x="161" y="2424"/>
                    </a:cubicBezTo>
                    <a:lnTo>
                      <a:pt x="2845" y="2184"/>
                    </a:lnTo>
                    <a:cubicBezTo>
                      <a:pt x="2845" y="2184"/>
                      <a:pt x="2744" y="1423"/>
                      <a:pt x="2664" y="81"/>
                    </a:cubicBezTo>
                    <a:cubicBezTo>
                      <a:pt x="2424" y="1"/>
                      <a:pt x="2164" y="1"/>
                      <a:pt x="1843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22" name="Google Shape;3922;p44"/>
              <p:cNvSpPr/>
              <p:nvPr/>
            </p:nvSpPr>
            <p:spPr>
              <a:xfrm>
                <a:off x="2371996" y="5319261"/>
                <a:ext cx="114931" cy="62241"/>
              </a:xfrm>
              <a:custGeom>
                <a:avLst/>
                <a:gdLst/>
                <a:ahLst/>
                <a:cxnLst/>
                <a:rect l="l" t="t" r="r" b="b"/>
                <a:pathLst>
                  <a:path w="4007" h="2170" extrusionOk="0">
                    <a:moveTo>
                      <a:pt x="2003" y="0"/>
                    </a:moveTo>
                    <a:cubicBezTo>
                      <a:pt x="1950" y="0"/>
                      <a:pt x="1897" y="2"/>
                      <a:pt x="1843" y="6"/>
                    </a:cubicBezTo>
                    <a:cubicBezTo>
                      <a:pt x="762" y="166"/>
                      <a:pt x="1" y="1088"/>
                      <a:pt x="81" y="2169"/>
                    </a:cubicBezTo>
                    <a:lnTo>
                      <a:pt x="4007" y="1749"/>
                    </a:lnTo>
                    <a:cubicBezTo>
                      <a:pt x="3930" y="721"/>
                      <a:pt x="3022" y="0"/>
                      <a:pt x="2003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23" name="Google Shape;3923;p44"/>
              <p:cNvSpPr/>
              <p:nvPr/>
            </p:nvSpPr>
            <p:spPr>
              <a:xfrm>
                <a:off x="2106589" y="5347973"/>
                <a:ext cx="88486" cy="57652"/>
              </a:xfrm>
              <a:custGeom>
                <a:avLst/>
                <a:gdLst/>
                <a:ahLst/>
                <a:cxnLst/>
                <a:rect l="l" t="t" r="r" b="b"/>
                <a:pathLst>
                  <a:path w="3085" h="2010" extrusionOk="0">
                    <a:moveTo>
                      <a:pt x="1065" y="1"/>
                    </a:moveTo>
                    <a:cubicBezTo>
                      <a:pt x="1011" y="1"/>
                      <a:pt x="956" y="3"/>
                      <a:pt x="902" y="7"/>
                    </a:cubicBezTo>
                    <a:cubicBezTo>
                      <a:pt x="581" y="87"/>
                      <a:pt x="241" y="167"/>
                      <a:pt x="1" y="347"/>
                    </a:cubicBezTo>
                    <a:cubicBezTo>
                      <a:pt x="81" y="928"/>
                      <a:pt x="241" y="1509"/>
                      <a:pt x="321" y="2009"/>
                    </a:cubicBezTo>
                    <a:lnTo>
                      <a:pt x="3085" y="1749"/>
                    </a:lnTo>
                    <a:cubicBezTo>
                      <a:pt x="3009" y="721"/>
                      <a:pt x="2100" y="1"/>
                      <a:pt x="1065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24" name="Google Shape;3924;p44"/>
              <p:cNvSpPr/>
              <p:nvPr/>
            </p:nvSpPr>
            <p:spPr>
              <a:xfrm>
                <a:off x="2127843" y="4679852"/>
                <a:ext cx="117225" cy="112952"/>
              </a:xfrm>
              <a:custGeom>
                <a:avLst/>
                <a:gdLst/>
                <a:ahLst/>
                <a:cxnLst/>
                <a:rect l="l" t="t" r="r" b="b"/>
                <a:pathLst>
                  <a:path w="4087" h="3938" extrusionOk="0">
                    <a:moveTo>
                      <a:pt x="2069" y="0"/>
                    </a:moveTo>
                    <a:cubicBezTo>
                      <a:pt x="2020" y="0"/>
                      <a:pt x="1972" y="2"/>
                      <a:pt x="1923" y="6"/>
                    </a:cubicBezTo>
                    <a:cubicBezTo>
                      <a:pt x="842" y="106"/>
                      <a:pt x="1" y="1108"/>
                      <a:pt x="81" y="2189"/>
                    </a:cubicBezTo>
                    <a:cubicBezTo>
                      <a:pt x="252" y="3217"/>
                      <a:pt x="1075" y="3938"/>
                      <a:pt x="2102" y="3938"/>
                    </a:cubicBezTo>
                    <a:cubicBezTo>
                      <a:pt x="2155" y="3938"/>
                      <a:pt x="2209" y="3936"/>
                      <a:pt x="2264" y="3932"/>
                    </a:cubicBezTo>
                    <a:cubicBezTo>
                      <a:pt x="3345" y="3852"/>
                      <a:pt x="4086" y="2850"/>
                      <a:pt x="4006" y="1769"/>
                    </a:cubicBezTo>
                    <a:cubicBezTo>
                      <a:pt x="3930" y="739"/>
                      <a:pt x="3019" y="0"/>
                      <a:pt x="2069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25" name="Google Shape;3925;p44"/>
              <p:cNvSpPr/>
              <p:nvPr/>
            </p:nvSpPr>
            <p:spPr>
              <a:xfrm>
                <a:off x="2347873" y="4316348"/>
                <a:ext cx="194209" cy="1060535"/>
              </a:xfrm>
              <a:custGeom>
                <a:avLst/>
                <a:gdLst/>
                <a:ahLst/>
                <a:cxnLst/>
                <a:rect l="l" t="t" r="r" b="b"/>
                <a:pathLst>
                  <a:path w="6771" h="36975" extrusionOk="0">
                    <a:moveTo>
                      <a:pt x="3185" y="1"/>
                    </a:moveTo>
                    <a:lnTo>
                      <a:pt x="1603" y="161"/>
                    </a:lnTo>
                    <a:lnTo>
                      <a:pt x="101" y="662"/>
                    </a:lnTo>
                    <a:cubicBezTo>
                      <a:pt x="1" y="922"/>
                      <a:pt x="1843" y="26038"/>
                      <a:pt x="4006" y="36974"/>
                    </a:cubicBezTo>
                    <a:lnTo>
                      <a:pt x="6770" y="36634"/>
                    </a:lnTo>
                    <a:cubicBezTo>
                      <a:pt x="6190" y="28702"/>
                      <a:pt x="4347" y="4928"/>
                      <a:pt x="3185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26" name="Google Shape;3926;p44"/>
              <p:cNvSpPr/>
              <p:nvPr/>
            </p:nvSpPr>
            <p:spPr>
              <a:xfrm>
                <a:off x="1953191" y="4083124"/>
                <a:ext cx="931263" cy="329476"/>
              </a:xfrm>
              <a:custGeom>
                <a:avLst/>
                <a:gdLst/>
                <a:ahLst/>
                <a:cxnLst/>
                <a:rect l="l" t="t" r="r" b="b"/>
                <a:pathLst>
                  <a:path w="32468" h="11487" extrusionOk="0">
                    <a:moveTo>
                      <a:pt x="26509" y="0"/>
                    </a:moveTo>
                    <a:cubicBezTo>
                      <a:pt x="12548" y="0"/>
                      <a:pt x="1" y="3125"/>
                      <a:pt x="1" y="3125"/>
                    </a:cubicBezTo>
                    <a:lnTo>
                      <a:pt x="341" y="11216"/>
                    </a:lnTo>
                    <a:cubicBezTo>
                      <a:pt x="1587" y="11406"/>
                      <a:pt x="3121" y="11487"/>
                      <a:pt x="4836" y="11487"/>
                    </a:cubicBezTo>
                    <a:cubicBezTo>
                      <a:pt x="15282" y="11487"/>
                      <a:pt x="32467" y="8472"/>
                      <a:pt x="32467" y="8472"/>
                    </a:cubicBezTo>
                    <a:lnTo>
                      <a:pt x="31126" y="120"/>
                    </a:lnTo>
                    <a:cubicBezTo>
                      <a:pt x="29579" y="38"/>
                      <a:pt x="28036" y="0"/>
                      <a:pt x="26509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27" name="Google Shape;3927;p44"/>
              <p:cNvSpPr/>
              <p:nvPr/>
            </p:nvSpPr>
            <p:spPr>
              <a:xfrm>
                <a:off x="2254796" y="4094023"/>
                <a:ext cx="244203" cy="310832"/>
              </a:xfrm>
              <a:custGeom>
                <a:avLst/>
                <a:gdLst/>
                <a:ahLst/>
                <a:cxnLst/>
                <a:rect l="l" t="t" r="r" b="b"/>
                <a:pathLst>
                  <a:path w="8514" h="10837" extrusionOk="0">
                    <a:moveTo>
                      <a:pt x="7091" y="1"/>
                    </a:moveTo>
                    <a:cubicBezTo>
                      <a:pt x="4588" y="241"/>
                      <a:pt x="2164" y="502"/>
                      <a:pt x="1" y="822"/>
                    </a:cubicBezTo>
                    <a:cubicBezTo>
                      <a:pt x="81" y="3506"/>
                      <a:pt x="422" y="7592"/>
                      <a:pt x="1423" y="10836"/>
                    </a:cubicBezTo>
                    <a:cubicBezTo>
                      <a:pt x="3746" y="10596"/>
                      <a:pt x="6170" y="10336"/>
                      <a:pt x="8513" y="10095"/>
                    </a:cubicBezTo>
                    <a:cubicBezTo>
                      <a:pt x="8353" y="7832"/>
                      <a:pt x="8012" y="3326"/>
                      <a:pt x="7091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28" name="Google Shape;3928;p44"/>
              <p:cNvSpPr/>
              <p:nvPr/>
            </p:nvSpPr>
            <p:spPr>
              <a:xfrm>
                <a:off x="1984226" y="4187101"/>
                <a:ext cx="14399" cy="59774"/>
              </a:xfrm>
              <a:custGeom>
                <a:avLst/>
                <a:gdLst/>
                <a:ahLst/>
                <a:cxnLst/>
                <a:rect l="l" t="t" r="r" b="b"/>
                <a:pathLst>
                  <a:path w="502" h="2084" extrusionOk="0">
                    <a:moveTo>
                      <a:pt x="161" y="1"/>
                    </a:moveTo>
                    <a:cubicBezTo>
                      <a:pt x="0" y="1"/>
                      <a:pt x="0" y="81"/>
                      <a:pt x="0" y="161"/>
                    </a:cubicBezTo>
                    <a:lnTo>
                      <a:pt x="161" y="1923"/>
                    </a:lnTo>
                    <a:cubicBezTo>
                      <a:pt x="161" y="2003"/>
                      <a:pt x="261" y="2084"/>
                      <a:pt x="341" y="2084"/>
                    </a:cubicBezTo>
                    <a:cubicBezTo>
                      <a:pt x="421" y="2084"/>
                      <a:pt x="501" y="2003"/>
                      <a:pt x="501" y="1923"/>
                    </a:cubicBezTo>
                    <a:lnTo>
                      <a:pt x="341" y="161"/>
                    </a:lnTo>
                    <a:cubicBezTo>
                      <a:pt x="261" y="81"/>
                      <a:pt x="261" y="1"/>
                      <a:pt x="161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29" name="Google Shape;3929;p44"/>
              <p:cNvSpPr/>
              <p:nvPr/>
            </p:nvSpPr>
            <p:spPr>
              <a:xfrm>
                <a:off x="1988815" y="4273265"/>
                <a:ext cx="14399" cy="98266"/>
              </a:xfrm>
              <a:custGeom>
                <a:avLst/>
                <a:gdLst/>
                <a:ahLst/>
                <a:cxnLst/>
                <a:rect l="l" t="t" r="r" b="b"/>
                <a:pathLst>
                  <a:path w="502" h="3426" extrusionOk="0">
                    <a:moveTo>
                      <a:pt x="181" y="1"/>
                    </a:moveTo>
                    <a:cubicBezTo>
                      <a:pt x="101" y="1"/>
                      <a:pt x="1" y="81"/>
                      <a:pt x="1" y="161"/>
                    </a:cubicBezTo>
                    <a:lnTo>
                      <a:pt x="181" y="3266"/>
                    </a:lnTo>
                    <a:cubicBezTo>
                      <a:pt x="181" y="3346"/>
                      <a:pt x="261" y="3426"/>
                      <a:pt x="341" y="3426"/>
                    </a:cubicBezTo>
                    <a:cubicBezTo>
                      <a:pt x="421" y="3426"/>
                      <a:pt x="501" y="3346"/>
                      <a:pt x="501" y="3266"/>
                    </a:cubicBezTo>
                    <a:lnTo>
                      <a:pt x="341" y="161"/>
                    </a:lnTo>
                    <a:cubicBezTo>
                      <a:pt x="341" y="81"/>
                      <a:pt x="261" y="1"/>
                      <a:pt x="181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30" name="Google Shape;3930;p44"/>
              <p:cNvSpPr/>
              <p:nvPr/>
            </p:nvSpPr>
            <p:spPr>
              <a:xfrm>
                <a:off x="2017556" y="4172730"/>
                <a:ext cx="9781" cy="36226"/>
              </a:xfrm>
              <a:custGeom>
                <a:avLst/>
                <a:gdLst/>
                <a:ahLst/>
                <a:cxnLst/>
                <a:rect l="l" t="t" r="r" b="b"/>
                <a:pathLst>
                  <a:path w="341" h="1263" extrusionOk="0">
                    <a:moveTo>
                      <a:pt x="100" y="1"/>
                    </a:moveTo>
                    <a:cubicBezTo>
                      <a:pt x="0" y="1"/>
                      <a:pt x="0" y="81"/>
                      <a:pt x="0" y="161"/>
                    </a:cubicBezTo>
                    <a:lnTo>
                      <a:pt x="100" y="1082"/>
                    </a:lnTo>
                    <a:cubicBezTo>
                      <a:pt x="100" y="1162"/>
                      <a:pt x="100" y="1263"/>
                      <a:pt x="260" y="1263"/>
                    </a:cubicBezTo>
                    <a:cubicBezTo>
                      <a:pt x="341" y="1263"/>
                      <a:pt x="341" y="1162"/>
                      <a:pt x="341" y="1082"/>
                    </a:cubicBezTo>
                    <a:lnTo>
                      <a:pt x="260" y="161"/>
                    </a:lnTo>
                    <a:cubicBezTo>
                      <a:pt x="260" y="81"/>
                      <a:pt x="260" y="1"/>
                      <a:pt x="100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31" name="Google Shape;3931;p44"/>
              <p:cNvSpPr/>
              <p:nvPr/>
            </p:nvSpPr>
            <p:spPr>
              <a:xfrm>
                <a:off x="2039384" y="4266381"/>
                <a:ext cx="14370" cy="81028"/>
              </a:xfrm>
              <a:custGeom>
                <a:avLst/>
                <a:gdLst/>
                <a:ahLst/>
                <a:cxnLst/>
                <a:rect l="l" t="t" r="r" b="b"/>
                <a:pathLst>
                  <a:path w="501" h="2825" extrusionOk="0">
                    <a:moveTo>
                      <a:pt x="160" y="0"/>
                    </a:moveTo>
                    <a:cubicBezTo>
                      <a:pt x="80" y="0"/>
                      <a:pt x="0" y="81"/>
                      <a:pt x="0" y="161"/>
                    </a:cubicBezTo>
                    <a:lnTo>
                      <a:pt x="160" y="2664"/>
                    </a:lnTo>
                    <a:cubicBezTo>
                      <a:pt x="160" y="2744"/>
                      <a:pt x="241" y="2825"/>
                      <a:pt x="341" y="2825"/>
                    </a:cubicBezTo>
                    <a:cubicBezTo>
                      <a:pt x="421" y="2825"/>
                      <a:pt x="501" y="2744"/>
                      <a:pt x="501" y="2664"/>
                    </a:cubicBezTo>
                    <a:lnTo>
                      <a:pt x="341" y="161"/>
                    </a:lnTo>
                    <a:cubicBezTo>
                      <a:pt x="341" y="81"/>
                      <a:pt x="241" y="0"/>
                      <a:pt x="160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32" name="Google Shape;3932;p44"/>
              <p:cNvSpPr/>
              <p:nvPr/>
            </p:nvSpPr>
            <p:spPr>
              <a:xfrm>
                <a:off x="2015233" y="4314053"/>
                <a:ext cx="9809" cy="50022"/>
              </a:xfrm>
              <a:custGeom>
                <a:avLst/>
                <a:gdLst/>
                <a:ahLst/>
                <a:cxnLst/>
                <a:rect l="l" t="t" r="r" b="b"/>
                <a:pathLst>
                  <a:path w="342" h="1744" extrusionOk="0">
                    <a:moveTo>
                      <a:pt x="181" y="1"/>
                    </a:moveTo>
                    <a:cubicBezTo>
                      <a:pt x="81" y="1"/>
                      <a:pt x="1" y="81"/>
                      <a:pt x="1" y="161"/>
                    </a:cubicBezTo>
                    <a:lnTo>
                      <a:pt x="1" y="1583"/>
                    </a:lnTo>
                    <a:cubicBezTo>
                      <a:pt x="1" y="1663"/>
                      <a:pt x="81" y="1743"/>
                      <a:pt x="181" y="1743"/>
                    </a:cubicBezTo>
                    <a:lnTo>
                      <a:pt x="261" y="1743"/>
                    </a:lnTo>
                    <a:cubicBezTo>
                      <a:pt x="341" y="1663"/>
                      <a:pt x="341" y="1663"/>
                      <a:pt x="341" y="1583"/>
                    </a:cubicBezTo>
                    <a:lnTo>
                      <a:pt x="341" y="161"/>
                    </a:lnTo>
                    <a:cubicBezTo>
                      <a:pt x="341" y="81"/>
                      <a:pt x="261" y="1"/>
                      <a:pt x="181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33" name="Google Shape;3933;p44"/>
              <p:cNvSpPr/>
              <p:nvPr/>
            </p:nvSpPr>
            <p:spPr>
              <a:xfrm>
                <a:off x="2082466" y="4182511"/>
                <a:ext cx="14399" cy="47699"/>
              </a:xfrm>
              <a:custGeom>
                <a:avLst/>
                <a:gdLst/>
                <a:ahLst/>
                <a:cxnLst/>
                <a:rect l="l" t="t" r="r" b="b"/>
                <a:pathLst>
                  <a:path w="502" h="1663" extrusionOk="0">
                    <a:moveTo>
                      <a:pt x="161" y="0"/>
                    </a:moveTo>
                    <a:cubicBezTo>
                      <a:pt x="80" y="0"/>
                      <a:pt x="0" y="80"/>
                      <a:pt x="0" y="161"/>
                    </a:cubicBezTo>
                    <a:lnTo>
                      <a:pt x="161" y="1502"/>
                    </a:lnTo>
                    <a:cubicBezTo>
                      <a:pt x="161" y="1583"/>
                      <a:pt x="241" y="1663"/>
                      <a:pt x="341" y="1663"/>
                    </a:cubicBezTo>
                    <a:cubicBezTo>
                      <a:pt x="421" y="1663"/>
                      <a:pt x="501" y="1583"/>
                      <a:pt x="501" y="1502"/>
                    </a:cubicBezTo>
                    <a:lnTo>
                      <a:pt x="341" y="161"/>
                    </a:lnTo>
                    <a:cubicBezTo>
                      <a:pt x="341" y="80"/>
                      <a:pt x="241" y="0"/>
                      <a:pt x="161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34" name="Google Shape;3934;p44"/>
              <p:cNvSpPr/>
              <p:nvPr/>
            </p:nvSpPr>
            <p:spPr>
              <a:xfrm>
                <a:off x="2096837" y="4316348"/>
                <a:ext cx="16665" cy="74144"/>
              </a:xfrm>
              <a:custGeom>
                <a:avLst/>
                <a:gdLst/>
                <a:ahLst/>
                <a:cxnLst/>
                <a:rect l="l" t="t" r="r" b="b"/>
                <a:pathLst>
                  <a:path w="581" h="2585" extrusionOk="0">
                    <a:moveTo>
                      <a:pt x="160" y="1"/>
                    </a:moveTo>
                    <a:cubicBezTo>
                      <a:pt x="80" y="1"/>
                      <a:pt x="0" y="81"/>
                      <a:pt x="0" y="161"/>
                    </a:cubicBezTo>
                    <a:lnTo>
                      <a:pt x="240" y="2505"/>
                    </a:lnTo>
                    <a:cubicBezTo>
                      <a:pt x="240" y="2585"/>
                      <a:pt x="341" y="2585"/>
                      <a:pt x="421" y="2585"/>
                    </a:cubicBezTo>
                    <a:cubicBezTo>
                      <a:pt x="501" y="2585"/>
                      <a:pt x="581" y="2505"/>
                      <a:pt x="581" y="2424"/>
                    </a:cubicBezTo>
                    <a:lnTo>
                      <a:pt x="341" y="81"/>
                    </a:lnTo>
                    <a:cubicBezTo>
                      <a:pt x="341" y="1"/>
                      <a:pt x="240" y="1"/>
                      <a:pt x="160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35" name="Google Shape;3935;p44"/>
              <p:cNvSpPr/>
              <p:nvPr/>
            </p:nvSpPr>
            <p:spPr>
              <a:xfrm>
                <a:off x="2146803" y="4146313"/>
                <a:ext cx="17267" cy="88486"/>
              </a:xfrm>
              <a:custGeom>
                <a:avLst/>
                <a:gdLst/>
                <a:ahLst/>
                <a:cxnLst/>
                <a:rect l="l" t="t" r="r" b="b"/>
                <a:pathLst>
                  <a:path w="602" h="3085" extrusionOk="0">
                    <a:moveTo>
                      <a:pt x="181" y="0"/>
                    </a:moveTo>
                    <a:cubicBezTo>
                      <a:pt x="101" y="0"/>
                      <a:pt x="1" y="81"/>
                      <a:pt x="1" y="181"/>
                    </a:cubicBezTo>
                    <a:lnTo>
                      <a:pt x="261" y="2925"/>
                    </a:lnTo>
                    <a:cubicBezTo>
                      <a:pt x="261" y="3005"/>
                      <a:pt x="341" y="3085"/>
                      <a:pt x="421" y="3085"/>
                    </a:cubicBezTo>
                    <a:cubicBezTo>
                      <a:pt x="501" y="3005"/>
                      <a:pt x="601" y="3005"/>
                      <a:pt x="601" y="2925"/>
                    </a:cubicBezTo>
                    <a:lnTo>
                      <a:pt x="341" y="181"/>
                    </a:lnTo>
                    <a:cubicBezTo>
                      <a:pt x="341" y="81"/>
                      <a:pt x="261" y="0"/>
                      <a:pt x="181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36" name="Google Shape;3936;p44"/>
              <p:cNvSpPr/>
              <p:nvPr/>
            </p:nvSpPr>
            <p:spPr>
              <a:xfrm>
                <a:off x="2096837" y="4256600"/>
                <a:ext cx="14370" cy="38521"/>
              </a:xfrm>
              <a:custGeom>
                <a:avLst/>
                <a:gdLst/>
                <a:ahLst/>
                <a:cxnLst/>
                <a:rect l="l" t="t" r="r" b="b"/>
                <a:pathLst>
                  <a:path w="501" h="1343" extrusionOk="0">
                    <a:moveTo>
                      <a:pt x="160" y="1"/>
                    </a:moveTo>
                    <a:cubicBezTo>
                      <a:pt x="80" y="1"/>
                      <a:pt x="0" y="81"/>
                      <a:pt x="80" y="161"/>
                    </a:cubicBezTo>
                    <a:lnTo>
                      <a:pt x="160" y="1163"/>
                    </a:lnTo>
                    <a:cubicBezTo>
                      <a:pt x="160" y="1243"/>
                      <a:pt x="240" y="1343"/>
                      <a:pt x="341" y="1343"/>
                    </a:cubicBezTo>
                    <a:cubicBezTo>
                      <a:pt x="421" y="1343"/>
                      <a:pt x="501" y="1243"/>
                      <a:pt x="501" y="1163"/>
                    </a:cubicBezTo>
                    <a:lnTo>
                      <a:pt x="341" y="161"/>
                    </a:lnTo>
                    <a:cubicBezTo>
                      <a:pt x="341" y="81"/>
                      <a:pt x="240" y="1"/>
                      <a:pt x="160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37" name="Google Shape;3937;p44"/>
              <p:cNvSpPr/>
              <p:nvPr/>
            </p:nvSpPr>
            <p:spPr>
              <a:xfrm>
                <a:off x="2125549" y="4213518"/>
                <a:ext cx="14399" cy="67260"/>
              </a:xfrm>
              <a:custGeom>
                <a:avLst/>
                <a:gdLst/>
                <a:ahLst/>
                <a:cxnLst/>
                <a:rect l="l" t="t" r="r" b="b"/>
                <a:pathLst>
                  <a:path w="502" h="2345" extrusionOk="0">
                    <a:moveTo>
                      <a:pt x="161" y="1"/>
                    </a:moveTo>
                    <a:cubicBezTo>
                      <a:pt x="81" y="1"/>
                      <a:pt x="1" y="81"/>
                      <a:pt x="1" y="161"/>
                    </a:cubicBezTo>
                    <a:lnTo>
                      <a:pt x="161" y="2164"/>
                    </a:lnTo>
                    <a:cubicBezTo>
                      <a:pt x="161" y="2244"/>
                      <a:pt x="241" y="2344"/>
                      <a:pt x="341" y="2344"/>
                    </a:cubicBezTo>
                    <a:cubicBezTo>
                      <a:pt x="421" y="2344"/>
                      <a:pt x="501" y="2244"/>
                      <a:pt x="501" y="2164"/>
                    </a:cubicBezTo>
                    <a:lnTo>
                      <a:pt x="341" y="161"/>
                    </a:lnTo>
                    <a:cubicBezTo>
                      <a:pt x="341" y="81"/>
                      <a:pt x="241" y="1"/>
                      <a:pt x="161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38" name="Google Shape;3938;p44"/>
              <p:cNvSpPr/>
              <p:nvPr/>
            </p:nvSpPr>
            <p:spPr>
              <a:xfrm>
                <a:off x="2137624" y="4306596"/>
                <a:ext cx="16665" cy="77013"/>
              </a:xfrm>
              <a:custGeom>
                <a:avLst/>
                <a:gdLst/>
                <a:ahLst/>
                <a:cxnLst/>
                <a:rect l="l" t="t" r="r" b="b"/>
                <a:pathLst>
                  <a:path w="581" h="2685" extrusionOk="0">
                    <a:moveTo>
                      <a:pt x="160" y="0"/>
                    </a:moveTo>
                    <a:cubicBezTo>
                      <a:pt x="0" y="101"/>
                      <a:pt x="0" y="101"/>
                      <a:pt x="0" y="261"/>
                    </a:cubicBezTo>
                    <a:lnTo>
                      <a:pt x="240" y="2504"/>
                    </a:lnTo>
                    <a:cubicBezTo>
                      <a:pt x="240" y="2604"/>
                      <a:pt x="321" y="2684"/>
                      <a:pt x="421" y="2684"/>
                    </a:cubicBezTo>
                    <a:cubicBezTo>
                      <a:pt x="501" y="2604"/>
                      <a:pt x="581" y="2504"/>
                      <a:pt x="581" y="2424"/>
                    </a:cubicBezTo>
                    <a:lnTo>
                      <a:pt x="321" y="181"/>
                    </a:lnTo>
                    <a:cubicBezTo>
                      <a:pt x="240" y="101"/>
                      <a:pt x="240" y="0"/>
                      <a:pt x="160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39" name="Google Shape;3939;p44"/>
              <p:cNvSpPr/>
              <p:nvPr/>
            </p:nvSpPr>
            <p:spPr>
              <a:xfrm>
                <a:off x="2195048" y="4177348"/>
                <a:ext cx="16693" cy="148805"/>
              </a:xfrm>
              <a:custGeom>
                <a:avLst/>
                <a:gdLst/>
                <a:ahLst/>
                <a:cxnLst/>
                <a:rect l="l" t="t" r="r" b="b"/>
                <a:pathLst>
                  <a:path w="582" h="5188" extrusionOk="0">
                    <a:moveTo>
                      <a:pt x="81" y="0"/>
                    </a:moveTo>
                    <a:cubicBezTo>
                      <a:pt x="1" y="0"/>
                      <a:pt x="1" y="100"/>
                      <a:pt x="1" y="180"/>
                    </a:cubicBezTo>
                    <a:lnTo>
                      <a:pt x="241" y="5107"/>
                    </a:lnTo>
                    <a:cubicBezTo>
                      <a:pt x="241" y="5187"/>
                      <a:pt x="321" y="5187"/>
                      <a:pt x="422" y="5187"/>
                    </a:cubicBezTo>
                    <a:cubicBezTo>
                      <a:pt x="502" y="5187"/>
                      <a:pt x="582" y="5107"/>
                      <a:pt x="582" y="5007"/>
                    </a:cubicBezTo>
                    <a:lnTo>
                      <a:pt x="241" y="180"/>
                    </a:lnTo>
                    <a:cubicBezTo>
                      <a:pt x="241" y="100"/>
                      <a:pt x="241" y="0"/>
                      <a:pt x="81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40" name="Google Shape;3940;p44"/>
              <p:cNvSpPr/>
              <p:nvPr/>
            </p:nvSpPr>
            <p:spPr>
              <a:xfrm>
                <a:off x="2204256" y="4342794"/>
                <a:ext cx="14399" cy="35652"/>
              </a:xfrm>
              <a:custGeom>
                <a:avLst/>
                <a:gdLst/>
                <a:ahLst/>
                <a:cxnLst/>
                <a:rect l="l" t="t" r="r" b="b"/>
                <a:pathLst>
                  <a:path w="502" h="1243" extrusionOk="0">
                    <a:moveTo>
                      <a:pt x="181" y="0"/>
                    </a:moveTo>
                    <a:cubicBezTo>
                      <a:pt x="101" y="0"/>
                      <a:pt x="0" y="80"/>
                      <a:pt x="101" y="161"/>
                    </a:cubicBezTo>
                    <a:lnTo>
                      <a:pt x="181" y="1082"/>
                    </a:lnTo>
                    <a:cubicBezTo>
                      <a:pt x="181" y="1242"/>
                      <a:pt x="261" y="1242"/>
                      <a:pt x="341" y="1242"/>
                    </a:cubicBezTo>
                    <a:cubicBezTo>
                      <a:pt x="421" y="1242"/>
                      <a:pt x="501" y="1162"/>
                      <a:pt x="421" y="1082"/>
                    </a:cubicBezTo>
                    <a:lnTo>
                      <a:pt x="341" y="80"/>
                    </a:lnTo>
                    <a:cubicBezTo>
                      <a:pt x="341" y="0"/>
                      <a:pt x="261" y="0"/>
                      <a:pt x="181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41" name="Google Shape;3941;p44"/>
              <p:cNvSpPr/>
              <p:nvPr/>
            </p:nvSpPr>
            <p:spPr>
              <a:xfrm>
                <a:off x="2178412" y="4270971"/>
                <a:ext cx="9207" cy="55185"/>
              </a:xfrm>
              <a:custGeom>
                <a:avLst/>
                <a:gdLst/>
                <a:ahLst/>
                <a:cxnLst/>
                <a:rect l="l" t="t" r="r" b="b"/>
                <a:pathLst>
                  <a:path w="321" h="1924" extrusionOk="0">
                    <a:moveTo>
                      <a:pt x="160" y="1"/>
                    </a:moveTo>
                    <a:cubicBezTo>
                      <a:pt x="80" y="1"/>
                      <a:pt x="0" y="81"/>
                      <a:pt x="0" y="161"/>
                    </a:cubicBezTo>
                    <a:lnTo>
                      <a:pt x="0" y="1743"/>
                    </a:lnTo>
                    <a:cubicBezTo>
                      <a:pt x="0" y="1843"/>
                      <a:pt x="80" y="1923"/>
                      <a:pt x="160" y="1923"/>
                    </a:cubicBezTo>
                    <a:cubicBezTo>
                      <a:pt x="240" y="1923"/>
                      <a:pt x="321" y="1843"/>
                      <a:pt x="321" y="1743"/>
                    </a:cubicBezTo>
                    <a:lnTo>
                      <a:pt x="321" y="161"/>
                    </a:lnTo>
                    <a:cubicBezTo>
                      <a:pt x="240" y="81"/>
                      <a:pt x="240" y="1"/>
                      <a:pt x="160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42" name="Google Shape;3942;p44"/>
              <p:cNvSpPr/>
              <p:nvPr/>
            </p:nvSpPr>
            <p:spPr>
              <a:xfrm>
                <a:off x="2221494" y="4139429"/>
                <a:ext cx="14399" cy="37947"/>
              </a:xfrm>
              <a:custGeom>
                <a:avLst/>
                <a:gdLst/>
                <a:ahLst/>
                <a:cxnLst/>
                <a:rect l="l" t="t" r="r" b="b"/>
                <a:pathLst>
                  <a:path w="502" h="1323" extrusionOk="0">
                    <a:moveTo>
                      <a:pt x="161" y="0"/>
                    </a:moveTo>
                    <a:cubicBezTo>
                      <a:pt x="80" y="0"/>
                      <a:pt x="0" y="80"/>
                      <a:pt x="0" y="160"/>
                    </a:cubicBezTo>
                    <a:lnTo>
                      <a:pt x="161" y="1242"/>
                    </a:lnTo>
                    <a:cubicBezTo>
                      <a:pt x="161" y="1322"/>
                      <a:pt x="241" y="1322"/>
                      <a:pt x="321" y="1322"/>
                    </a:cubicBezTo>
                    <a:cubicBezTo>
                      <a:pt x="401" y="1322"/>
                      <a:pt x="501" y="1242"/>
                      <a:pt x="401" y="1162"/>
                    </a:cubicBezTo>
                    <a:lnTo>
                      <a:pt x="321" y="80"/>
                    </a:lnTo>
                    <a:cubicBezTo>
                      <a:pt x="321" y="0"/>
                      <a:pt x="241" y="0"/>
                      <a:pt x="161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43" name="Google Shape;3943;p44"/>
              <p:cNvSpPr/>
              <p:nvPr/>
            </p:nvSpPr>
            <p:spPr>
              <a:xfrm>
                <a:off x="2221494" y="4227888"/>
                <a:ext cx="14399" cy="88486"/>
              </a:xfrm>
              <a:custGeom>
                <a:avLst/>
                <a:gdLst/>
                <a:ahLst/>
                <a:cxnLst/>
                <a:rect l="l" t="t" r="r" b="b"/>
                <a:pathLst>
                  <a:path w="502" h="3085" extrusionOk="0">
                    <a:moveTo>
                      <a:pt x="161" y="1"/>
                    </a:moveTo>
                    <a:cubicBezTo>
                      <a:pt x="80" y="1"/>
                      <a:pt x="0" y="81"/>
                      <a:pt x="0" y="161"/>
                    </a:cubicBezTo>
                    <a:lnTo>
                      <a:pt x="241" y="2925"/>
                    </a:lnTo>
                    <a:cubicBezTo>
                      <a:pt x="241" y="3005"/>
                      <a:pt x="321" y="3085"/>
                      <a:pt x="401" y="3085"/>
                    </a:cubicBezTo>
                    <a:cubicBezTo>
                      <a:pt x="501" y="3085"/>
                      <a:pt x="501" y="3005"/>
                      <a:pt x="501" y="2925"/>
                    </a:cubicBezTo>
                    <a:lnTo>
                      <a:pt x="321" y="161"/>
                    </a:lnTo>
                    <a:cubicBezTo>
                      <a:pt x="321" y="81"/>
                      <a:pt x="241" y="1"/>
                      <a:pt x="161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44" name="Google Shape;3944;p44"/>
              <p:cNvSpPr/>
              <p:nvPr/>
            </p:nvSpPr>
            <p:spPr>
              <a:xfrm>
                <a:off x="2252501" y="4316348"/>
                <a:ext cx="14399" cy="71850"/>
              </a:xfrm>
              <a:custGeom>
                <a:avLst/>
                <a:gdLst/>
                <a:ahLst/>
                <a:cxnLst/>
                <a:rect l="l" t="t" r="r" b="b"/>
                <a:pathLst>
                  <a:path w="502" h="2505" extrusionOk="0">
                    <a:moveTo>
                      <a:pt x="161" y="1"/>
                    </a:moveTo>
                    <a:cubicBezTo>
                      <a:pt x="81" y="1"/>
                      <a:pt x="1" y="81"/>
                      <a:pt x="1" y="161"/>
                    </a:cubicBezTo>
                    <a:lnTo>
                      <a:pt x="161" y="2344"/>
                    </a:lnTo>
                    <a:cubicBezTo>
                      <a:pt x="161" y="2424"/>
                      <a:pt x="241" y="2505"/>
                      <a:pt x="321" y="2505"/>
                    </a:cubicBezTo>
                    <a:cubicBezTo>
                      <a:pt x="421" y="2505"/>
                      <a:pt x="502" y="2424"/>
                      <a:pt x="502" y="2344"/>
                    </a:cubicBezTo>
                    <a:lnTo>
                      <a:pt x="321" y="81"/>
                    </a:lnTo>
                    <a:cubicBezTo>
                      <a:pt x="321" y="1"/>
                      <a:pt x="241" y="1"/>
                      <a:pt x="161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45" name="Google Shape;3945;p44"/>
              <p:cNvSpPr/>
              <p:nvPr/>
            </p:nvSpPr>
            <p:spPr>
              <a:xfrm>
                <a:off x="2505861" y="4104579"/>
                <a:ext cx="17267" cy="77959"/>
              </a:xfrm>
              <a:custGeom>
                <a:avLst/>
                <a:gdLst/>
                <a:ahLst/>
                <a:cxnLst/>
                <a:rect l="l" t="t" r="r" b="b"/>
                <a:pathLst>
                  <a:path w="602" h="2718" extrusionOk="0">
                    <a:moveTo>
                      <a:pt x="234" y="1"/>
                    </a:moveTo>
                    <a:cubicBezTo>
                      <a:pt x="220" y="1"/>
                      <a:pt x="204" y="11"/>
                      <a:pt x="181" y="33"/>
                    </a:cubicBezTo>
                    <a:cubicBezTo>
                      <a:pt x="1" y="33"/>
                      <a:pt x="1" y="134"/>
                      <a:pt x="1" y="214"/>
                    </a:cubicBezTo>
                    <a:lnTo>
                      <a:pt x="261" y="2637"/>
                    </a:lnTo>
                    <a:cubicBezTo>
                      <a:pt x="261" y="2717"/>
                      <a:pt x="341" y="2717"/>
                      <a:pt x="421" y="2717"/>
                    </a:cubicBezTo>
                    <a:cubicBezTo>
                      <a:pt x="501" y="2717"/>
                      <a:pt x="601" y="2637"/>
                      <a:pt x="601" y="2537"/>
                    </a:cubicBezTo>
                    <a:lnTo>
                      <a:pt x="341" y="134"/>
                    </a:lnTo>
                    <a:cubicBezTo>
                      <a:pt x="284" y="62"/>
                      <a:pt x="267" y="1"/>
                      <a:pt x="234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46" name="Google Shape;3946;p44"/>
              <p:cNvSpPr/>
              <p:nvPr/>
            </p:nvSpPr>
            <p:spPr>
              <a:xfrm>
                <a:off x="2525394" y="4234772"/>
                <a:ext cx="18988" cy="105752"/>
              </a:xfrm>
              <a:custGeom>
                <a:avLst/>
                <a:gdLst/>
                <a:ahLst/>
                <a:cxnLst/>
                <a:rect l="l" t="t" r="r" b="b"/>
                <a:pathLst>
                  <a:path w="662" h="3687" extrusionOk="0">
                    <a:moveTo>
                      <a:pt x="161" y="1"/>
                    </a:moveTo>
                    <a:cubicBezTo>
                      <a:pt x="81" y="1"/>
                      <a:pt x="1" y="101"/>
                      <a:pt x="1" y="181"/>
                    </a:cubicBezTo>
                    <a:lnTo>
                      <a:pt x="321" y="3606"/>
                    </a:lnTo>
                    <a:cubicBezTo>
                      <a:pt x="321" y="3686"/>
                      <a:pt x="421" y="3686"/>
                      <a:pt x="501" y="3686"/>
                    </a:cubicBezTo>
                    <a:cubicBezTo>
                      <a:pt x="581" y="3686"/>
                      <a:pt x="661" y="3606"/>
                      <a:pt x="661" y="3506"/>
                    </a:cubicBezTo>
                    <a:lnTo>
                      <a:pt x="321" y="181"/>
                    </a:lnTo>
                    <a:cubicBezTo>
                      <a:pt x="321" y="101"/>
                      <a:pt x="241" y="1"/>
                      <a:pt x="161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47" name="Google Shape;3947;p44"/>
              <p:cNvSpPr/>
              <p:nvPr/>
            </p:nvSpPr>
            <p:spPr>
              <a:xfrm>
                <a:off x="2556429" y="4148608"/>
                <a:ext cx="21282" cy="105724"/>
              </a:xfrm>
              <a:custGeom>
                <a:avLst/>
                <a:gdLst/>
                <a:ahLst/>
                <a:cxnLst/>
                <a:rect l="l" t="t" r="r" b="b"/>
                <a:pathLst>
                  <a:path w="742" h="3686" extrusionOk="0">
                    <a:moveTo>
                      <a:pt x="160" y="1"/>
                    </a:moveTo>
                    <a:cubicBezTo>
                      <a:pt x="80" y="1"/>
                      <a:pt x="0" y="101"/>
                      <a:pt x="0" y="181"/>
                    </a:cubicBezTo>
                    <a:cubicBezTo>
                      <a:pt x="0" y="1262"/>
                      <a:pt x="160" y="2424"/>
                      <a:pt x="421" y="3506"/>
                    </a:cubicBezTo>
                    <a:cubicBezTo>
                      <a:pt x="421" y="3606"/>
                      <a:pt x="501" y="3686"/>
                      <a:pt x="581" y="3686"/>
                    </a:cubicBezTo>
                    <a:cubicBezTo>
                      <a:pt x="661" y="3606"/>
                      <a:pt x="741" y="3506"/>
                      <a:pt x="661" y="3426"/>
                    </a:cubicBezTo>
                    <a:cubicBezTo>
                      <a:pt x="421" y="2344"/>
                      <a:pt x="341" y="1262"/>
                      <a:pt x="341" y="181"/>
                    </a:cubicBezTo>
                    <a:cubicBezTo>
                      <a:pt x="341" y="101"/>
                      <a:pt x="240" y="1"/>
                      <a:pt x="160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48" name="Google Shape;3948;p44"/>
              <p:cNvSpPr/>
              <p:nvPr/>
            </p:nvSpPr>
            <p:spPr>
              <a:xfrm>
                <a:off x="2589731" y="4103231"/>
                <a:ext cx="14399" cy="48273"/>
              </a:xfrm>
              <a:custGeom>
                <a:avLst/>
                <a:gdLst/>
                <a:ahLst/>
                <a:cxnLst/>
                <a:rect l="l" t="t" r="r" b="b"/>
                <a:pathLst>
                  <a:path w="502" h="1683" extrusionOk="0">
                    <a:moveTo>
                      <a:pt x="81" y="0"/>
                    </a:moveTo>
                    <a:cubicBezTo>
                      <a:pt x="1" y="0"/>
                      <a:pt x="1" y="80"/>
                      <a:pt x="1" y="181"/>
                    </a:cubicBezTo>
                    <a:lnTo>
                      <a:pt x="181" y="1502"/>
                    </a:lnTo>
                    <a:cubicBezTo>
                      <a:pt x="181" y="1583"/>
                      <a:pt x="261" y="1683"/>
                      <a:pt x="341" y="1683"/>
                    </a:cubicBezTo>
                    <a:cubicBezTo>
                      <a:pt x="421" y="1583"/>
                      <a:pt x="501" y="1502"/>
                      <a:pt x="501" y="1422"/>
                    </a:cubicBezTo>
                    <a:lnTo>
                      <a:pt x="341" y="181"/>
                    </a:lnTo>
                    <a:cubicBezTo>
                      <a:pt x="261" y="80"/>
                      <a:pt x="261" y="0"/>
                      <a:pt x="81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49" name="Google Shape;3949;p44"/>
              <p:cNvSpPr/>
              <p:nvPr/>
            </p:nvSpPr>
            <p:spPr>
              <a:xfrm>
                <a:off x="2606396" y="4186154"/>
                <a:ext cx="21856" cy="127924"/>
              </a:xfrm>
              <a:custGeom>
                <a:avLst/>
                <a:gdLst/>
                <a:ahLst/>
                <a:cxnLst/>
                <a:rect l="l" t="t" r="r" b="b"/>
                <a:pathLst>
                  <a:path w="762" h="4460" extrusionOk="0">
                    <a:moveTo>
                      <a:pt x="249" y="0"/>
                    </a:moveTo>
                    <a:cubicBezTo>
                      <a:pt x="228" y="0"/>
                      <a:pt x="204" y="10"/>
                      <a:pt x="181" y="34"/>
                    </a:cubicBezTo>
                    <a:cubicBezTo>
                      <a:pt x="101" y="34"/>
                      <a:pt x="1" y="114"/>
                      <a:pt x="1" y="194"/>
                    </a:cubicBezTo>
                    <a:lnTo>
                      <a:pt x="421" y="4300"/>
                    </a:lnTo>
                    <a:cubicBezTo>
                      <a:pt x="421" y="4380"/>
                      <a:pt x="501" y="4460"/>
                      <a:pt x="601" y="4460"/>
                    </a:cubicBezTo>
                    <a:cubicBezTo>
                      <a:pt x="682" y="4460"/>
                      <a:pt x="762" y="4380"/>
                      <a:pt x="762" y="4300"/>
                    </a:cubicBezTo>
                    <a:lnTo>
                      <a:pt x="341" y="114"/>
                    </a:lnTo>
                    <a:cubicBezTo>
                      <a:pt x="341" y="57"/>
                      <a:pt x="301" y="0"/>
                      <a:pt x="249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50" name="Google Shape;3950;p44"/>
              <p:cNvSpPr/>
              <p:nvPr/>
            </p:nvSpPr>
            <p:spPr>
              <a:xfrm>
                <a:off x="2582847" y="4289930"/>
                <a:ext cx="9207" cy="33931"/>
              </a:xfrm>
              <a:custGeom>
                <a:avLst/>
                <a:gdLst/>
                <a:ahLst/>
                <a:cxnLst/>
                <a:rect l="l" t="t" r="r" b="b"/>
                <a:pathLst>
                  <a:path w="321" h="1183" extrusionOk="0">
                    <a:moveTo>
                      <a:pt x="161" y="1"/>
                    </a:moveTo>
                    <a:cubicBezTo>
                      <a:pt x="80" y="1"/>
                      <a:pt x="0" y="81"/>
                      <a:pt x="0" y="181"/>
                    </a:cubicBezTo>
                    <a:lnTo>
                      <a:pt x="0" y="1002"/>
                    </a:lnTo>
                    <a:cubicBezTo>
                      <a:pt x="0" y="1082"/>
                      <a:pt x="80" y="1182"/>
                      <a:pt x="161" y="1182"/>
                    </a:cubicBezTo>
                    <a:cubicBezTo>
                      <a:pt x="241" y="1182"/>
                      <a:pt x="321" y="1082"/>
                      <a:pt x="321" y="1002"/>
                    </a:cubicBezTo>
                    <a:lnTo>
                      <a:pt x="321" y="181"/>
                    </a:lnTo>
                    <a:cubicBezTo>
                      <a:pt x="321" y="81"/>
                      <a:pt x="241" y="1"/>
                      <a:pt x="161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51" name="Google Shape;3951;p44"/>
              <p:cNvSpPr/>
              <p:nvPr/>
            </p:nvSpPr>
            <p:spPr>
              <a:xfrm>
                <a:off x="2649478" y="4100936"/>
                <a:ext cx="17267" cy="74116"/>
              </a:xfrm>
              <a:custGeom>
                <a:avLst/>
                <a:gdLst/>
                <a:ahLst/>
                <a:cxnLst/>
                <a:rect l="l" t="t" r="r" b="b"/>
                <a:pathLst>
                  <a:path w="602" h="2584" extrusionOk="0">
                    <a:moveTo>
                      <a:pt x="181" y="0"/>
                    </a:moveTo>
                    <a:cubicBezTo>
                      <a:pt x="101" y="0"/>
                      <a:pt x="1" y="80"/>
                      <a:pt x="1" y="160"/>
                    </a:cubicBezTo>
                    <a:lnTo>
                      <a:pt x="261" y="2424"/>
                    </a:lnTo>
                    <a:cubicBezTo>
                      <a:pt x="261" y="2504"/>
                      <a:pt x="341" y="2584"/>
                      <a:pt x="421" y="2584"/>
                    </a:cubicBezTo>
                    <a:cubicBezTo>
                      <a:pt x="501" y="2584"/>
                      <a:pt x="602" y="2504"/>
                      <a:pt x="501" y="2424"/>
                    </a:cubicBezTo>
                    <a:lnTo>
                      <a:pt x="341" y="160"/>
                    </a:lnTo>
                    <a:cubicBezTo>
                      <a:pt x="341" y="80"/>
                      <a:pt x="261" y="0"/>
                      <a:pt x="181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52" name="Google Shape;3952;p44"/>
              <p:cNvSpPr/>
              <p:nvPr/>
            </p:nvSpPr>
            <p:spPr>
              <a:xfrm>
                <a:off x="2671306" y="4213518"/>
                <a:ext cx="18988" cy="95972"/>
              </a:xfrm>
              <a:custGeom>
                <a:avLst/>
                <a:gdLst/>
                <a:ahLst/>
                <a:cxnLst/>
                <a:rect l="l" t="t" r="r" b="b"/>
                <a:pathLst>
                  <a:path w="662" h="3346" extrusionOk="0">
                    <a:moveTo>
                      <a:pt x="161" y="1"/>
                    </a:moveTo>
                    <a:cubicBezTo>
                      <a:pt x="81" y="1"/>
                      <a:pt x="1" y="81"/>
                      <a:pt x="1" y="161"/>
                    </a:cubicBezTo>
                    <a:lnTo>
                      <a:pt x="341" y="3245"/>
                    </a:lnTo>
                    <a:cubicBezTo>
                      <a:pt x="341" y="3346"/>
                      <a:pt x="421" y="3346"/>
                      <a:pt x="502" y="3346"/>
                    </a:cubicBezTo>
                    <a:cubicBezTo>
                      <a:pt x="582" y="3346"/>
                      <a:pt x="662" y="3245"/>
                      <a:pt x="662" y="3165"/>
                    </a:cubicBezTo>
                    <a:lnTo>
                      <a:pt x="341" y="161"/>
                    </a:lnTo>
                    <a:cubicBezTo>
                      <a:pt x="341" y="81"/>
                      <a:pt x="241" y="1"/>
                      <a:pt x="161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53" name="Google Shape;3953;p44"/>
              <p:cNvSpPr/>
              <p:nvPr/>
            </p:nvSpPr>
            <p:spPr>
              <a:xfrm>
                <a:off x="2692560" y="4108394"/>
                <a:ext cx="9809" cy="64364"/>
              </a:xfrm>
              <a:custGeom>
                <a:avLst/>
                <a:gdLst/>
                <a:ahLst/>
                <a:cxnLst/>
                <a:rect l="l" t="t" r="r" b="b"/>
                <a:pathLst>
                  <a:path w="342" h="2244" extrusionOk="0">
                    <a:moveTo>
                      <a:pt x="181" y="1"/>
                    </a:moveTo>
                    <a:cubicBezTo>
                      <a:pt x="101" y="1"/>
                      <a:pt x="1" y="81"/>
                      <a:pt x="1" y="161"/>
                    </a:cubicBezTo>
                    <a:lnTo>
                      <a:pt x="1" y="2084"/>
                    </a:lnTo>
                    <a:cubicBezTo>
                      <a:pt x="1" y="2164"/>
                      <a:pt x="101" y="2244"/>
                      <a:pt x="181" y="2244"/>
                    </a:cubicBezTo>
                    <a:cubicBezTo>
                      <a:pt x="261" y="2244"/>
                      <a:pt x="341" y="2164"/>
                      <a:pt x="341" y="2084"/>
                    </a:cubicBezTo>
                    <a:lnTo>
                      <a:pt x="341" y="161"/>
                    </a:lnTo>
                    <a:cubicBezTo>
                      <a:pt x="341" y="81"/>
                      <a:pt x="261" y="1"/>
                      <a:pt x="181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54" name="Google Shape;3954;p44"/>
              <p:cNvSpPr/>
              <p:nvPr/>
            </p:nvSpPr>
            <p:spPr>
              <a:xfrm>
                <a:off x="2709799" y="4180217"/>
                <a:ext cx="23577" cy="119520"/>
              </a:xfrm>
              <a:custGeom>
                <a:avLst/>
                <a:gdLst/>
                <a:ahLst/>
                <a:cxnLst/>
                <a:rect l="l" t="t" r="r" b="b"/>
                <a:pathLst>
                  <a:path w="822" h="4167" extrusionOk="0">
                    <a:moveTo>
                      <a:pt x="161" y="0"/>
                    </a:moveTo>
                    <a:cubicBezTo>
                      <a:pt x="81" y="0"/>
                      <a:pt x="1" y="80"/>
                      <a:pt x="1" y="160"/>
                    </a:cubicBezTo>
                    <a:lnTo>
                      <a:pt x="501" y="4006"/>
                    </a:lnTo>
                    <a:cubicBezTo>
                      <a:pt x="501" y="4086"/>
                      <a:pt x="582" y="4166"/>
                      <a:pt x="662" y="4166"/>
                    </a:cubicBezTo>
                    <a:cubicBezTo>
                      <a:pt x="742" y="4166"/>
                      <a:pt x="822" y="4086"/>
                      <a:pt x="822" y="4006"/>
                    </a:cubicBezTo>
                    <a:lnTo>
                      <a:pt x="742" y="3826"/>
                    </a:lnTo>
                    <a:lnTo>
                      <a:pt x="742" y="3746"/>
                    </a:lnTo>
                    <a:lnTo>
                      <a:pt x="321" y="80"/>
                    </a:lnTo>
                    <a:cubicBezTo>
                      <a:pt x="321" y="0"/>
                      <a:pt x="241" y="0"/>
                      <a:pt x="161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55" name="Google Shape;3955;p44"/>
              <p:cNvSpPr/>
              <p:nvPr/>
            </p:nvSpPr>
            <p:spPr>
              <a:xfrm>
                <a:off x="2735671" y="4110688"/>
                <a:ext cx="14370" cy="47728"/>
              </a:xfrm>
              <a:custGeom>
                <a:avLst/>
                <a:gdLst/>
                <a:ahLst/>
                <a:cxnLst/>
                <a:rect l="l" t="t" r="r" b="b"/>
                <a:pathLst>
                  <a:path w="501" h="1664" extrusionOk="0">
                    <a:moveTo>
                      <a:pt x="100" y="1"/>
                    </a:moveTo>
                    <a:cubicBezTo>
                      <a:pt x="0" y="1"/>
                      <a:pt x="0" y="81"/>
                      <a:pt x="0" y="161"/>
                    </a:cubicBezTo>
                    <a:lnTo>
                      <a:pt x="180" y="1503"/>
                    </a:lnTo>
                    <a:cubicBezTo>
                      <a:pt x="180" y="1583"/>
                      <a:pt x="260" y="1663"/>
                      <a:pt x="341" y="1663"/>
                    </a:cubicBezTo>
                    <a:cubicBezTo>
                      <a:pt x="421" y="1663"/>
                      <a:pt x="501" y="1583"/>
                      <a:pt x="501" y="1503"/>
                    </a:cubicBezTo>
                    <a:lnTo>
                      <a:pt x="260" y="161"/>
                    </a:lnTo>
                    <a:cubicBezTo>
                      <a:pt x="260" y="81"/>
                      <a:pt x="180" y="1"/>
                      <a:pt x="100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56" name="Google Shape;3956;p44"/>
              <p:cNvSpPr/>
              <p:nvPr/>
            </p:nvSpPr>
            <p:spPr>
              <a:xfrm>
                <a:off x="2745424" y="4191690"/>
                <a:ext cx="24151" cy="89088"/>
              </a:xfrm>
              <a:custGeom>
                <a:avLst/>
                <a:gdLst/>
                <a:ahLst/>
                <a:cxnLst/>
                <a:rect l="l" t="t" r="r" b="b"/>
                <a:pathLst>
                  <a:path w="842" h="3106" extrusionOk="0">
                    <a:moveTo>
                      <a:pt x="161" y="1"/>
                    </a:moveTo>
                    <a:cubicBezTo>
                      <a:pt x="81" y="101"/>
                      <a:pt x="1" y="181"/>
                      <a:pt x="1" y="261"/>
                    </a:cubicBezTo>
                    <a:lnTo>
                      <a:pt x="501" y="2925"/>
                    </a:lnTo>
                    <a:cubicBezTo>
                      <a:pt x="581" y="3005"/>
                      <a:pt x="581" y="3105"/>
                      <a:pt x="661" y="3105"/>
                    </a:cubicBezTo>
                    <a:cubicBezTo>
                      <a:pt x="762" y="3005"/>
                      <a:pt x="842" y="3005"/>
                      <a:pt x="842" y="2925"/>
                    </a:cubicBezTo>
                    <a:lnTo>
                      <a:pt x="842" y="2765"/>
                    </a:lnTo>
                    <a:lnTo>
                      <a:pt x="842" y="2685"/>
                    </a:lnTo>
                    <a:lnTo>
                      <a:pt x="341" y="181"/>
                    </a:lnTo>
                    <a:cubicBezTo>
                      <a:pt x="341" y="101"/>
                      <a:pt x="261" y="1"/>
                      <a:pt x="161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57" name="Google Shape;3957;p44"/>
              <p:cNvSpPr/>
              <p:nvPr/>
            </p:nvSpPr>
            <p:spPr>
              <a:xfrm>
                <a:off x="2788506" y="4112036"/>
                <a:ext cx="16693" cy="46380"/>
              </a:xfrm>
              <a:custGeom>
                <a:avLst/>
                <a:gdLst/>
                <a:ahLst/>
                <a:cxnLst/>
                <a:rect l="l" t="t" r="r" b="b"/>
                <a:pathLst>
                  <a:path w="582" h="1617" extrusionOk="0">
                    <a:moveTo>
                      <a:pt x="242" y="1"/>
                    </a:moveTo>
                    <a:cubicBezTo>
                      <a:pt x="218" y="1"/>
                      <a:pt x="190" y="10"/>
                      <a:pt x="161" y="34"/>
                    </a:cubicBezTo>
                    <a:cubicBezTo>
                      <a:pt x="81" y="34"/>
                      <a:pt x="1" y="114"/>
                      <a:pt x="81" y="194"/>
                    </a:cubicBezTo>
                    <a:lnTo>
                      <a:pt x="261" y="1536"/>
                    </a:lnTo>
                    <a:cubicBezTo>
                      <a:pt x="261" y="1616"/>
                      <a:pt x="341" y="1616"/>
                      <a:pt x="421" y="1616"/>
                    </a:cubicBezTo>
                    <a:cubicBezTo>
                      <a:pt x="501" y="1616"/>
                      <a:pt x="582" y="1536"/>
                      <a:pt x="582" y="1456"/>
                    </a:cubicBezTo>
                    <a:lnTo>
                      <a:pt x="341" y="114"/>
                    </a:lnTo>
                    <a:cubicBezTo>
                      <a:pt x="341" y="57"/>
                      <a:pt x="301" y="1"/>
                      <a:pt x="242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58" name="Google Shape;3958;p44"/>
              <p:cNvSpPr/>
              <p:nvPr/>
            </p:nvSpPr>
            <p:spPr>
              <a:xfrm>
                <a:off x="2802876" y="4208929"/>
                <a:ext cx="24151" cy="88514"/>
              </a:xfrm>
              <a:custGeom>
                <a:avLst/>
                <a:gdLst/>
                <a:ahLst/>
                <a:cxnLst/>
                <a:rect l="l" t="t" r="r" b="b"/>
                <a:pathLst>
                  <a:path w="842" h="3086" extrusionOk="0">
                    <a:moveTo>
                      <a:pt x="161" y="1"/>
                    </a:moveTo>
                    <a:cubicBezTo>
                      <a:pt x="81" y="1"/>
                      <a:pt x="0" y="81"/>
                      <a:pt x="0" y="161"/>
                    </a:cubicBezTo>
                    <a:lnTo>
                      <a:pt x="501" y="2905"/>
                    </a:lnTo>
                    <a:cubicBezTo>
                      <a:pt x="501" y="3005"/>
                      <a:pt x="581" y="3085"/>
                      <a:pt x="661" y="3085"/>
                    </a:cubicBezTo>
                    <a:cubicBezTo>
                      <a:pt x="761" y="3085"/>
                      <a:pt x="842" y="3005"/>
                      <a:pt x="842" y="2905"/>
                    </a:cubicBezTo>
                    <a:lnTo>
                      <a:pt x="341" y="161"/>
                    </a:lnTo>
                    <a:cubicBezTo>
                      <a:pt x="341" y="81"/>
                      <a:pt x="261" y="1"/>
                      <a:pt x="161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59" name="Google Shape;3959;p44"/>
              <p:cNvSpPr/>
              <p:nvPr/>
            </p:nvSpPr>
            <p:spPr>
              <a:xfrm>
                <a:off x="2826999" y="4112983"/>
                <a:ext cx="12104" cy="45433"/>
              </a:xfrm>
              <a:custGeom>
                <a:avLst/>
                <a:gdLst/>
                <a:ahLst/>
                <a:cxnLst/>
                <a:rect l="l" t="t" r="r" b="b"/>
                <a:pathLst>
                  <a:path w="422" h="1584" extrusionOk="0">
                    <a:moveTo>
                      <a:pt x="81" y="1"/>
                    </a:moveTo>
                    <a:cubicBezTo>
                      <a:pt x="1" y="1"/>
                      <a:pt x="1" y="81"/>
                      <a:pt x="1" y="161"/>
                    </a:cubicBezTo>
                    <a:lnTo>
                      <a:pt x="81" y="1423"/>
                    </a:lnTo>
                    <a:cubicBezTo>
                      <a:pt x="81" y="1583"/>
                      <a:pt x="161" y="1583"/>
                      <a:pt x="241" y="1583"/>
                    </a:cubicBezTo>
                    <a:cubicBezTo>
                      <a:pt x="321" y="1583"/>
                      <a:pt x="421" y="1503"/>
                      <a:pt x="421" y="1423"/>
                    </a:cubicBezTo>
                    <a:lnTo>
                      <a:pt x="241" y="161"/>
                    </a:lnTo>
                    <a:cubicBezTo>
                      <a:pt x="241" y="81"/>
                      <a:pt x="161" y="1"/>
                      <a:pt x="81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60" name="Google Shape;3960;p44"/>
              <p:cNvSpPr/>
              <p:nvPr/>
            </p:nvSpPr>
            <p:spPr>
              <a:xfrm>
                <a:off x="2833883" y="4208929"/>
                <a:ext cx="21885" cy="81028"/>
              </a:xfrm>
              <a:custGeom>
                <a:avLst/>
                <a:gdLst/>
                <a:ahLst/>
                <a:cxnLst/>
                <a:rect l="l" t="t" r="r" b="b"/>
                <a:pathLst>
                  <a:path w="763" h="2825" extrusionOk="0">
                    <a:moveTo>
                      <a:pt x="181" y="1"/>
                    </a:moveTo>
                    <a:cubicBezTo>
                      <a:pt x="81" y="1"/>
                      <a:pt x="1" y="81"/>
                      <a:pt x="1" y="161"/>
                    </a:cubicBezTo>
                    <a:lnTo>
                      <a:pt x="422" y="2664"/>
                    </a:lnTo>
                    <a:cubicBezTo>
                      <a:pt x="422" y="2745"/>
                      <a:pt x="502" y="2825"/>
                      <a:pt x="582" y="2825"/>
                    </a:cubicBezTo>
                    <a:cubicBezTo>
                      <a:pt x="682" y="2745"/>
                      <a:pt x="762" y="2745"/>
                      <a:pt x="762" y="2584"/>
                    </a:cubicBezTo>
                    <a:lnTo>
                      <a:pt x="341" y="161"/>
                    </a:lnTo>
                    <a:cubicBezTo>
                      <a:pt x="341" y="81"/>
                      <a:pt x="261" y="1"/>
                      <a:pt x="181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61" name="Google Shape;3961;p44"/>
              <p:cNvSpPr/>
              <p:nvPr/>
            </p:nvSpPr>
            <p:spPr>
              <a:xfrm>
                <a:off x="2781622" y="4254306"/>
                <a:ext cx="14399" cy="50022"/>
              </a:xfrm>
              <a:custGeom>
                <a:avLst/>
                <a:gdLst/>
                <a:ahLst/>
                <a:cxnLst/>
                <a:rect l="l" t="t" r="r" b="b"/>
                <a:pathLst>
                  <a:path w="502" h="1744" extrusionOk="0">
                    <a:moveTo>
                      <a:pt x="161" y="1"/>
                    </a:moveTo>
                    <a:cubicBezTo>
                      <a:pt x="80" y="1"/>
                      <a:pt x="0" y="81"/>
                      <a:pt x="0" y="161"/>
                    </a:cubicBezTo>
                    <a:lnTo>
                      <a:pt x="241" y="1663"/>
                    </a:lnTo>
                    <a:cubicBezTo>
                      <a:pt x="241" y="1743"/>
                      <a:pt x="321" y="1743"/>
                      <a:pt x="401" y="1743"/>
                    </a:cubicBezTo>
                    <a:cubicBezTo>
                      <a:pt x="501" y="1743"/>
                      <a:pt x="501" y="1663"/>
                      <a:pt x="501" y="1583"/>
                    </a:cubicBezTo>
                    <a:lnTo>
                      <a:pt x="321" y="161"/>
                    </a:lnTo>
                    <a:cubicBezTo>
                      <a:pt x="321" y="81"/>
                      <a:pt x="241" y="1"/>
                      <a:pt x="161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3962" name="Google Shape;3962;p44"/>
            <p:cNvGrpSpPr/>
            <p:nvPr/>
          </p:nvGrpSpPr>
          <p:grpSpPr>
            <a:xfrm>
              <a:off x="163347" y="1308783"/>
              <a:ext cx="3045592" cy="4163166"/>
              <a:chOff x="601675" y="3296425"/>
              <a:chExt cx="1446356" cy="1977093"/>
            </a:xfrm>
          </p:grpSpPr>
          <p:sp>
            <p:nvSpPr>
              <p:cNvPr id="3963" name="Google Shape;3963;p44"/>
              <p:cNvSpPr/>
              <p:nvPr/>
            </p:nvSpPr>
            <p:spPr>
              <a:xfrm>
                <a:off x="1214644" y="4832166"/>
                <a:ext cx="257075" cy="441353"/>
              </a:xfrm>
              <a:custGeom>
                <a:avLst/>
                <a:gdLst/>
                <a:ahLst/>
                <a:cxnLst/>
                <a:rect l="l" t="t" r="r" b="b"/>
                <a:pathLst>
                  <a:path w="8055" h="13829" extrusionOk="0">
                    <a:moveTo>
                      <a:pt x="0" y="0"/>
                    </a:moveTo>
                    <a:lnTo>
                      <a:pt x="0" y="12490"/>
                    </a:lnTo>
                    <a:cubicBezTo>
                      <a:pt x="0" y="13209"/>
                      <a:pt x="1859" y="13828"/>
                      <a:pt x="4040" y="13828"/>
                    </a:cubicBezTo>
                    <a:cubicBezTo>
                      <a:pt x="6295" y="13828"/>
                      <a:pt x="8054" y="13209"/>
                      <a:pt x="8054" y="12490"/>
                    </a:cubicBezTo>
                    <a:lnTo>
                      <a:pt x="8054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64" name="Google Shape;3964;p44"/>
              <p:cNvSpPr/>
              <p:nvPr/>
            </p:nvSpPr>
            <p:spPr>
              <a:xfrm>
                <a:off x="601675" y="3909011"/>
                <a:ext cx="1446356" cy="1102376"/>
              </a:xfrm>
              <a:custGeom>
                <a:avLst/>
                <a:gdLst/>
                <a:ahLst/>
                <a:cxnLst/>
                <a:rect l="l" t="t" r="r" b="b"/>
                <a:pathLst>
                  <a:path w="45319" h="34541" extrusionOk="0">
                    <a:moveTo>
                      <a:pt x="25054" y="1"/>
                    </a:moveTo>
                    <a:cubicBezTo>
                      <a:pt x="23814" y="1"/>
                      <a:pt x="22469" y="266"/>
                      <a:pt x="20966" y="749"/>
                    </a:cubicBezTo>
                    <a:cubicBezTo>
                      <a:pt x="16109" y="2186"/>
                      <a:pt x="4437" y="19112"/>
                      <a:pt x="4437" y="19112"/>
                    </a:cubicBezTo>
                    <a:cubicBezTo>
                      <a:pt x="1760" y="22928"/>
                      <a:pt x="1" y="27166"/>
                      <a:pt x="3619" y="29644"/>
                    </a:cubicBezTo>
                    <a:cubicBezTo>
                      <a:pt x="4045" y="29946"/>
                      <a:pt x="4533" y="30066"/>
                      <a:pt x="5040" y="30066"/>
                    </a:cubicBezTo>
                    <a:cubicBezTo>
                      <a:pt x="6982" y="30066"/>
                      <a:pt x="9194" y="28306"/>
                      <a:pt x="9195" y="28306"/>
                    </a:cubicBezTo>
                    <a:lnTo>
                      <a:pt x="9195" y="28306"/>
                    </a:lnTo>
                    <a:cubicBezTo>
                      <a:pt x="9195" y="28306"/>
                      <a:pt x="8873" y="32345"/>
                      <a:pt x="11772" y="33262"/>
                    </a:cubicBezTo>
                    <a:cubicBezTo>
                      <a:pt x="12346" y="33453"/>
                      <a:pt x="12887" y="33534"/>
                      <a:pt x="13393" y="33534"/>
                    </a:cubicBezTo>
                    <a:cubicBezTo>
                      <a:pt x="16167" y="33534"/>
                      <a:pt x="17868" y="31106"/>
                      <a:pt x="17868" y="31106"/>
                    </a:cubicBezTo>
                    <a:cubicBezTo>
                      <a:pt x="17868" y="31106"/>
                      <a:pt x="18686" y="33460"/>
                      <a:pt x="22304" y="34402"/>
                    </a:cubicBezTo>
                    <a:cubicBezTo>
                      <a:pt x="22694" y="34498"/>
                      <a:pt x="23074" y="34541"/>
                      <a:pt x="23443" y="34541"/>
                    </a:cubicBezTo>
                    <a:cubicBezTo>
                      <a:pt x="26597" y="34541"/>
                      <a:pt x="28920" y="31403"/>
                      <a:pt x="28920" y="31403"/>
                    </a:cubicBezTo>
                    <a:cubicBezTo>
                      <a:pt x="30616" y="32658"/>
                      <a:pt x="32034" y="33117"/>
                      <a:pt x="33202" y="33117"/>
                    </a:cubicBezTo>
                    <a:cubicBezTo>
                      <a:pt x="36370" y="33117"/>
                      <a:pt x="37693" y="29743"/>
                      <a:pt x="37693" y="29743"/>
                    </a:cubicBezTo>
                    <a:cubicBezTo>
                      <a:pt x="38792" y="30045"/>
                      <a:pt x="39742" y="30180"/>
                      <a:pt x="40558" y="30180"/>
                    </a:cubicBezTo>
                    <a:cubicBezTo>
                      <a:pt x="44489" y="30180"/>
                      <a:pt x="45318" y="27054"/>
                      <a:pt x="44805" y="24489"/>
                    </a:cubicBezTo>
                    <a:cubicBezTo>
                      <a:pt x="44310" y="21689"/>
                      <a:pt x="37371" y="10959"/>
                      <a:pt x="32415" y="4466"/>
                    </a:cubicBezTo>
                    <a:cubicBezTo>
                      <a:pt x="30071" y="1318"/>
                      <a:pt x="27821" y="1"/>
                      <a:pt x="25054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65" name="Google Shape;3965;p44"/>
              <p:cNvSpPr/>
              <p:nvPr/>
            </p:nvSpPr>
            <p:spPr>
              <a:xfrm>
                <a:off x="819179" y="3689624"/>
                <a:ext cx="1025365" cy="783162"/>
              </a:xfrm>
              <a:custGeom>
                <a:avLst/>
                <a:gdLst/>
                <a:ahLst/>
                <a:cxnLst/>
                <a:rect l="l" t="t" r="r" b="b"/>
                <a:pathLst>
                  <a:path w="32128" h="24539" extrusionOk="0">
                    <a:moveTo>
                      <a:pt x="17657" y="1"/>
                    </a:moveTo>
                    <a:cubicBezTo>
                      <a:pt x="16813" y="1"/>
                      <a:pt x="15899" y="173"/>
                      <a:pt x="14869" y="486"/>
                    </a:cubicBezTo>
                    <a:cubicBezTo>
                      <a:pt x="11350" y="1626"/>
                      <a:pt x="3098" y="13595"/>
                      <a:pt x="3098" y="13595"/>
                    </a:cubicBezTo>
                    <a:cubicBezTo>
                      <a:pt x="1141" y="16296"/>
                      <a:pt x="1" y="19270"/>
                      <a:pt x="2479" y="21030"/>
                    </a:cubicBezTo>
                    <a:cubicBezTo>
                      <a:pt x="2781" y="21248"/>
                      <a:pt x="3134" y="21334"/>
                      <a:pt x="3503" y="21334"/>
                    </a:cubicBezTo>
                    <a:cubicBezTo>
                      <a:pt x="4894" y="21334"/>
                      <a:pt x="6518" y="20113"/>
                      <a:pt x="6518" y="20113"/>
                    </a:cubicBezTo>
                    <a:lnTo>
                      <a:pt x="6518" y="20113"/>
                    </a:lnTo>
                    <a:cubicBezTo>
                      <a:pt x="6518" y="20113"/>
                      <a:pt x="6295" y="22987"/>
                      <a:pt x="8253" y="23607"/>
                    </a:cubicBezTo>
                    <a:cubicBezTo>
                      <a:pt x="8684" y="23757"/>
                      <a:pt x="9091" y="23820"/>
                      <a:pt x="9471" y="23820"/>
                    </a:cubicBezTo>
                    <a:cubicBezTo>
                      <a:pt x="11471" y="23820"/>
                      <a:pt x="12713" y="22070"/>
                      <a:pt x="12713" y="22070"/>
                    </a:cubicBezTo>
                    <a:cubicBezTo>
                      <a:pt x="12713" y="22070"/>
                      <a:pt x="13209" y="23731"/>
                      <a:pt x="15811" y="24449"/>
                    </a:cubicBezTo>
                    <a:cubicBezTo>
                      <a:pt x="16068" y="24511"/>
                      <a:pt x="16319" y="24539"/>
                      <a:pt x="16564" y="24539"/>
                    </a:cubicBezTo>
                    <a:cubicBezTo>
                      <a:pt x="18778" y="24539"/>
                      <a:pt x="20445" y="22269"/>
                      <a:pt x="20445" y="22269"/>
                    </a:cubicBezTo>
                    <a:cubicBezTo>
                      <a:pt x="21648" y="23169"/>
                      <a:pt x="22662" y="23498"/>
                      <a:pt x="23500" y="23498"/>
                    </a:cubicBezTo>
                    <a:cubicBezTo>
                      <a:pt x="25753" y="23498"/>
                      <a:pt x="26740" y="21129"/>
                      <a:pt x="26740" y="21129"/>
                    </a:cubicBezTo>
                    <a:cubicBezTo>
                      <a:pt x="27497" y="21340"/>
                      <a:pt x="28155" y="21435"/>
                      <a:pt x="28723" y="21435"/>
                    </a:cubicBezTo>
                    <a:cubicBezTo>
                      <a:pt x="31485" y="21435"/>
                      <a:pt x="32127" y="19203"/>
                      <a:pt x="31696" y="17312"/>
                    </a:cubicBezTo>
                    <a:cubicBezTo>
                      <a:pt x="31398" y="15454"/>
                      <a:pt x="26541" y="7821"/>
                      <a:pt x="22923" y="3162"/>
                    </a:cubicBezTo>
                    <a:cubicBezTo>
                      <a:pt x="21191" y="928"/>
                      <a:pt x="19616" y="1"/>
                      <a:pt x="17657" y="1"/>
                    </a:cubicBezTo>
                    <a:close/>
                  </a:path>
                </a:pathLst>
              </a:custGeom>
              <a:solidFill>
                <a:srgbClr val="EAEFF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66" name="Google Shape;3966;p44"/>
              <p:cNvSpPr/>
              <p:nvPr/>
            </p:nvSpPr>
            <p:spPr>
              <a:xfrm>
                <a:off x="960756" y="3463949"/>
                <a:ext cx="746715" cy="569459"/>
              </a:xfrm>
              <a:custGeom>
                <a:avLst/>
                <a:gdLst/>
                <a:ahLst/>
                <a:cxnLst/>
                <a:rect l="l" t="t" r="r" b="b"/>
                <a:pathLst>
                  <a:path w="23397" h="17843" extrusionOk="0">
                    <a:moveTo>
                      <a:pt x="12815" y="1"/>
                    </a:moveTo>
                    <a:cubicBezTo>
                      <a:pt x="12216" y="1"/>
                      <a:pt x="11571" y="113"/>
                      <a:pt x="10855" y="321"/>
                    </a:cubicBezTo>
                    <a:cubicBezTo>
                      <a:pt x="8377" y="1163"/>
                      <a:pt x="2280" y="9837"/>
                      <a:pt x="2280" y="9837"/>
                    </a:cubicBezTo>
                    <a:cubicBezTo>
                      <a:pt x="942" y="11794"/>
                      <a:pt x="0" y="13950"/>
                      <a:pt x="1859" y="15313"/>
                    </a:cubicBezTo>
                    <a:cubicBezTo>
                      <a:pt x="2064" y="15455"/>
                      <a:pt x="2302" y="15512"/>
                      <a:pt x="2550" y="15512"/>
                    </a:cubicBezTo>
                    <a:cubicBezTo>
                      <a:pt x="3561" y="15512"/>
                      <a:pt x="4758" y="14570"/>
                      <a:pt x="4758" y="14570"/>
                    </a:cubicBezTo>
                    <a:lnTo>
                      <a:pt x="4758" y="14570"/>
                    </a:lnTo>
                    <a:cubicBezTo>
                      <a:pt x="4758" y="14570"/>
                      <a:pt x="4659" y="16652"/>
                      <a:pt x="6097" y="17172"/>
                    </a:cubicBezTo>
                    <a:cubicBezTo>
                      <a:pt x="6390" y="17265"/>
                      <a:pt x="6667" y="17304"/>
                      <a:pt x="6926" y="17304"/>
                    </a:cubicBezTo>
                    <a:cubicBezTo>
                      <a:pt x="8398" y="17304"/>
                      <a:pt x="9293" y="16032"/>
                      <a:pt x="9293" y="16032"/>
                    </a:cubicBezTo>
                    <a:cubicBezTo>
                      <a:pt x="9293" y="16032"/>
                      <a:pt x="9616" y="17271"/>
                      <a:pt x="11573" y="17792"/>
                    </a:cubicBezTo>
                    <a:cubicBezTo>
                      <a:pt x="11737" y="17826"/>
                      <a:pt x="11897" y="17842"/>
                      <a:pt x="12053" y="17842"/>
                    </a:cubicBezTo>
                    <a:cubicBezTo>
                      <a:pt x="13673" y="17842"/>
                      <a:pt x="14869" y="16131"/>
                      <a:pt x="14869" y="16131"/>
                    </a:cubicBezTo>
                    <a:cubicBezTo>
                      <a:pt x="15797" y="16823"/>
                      <a:pt x="16562" y="17073"/>
                      <a:pt x="17183" y="17073"/>
                    </a:cubicBezTo>
                    <a:cubicBezTo>
                      <a:pt x="18785" y="17073"/>
                      <a:pt x="19429" y="15413"/>
                      <a:pt x="19429" y="15413"/>
                    </a:cubicBezTo>
                    <a:cubicBezTo>
                      <a:pt x="19945" y="15541"/>
                      <a:pt x="20398" y="15598"/>
                      <a:pt x="20794" y="15598"/>
                    </a:cubicBezTo>
                    <a:cubicBezTo>
                      <a:pt x="22925" y="15598"/>
                      <a:pt x="23397" y="13929"/>
                      <a:pt x="23146" y="12612"/>
                    </a:cubicBezTo>
                    <a:cubicBezTo>
                      <a:pt x="22824" y="11175"/>
                      <a:pt x="19305" y="5698"/>
                      <a:pt x="16728" y="2303"/>
                    </a:cubicBezTo>
                    <a:cubicBezTo>
                      <a:pt x="15477" y="682"/>
                      <a:pt x="14288" y="1"/>
                      <a:pt x="12815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67" name="Google Shape;3967;p44"/>
              <p:cNvSpPr/>
              <p:nvPr/>
            </p:nvSpPr>
            <p:spPr>
              <a:xfrm>
                <a:off x="1126046" y="3804870"/>
                <a:ext cx="125011" cy="111064"/>
              </a:xfrm>
              <a:custGeom>
                <a:avLst/>
                <a:gdLst/>
                <a:ahLst/>
                <a:cxnLst/>
                <a:rect l="l" t="t" r="r" b="b"/>
                <a:pathLst>
                  <a:path w="3917" h="3480" extrusionOk="0">
                    <a:moveTo>
                      <a:pt x="1906" y="1"/>
                    </a:moveTo>
                    <a:cubicBezTo>
                      <a:pt x="1424" y="1"/>
                      <a:pt x="951" y="208"/>
                      <a:pt x="620" y="592"/>
                    </a:cubicBezTo>
                    <a:cubicBezTo>
                      <a:pt x="1" y="1311"/>
                      <a:pt x="100" y="2451"/>
                      <a:pt x="819" y="3070"/>
                    </a:cubicBezTo>
                    <a:cubicBezTo>
                      <a:pt x="1138" y="3346"/>
                      <a:pt x="1521" y="3479"/>
                      <a:pt x="1912" y="3479"/>
                    </a:cubicBezTo>
                    <a:cubicBezTo>
                      <a:pt x="2399" y="3479"/>
                      <a:pt x="2898" y="3271"/>
                      <a:pt x="3297" y="2872"/>
                    </a:cubicBezTo>
                    <a:cubicBezTo>
                      <a:pt x="3916" y="2153"/>
                      <a:pt x="3817" y="1112"/>
                      <a:pt x="3098" y="493"/>
                    </a:cubicBezTo>
                    <a:cubicBezTo>
                      <a:pt x="2752" y="158"/>
                      <a:pt x="2325" y="1"/>
                      <a:pt x="1906" y="1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68" name="Google Shape;3968;p44"/>
              <p:cNvSpPr/>
              <p:nvPr/>
            </p:nvSpPr>
            <p:spPr>
              <a:xfrm>
                <a:off x="1168749" y="3886223"/>
                <a:ext cx="68841" cy="30096"/>
              </a:xfrm>
              <a:custGeom>
                <a:avLst/>
                <a:gdLst/>
                <a:ahLst/>
                <a:cxnLst/>
                <a:rect l="l" t="t" r="r" b="b"/>
                <a:pathLst>
                  <a:path w="2157" h="943" extrusionOk="0">
                    <a:moveTo>
                      <a:pt x="2157" y="1"/>
                    </a:moveTo>
                    <a:lnTo>
                      <a:pt x="2157" y="1"/>
                    </a:lnTo>
                    <a:cubicBezTo>
                      <a:pt x="2058" y="100"/>
                      <a:pt x="1959" y="224"/>
                      <a:pt x="1959" y="323"/>
                    </a:cubicBezTo>
                    <a:cubicBezTo>
                      <a:pt x="1537" y="719"/>
                      <a:pt x="1141" y="942"/>
                      <a:pt x="620" y="942"/>
                    </a:cubicBezTo>
                    <a:cubicBezTo>
                      <a:pt x="397" y="942"/>
                      <a:pt x="199" y="942"/>
                      <a:pt x="1" y="843"/>
                    </a:cubicBezTo>
                    <a:cubicBezTo>
                      <a:pt x="199" y="942"/>
                      <a:pt x="397" y="942"/>
                      <a:pt x="620" y="942"/>
                    </a:cubicBezTo>
                    <a:cubicBezTo>
                      <a:pt x="1141" y="942"/>
                      <a:pt x="1537" y="719"/>
                      <a:pt x="1959" y="323"/>
                    </a:cubicBezTo>
                    <a:cubicBezTo>
                      <a:pt x="1959" y="224"/>
                      <a:pt x="2058" y="100"/>
                      <a:pt x="2157" y="1"/>
                    </a:cubicBezTo>
                    <a:close/>
                  </a:path>
                </a:pathLst>
              </a:custGeom>
              <a:solidFill>
                <a:srgbClr val="E8E9E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69" name="Google Shape;3969;p44"/>
              <p:cNvSpPr/>
              <p:nvPr/>
            </p:nvSpPr>
            <p:spPr>
              <a:xfrm>
                <a:off x="1126046" y="3817413"/>
                <a:ext cx="111543" cy="98905"/>
              </a:xfrm>
              <a:custGeom>
                <a:avLst/>
                <a:gdLst/>
                <a:ahLst/>
                <a:cxnLst/>
                <a:rect l="l" t="t" r="r" b="b"/>
                <a:pathLst>
                  <a:path w="3495" h="3099" extrusionOk="0">
                    <a:moveTo>
                      <a:pt x="3495" y="2157"/>
                    </a:moveTo>
                    <a:lnTo>
                      <a:pt x="3495" y="2157"/>
                    </a:lnTo>
                    <a:cubicBezTo>
                      <a:pt x="3482" y="2169"/>
                      <a:pt x="3470" y="2182"/>
                      <a:pt x="3457" y="2196"/>
                    </a:cubicBezTo>
                    <a:lnTo>
                      <a:pt x="3457" y="2196"/>
                    </a:lnTo>
                    <a:cubicBezTo>
                      <a:pt x="3470" y="2183"/>
                      <a:pt x="3483" y="2170"/>
                      <a:pt x="3495" y="2157"/>
                    </a:cubicBezTo>
                    <a:close/>
                    <a:moveTo>
                      <a:pt x="918" y="1"/>
                    </a:moveTo>
                    <a:cubicBezTo>
                      <a:pt x="819" y="1"/>
                      <a:pt x="719" y="100"/>
                      <a:pt x="620" y="199"/>
                    </a:cubicBezTo>
                    <a:cubicBezTo>
                      <a:pt x="620" y="199"/>
                      <a:pt x="620" y="298"/>
                      <a:pt x="496" y="298"/>
                    </a:cubicBezTo>
                    <a:cubicBezTo>
                      <a:pt x="1" y="1017"/>
                      <a:pt x="100" y="2058"/>
                      <a:pt x="819" y="2677"/>
                    </a:cubicBezTo>
                    <a:cubicBezTo>
                      <a:pt x="918" y="2776"/>
                      <a:pt x="1116" y="2875"/>
                      <a:pt x="1339" y="2999"/>
                    </a:cubicBezTo>
                    <a:cubicBezTo>
                      <a:pt x="1537" y="3098"/>
                      <a:pt x="1735" y="3098"/>
                      <a:pt x="1958" y="3098"/>
                    </a:cubicBezTo>
                    <a:cubicBezTo>
                      <a:pt x="2479" y="3098"/>
                      <a:pt x="2875" y="2875"/>
                      <a:pt x="3297" y="2479"/>
                    </a:cubicBezTo>
                    <a:cubicBezTo>
                      <a:pt x="3297" y="2392"/>
                      <a:pt x="3372" y="2287"/>
                      <a:pt x="3457" y="2196"/>
                    </a:cubicBezTo>
                    <a:lnTo>
                      <a:pt x="3457" y="2196"/>
                    </a:lnTo>
                    <a:cubicBezTo>
                      <a:pt x="3163" y="2487"/>
                      <a:pt x="2759" y="2578"/>
                      <a:pt x="2355" y="2578"/>
                    </a:cubicBezTo>
                    <a:cubicBezTo>
                      <a:pt x="2058" y="2578"/>
                      <a:pt x="1636" y="2380"/>
                      <a:pt x="1240" y="2157"/>
                    </a:cubicBezTo>
                    <a:cubicBezTo>
                      <a:pt x="620" y="1537"/>
                      <a:pt x="496" y="620"/>
                      <a:pt x="918" y="1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70" name="Google Shape;3970;p44"/>
              <p:cNvSpPr/>
              <p:nvPr/>
            </p:nvSpPr>
            <p:spPr>
              <a:xfrm>
                <a:off x="1201175" y="3825616"/>
                <a:ext cx="23777" cy="20011"/>
              </a:xfrm>
              <a:custGeom>
                <a:avLst/>
                <a:gdLst/>
                <a:ahLst/>
                <a:cxnLst/>
                <a:rect l="l" t="t" r="r" b="b"/>
                <a:pathLst>
                  <a:path w="745" h="627" extrusionOk="0">
                    <a:moveTo>
                      <a:pt x="414" y="0"/>
                    </a:moveTo>
                    <a:cubicBezTo>
                      <a:pt x="315" y="0"/>
                      <a:pt x="195" y="70"/>
                      <a:pt x="125" y="140"/>
                    </a:cubicBezTo>
                    <a:cubicBezTo>
                      <a:pt x="1" y="264"/>
                      <a:pt x="125" y="462"/>
                      <a:pt x="224" y="562"/>
                    </a:cubicBezTo>
                    <a:cubicBezTo>
                      <a:pt x="265" y="603"/>
                      <a:pt x="323" y="627"/>
                      <a:pt x="384" y="627"/>
                    </a:cubicBezTo>
                    <a:cubicBezTo>
                      <a:pt x="470" y="627"/>
                      <a:pt x="562" y="579"/>
                      <a:pt x="620" y="462"/>
                    </a:cubicBezTo>
                    <a:cubicBezTo>
                      <a:pt x="744" y="363"/>
                      <a:pt x="744" y="140"/>
                      <a:pt x="521" y="41"/>
                    </a:cubicBezTo>
                    <a:cubicBezTo>
                      <a:pt x="492" y="12"/>
                      <a:pt x="455" y="0"/>
                      <a:pt x="414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71" name="Google Shape;3971;p44"/>
              <p:cNvSpPr/>
              <p:nvPr/>
            </p:nvSpPr>
            <p:spPr>
              <a:xfrm>
                <a:off x="1428956" y="3748221"/>
                <a:ext cx="125011" cy="111543"/>
              </a:xfrm>
              <a:custGeom>
                <a:avLst/>
                <a:gdLst/>
                <a:ahLst/>
                <a:cxnLst/>
                <a:rect l="l" t="t" r="r" b="b"/>
                <a:pathLst>
                  <a:path w="3917" h="3495" extrusionOk="0">
                    <a:moveTo>
                      <a:pt x="2005" y="0"/>
                    </a:moveTo>
                    <a:cubicBezTo>
                      <a:pt x="1518" y="0"/>
                      <a:pt x="1020" y="209"/>
                      <a:pt x="620" y="608"/>
                    </a:cubicBezTo>
                    <a:cubicBezTo>
                      <a:pt x="1" y="1326"/>
                      <a:pt x="100" y="2367"/>
                      <a:pt x="819" y="3086"/>
                    </a:cubicBezTo>
                    <a:cubicBezTo>
                      <a:pt x="1138" y="3361"/>
                      <a:pt x="1541" y="3495"/>
                      <a:pt x="1945" y="3495"/>
                    </a:cubicBezTo>
                    <a:cubicBezTo>
                      <a:pt x="2448" y="3495"/>
                      <a:pt x="2953" y="3287"/>
                      <a:pt x="3297" y="2887"/>
                    </a:cubicBezTo>
                    <a:cubicBezTo>
                      <a:pt x="3916" y="2169"/>
                      <a:pt x="3817" y="1029"/>
                      <a:pt x="3099" y="409"/>
                    </a:cubicBezTo>
                    <a:cubicBezTo>
                      <a:pt x="2779" y="134"/>
                      <a:pt x="2396" y="0"/>
                      <a:pt x="2005" y="0"/>
                    </a:cubicBezTo>
                    <a:close/>
                  </a:path>
                </a:pathLst>
              </a:custGeom>
              <a:solidFill>
                <a:srgbClr val="F8BD5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72" name="Google Shape;3972;p44"/>
              <p:cNvSpPr/>
              <p:nvPr/>
            </p:nvSpPr>
            <p:spPr>
              <a:xfrm>
                <a:off x="1442424" y="3761274"/>
                <a:ext cx="98873" cy="98905"/>
              </a:xfrm>
              <a:custGeom>
                <a:avLst/>
                <a:gdLst/>
                <a:ahLst/>
                <a:cxnLst/>
                <a:rect l="l" t="t" r="r" b="b"/>
                <a:pathLst>
                  <a:path w="3098" h="3099" extrusionOk="0">
                    <a:moveTo>
                      <a:pt x="0" y="2156"/>
                    </a:moveTo>
                    <a:cubicBezTo>
                      <a:pt x="99" y="2379"/>
                      <a:pt x="198" y="2478"/>
                      <a:pt x="397" y="2677"/>
                    </a:cubicBezTo>
                    <a:cubicBezTo>
                      <a:pt x="719" y="2900"/>
                      <a:pt x="1115" y="3098"/>
                      <a:pt x="1537" y="3098"/>
                    </a:cubicBezTo>
                    <a:cubicBezTo>
                      <a:pt x="2057" y="3098"/>
                      <a:pt x="2478" y="2900"/>
                      <a:pt x="2875" y="2478"/>
                    </a:cubicBezTo>
                    <a:cubicBezTo>
                      <a:pt x="2974" y="2379"/>
                      <a:pt x="2974" y="2280"/>
                      <a:pt x="3098" y="2156"/>
                    </a:cubicBezTo>
                    <a:lnTo>
                      <a:pt x="3098" y="2156"/>
                    </a:lnTo>
                    <a:cubicBezTo>
                      <a:pt x="2974" y="2280"/>
                      <a:pt x="2974" y="2379"/>
                      <a:pt x="2875" y="2478"/>
                    </a:cubicBezTo>
                    <a:cubicBezTo>
                      <a:pt x="2478" y="2900"/>
                      <a:pt x="2057" y="3098"/>
                      <a:pt x="1537" y="3098"/>
                    </a:cubicBezTo>
                    <a:cubicBezTo>
                      <a:pt x="1115" y="3098"/>
                      <a:pt x="719" y="2900"/>
                      <a:pt x="397" y="2677"/>
                    </a:cubicBezTo>
                    <a:cubicBezTo>
                      <a:pt x="198" y="2478"/>
                      <a:pt x="99" y="2379"/>
                      <a:pt x="0" y="2156"/>
                    </a:cubicBezTo>
                    <a:close/>
                    <a:moveTo>
                      <a:pt x="298" y="199"/>
                    </a:moveTo>
                    <a:lnTo>
                      <a:pt x="298" y="199"/>
                    </a:lnTo>
                    <a:lnTo>
                      <a:pt x="298" y="199"/>
                    </a:lnTo>
                    <a:close/>
                    <a:moveTo>
                      <a:pt x="298" y="199"/>
                    </a:moveTo>
                    <a:lnTo>
                      <a:pt x="298" y="199"/>
                    </a:lnTo>
                    <a:lnTo>
                      <a:pt x="298" y="199"/>
                    </a:lnTo>
                    <a:close/>
                    <a:moveTo>
                      <a:pt x="298" y="199"/>
                    </a:moveTo>
                    <a:lnTo>
                      <a:pt x="298" y="199"/>
                    </a:lnTo>
                    <a:lnTo>
                      <a:pt x="298" y="199"/>
                    </a:lnTo>
                    <a:close/>
                    <a:moveTo>
                      <a:pt x="397" y="0"/>
                    </a:moveTo>
                    <a:cubicBezTo>
                      <a:pt x="397" y="99"/>
                      <a:pt x="298" y="99"/>
                      <a:pt x="298" y="99"/>
                    </a:cubicBezTo>
                    <a:cubicBezTo>
                      <a:pt x="298" y="99"/>
                      <a:pt x="397" y="99"/>
                      <a:pt x="397" y="0"/>
                    </a:cubicBezTo>
                    <a:close/>
                    <a:moveTo>
                      <a:pt x="397" y="0"/>
                    </a:moveTo>
                    <a:lnTo>
                      <a:pt x="397" y="0"/>
                    </a:lnTo>
                    <a:lnTo>
                      <a:pt x="397" y="0"/>
                    </a:lnTo>
                    <a:close/>
                    <a:moveTo>
                      <a:pt x="397" y="0"/>
                    </a:moveTo>
                    <a:lnTo>
                      <a:pt x="397" y="0"/>
                    </a:lnTo>
                    <a:close/>
                  </a:path>
                </a:pathLst>
              </a:custGeom>
              <a:solidFill>
                <a:srgbClr val="E8E9E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73" name="Google Shape;3973;p44"/>
              <p:cNvSpPr/>
              <p:nvPr/>
            </p:nvSpPr>
            <p:spPr>
              <a:xfrm>
                <a:off x="1432148" y="3758114"/>
                <a:ext cx="109149" cy="102064"/>
              </a:xfrm>
              <a:custGeom>
                <a:avLst/>
                <a:gdLst/>
                <a:ahLst/>
                <a:cxnLst/>
                <a:rect l="l" t="t" r="r" b="b"/>
                <a:pathLst>
                  <a:path w="3420" h="3198" extrusionOk="0">
                    <a:moveTo>
                      <a:pt x="818" y="0"/>
                    </a:moveTo>
                    <a:lnTo>
                      <a:pt x="818" y="0"/>
                    </a:lnTo>
                    <a:cubicBezTo>
                      <a:pt x="803" y="28"/>
                      <a:pt x="788" y="56"/>
                      <a:pt x="775" y="84"/>
                    </a:cubicBezTo>
                    <a:lnTo>
                      <a:pt x="775" y="84"/>
                    </a:lnTo>
                    <a:cubicBezTo>
                      <a:pt x="797" y="70"/>
                      <a:pt x="818" y="46"/>
                      <a:pt x="818" y="0"/>
                    </a:cubicBezTo>
                    <a:close/>
                    <a:moveTo>
                      <a:pt x="775" y="84"/>
                    </a:moveTo>
                    <a:cubicBezTo>
                      <a:pt x="748" y="99"/>
                      <a:pt x="719" y="99"/>
                      <a:pt x="719" y="99"/>
                    </a:cubicBezTo>
                    <a:cubicBezTo>
                      <a:pt x="719" y="198"/>
                      <a:pt x="620" y="198"/>
                      <a:pt x="620" y="198"/>
                    </a:cubicBezTo>
                    <a:lnTo>
                      <a:pt x="620" y="298"/>
                    </a:lnTo>
                    <a:lnTo>
                      <a:pt x="520" y="298"/>
                    </a:lnTo>
                    <a:cubicBezTo>
                      <a:pt x="99" y="818"/>
                      <a:pt x="0" y="1636"/>
                      <a:pt x="322" y="2255"/>
                    </a:cubicBezTo>
                    <a:cubicBezTo>
                      <a:pt x="421" y="2478"/>
                      <a:pt x="520" y="2577"/>
                      <a:pt x="719" y="2776"/>
                    </a:cubicBezTo>
                    <a:cubicBezTo>
                      <a:pt x="1041" y="2999"/>
                      <a:pt x="1437" y="3197"/>
                      <a:pt x="1859" y="3197"/>
                    </a:cubicBezTo>
                    <a:cubicBezTo>
                      <a:pt x="2379" y="3197"/>
                      <a:pt x="2800" y="2999"/>
                      <a:pt x="3197" y="2577"/>
                    </a:cubicBezTo>
                    <a:cubicBezTo>
                      <a:pt x="3296" y="2478"/>
                      <a:pt x="3296" y="2379"/>
                      <a:pt x="3420" y="2255"/>
                    </a:cubicBezTo>
                    <a:lnTo>
                      <a:pt x="3420" y="2255"/>
                    </a:lnTo>
                    <a:cubicBezTo>
                      <a:pt x="3098" y="2478"/>
                      <a:pt x="2676" y="2677"/>
                      <a:pt x="2379" y="2677"/>
                    </a:cubicBezTo>
                    <a:cubicBezTo>
                      <a:pt x="1958" y="2677"/>
                      <a:pt x="1561" y="2478"/>
                      <a:pt x="1239" y="2156"/>
                    </a:cubicBezTo>
                    <a:cubicBezTo>
                      <a:pt x="548" y="1656"/>
                      <a:pt x="430" y="788"/>
                      <a:pt x="775" y="84"/>
                    </a:cubicBezTo>
                    <a:close/>
                  </a:path>
                </a:pathLst>
              </a:custGeom>
              <a:solidFill>
                <a:srgbClr val="E4AF5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74" name="Google Shape;3974;p44"/>
              <p:cNvSpPr/>
              <p:nvPr/>
            </p:nvSpPr>
            <p:spPr>
              <a:xfrm>
                <a:off x="1504883" y="3768742"/>
                <a:ext cx="26138" cy="20745"/>
              </a:xfrm>
              <a:custGeom>
                <a:avLst/>
                <a:gdLst/>
                <a:ahLst/>
                <a:cxnLst/>
                <a:rect l="l" t="t" r="r" b="b"/>
                <a:pathLst>
                  <a:path w="819" h="650" extrusionOk="0">
                    <a:moveTo>
                      <a:pt x="369" y="0"/>
                    </a:moveTo>
                    <a:cubicBezTo>
                      <a:pt x="255" y="0"/>
                      <a:pt x="160" y="54"/>
                      <a:pt x="100" y="188"/>
                    </a:cubicBezTo>
                    <a:cubicBezTo>
                      <a:pt x="1" y="287"/>
                      <a:pt x="100" y="485"/>
                      <a:pt x="199" y="584"/>
                    </a:cubicBezTo>
                    <a:cubicBezTo>
                      <a:pt x="281" y="625"/>
                      <a:pt x="368" y="649"/>
                      <a:pt x="448" y="649"/>
                    </a:cubicBezTo>
                    <a:cubicBezTo>
                      <a:pt x="561" y="649"/>
                      <a:pt x="662" y="601"/>
                      <a:pt x="720" y="485"/>
                    </a:cubicBezTo>
                    <a:cubicBezTo>
                      <a:pt x="819" y="386"/>
                      <a:pt x="720" y="188"/>
                      <a:pt x="620" y="64"/>
                    </a:cubicBezTo>
                    <a:cubicBezTo>
                      <a:pt x="531" y="24"/>
                      <a:pt x="446" y="0"/>
                      <a:pt x="369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75" name="Google Shape;3975;p44"/>
              <p:cNvSpPr/>
              <p:nvPr/>
            </p:nvSpPr>
            <p:spPr>
              <a:xfrm>
                <a:off x="940968" y="4150068"/>
                <a:ext cx="121851" cy="111288"/>
              </a:xfrm>
              <a:custGeom>
                <a:avLst/>
                <a:gdLst/>
                <a:ahLst/>
                <a:cxnLst/>
                <a:rect l="l" t="t" r="r" b="b"/>
                <a:pathLst>
                  <a:path w="3818" h="3487" extrusionOk="0">
                    <a:moveTo>
                      <a:pt x="1983" y="0"/>
                    </a:moveTo>
                    <a:cubicBezTo>
                      <a:pt x="1476" y="0"/>
                      <a:pt x="967" y="215"/>
                      <a:pt x="620" y="630"/>
                    </a:cubicBezTo>
                    <a:cubicBezTo>
                      <a:pt x="1" y="1349"/>
                      <a:pt x="100" y="2365"/>
                      <a:pt x="844" y="2984"/>
                    </a:cubicBezTo>
                    <a:cubicBezTo>
                      <a:pt x="1130" y="3328"/>
                      <a:pt x="1522" y="3486"/>
                      <a:pt x="1922" y="3486"/>
                    </a:cubicBezTo>
                    <a:cubicBezTo>
                      <a:pt x="2388" y="3486"/>
                      <a:pt x="2865" y="3272"/>
                      <a:pt x="3198" y="2885"/>
                    </a:cubicBezTo>
                    <a:cubicBezTo>
                      <a:pt x="3817" y="2167"/>
                      <a:pt x="3817" y="1027"/>
                      <a:pt x="3099" y="407"/>
                    </a:cubicBezTo>
                    <a:cubicBezTo>
                      <a:pt x="2782" y="134"/>
                      <a:pt x="2383" y="0"/>
                      <a:pt x="1983" y="0"/>
                    </a:cubicBezTo>
                    <a:close/>
                  </a:path>
                </a:pathLst>
              </a:custGeom>
              <a:solidFill>
                <a:srgbClr val="F8BD5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76" name="Google Shape;3976;p44"/>
              <p:cNvSpPr/>
              <p:nvPr/>
            </p:nvSpPr>
            <p:spPr>
              <a:xfrm>
                <a:off x="960756" y="4159898"/>
                <a:ext cx="89394" cy="102032"/>
              </a:xfrm>
              <a:custGeom>
                <a:avLst/>
                <a:gdLst/>
                <a:ahLst/>
                <a:cxnLst/>
                <a:rect l="l" t="t" r="r" b="b"/>
                <a:pathLst>
                  <a:path w="2801" h="3197" extrusionOk="0">
                    <a:moveTo>
                      <a:pt x="2801" y="2280"/>
                    </a:moveTo>
                    <a:lnTo>
                      <a:pt x="2801" y="2280"/>
                    </a:lnTo>
                    <a:cubicBezTo>
                      <a:pt x="2801" y="2379"/>
                      <a:pt x="2702" y="2478"/>
                      <a:pt x="2578" y="2577"/>
                    </a:cubicBezTo>
                    <a:cubicBezTo>
                      <a:pt x="2280" y="2999"/>
                      <a:pt x="1760" y="3197"/>
                      <a:pt x="1339" y="3197"/>
                    </a:cubicBezTo>
                    <a:lnTo>
                      <a:pt x="1339" y="3197"/>
                    </a:lnTo>
                    <a:cubicBezTo>
                      <a:pt x="1760" y="3197"/>
                      <a:pt x="2280" y="2999"/>
                      <a:pt x="2578" y="2577"/>
                    </a:cubicBezTo>
                    <a:cubicBezTo>
                      <a:pt x="2702" y="2478"/>
                      <a:pt x="2801" y="2379"/>
                      <a:pt x="2801" y="2280"/>
                    </a:cubicBezTo>
                    <a:close/>
                    <a:moveTo>
                      <a:pt x="323" y="0"/>
                    </a:moveTo>
                    <a:cubicBezTo>
                      <a:pt x="224" y="99"/>
                      <a:pt x="100" y="198"/>
                      <a:pt x="0" y="322"/>
                    </a:cubicBezTo>
                    <a:lnTo>
                      <a:pt x="0" y="322"/>
                    </a:lnTo>
                    <a:lnTo>
                      <a:pt x="0" y="322"/>
                    </a:lnTo>
                    <a:cubicBezTo>
                      <a:pt x="100" y="198"/>
                      <a:pt x="224" y="99"/>
                      <a:pt x="323" y="0"/>
                    </a:cubicBezTo>
                    <a:close/>
                  </a:path>
                </a:pathLst>
              </a:custGeom>
              <a:solidFill>
                <a:srgbClr val="D7DCE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77" name="Google Shape;3977;p44"/>
              <p:cNvSpPr/>
              <p:nvPr/>
            </p:nvSpPr>
            <p:spPr>
              <a:xfrm>
                <a:off x="940968" y="4159898"/>
                <a:ext cx="109181" cy="102032"/>
              </a:xfrm>
              <a:custGeom>
                <a:avLst/>
                <a:gdLst/>
                <a:ahLst/>
                <a:cxnLst/>
                <a:rect l="l" t="t" r="r" b="b"/>
                <a:pathLst>
                  <a:path w="3421" h="3197" extrusionOk="0">
                    <a:moveTo>
                      <a:pt x="943" y="0"/>
                    </a:moveTo>
                    <a:cubicBezTo>
                      <a:pt x="844" y="99"/>
                      <a:pt x="720" y="198"/>
                      <a:pt x="620" y="322"/>
                    </a:cubicBezTo>
                    <a:cubicBezTo>
                      <a:pt x="1" y="1041"/>
                      <a:pt x="100" y="2057"/>
                      <a:pt x="844" y="2676"/>
                    </a:cubicBezTo>
                    <a:cubicBezTo>
                      <a:pt x="1141" y="2999"/>
                      <a:pt x="1562" y="3197"/>
                      <a:pt x="1959" y="3197"/>
                    </a:cubicBezTo>
                    <a:cubicBezTo>
                      <a:pt x="2380" y="3197"/>
                      <a:pt x="2900" y="2999"/>
                      <a:pt x="3198" y="2577"/>
                    </a:cubicBezTo>
                    <a:cubicBezTo>
                      <a:pt x="3322" y="2478"/>
                      <a:pt x="3421" y="2379"/>
                      <a:pt x="3421" y="2280"/>
                    </a:cubicBezTo>
                    <a:lnTo>
                      <a:pt x="3421" y="2280"/>
                    </a:lnTo>
                    <a:cubicBezTo>
                      <a:pt x="3099" y="2478"/>
                      <a:pt x="2801" y="2577"/>
                      <a:pt x="2380" y="2577"/>
                    </a:cubicBezTo>
                    <a:cubicBezTo>
                      <a:pt x="1959" y="2577"/>
                      <a:pt x="1562" y="2478"/>
                      <a:pt x="1240" y="2181"/>
                    </a:cubicBezTo>
                    <a:cubicBezTo>
                      <a:pt x="620" y="1660"/>
                      <a:pt x="521" y="719"/>
                      <a:pt x="943" y="0"/>
                    </a:cubicBezTo>
                    <a:close/>
                  </a:path>
                </a:pathLst>
              </a:custGeom>
              <a:solidFill>
                <a:srgbClr val="E4AF5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78" name="Google Shape;3978;p44"/>
              <p:cNvSpPr/>
              <p:nvPr/>
            </p:nvSpPr>
            <p:spPr>
              <a:xfrm>
                <a:off x="1016895" y="4171260"/>
                <a:ext cx="22979" cy="20745"/>
              </a:xfrm>
              <a:custGeom>
                <a:avLst/>
                <a:gdLst/>
                <a:ahLst/>
                <a:cxnLst/>
                <a:rect l="l" t="t" r="r" b="b"/>
                <a:pathLst>
                  <a:path w="720" h="650" extrusionOk="0">
                    <a:moveTo>
                      <a:pt x="352" y="0"/>
                    </a:moveTo>
                    <a:cubicBezTo>
                      <a:pt x="259" y="0"/>
                      <a:pt x="158" y="48"/>
                      <a:pt x="100" y="165"/>
                    </a:cubicBezTo>
                    <a:cubicBezTo>
                      <a:pt x="1" y="264"/>
                      <a:pt x="1" y="462"/>
                      <a:pt x="199" y="586"/>
                    </a:cubicBezTo>
                    <a:cubicBezTo>
                      <a:pt x="249" y="625"/>
                      <a:pt x="310" y="649"/>
                      <a:pt x="372" y="649"/>
                    </a:cubicBezTo>
                    <a:cubicBezTo>
                      <a:pt x="466" y="649"/>
                      <a:pt x="561" y="596"/>
                      <a:pt x="620" y="462"/>
                    </a:cubicBezTo>
                    <a:cubicBezTo>
                      <a:pt x="720" y="363"/>
                      <a:pt x="720" y="165"/>
                      <a:pt x="521" y="65"/>
                    </a:cubicBezTo>
                    <a:cubicBezTo>
                      <a:pt x="480" y="24"/>
                      <a:pt x="418" y="0"/>
                      <a:pt x="352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79" name="Google Shape;3979;p44"/>
              <p:cNvSpPr/>
              <p:nvPr/>
            </p:nvSpPr>
            <p:spPr>
              <a:xfrm>
                <a:off x="1251027" y="4205857"/>
                <a:ext cx="124979" cy="110075"/>
              </a:xfrm>
              <a:custGeom>
                <a:avLst/>
                <a:gdLst/>
                <a:ahLst/>
                <a:cxnLst/>
                <a:rect l="l" t="t" r="r" b="b"/>
                <a:pathLst>
                  <a:path w="3916" h="3449" extrusionOk="0">
                    <a:moveTo>
                      <a:pt x="1973" y="1"/>
                    </a:moveTo>
                    <a:cubicBezTo>
                      <a:pt x="1510" y="1"/>
                      <a:pt x="1053" y="183"/>
                      <a:pt x="719" y="518"/>
                    </a:cubicBezTo>
                    <a:cubicBezTo>
                      <a:pt x="0" y="1236"/>
                      <a:pt x="99" y="2376"/>
                      <a:pt x="818" y="2996"/>
                    </a:cubicBezTo>
                    <a:cubicBezTo>
                      <a:pt x="1164" y="3294"/>
                      <a:pt x="1608" y="3449"/>
                      <a:pt x="2044" y="3449"/>
                    </a:cubicBezTo>
                    <a:cubicBezTo>
                      <a:pt x="2514" y="3449"/>
                      <a:pt x="2975" y="3269"/>
                      <a:pt x="3296" y="2897"/>
                    </a:cubicBezTo>
                    <a:cubicBezTo>
                      <a:pt x="3916" y="2178"/>
                      <a:pt x="3816" y="1038"/>
                      <a:pt x="3098" y="419"/>
                    </a:cubicBezTo>
                    <a:cubicBezTo>
                      <a:pt x="2767" y="134"/>
                      <a:pt x="2368" y="1"/>
                      <a:pt x="1973" y="1"/>
                    </a:cubicBezTo>
                    <a:close/>
                  </a:path>
                </a:pathLst>
              </a:custGeom>
              <a:solidFill>
                <a:srgbClr val="FE32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80" name="Google Shape;3980;p44"/>
              <p:cNvSpPr/>
              <p:nvPr/>
            </p:nvSpPr>
            <p:spPr>
              <a:xfrm>
                <a:off x="1290571" y="4288805"/>
                <a:ext cx="72798" cy="29298"/>
              </a:xfrm>
              <a:custGeom>
                <a:avLst/>
                <a:gdLst/>
                <a:ahLst/>
                <a:cxnLst/>
                <a:rect l="l" t="t" r="r" b="b"/>
                <a:pathLst>
                  <a:path w="2281" h="918" extrusionOk="0">
                    <a:moveTo>
                      <a:pt x="0" y="719"/>
                    </a:moveTo>
                    <a:lnTo>
                      <a:pt x="0" y="719"/>
                    </a:lnTo>
                    <a:lnTo>
                      <a:pt x="0" y="719"/>
                    </a:lnTo>
                    <a:close/>
                    <a:moveTo>
                      <a:pt x="2280" y="0"/>
                    </a:moveTo>
                    <a:lnTo>
                      <a:pt x="2280" y="0"/>
                    </a:lnTo>
                    <a:cubicBezTo>
                      <a:pt x="2156" y="100"/>
                      <a:pt x="2156" y="199"/>
                      <a:pt x="2057" y="298"/>
                    </a:cubicBezTo>
                    <a:cubicBezTo>
                      <a:pt x="1661" y="719"/>
                      <a:pt x="1239" y="917"/>
                      <a:pt x="719" y="917"/>
                    </a:cubicBezTo>
                    <a:cubicBezTo>
                      <a:pt x="521" y="917"/>
                      <a:pt x="198" y="818"/>
                      <a:pt x="0" y="719"/>
                    </a:cubicBezTo>
                    <a:cubicBezTo>
                      <a:pt x="198" y="818"/>
                      <a:pt x="521" y="917"/>
                      <a:pt x="719" y="917"/>
                    </a:cubicBezTo>
                    <a:cubicBezTo>
                      <a:pt x="1239" y="917"/>
                      <a:pt x="1661" y="719"/>
                      <a:pt x="2057" y="298"/>
                    </a:cubicBezTo>
                    <a:cubicBezTo>
                      <a:pt x="2156" y="199"/>
                      <a:pt x="2156" y="100"/>
                      <a:pt x="2280" y="0"/>
                    </a:cubicBezTo>
                    <a:close/>
                  </a:path>
                </a:pathLst>
              </a:custGeom>
              <a:solidFill>
                <a:srgbClr val="D7DCE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81" name="Google Shape;3981;p44"/>
              <p:cNvSpPr/>
              <p:nvPr/>
            </p:nvSpPr>
            <p:spPr>
              <a:xfrm>
                <a:off x="1251027" y="4216038"/>
                <a:ext cx="112341" cy="102064"/>
              </a:xfrm>
              <a:custGeom>
                <a:avLst/>
                <a:gdLst/>
                <a:ahLst/>
                <a:cxnLst/>
                <a:rect l="l" t="t" r="r" b="b"/>
                <a:pathLst>
                  <a:path w="3520" h="3198" extrusionOk="0">
                    <a:moveTo>
                      <a:pt x="917" y="1"/>
                    </a:moveTo>
                    <a:cubicBezTo>
                      <a:pt x="818" y="100"/>
                      <a:pt x="719" y="199"/>
                      <a:pt x="719" y="199"/>
                    </a:cubicBezTo>
                    <a:cubicBezTo>
                      <a:pt x="0" y="917"/>
                      <a:pt x="99" y="2057"/>
                      <a:pt x="818" y="2677"/>
                    </a:cubicBezTo>
                    <a:cubicBezTo>
                      <a:pt x="917" y="2776"/>
                      <a:pt x="1041" y="2900"/>
                      <a:pt x="1239" y="2999"/>
                    </a:cubicBezTo>
                    <a:cubicBezTo>
                      <a:pt x="1437" y="3098"/>
                      <a:pt x="1760" y="3197"/>
                      <a:pt x="1958" y="3197"/>
                    </a:cubicBezTo>
                    <a:cubicBezTo>
                      <a:pt x="2478" y="3197"/>
                      <a:pt x="2900" y="2999"/>
                      <a:pt x="3296" y="2578"/>
                    </a:cubicBezTo>
                    <a:cubicBezTo>
                      <a:pt x="3395" y="2479"/>
                      <a:pt x="3395" y="2380"/>
                      <a:pt x="3519" y="2280"/>
                    </a:cubicBezTo>
                    <a:lnTo>
                      <a:pt x="3519" y="2280"/>
                    </a:lnTo>
                    <a:cubicBezTo>
                      <a:pt x="3197" y="2479"/>
                      <a:pt x="2776" y="2578"/>
                      <a:pt x="2478" y="2578"/>
                    </a:cubicBezTo>
                    <a:cubicBezTo>
                      <a:pt x="2057" y="2578"/>
                      <a:pt x="1661" y="2479"/>
                      <a:pt x="1338" y="2157"/>
                    </a:cubicBezTo>
                    <a:cubicBezTo>
                      <a:pt x="719" y="1661"/>
                      <a:pt x="521" y="719"/>
                      <a:pt x="917" y="1"/>
                    </a:cubicBezTo>
                    <a:close/>
                  </a:path>
                </a:pathLst>
              </a:custGeom>
              <a:solidFill>
                <a:srgbClr val="E9323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82" name="Google Shape;3982;p44"/>
              <p:cNvSpPr/>
              <p:nvPr/>
            </p:nvSpPr>
            <p:spPr>
              <a:xfrm>
                <a:off x="1326954" y="4226506"/>
                <a:ext cx="26106" cy="20489"/>
              </a:xfrm>
              <a:custGeom>
                <a:avLst/>
                <a:gdLst/>
                <a:ahLst/>
                <a:cxnLst/>
                <a:rect l="l" t="t" r="r" b="b"/>
                <a:pathLst>
                  <a:path w="818" h="642" extrusionOk="0">
                    <a:moveTo>
                      <a:pt x="313" y="1"/>
                    </a:moveTo>
                    <a:cubicBezTo>
                      <a:pt x="223" y="1"/>
                      <a:pt x="149" y="32"/>
                      <a:pt x="99" y="94"/>
                    </a:cubicBezTo>
                    <a:cubicBezTo>
                      <a:pt x="0" y="292"/>
                      <a:pt x="99" y="490"/>
                      <a:pt x="198" y="589"/>
                    </a:cubicBezTo>
                    <a:cubicBezTo>
                      <a:pt x="258" y="627"/>
                      <a:pt x="319" y="641"/>
                      <a:pt x="379" y="641"/>
                    </a:cubicBezTo>
                    <a:cubicBezTo>
                      <a:pt x="519" y="641"/>
                      <a:pt x="649" y="560"/>
                      <a:pt x="719" y="490"/>
                    </a:cubicBezTo>
                    <a:cubicBezTo>
                      <a:pt x="818" y="292"/>
                      <a:pt x="719" y="193"/>
                      <a:pt x="620" y="94"/>
                    </a:cubicBezTo>
                    <a:cubicBezTo>
                      <a:pt x="508" y="32"/>
                      <a:pt x="403" y="1"/>
                      <a:pt x="313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83" name="Google Shape;3983;p44"/>
              <p:cNvSpPr/>
              <p:nvPr/>
            </p:nvSpPr>
            <p:spPr>
              <a:xfrm>
                <a:off x="1501723" y="4522522"/>
                <a:ext cx="121851" cy="111032"/>
              </a:xfrm>
              <a:custGeom>
                <a:avLst/>
                <a:gdLst/>
                <a:ahLst/>
                <a:cxnLst/>
                <a:rect l="l" t="t" r="r" b="b"/>
                <a:pathLst>
                  <a:path w="3818" h="3479" extrusionOk="0">
                    <a:moveTo>
                      <a:pt x="1962" y="0"/>
                    </a:moveTo>
                    <a:cubicBezTo>
                      <a:pt x="1461" y="0"/>
                      <a:pt x="964" y="208"/>
                      <a:pt x="620" y="607"/>
                    </a:cubicBezTo>
                    <a:cubicBezTo>
                      <a:pt x="1" y="1351"/>
                      <a:pt x="1" y="2367"/>
                      <a:pt x="719" y="2986"/>
                    </a:cubicBezTo>
                    <a:cubicBezTo>
                      <a:pt x="1054" y="3321"/>
                      <a:pt x="1480" y="3478"/>
                      <a:pt x="1902" y="3478"/>
                    </a:cubicBezTo>
                    <a:cubicBezTo>
                      <a:pt x="2387" y="3478"/>
                      <a:pt x="2867" y="3271"/>
                      <a:pt x="3198" y="2887"/>
                    </a:cubicBezTo>
                    <a:cubicBezTo>
                      <a:pt x="3817" y="2169"/>
                      <a:pt x="3817" y="1029"/>
                      <a:pt x="3098" y="409"/>
                    </a:cubicBezTo>
                    <a:cubicBezTo>
                      <a:pt x="2768" y="134"/>
                      <a:pt x="2364" y="0"/>
                      <a:pt x="1962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84" name="Google Shape;3984;p44"/>
              <p:cNvSpPr/>
              <p:nvPr/>
            </p:nvSpPr>
            <p:spPr>
              <a:xfrm>
                <a:off x="1508075" y="4594874"/>
                <a:ext cx="102032" cy="39575"/>
              </a:xfrm>
              <a:custGeom>
                <a:avLst/>
                <a:gdLst/>
                <a:ahLst/>
                <a:cxnLst/>
                <a:rect l="l" t="t" r="r" b="b"/>
                <a:pathLst>
                  <a:path w="3197" h="1240" extrusionOk="0">
                    <a:moveTo>
                      <a:pt x="0" y="1"/>
                    </a:moveTo>
                    <a:cubicBezTo>
                      <a:pt x="99" y="323"/>
                      <a:pt x="297" y="521"/>
                      <a:pt x="520" y="719"/>
                    </a:cubicBezTo>
                    <a:cubicBezTo>
                      <a:pt x="917" y="1042"/>
                      <a:pt x="1338" y="1240"/>
                      <a:pt x="1760" y="1240"/>
                    </a:cubicBezTo>
                    <a:cubicBezTo>
                      <a:pt x="2156" y="1240"/>
                      <a:pt x="2676" y="1042"/>
                      <a:pt x="2999" y="620"/>
                    </a:cubicBezTo>
                    <a:cubicBezTo>
                      <a:pt x="3098" y="521"/>
                      <a:pt x="3197" y="422"/>
                      <a:pt x="3197" y="323"/>
                    </a:cubicBezTo>
                    <a:lnTo>
                      <a:pt x="3197" y="323"/>
                    </a:lnTo>
                    <a:cubicBezTo>
                      <a:pt x="3197" y="422"/>
                      <a:pt x="3098" y="521"/>
                      <a:pt x="2999" y="620"/>
                    </a:cubicBezTo>
                    <a:cubicBezTo>
                      <a:pt x="2676" y="1042"/>
                      <a:pt x="2156" y="1240"/>
                      <a:pt x="1760" y="1240"/>
                    </a:cubicBezTo>
                    <a:cubicBezTo>
                      <a:pt x="1338" y="1240"/>
                      <a:pt x="917" y="1042"/>
                      <a:pt x="520" y="719"/>
                    </a:cubicBezTo>
                    <a:cubicBezTo>
                      <a:pt x="297" y="521"/>
                      <a:pt x="99" y="323"/>
                      <a:pt x="0" y="1"/>
                    </a:cubicBezTo>
                    <a:close/>
                  </a:path>
                </a:pathLst>
              </a:custGeom>
              <a:solidFill>
                <a:srgbClr val="E8E9E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85" name="Google Shape;3985;p44"/>
              <p:cNvSpPr/>
              <p:nvPr/>
            </p:nvSpPr>
            <p:spPr>
              <a:xfrm>
                <a:off x="1504883" y="4532416"/>
                <a:ext cx="105224" cy="102032"/>
              </a:xfrm>
              <a:custGeom>
                <a:avLst/>
                <a:gdLst/>
                <a:ahLst/>
                <a:cxnLst/>
                <a:rect l="l" t="t" r="r" b="b"/>
                <a:pathLst>
                  <a:path w="3297" h="3197" extrusionOk="0">
                    <a:moveTo>
                      <a:pt x="819" y="0"/>
                    </a:moveTo>
                    <a:lnTo>
                      <a:pt x="819" y="0"/>
                    </a:lnTo>
                    <a:cubicBezTo>
                      <a:pt x="720" y="99"/>
                      <a:pt x="620" y="198"/>
                      <a:pt x="521" y="297"/>
                    </a:cubicBezTo>
                    <a:cubicBezTo>
                      <a:pt x="100" y="719"/>
                      <a:pt x="1" y="1338"/>
                      <a:pt x="100" y="1958"/>
                    </a:cubicBezTo>
                    <a:cubicBezTo>
                      <a:pt x="199" y="2280"/>
                      <a:pt x="397" y="2478"/>
                      <a:pt x="620" y="2676"/>
                    </a:cubicBezTo>
                    <a:cubicBezTo>
                      <a:pt x="1017" y="2999"/>
                      <a:pt x="1438" y="3197"/>
                      <a:pt x="1860" y="3197"/>
                    </a:cubicBezTo>
                    <a:cubicBezTo>
                      <a:pt x="2256" y="3197"/>
                      <a:pt x="2776" y="2999"/>
                      <a:pt x="3099" y="2577"/>
                    </a:cubicBezTo>
                    <a:cubicBezTo>
                      <a:pt x="3198" y="2478"/>
                      <a:pt x="3297" y="2379"/>
                      <a:pt x="3297" y="2280"/>
                    </a:cubicBezTo>
                    <a:lnTo>
                      <a:pt x="3297" y="2280"/>
                    </a:lnTo>
                    <a:cubicBezTo>
                      <a:pt x="2999" y="2478"/>
                      <a:pt x="2677" y="2577"/>
                      <a:pt x="2256" y="2577"/>
                    </a:cubicBezTo>
                    <a:cubicBezTo>
                      <a:pt x="1860" y="2577"/>
                      <a:pt x="1438" y="2478"/>
                      <a:pt x="1141" y="2156"/>
                    </a:cubicBezTo>
                    <a:cubicBezTo>
                      <a:pt x="521" y="1660"/>
                      <a:pt x="397" y="719"/>
                      <a:pt x="819" y="0"/>
                    </a:cubicBezTo>
                    <a:close/>
                  </a:path>
                </a:pathLst>
              </a:custGeom>
              <a:solidFill>
                <a:srgbClr val="9AE5C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86" name="Google Shape;3986;p44"/>
              <p:cNvSpPr/>
              <p:nvPr/>
            </p:nvSpPr>
            <p:spPr>
              <a:xfrm>
                <a:off x="1576884" y="4543203"/>
                <a:ext cx="23745" cy="21160"/>
              </a:xfrm>
              <a:custGeom>
                <a:avLst/>
                <a:gdLst/>
                <a:ahLst/>
                <a:cxnLst/>
                <a:rect l="l" t="t" r="r" b="b"/>
                <a:pathLst>
                  <a:path w="744" h="663" extrusionOk="0">
                    <a:moveTo>
                      <a:pt x="355" y="0"/>
                    </a:moveTo>
                    <a:cubicBezTo>
                      <a:pt x="270" y="0"/>
                      <a:pt x="181" y="55"/>
                      <a:pt x="124" y="182"/>
                    </a:cubicBezTo>
                    <a:cubicBezTo>
                      <a:pt x="0" y="282"/>
                      <a:pt x="0" y="480"/>
                      <a:pt x="223" y="579"/>
                    </a:cubicBezTo>
                    <a:cubicBezTo>
                      <a:pt x="265" y="632"/>
                      <a:pt x="326" y="662"/>
                      <a:pt x="389" y="662"/>
                    </a:cubicBezTo>
                    <a:cubicBezTo>
                      <a:pt x="473" y="662"/>
                      <a:pt x="563" y="608"/>
                      <a:pt x="620" y="480"/>
                    </a:cubicBezTo>
                    <a:cubicBezTo>
                      <a:pt x="743" y="381"/>
                      <a:pt x="743" y="182"/>
                      <a:pt x="520" y="83"/>
                    </a:cubicBezTo>
                    <a:cubicBezTo>
                      <a:pt x="478" y="30"/>
                      <a:pt x="418" y="0"/>
                      <a:pt x="355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87" name="Google Shape;3987;p44"/>
              <p:cNvSpPr/>
              <p:nvPr/>
            </p:nvSpPr>
            <p:spPr>
              <a:xfrm>
                <a:off x="1168749" y="4695887"/>
                <a:ext cx="125011" cy="111224"/>
              </a:xfrm>
              <a:custGeom>
                <a:avLst/>
                <a:gdLst/>
                <a:ahLst/>
                <a:cxnLst/>
                <a:rect l="l" t="t" r="r" b="b"/>
                <a:pathLst>
                  <a:path w="3917" h="3485" extrusionOk="0">
                    <a:moveTo>
                      <a:pt x="1920" y="1"/>
                    </a:moveTo>
                    <a:cubicBezTo>
                      <a:pt x="1475" y="1"/>
                      <a:pt x="1041" y="180"/>
                      <a:pt x="720" y="553"/>
                    </a:cubicBezTo>
                    <a:cubicBezTo>
                      <a:pt x="1" y="1272"/>
                      <a:pt x="100" y="2412"/>
                      <a:pt x="819" y="3031"/>
                    </a:cubicBezTo>
                    <a:cubicBezTo>
                      <a:pt x="1165" y="3329"/>
                      <a:pt x="1608" y="3484"/>
                      <a:pt x="2045" y="3484"/>
                    </a:cubicBezTo>
                    <a:cubicBezTo>
                      <a:pt x="2514" y="3484"/>
                      <a:pt x="2976" y="3305"/>
                      <a:pt x="3297" y="2932"/>
                    </a:cubicBezTo>
                    <a:cubicBezTo>
                      <a:pt x="3916" y="2213"/>
                      <a:pt x="3817" y="1073"/>
                      <a:pt x="3099" y="454"/>
                    </a:cubicBezTo>
                    <a:cubicBezTo>
                      <a:pt x="2753" y="156"/>
                      <a:pt x="2332" y="1"/>
                      <a:pt x="1920" y="1"/>
                    </a:cubicBezTo>
                    <a:close/>
                  </a:path>
                </a:pathLst>
              </a:custGeom>
              <a:solidFill>
                <a:srgbClr val="F8BD5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88" name="Google Shape;3988;p44"/>
              <p:cNvSpPr/>
              <p:nvPr/>
            </p:nvSpPr>
            <p:spPr>
              <a:xfrm>
                <a:off x="1244676" y="4717462"/>
                <a:ext cx="26138" cy="20330"/>
              </a:xfrm>
              <a:custGeom>
                <a:avLst/>
                <a:gdLst/>
                <a:ahLst/>
                <a:cxnLst/>
                <a:rect l="l" t="t" r="r" b="b"/>
                <a:pathLst>
                  <a:path w="819" h="637" extrusionOk="0">
                    <a:moveTo>
                      <a:pt x="314" y="1"/>
                    </a:moveTo>
                    <a:cubicBezTo>
                      <a:pt x="224" y="1"/>
                      <a:pt x="150" y="26"/>
                      <a:pt x="100" y="75"/>
                    </a:cubicBezTo>
                    <a:cubicBezTo>
                      <a:pt x="1" y="298"/>
                      <a:pt x="100" y="496"/>
                      <a:pt x="199" y="596"/>
                    </a:cubicBezTo>
                    <a:cubicBezTo>
                      <a:pt x="257" y="625"/>
                      <a:pt x="317" y="637"/>
                      <a:pt x="376" y="637"/>
                    </a:cubicBezTo>
                    <a:cubicBezTo>
                      <a:pt x="517" y="637"/>
                      <a:pt x="649" y="567"/>
                      <a:pt x="720" y="496"/>
                    </a:cubicBezTo>
                    <a:cubicBezTo>
                      <a:pt x="819" y="298"/>
                      <a:pt x="720" y="75"/>
                      <a:pt x="620" y="75"/>
                    </a:cubicBezTo>
                    <a:cubicBezTo>
                      <a:pt x="509" y="26"/>
                      <a:pt x="404" y="1"/>
                      <a:pt x="314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89" name="Google Shape;3989;p44"/>
              <p:cNvSpPr/>
              <p:nvPr/>
            </p:nvSpPr>
            <p:spPr>
              <a:xfrm>
                <a:off x="1616428" y="4114610"/>
                <a:ext cx="122617" cy="111288"/>
              </a:xfrm>
              <a:custGeom>
                <a:avLst/>
                <a:gdLst/>
                <a:ahLst/>
                <a:cxnLst/>
                <a:rect l="l" t="t" r="r" b="b"/>
                <a:pathLst>
                  <a:path w="3842" h="3487" extrusionOk="0">
                    <a:moveTo>
                      <a:pt x="1924" y="0"/>
                    </a:moveTo>
                    <a:cubicBezTo>
                      <a:pt x="1437" y="0"/>
                      <a:pt x="953" y="215"/>
                      <a:pt x="620" y="601"/>
                    </a:cubicBezTo>
                    <a:cubicBezTo>
                      <a:pt x="0" y="1320"/>
                      <a:pt x="0" y="2460"/>
                      <a:pt x="744" y="3079"/>
                    </a:cubicBezTo>
                    <a:cubicBezTo>
                      <a:pt x="1061" y="3353"/>
                      <a:pt x="1459" y="3486"/>
                      <a:pt x="1860" y="3486"/>
                    </a:cubicBezTo>
                    <a:cubicBezTo>
                      <a:pt x="2367" y="3486"/>
                      <a:pt x="2875" y="3272"/>
                      <a:pt x="3222" y="2856"/>
                    </a:cubicBezTo>
                    <a:cubicBezTo>
                      <a:pt x="3841" y="2138"/>
                      <a:pt x="3841" y="1122"/>
                      <a:pt x="3098" y="502"/>
                    </a:cubicBezTo>
                    <a:cubicBezTo>
                      <a:pt x="2766" y="159"/>
                      <a:pt x="2344" y="0"/>
                      <a:pt x="1924" y="0"/>
                    </a:cubicBezTo>
                    <a:close/>
                  </a:path>
                </a:pathLst>
              </a:custGeom>
              <a:solidFill>
                <a:srgbClr val="1F938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90" name="Google Shape;3990;p44"/>
              <p:cNvSpPr/>
              <p:nvPr/>
            </p:nvSpPr>
            <p:spPr>
              <a:xfrm>
                <a:off x="1640141" y="4130632"/>
                <a:ext cx="32" cy="32"/>
              </a:xfrm>
              <a:custGeom>
                <a:avLst/>
                <a:gdLst/>
                <a:ahLst/>
                <a:cxnLst/>
                <a:rect l="l" t="t" r="r" b="b"/>
                <a:pathLst>
                  <a:path w="1" h="1" extrusionOk="0">
                    <a:moveTo>
                      <a:pt x="1" y="0"/>
                    </a:moveTo>
                    <a:close/>
                    <a:moveTo>
                      <a:pt x="1" y="0"/>
                    </a:moveTo>
                    <a:close/>
                  </a:path>
                </a:pathLst>
              </a:custGeom>
              <a:solidFill>
                <a:srgbClr val="D7DCE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91" name="Google Shape;3991;p44"/>
              <p:cNvSpPr/>
              <p:nvPr/>
            </p:nvSpPr>
            <p:spPr>
              <a:xfrm>
                <a:off x="1616428" y="4126674"/>
                <a:ext cx="43532" cy="95713"/>
              </a:xfrm>
              <a:custGeom>
                <a:avLst/>
                <a:gdLst/>
                <a:ahLst/>
                <a:cxnLst/>
                <a:rect l="l" t="t" r="r" b="b"/>
                <a:pathLst>
                  <a:path w="1364" h="2999" extrusionOk="0">
                    <a:moveTo>
                      <a:pt x="843" y="0"/>
                    </a:moveTo>
                    <a:lnTo>
                      <a:pt x="744" y="124"/>
                    </a:lnTo>
                    <a:lnTo>
                      <a:pt x="620" y="223"/>
                    </a:lnTo>
                    <a:cubicBezTo>
                      <a:pt x="0" y="942"/>
                      <a:pt x="0" y="2082"/>
                      <a:pt x="744" y="2701"/>
                    </a:cubicBezTo>
                    <a:cubicBezTo>
                      <a:pt x="942" y="2801"/>
                      <a:pt x="1140" y="2900"/>
                      <a:pt x="1363" y="2999"/>
                    </a:cubicBezTo>
                    <a:lnTo>
                      <a:pt x="1363" y="2181"/>
                    </a:lnTo>
                    <a:lnTo>
                      <a:pt x="1239" y="2181"/>
                    </a:lnTo>
                    <a:cubicBezTo>
                      <a:pt x="620" y="1562"/>
                      <a:pt x="520" y="620"/>
                      <a:pt x="843" y="0"/>
                    </a:cubicBezTo>
                    <a:close/>
                  </a:path>
                </a:pathLst>
              </a:custGeom>
              <a:solidFill>
                <a:srgbClr val="21897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92" name="Google Shape;3992;p44"/>
              <p:cNvSpPr/>
              <p:nvPr/>
            </p:nvSpPr>
            <p:spPr>
              <a:xfrm>
                <a:off x="1251027" y="3296425"/>
                <a:ext cx="230969" cy="213001"/>
              </a:xfrm>
              <a:custGeom>
                <a:avLst/>
                <a:gdLst/>
                <a:ahLst/>
                <a:cxnLst/>
                <a:rect l="l" t="t" r="r" b="b"/>
                <a:pathLst>
                  <a:path w="7237" h="6674" extrusionOk="0">
                    <a:moveTo>
                      <a:pt x="3569" y="0"/>
                    </a:moveTo>
                    <a:cubicBezTo>
                      <a:pt x="3401" y="0"/>
                      <a:pt x="3247" y="106"/>
                      <a:pt x="3197" y="316"/>
                    </a:cubicBezTo>
                    <a:lnTo>
                      <a:pt x="2478" y="1654"/>
                    </a:lnTo>
                    <a:cubicBezTo>
                      <a:pt x="2379" y="1853"/>
                      <a:pt x="2280" y="1977"/>
                      <a:pt x="2057" y="1977"/>
                    </a:cubicBezTo>
                    <a:lnTo>
                      <a:pt x="521" y="2175"/>
                    </a:lnTo>
                    <a:cubicBezTo>
                      <a:pt x="99" y="2274"/>
                      <a:pt x="0" y="2794"/>
                      <a:pt x="298" y="2993"/>
                    </a:cubicBezTo>
                    <a:lnTo>
                      <a:pt x="1338" y="4132"/>
                    </a:lnTo>
                    <a:cubicBezTo>
                      <a:pt x="1537" y="4232"/>
                      <a:pt x="1537" y="4455"/>
                      <a:pt x="1537" y="4554"/>
                    </a:cubicBezTo>
                    <a:lnTo>
                      <a:pt x="1239" y="6090"/>
                    </a:lnTo>
                    <a:cubicBezTo>
                      <a:pt x="1239" y="6420"/>
                      <a:pt x="1497" y="6673"/>
                      <a:pt x="1752" y="6673"/>
                    </a:cubicBezTo>
                    <a:cubicBezTo>
                      <a:pt x="1822" y="6673"/>
                      <a:pt x="1893" y="6654"/>
                      <a:pt x="1958" y="6611"/>
                    </a:cubicBezTo>
                    <a:lnTo>
                      <a:pt x="3395" y="5892"/>
                    </a:lnTo>
                    <a:cubicBezTo>
                      <a:pt x="3457" y="5842"/>
                      <a:pt x="3538" y="5818"/>
                      <a:pt x="3615" y="5818"/>
                    </a:cubicBezTo>
                    <a:cubicBezTo>
                      <a:pt x="3693" y="5818"/>
                      <a:pt x="3767" y="5842"/>
                      <a:pt x="3816" y="5892"/>
                    </a:cubicBezTo>
                    <a:lnTo>
                      <a:pt x="5254" y="6611"/>
                    </a:lnTo>
                    <a:cubicBezTo>
                      <a:pt x="5324" y="6654"/>
                      <a:pt x="5399" y="6673"/>
                      <a:pt x="5472" y="6673"/>
                    </a:cubicBezTo>
                    <a:cubicBezTo>
                      <a:pt x="5734" y="6673"/>
                      <a:pt x="5970" y="6420"/>
                      <a:pt x="5873" y="6090"/>
                    </a:cubicBezTo>
                    <a:lnTo>
                      <a:pt x="5675" y="4554"/>
                    </a:lnTo>
                    <a:cubicBezTo>
                      <a:pt x="5675" y="4455"/>
                      <a:pt x="5675" y="4232"/>
                      <a:pt x="5774" y="4132"/>
                    </a:cubicBezTo>
                    <a:lnTo>
                      <a:pt x="6914" y="2993"/>
                    </a:lnTo>
                    <a:cubicBezTo>
                      <a:pt x="7236" y="2794"/>
                      <a:pt x="7013" y="2274"/>
                      <a:pt x="6617" y="2175"/>
                    </a:cubicBezTo>
                    <a:lnTo>
                      <a:pt x="5056" y="1977"/>
                    </a:lnTo>
                    <a:cubicBezTo>
                      <a:pt x="4956" y="1977"/>
                      <a:pt x="4758" y="1853"/>
                      <a:pt x="4758" y="1654"/>
                    </a:cubicBezTo>
                    <a:lnTo>
                      <a:pt x="4015" y="316"/>
                    </a:lnTo>
                    <a:cubicBezTo>
                      <a:pt x="3916" y="106"/>
                      <a:pt x="3736" y="0"/>
                      <a:pt x="3569" y="0"/>
                    </a:cubicBezTo>
                    <a:close/>
                  </a:path>
                </a:pathLst>
              </a:custGeom>
              <a:solidFill>
                <a:srgbClr val="F8BD5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93" name="Google Shape;3993;p44"/>
              <p:cNvSpPr/>
              <p:nvPr/>
            </p:nvSpPr>
            <p:spPr>
              <a:xfrm>
                <a:off x="1254187" y="3359490"/>
                <a:ext cx="184309" cy="151086"/>
              </a:xfrm>
              <a:custGeom>
                <a:avLst/>
                <a:gdLst/>
                <a:ahLst/>
                <a:cxnLst/>
                <a:rect l="l" t="t" r="r" b="b"/>
                <a:pathLst>
                  <a:path w="5775" h="4734" extrusionOk="0">
                    <a:moveTo>
                      <a:pt x="1958" y="1"/>
                    </a:moveTo>
                    <a:lnTo>
                      <a:pt x="422" y="199"/>
                    </a:lnTo>
                    <a:cubicBezTo>
                      <a:pt x="199" y="298"/>
                      <a:pt x="0" y="496"/>
                      <a:pt x="0" y="719"/>
                    </a:cubicBezTo>
                    <a:cubicBezTo>
                      <a:pt x="0" y="818"/>
                      <a:pt x="99" y="917"/>
                      <a:pt x="199" y="1017"/>
                    </a:cubicBezTo>
                    <a:lnTo>
                      <a:pt x="1239" y="2156"/>
                    </a:lnTo>
                    <a:cubicBezTo>
                      <a:pt x="1338" y="2256"/>
                      <a:pt x="1438" y="2355"/>
                      <a:pt x="1438" y="2479"/>
                    </a:cubicBezTo>
                    <a:lnTo>
                      <a:pt x="1438" y="2578"/>
                    </a:lnTo>
                    <a:lnTo>
                      <a:pt x="1140" y="4114"/>
                    </a:lnTo>
                    <a:lnTo>
                      <a:pt x="1140" y="4213"/>
                    </a:lnTo>
                    <a:cubicBezTo>
                      <a:pt x="1140" y="4535"/>
                      <a:pt x="1338" y="4734"/>
                      <a:pt x="1661" y="4734"/>
                    </a:cubicBezTo>
                    <a:cubicBezTo>
                      <a:pt x="1760" y="4734"/>
                      <a:pt x="1760" y="4734"/>
                      <a:pt x="1859" y="4635"/>
                    </a:cubicBezTo>
                    <a:lnTo>
                      <a:pt x="3296" y="3916"/>
                    </a:lnTo>
                    <a:cubicBezTo>
                      <a:pt x="3296" y="3916"/>
                      <a:pt x="3420" y="3817"/>
                      <a:pt x="3519" y="3817"/>
                    </a:cubicBezTo>
                    <a:cubicBezTo>
                      <a:pt x="3618" y="3817"/>
                      <a:pt x="3618" y="3916"/>
                      <a:pt x="3717" y="3916"/>
                    </a:cubicBezTo>
                    <a:lnTo>
                      <a:pt x="5155" y="4635"/>
                    </a:lnTo>
                    <a:cubicBezTo>
                      <a:pt x="5155" y="4734"/>
                      <a:pt x="5279" y="4734"/>
                      <a:pt x="5378" y="4734"/>
                    </a:cubicBezTo>
                    <a:cubicBezTo>
                      <a:pt x="5576" y="4734"/>
                      <a:pt x="5774" y="4535"/>
                      <a:pt x="5774" y="4213"/>
                    </a:cubicBezTo>
                    <a:lnTo>
                      <a:pt x="5774" y="4114"/>
                    </a:lnTo>
                    <a:cubicBezTo>
                      <a:pt x="5774" y="4114"/>
                      <a:pt x="4139" y="3396"/>
                      <a:pt x="3098" y="2057"/>
                    </a:cubicBezTo>
                    <a:cubicBezTo>
                      <a:pt x="2379" y="1240"/>
                      <a:pt x="1958" y="1"/>
                      <a:pt x="1958" y="1"/>
                    </a:cubicBezTo>
                    <a:close/>
                  </a:path>
                </a:pathLst>
              </a:custGeom>
              <a:solidFill>
                <a:srgbClr val="E9B25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3994" name="Google Shape;3994;p44"/>
          <p:cNvSpPr/>
          <p:nvPr/>
        </p:nvSpPr>
        <p:spPr>
          <a:xfrm>
            <a:off x="2445445" y="3095924"/>
            <a:ext cx="49999" cy="44555"/>
          </a:xfrm>
          <a:custGeom>
            <a:avLst/>
            <a:gdLst/>
            <a:ahLst/>
            <a:cxnLst/>
            <a:rect l="l" t="t" r="r" b="b"/>
            <a:pathLst>
              <a:path w="744" h="663" extrusionOk="0">
                <a:moveTo>
                  <a:pt x="355" y="0"/>
                </a:moveTo>
                <a:cubicBezTo>
                  <a:pt x="270" y="0"/>
                  <a:pt x="181" y="55"/>
                  <a:pt x="124" y="182"/>
                </a:cubicBezTo>
                <a:cubicBezTo>
                  <a:pt x="0" y="282"/>
                  <a:pt x="0" y="480"/>
                  <a:pt x="223" y="579"/>
                </a:cubicBezTo>
                <a:cubicBezTo>
                  <a:pt x="265" y="632"/>
                  <a:pt x="326" y="662"/>
                  <a:pt x="389" y="662"/>
                </a:cubicBezTo>
                <a:cubicBezTo>
                  <a:pt x="473" y="662"/>
                  <a:pt x="563" y="608"/>
                  <a:pt x="620" y="480"/>
                </a:cubicBezTo>
                <a:cubicBezTo>
                  <a:pt x="743" y="381"/>
                  <a:pt x="743" y="182"/>
                  <a:pt x="520" y="83"/>
                </a:cubicBezTo>
                <a:cubicBezTo>
                  <a:pt x="478" y="30"/>
                  <a:pt x="418" y="0"/>
                  <a:pt x="355" y="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4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47" name="Google Shape;3447;p40"/>
          <p:cNvSpPr txBox="1">
            <a:spLocks noGrp="1"/>
          </p:cNvSpPr>
          <p:nvPr>
            <p:ph type="ctrTitle"/>
          </p:nvPr>
        </p:nvSpPr>
        <p:spPr>
          <a:xfrm>
            <a:off x="1141875" y="1284250"/>
            <a:ext cx="6860100" cy="1751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lvl="0"/>
            <a:r>
              <a:rPr lang="es-MX" dirty="0"/>
              <a:t/>
            </a:r>
            <a:br>
              <a:rPr lang="es-MX" dirty="0"/>
            </a:br>
            <a:r>
              <a:rPr lang="es-MX" dirty="0"/>
              <a:t/>
            </a:r>
            <a:br>
              <a:rPr lang="es-MX" dirty="0"/>
            </a:br>
            <a:r>
              <a:rPr lang="es-MX" dirty="0"/>
              <a:t>Evidencia Unidad 3</a:t>
            </a:r>
            <a:endParaRPr dirty="0"/>
          </a:p>
        </p:txBody>
      </p:sp>
      <p:sp>
        <p:nvSpPr>
          <p:cNvPr id="3448" name="Google Shape;3448;p40"/>
          <p:cNvSpPr txBox="1">
            <a:spLocks noGrp="1"/>
          </p:cNvSpPr>
          <p:nvPr>
            <p:ph type="subTitle" idx="1"/>
          </p:nvPr>
        </p:nvSpPr>
        <p:spPr>
          <a:xfrm>
            <a:off x="2833700" y="3066656"/>
            <a:ext cx="3333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/>
            <a:r>
              <a:rPr lang="es-MX" dirty="0">
                <a:hlinkClick r:id="rId3"/>
              </a:rPr>
              <a:t>https://</a:t>
            </a:r>
            <a:r>
              <a:rPr lang="es-MX" dirty="0" smtClean="0">
                <a:hlinkClick r:id="rId3"/>
              </a:rPr>
              <a:t>drive.google.com/file/d/1oh8IzfStEajf3BOl45Y3R1_iRlzlCWec/view?usp=drivesdk</a:t>
            </a:r>
            <a:endParaRPr lang="es-MX" dirty="0" smtClean="0"/>
          </a:p>
          <a:p>
            <a:pPr marL="0" lvl="0" indent="0"/>
            <a:endParaRPr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Cute Christmas Cards Collection by Slidesgo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1F9388"/>
      </a:accent1>
      <a:accent2>
        <a:srgbClr val="FE323D"/>
      </a:accent2>
      <a:accent3>
        <a:srgbClr val="F8BD59"/>
      </a:accent3>
      <a:accent4>
        <a:srgbClr val="2C3260"/>
      </a:accent4>
      <a:accent5>
        <a:srgbClr val="FFFFFF"/>
      </a:accent5>
      <a:accent6>
        <a:srgbClr val="9AE5CF"/>
      </a:accent6>
      <a:hlink>
        <a:srgbClr val="FFFFFF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26</Words>
  <Application>Microsoft Office PowerPoint</Application>
  <PresentationFormat>Presentación en pantalla (16:9)</PresentationFormat>
  <Paragraphs>9</Paragraphs>
  <Slides>2</Slides>
  <Notes>2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7" baseType="lpstr">
      <vt:lpstr>Arial</vt:lpstr>
      <vt:lpstr>Henny Penny</vt:lpstr>
      <vt:lpstr>Ubuntu</vt:lpstr>
      <vt:lpstr>Satisfy</vt:lpstr>
      <vt:lpstr>Cute Christmas Cards Collection by Slidesgo</vt:lpstr>
      <vt:lpstr>  Evidencia Unidad 3</vt:lpstr>
      <vt:lpstr>  Evidencia Unidad 3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Evidencia Unidad 3</dc:title>
  <dc:creator>windows</dc:creator>
  <cp:lastModifiedBy>windows</cp:lastModifiedBy>
  <cp:revision>3</cp:revision>
  <dcterms:modified xsi:type="dcterms:W3CDTF">2022-01-08T04:19:13Z</dcterms:modified>
</cp:coreProperties>
</file>