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27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388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35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0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7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00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02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6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98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0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88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4A3C6-6682-4F71-8B74-6C51F02A2338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C0B3-65FD-4DC9-BFCE-928EF421F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57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QrY_RC_QK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07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187416" y="1977236"/>
            <a:ext cx="611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>
                <a:latin typeface="Arial Black" panose="020B0A04020102020204" pitchFamily="34" charset="0"/>
                <a:hlinkClick r:id="rId3"/>
              </a:rPr>
              <a:t>https://</a:t>
            </a:r>
            <a:r>
              <a:rPr lang="es-MX" sz="2800" dirty="0" smtClean="0">
                <a:latin typeface="Arial Black" panose="020B0A04020102020204" pitchFamily="34" charset="0"/>
                <a:hlinkClick r:id="rId3"/>
              </a:rPr>
              <a:t>youtu.be/fQrY_RC_QKU</a:t>
            </a:r>
            <a:r>
              <a:rPr lang="es-MX" sz="2800" dirty="0" smtClean="0">
                <a:latin typeface="Arial Black" panose="020B0A04020102020204" pitchFamily="34" charset="0"/>
              </a:rPr>
              <a:t> </a:t>
            </a:r>
            <a:endParaRPr lang="es-MX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36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Rocha</dc:creator>
  <cp:lastModifiedBy>Daniela Rocha </cp:lastModifiedBy>
  <cp:revision>2</cp:revision>
  <dcterms:created xsi:type="dcterms:W3CDTF">2022-01-08T04:51:42Z</dcterms:created>
  <dcterms:modified xsi:type="dcterms:W3CDTF">2022-01-08T04:58:35Z</dcterms:modified>
</cp:coreProperties>
</file>