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1DB8E-69F1-4719-83F9-06470600A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197AAE-15F2-4990-8EAF-3C5DF4775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A38E1A-780A-4501-995F-28D3AC4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9CA78B-400D-4167-A27F-3C9396405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20068D-3C1C-48FA-BB1F-5F0ABDAC0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747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F8992-D7B6-4C3A-972C-6A580EC31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92BB40-A6D6-45AF-AAB7-881EBE768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2C29D9-8983-4BF9-9C4B-92C8C32D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AD2D96-96D9-4C08-80BF-5B5D12F0B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05C9DF-8608-4904-9E34-6A9DDADE3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68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2CFD40-FA9E-437A-88CD-A11859A05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80E047-C3EC-4CA5-A66A-1A8FFCAA1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2E7EC1-E35A-4EA4-B0B5-ED5A3D74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33F0AD-AC33-4130-AB68-77F0D7BFA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C71682-6185-4378-AA10-75B12122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44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C5AF31-9491-402C-9199-C70B7EF5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91F838-5C43-4D68-983F-BA634783D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D55209-D69F-4924-BF30-C7001F0F7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ABC4CA-09FA-4468-8E09-9F099034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45504F-1501-4D25-B459-D7029BE0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521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20909-25DF-435E-8752-AAE73BF40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00D009-35D4-442B-AE8A-D3481EA4C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D2485D-3C9D-4FF5-86C4-B82B45A63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48F7C2-CB2D-4296-8394-C2F6F582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DCFA1D-C7AB-4A17-A0EC-BD9A7B92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293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AA03E-AD73-44C6-866F-C62EC77A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59232D-F944-4D4A-AAAD-ED919C103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C9131A-FD1A-483C-862F-4F0F4E541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13CE38-53E2-4B3E-BC5F-0616070EB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54972C-3E39-4111-B266-65D013365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D3E947-2518-4DFB-AF78-3035E7B65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734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E47D8-90DB-4847-ABDA-FF936F1C8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61B2EB-0278-44AC-AA23-4233B98E4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18BE67-F7DF-4F19-836E-ECC37881F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3BFB92A-0826-4374-BFF7-4AD819D1B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CEF781-76FA-4B57-A1EE-324BD4EC9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D7AD9A-3AC0-425D-9697-E63D8636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C2872E-94A8-4503-911C-81FB8D6CA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0E2B5E-8BF9-493C-AA6E-50B3813CC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25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2C31C3-DF5A-44A7-9C52-BF4D72876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E44C78D-33C3-4263-A582-52416E7CD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7526B5F-1A06-4CA9-AD94-E704940A6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90D121-5566-4BA8-ADCF-68E9FBAB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828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65EF39-4E6E-4D8A-B603-0CC1623D4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6E43F5A-01CE-437D-9ED0-D39E838E7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77C3F7-BC29-4816-8CD0-AF8010155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59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36C6A7-4279-46AC-9484-665EFC04B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C251B6-6802-49F2-A73D-053BD0C90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6C608A-267D-4B48-AE54-B403A5F20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374FCE-E6FB-404C-B1A1-934616AD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11E241-085E-448A-8AE1-82EEB751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B9A697-0C74-4BA3-AA2A-B9EF75BBA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38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754F9-413B-44A9-9626-B82E861CB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49246A0-3DAF-4140-A7F9-6AF2359DF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2A15D2-8707-4557-9DA1-D8E60EBB3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79CB05-022B-4D79-9B67-965FE8ABD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99DAF1-2A18-4218-A1FE-7DE3787F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9F953A-6CAA-44C2-9826-6C62639C4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5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6F321A-6B3E-41DB-8DA9-009E70C7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4181E8-1E59-4C2B-BBB9-B57AF81AD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B96167-09A0-4F36-8761-1756B7F9F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6D965-5C06-4561-8AC5-992A4123DD59}" type="datetimeFigureOut">
              <a:rPr lang="es-MX" smtClean="0"/>
              <a:t>07/01/2022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7FBF01-3B72-4DCD-AAB0-44E4F6740A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14671F-2104-4F45-9335-3F5A67D0E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73B1D-DD8B-4363-914E-A11021AB13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44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6KKjNBnLdk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mi6idQgoQA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ndos Navideños animados mas Aqui | Christmas wallpaper hd, Christmas  desktop wallpaper, Christmas wallpaper free">
            <a:extLst>
              <a:ext uri="{FF2B5EF4-FFF2-40B4-BE49-F238E27FC236}">
                <a16:creationId xmlns:a16="http://schemas.microsoft.com/office/drawing/2014/main" id="{D6DF9C0A-6BFF-465F-A58B-D028D1D4A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56" y="0"/>
            <a:ext cx="10893287" cy="6862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9974B97-B3BA-4008-BA2C-D134D9FAABE7}"/>
              </a:ext>
            </a:extLst>
          </p:cNvPr>
          <p:cNvSpPr txBox="1"/>
          <p:nvPr/>
        </p:nvSpPr>
        <p:spPr>
          <a:xfrm>
            <a:off x="0" y="154674"/>
            <a:ext cx="12192000" cy="6548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700" dirty="0"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Evidencia Unidad 3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Lorena Fernanda Olivo Maldonado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Música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5 semestre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Maestro: Jesús Armando Posada Hernández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Unidad de aprendizaje III. La expresión musical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Competencias: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Aplica el plan y programas de estudio para alcanzar los propósitos educativos y contribuir al pleno desenvolvimiento de las capacidades de sus alumnos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Emplea la evaluación para intervenir en los diferentes ámbitos y momentos de la tarea educativa para mejorar los aprendizajes de sus alumnos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Actúa de manera ética ante la diversidad de situaciones que se presentan en la práctica profesional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6000"/>
              </a:lnSpc>
              <a:spcAft>
                <a:spcPts val="800"/>
              </a:spcAft>
            </a:pPr>
            <a:r>
              <a:rPr lang="es-MX" sz="17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Enero 2022, Saltillo, Coahuila</a:t>
            </a: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02B28758-A101-45EE-909E-5C98010D53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268" y="684350"/>
            <a:ext cx="1857375" cy="1381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314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ondos Navideños animados mas Aqui | Christmas wallpaper hd, Christmas  desktop wallpaper, Christmas wallpaper free">
            <a:extLst>
              <a:ext uri="{FF2B5EF4-FFF2-40B4-BE49-F238E27FC236}">
                <a16:creationId xmlns:a16="http://schemas.microsoft.com/office/drawing/2014/main" id="{21D3710A-A3D6-4C52-8CBB-2289E351C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0"/>
            <a:ext cx="108857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F007B8C-8BAC-4101-9ECE-F980F2774CF5}"/>
              </a:ext>
            </a:extLst>
          </p:cNvPr>
          <p:cNvSpPr txBox="1"/>
          <p:nvPr/>
        </p:nvSpPr>
        <p:spPr>
          <a:xfrm>
            <a:off x="0" y="1959367"/>
            <a:ext cx="1219200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700" b="1" dirty="0">
                <a:latin typeface="Rockwell Condensed" panose="02060603050405020104" pitchFamily="18" charset="0"/>
              </a:rPr>
              <a:t>Villancico tradicional mexicano</a:t>
            </a:r>
          </a:p>
          <a:p>
            <a:pPr algn="ctr"/>
            <a:endParaRPr lang="es-MX" sz="3700" b="1" dirty="0">
              <a:latin typeface="Rockwell Condensed" panose="02060603050405020104" pitchFamily="18" charset="0"/>
            </a:endParaRPr>
          </a:p>
          <a:p>
            <a:pPr algn="ctr"/>
            <a:r>
              <a:rPr lang="es-MX" sz="3700" b="1" dirty="0">
                <a:latin typeface="Rockwell Condensed" panose="02060603050405020104" pitchFamily="18" charset="0"/>
              </a:rPr>
              <a:t>Nombre: Rodolfo el reno</a:t>
            </a:r>
          </a:p>
          <a:p>
            <a:pPr algn="ctr"/>
            <a:r>
              <a:rPr lang="es-MX" sz="3700" b="1" dirty="0">
                <a:latin typeface="Rockwell Condensed" panose="02060603050405020104" pitchFamily="18" charset="0"/>
              </a:rPr>
              <a:t>Link:</a:t>
            </a:r>
          </a:p>
          <a:p>
            <a:pPr algn="ctr"/>
            <a:r>
              <a:rPr lang="es-MX" sz="3700" b="1" dirty="0">
                <a:latin typeface="Rockwell Condensed" panose="02060603050405020104" pitchFamily="18" charset="0"/>
                <a:hlinkClick r:id="rId3"/>
              </a:rPr>
              <a:t>https://www.youtube.com/watch?v=76KKjNBnLdk</a:t>
            </a:r>
            <a:r>
              <a:rPr lang="es-MX" sz="3700" b="1" dirty="0">
                <a:latin typeface="Rockwell Condensed" panose="020606030504050201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7598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ondos Navideños animados mas Aqui | Christmas wallpaper hd, Christmas  desktop wallpaper, Christmas wallpaper free">
            <a:extLst>
              <a:ext uri="{FF2B5EF4-FFF2-40B4-BE49-F238E27FC236}">
                <a16:creationId xmlns:a16="http://schemas.microsoft.com/office/drawing/2014/main" id="{8ACFB723-7E0C-453D-88B8-5A095F5CD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0"/>
            <a:ext cx="108857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BAF1EBF-D015-45D6-AB25-D6ACEEB210B5}"/>
              </a:ext>
            </a:extLst>
          </p:cNvPr>
          <p:cNvSpPr txBox="1"/>
          <p:nvPr/>
        </p:nvSpPr>
        <p:spPr>
          <a:xfrm>
            <a:off x="0" y="1959367"/>
            <a:ext cx="1219200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700" b="1" dirty="0">
                <a:latin typeface="Curlz MT" panose="04040404050702020202" pitchFamily="82" charset="0"/>
              </a:rPr>
              <a:t>Villancico de otro país</a:t>
            </a:r>
          </a:p>
          <a:p>
            <a:pPr algn="ctr"/>
            <a:endParaRPr lang="es-MX" sz="3700" b="1" dirty="0">
              <a:latin typeface="Curlz MT" panose="04040404050702020202" pitchFamily="82" charset="0"/>
            </a:endParaRPr>
          </a:p>
          <a:p>
            <a:pPr algn="ctr"/>
            <a:r>
              <a:rPr lang="es-MX" sz="3700" b="1" dirty="0">
                <a:latin typeface="Curlz MT" panose="04040404050702020202" pitchFamily="82" charset="0"/>
              </a:rPr>
              <a:t>Nombre: Cuento de navidad</a:t>
            </a:r>
          </a:p>
          <a:p>
            <a:pPr algn="ctr"/>
            <a:r>
              <a:rPr lang="es-MX" sz="3700" b="1" dirty="0">
                <a:latin typeface="Curlz MT" panose="04040404050702020202" pitchFamily="82" charset="0"/>
              </a:rPr>
              <a:t>Link:</a:t>
            </a:r>
          </a:p>
          <a:p>
            <a:pPr algn="ctr"/>
            <a:r>
              <a:rPr lang="es-MX" sz="3700" b="1" dirty="0">
                <a:latin typeface="Curlz MT" panose="04040404050702020202" pitchFamily="82" charset="0"/>
                <a:hlinkClick r:id="rId3"/>
              </a:rPr>
              <a:t>https://www.youtube.com/watch?v=Smi6idQgoQA</a:t>
            </a:r>
            <a:r>
              <a:rPr lang="es-MX" sz="3700" b="1" dirty="0">
                <a:latin typeface="Curlz MT" panose="04040404050702020202" pitchFamily="8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0573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225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Curlz MT</vt:lpstr>
      <vt:lpstr>Rockwell Condensed</vt:lpstr>
      <vt:lpstr>Symbol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Fernanda Olivo Maldonado</dc:creator>
  <cp:lastModifiedBy>Lorena Fernanda Olivo Maldonado</cp:lastModifiedBy>
  <cp:revision>1</cp:revision>
  <dcterms:created xsi:type="dcterms:W3CDTF">2022-01-08T05:40:20Z</dcterms:created>
  <dcterms:modified xsi:type="dcterms:W3CDTF">2022-01-08T05:50:54Z</dcterms:modified>
</cp:coreProperties>
</file>