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64" r:id="rId2"/>
    <p:sldId id="256" r:id="rId3"/>
    <p:sldId id="261" r:id="rId4"/>
    <p:sldId id="262" r:id="rId5"/>
    <p:sldId id="263" r:id="rId6"/>
    <p:sldId id="259" r:id="rId7"/>
  </p:sldIdLst>
  <p:sldSz cx="9144000" cy="5143500" type="screen16x9"/>
  <p:notesSz cx="6858000" cy="9144000"/>
  <p:embeddedFontLst>
    <p:embeddedFont>
      <p:font typeface="Bubble Bobble" panose="02000500000000000000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88534D-9165-4853-ACF8-6A61DDD4F79B}">
  <a:tblStyle styleId="{4788534D-9165-4853-ACF8-6A61DDD4F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3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1ba8bf2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1ba8bf2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df0f519b46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df0f519b46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dda8cf734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dda8cf734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487433">
            <a:off x="6748078" y="342351"/>
            <a:ext cx="1723646" cy="943810"/>
          </a:xfrm>
          <a:custGeom>
            <a:avLst/>
            <a:gdLst/>
            <a:ahLst/>
            <a:cxnLst/>
            <a:rect l="l" t="t" r="r" b="b"/>
            <a:pathLst>
              <a:path w="44086" h="24140" extrusionOk="0">
                <a:moveTo>
                  <a:pt x="29574" y="1"/>
                </a:moveTo>
                <a:cubicBezTo>
                  <a:pt x="29335" y="1"/>
                  <a:pt x="29092" y="8"/>
                  <a:pt x="28833" y="24"/>
                </a:cubicBezTo>
                <a:cubicBezTo>
                  <a:pt x="28347" y="24"/>
                  <a:pt x="27861" y="54"/>
                  <a:pt x="27375" y="115"/>
                </a:cubicBezTo>
                <a:lnTo>
                  <a:pt x="26737" y="176"/>
                </a:lnTo>
                <a:lnTo>
                  <a:pt x="25886" y="297"/>
                </a:lnTo>
                <a:lnTo>
                  <a:pt x="25218" y="388"/>
                </a:lnTo>
                <a:lnTo>
                  <a:pt x="24337" y="510"/>
                </a:lnTo>
                <a:lnTo>
                  <a:pt x="23881" y="571"/>
                </a:lnTo>
                <a:cubicBezTo>
                  <a:pt x="23547" y="601"/>
                  <a:pt x="23243" y="662"/>
                  <a:pt x="22909" y="692"/>
                </a:cubicBezTo>
                <a:cubicBezTo>
                  <a:pt x="22362" y="783"/>
                  <a:pt x="21815" y="905"/>
                  <a:pt x="21359" y="1026"/>
                </a:cubicBezTo>
                <a:lnTo>
                  <a:pt x="21268" y="1026"/>
                </a:lnTo>
                <a:cubicBezTo>
                  <a:pt x="21086" y="1057"/>
                  <a:pt x="20873" y="1117"/>
                  <a:pt x="20691" y="1178"/>
                </a:cubicBezTo>
                <a:cubicBezTo>
                  <a:pt x="20478" y="1209"/>
                  <a:pt x="20174" y="1330"/>
                  <a:pt x="19901" y="1421"/>
                </a:cubicBezTo>
                <a:lnTo>
                  <a:pt x="19050" y="1695"/>
                </a:lnTo>
                <a:lnTo>
                  <a:pt x="18503" y="1877"/>
                </a:lnTo>
                <a:cubicBezTo>
                  <a:pt x="18017" y="1999"/>
                  <a:pt x="17561" y="2181"/>
                  <a:pt x="17075" y="2363"/>
                </a:cubicBezTo>
                <a:lnTo>
                  <a:pt x="16194" y="2697"/>
                </a:lnTo>
                <a:lnTo>
                  <a:pt x="15708" y="2880"/>
                </a:lnTo>
                <a:lnTo>
                  <a:pt x="14736" y="3244"/>
                </a:lnTo>
                <a:lnTo>
                  <a:pt x="14341" y="3427"/>
                </a:lnTo>
                <a:lnTo>
                  <a:pt x="13824" y="3609"/>
                </a:lnTo>
                <a:cubicBezTo>
                  <a:pt x="13551" y="3730"/>
                  <a:pt x="13247" y="3821"/>
                  <a:pt x="12943" y="3943"/>
                </a:cubicBezTo>
                <a:cubicBezTo>
                  <a:pt x="12579" y="4125"/>
                  <a:pt x="12153" y="4308"/>
                  <a:pt x="11789" y="4490"/>
                </a:cubicBezTo>
                <a:lnTo>
                  <a:pt x="11606" y="4581"/>
                </a:lnTo>
                <a:cubicBezTo>
                  <a:pt x="11120" y="4794"/>
                  <a:pt x="10665" y="5037"/>
                  <a:pt x="10178" y="5341"/>
                </a:cubicBezTo>
                <a:cubicBezTo>
                  <a:pt x="9783" y="5584"/>
                  <a:pt x="9388" y="5827"/>
                  <a:pt x="9024" y="6100"/>
                </a:cubicBezTo>
                <a:lnTo>
                  <a:pt x="8994" y="6131"/>
                </a:lnTo>
                <a:lnTo>
                  <a:pt x="8811" y="6252"/>
                </a:lnTo>
                <a:cubicBezTo>
                  <a:pt x="8477" y="6495"/>
                  <a:pt x="8143" y="6708"/>
                  <a:pt x="7809" y="6951"/>
                </a:cubicBezTo>
                <a:cubicBezTo>
                  <a:pt x="6988" y="7589"/>
                  <a:pt x="6168" y="8257"/>
                  <a:pt x="5408" y="8987"/>
                </a:cubicBezTo>
                <a:cubicBezTo>
                  <a:pt x="5074" y="9321"/>
                  <a:pt x="4770" y="9655"/>
                  <a:pt x="4375" y="10050"/>
                </a:cubicBezTo>
                <a:cubicBezTo>
                  <a:pt x="4011" y="10445"/>
                  <a:pt x="3707" y="10779"/>
                  <a:pt x="3464" y="11083"/>
                </a:cubicBezTo>
                <a:cubicBezTo>
                  <a:pt x="3130" y="11478"/>
                  <a:pt x="2826" y="11903"/>
                  <a:pt x="2552" y="12359"/>
                </a:cubicBezTo>
                <a:cubicBezTo>
                  <a:pt x="2340" y="12693"/>
                  <a:pt x="2157" y="13058"/>
                  <a:pt x="1975" y="13422"/>
                </a:cubicBezTo>
                <a:lnTo>
                  <a:pt x="1914" y="13605"/>
                </a:lnTo>
                <a:lnTo>
                  <a:pt x="1702" y="13969"/>
                </a:lnTo>
                <a:cubicBezTo>
                  <a:pt x="1550" y="14273"/>
                  <a:pt x="1398" y="14577"/>
                  <a:pt x="1276" y="14881"/>
                </a:cubicBezTo>
                <a:cubicBezTo>
                  <a:pt x="1185" y="15154"/>
                  <a:pt x="1094" y="15397"/>
                  <a:pt x="1003" y="15671"/>
                </a:cubicBezTo>
                <a:lnTo>
                  <a:pt x="1003" y="15701"/>
                </a:lnTo>
                <a:lnTo>
                  <a:pt x="1003" y="15732"/>
                </a:lnTo>
                <a:cubicBezTo>
                  <a:pt x="972" y="15792"/>
                  <a:pt x="942" y="15853"/>
                  <a:pt x="912" y="15914"/>
                </a:cubicBezTo>
                <a:cubicBezTo>
                  <a:pt x="790" y="16096"/>
                  <a:pt x="699" y="16309"/>
                  <a:pt x="608" y="16521"/>
                </a:cubicBezTo>
                <a:lnTo>
                  <a:pt x="577" y="16613"/>
                </a:lnTo>
                <a:cubicBezTo>
                  <a:pt x="486" y="16856"/>
                  <a:pt x="395" y="17068"/>
                  <a:pt x="334" y="17311"/>
                </a:cubicBezTo>
                <a:cubicBezTo>
                  <a:pt x="274" y="17524"/>
                  <a:pt x="243" y="17737"/>
                  <a:pt x="213" y="17949"/>
                </a:cubicBezTo>
                <a:cubicBezTo>
                  <a:pt x="122" y="18436"/>
                  <a:pt x="31" y="18891"/>
                  <a:pt x="31" y="19377"/>
                </a:cubicBezTo>
                <a:lnTo>
                  <a:pt x="31" y="20046"/>
                </a:lnTo>
                <a:cubicBezTo>
                  <a:pt x="0" y="20289"/>
                  <a:pt x="31" y="20562"/>
                  <a:pt x="91" y="20805"/>
                </a:cubicBezTo>
                <a:cubicBezTo>
                  <a:pt x="183" y="21049"/>
                  <a:pt x="274" y="21261"/>
                  <a:pt x="426" y="21474"/>
                </a:cubicBezTo>
                <a:cubicBezTo>
                  <a:pt x="517" y="21687"/>
                  <a:pt x="638" y="21869"/>
                  <a:pt x="760" y="22051"/>
                </a:cubicBezTo>
                <a:cubicBezTo>
                  <a:pt x="1064" y="22416"/>
                  <a:pt x="1367" y="22780"/>
                  <a:pt x="1762" y="23084"/>
                </a:cubicBezTo>
                <a:cubicBezTo>
                  <a:pt x="1914" y="23236"/>
                  <a:pt x="2097" y="23388"/>
                  <a:pt x="2249" y="23510"/>
                </a:cubicBezTo>
                <a:cubicBezTo>
                  <a:pt x="2461" y="23661"/>
                  <a:pt x="2674" y="23783"/>
                  <a:pt x="2917" y="23874"/>
                </a:cubicBezTo>
                <a:cubicBezTo>
                  <a:pt x="3099" y="23965"/>
                  <a:pt x="3312" y="23996"/>
                  <a:pt x="3494" y="24056"/>
                </a:cubicBezTo>
                <a:cubicBezTo>
                  <a:pt x="3585" y="24056"/>
                  <a:pt x="3677" y="24087"/>
                  <a:pt x="3768" y="24117"/>
                </a:cubicBezTo>
                <a:lnTo>
                  <a:pt x="3950" y="24117"/>
                </a:lnTo>
                <a:cubicBezTo>
                  <a:pt x="4026" y="24132"/>
                  <a:pt x="4109" y="24140"/>
                  <a:pt x="4193" y="24140"/>
                </a:cubicBezTo>
                <a:cubicBezTo>
                  <a:pt x="4277" y="24140"/>
                  <a:pt x="4360" y="24132"/>
                  <a:pt x="4436" y="24117"/>
                </a:cubicBezTo>
                <a:cubicBezTo>
                  <a:pt x="4618" y="24117"/>
                  <a:pt x="4801" y="24056"/>
                  <a:pt x="4983" y="23996"/>
                </a:cubicBezTo>
                <a:cubicBezTo>
                  <a:pt x="5226" y="23904"/>
                  <a:pt x="5469" y="23813"/>
                  <a:pt x="5682" y="23692"/>
                </a:cubicBezTo>
                <a:lnTo>
                  <a:pt x="5803" y="23631"/>
                </a:lnTo>
                <a:lnTo>
                  <a:pt x="5743" y="23631"/>
                </a:lnTo>
                <a:cubicBezTo>
                  <a:pt x="5894" y="23570"/>
                  <a:pt x="6046" y="23510"/>
                  <a:pt x="6168" y="23418"/>
                </a:cubicBezTo>
                <a:lnTo>
                  <a:pt x="6229" y="23388"/>
                </a:lnTo>
                <a:cubicBezTo>
                  <a:pt x="6320" y="23327"/>
                  <a:pt x="6411" y="23266"/>
                  <a:pt x="6502" y="23206"/>
                </a:cubicBezTo>
                <a:cubicBezTo>
                  <a:pt x="6684" y="23084"/>
                  <a:pt x="6806" y="22963"/>
                  <a:pt x="6958" y="22871"/>
                </a:cubicBezTo>
                <a:lnTo>
                  <a:pt x="7140" y="22720"/>
                </a:lnTo>
                <a:cubicBezTo>
                  <a:pt x="7596" y="22355"/>
                  <a:pt x="7991" y="22051"/>
                  <a:pt x="8386" y="21717"/>
                </a:cubicBezTo>
                <a:cubicBezTo>
                  <a:pt x="8568" y="21535"/>
                  <a:pt x="8750" y="21383"/>
                  <a:pt x="8933" y="21231"/>
                </a:cubicBezTo>
                <a:cubicBezTo>
                  <a:pt x="9115" y="21079"/>
                  <a:pt x="9297" y="20927"/>
                  <a:pt x="9449" y="20775"/>
                </a:cubicBezTo>
                <a:cubicBezTo>
                  <a:pt x="9480" y="20775"/>
                  <a:pt x="9480" y="20745"/>
                  <a:pt x="9510" y="20745"/>
                </a:cubicBezTo>
                <a:cubicBezTo>
                  <a:pt x="9783" y="20532"/>
                  <a:pt x="10027" y="20380"/>
                  <a:pt x="10330" y="20198"/>
                </a:cubicBezTo>
                <a:cubicBezTo>
                  <a:pt x="10877" y="19894"/>
                  <a:pt x="11455" y="19590"/>
                  <a:pt x="11971" y="19347"/>
                </a:cubicBezTo>
                <a:cubicBezTo>
                  <a:pt x="12184" y="19256"/>
                  <a:pt x="12396" y="19165"/>
                  <a:pt x="12579" y="19074"/>
                </a:cubicBezTo>
                <a:cubicBezTo>
                  <a:pt x="12791" y="18982"/>
                  <a:pt x="13065" y="18891"/>
                  <a:pt x="13277" y="18800"/>
                </a:cubicBezTo>
                <a:cubicBezTo>
                  <a:pt x="13642" y="18679"/>
                  <a:pt x="14067" y="18527"/>
                  <a:pt x="14614" y="18344"/>
                </a:cubicBezTo>
                <a:cubicBezTo>
                  <a:pt x="15465" y="18071"/>
                  <a:pt x="16407" y="17828"/>
                  <a:pt x="17379" y="17585"/>
                </a:cubicBezTo>
                <a:cubicBezTo>
                  <a:pt x="18382" y="17403"/>
                  <a:pt x="19324" y="17281"/>
                  <a:pt x="20174" y="17220"/>
                </a:cubicBezTo>
                <a:lnTo>
                  <a:pt x="20721" y="17160"/>
                </a:lnTo>
                <a:cubicBezTo>
                  <a:pt x="21511" y="17099"/>
                  <a:pt x="22362" y="17038"/>
                  <a:pt x="23182" y="17008"/>
                </a:cubicBezTo>
                <a:lnTo>
                  <a:pt x="24701" y="17008"/>
                </a:lnTo>
                <a:cubicBezTo>
                  <a:pt x="25096" y="17008"/>
                  <a:pt x="25613" y="17008"/>
                  <a:pt x="26129" y="17038"/>
                </a:cubicBezTo>
                <a:lnTo>
                  <a:pt x="26494" y="17068"/>
                </a:lnTo>
                <a:cubicBezTo>
                  <a:pt x="26859" y="17099"/>
                  <a:pt x="27223" y="17129"/>
                  <a:pt x="27588" y="17129"/>
                </a:cubicBezTo>
                <a:lnTo>
                  <a:pt x="29077" y="17129"/>
                </a:lnTo>
                <a:cubicBezTo>
                  <a:pt x="29502" y="17129"/>
                  <a:pt x="29988" y="17129"/>
                  <a:pt x="30444" y="17099"/>
                </a:cubicBezTo>
                <a:lnTo>
                  <a:pt x="31112" y="17099"/>
                </a:lnTo>
                <a:cubicBezTo>
                  <a:pt x="31416" y="17099"/>
                  <a:pt x="31720" y="17099"/>
                  <a:pt x="32024" y="17068"/>
                </a:cubicBezTo>
                <a:cubicBezTo>
                  <a:pt x="32449" y="17038"/>
                  <a:pt x="32935" y="17008"/>
                  <a:pt x="33482" y="16947"/>
                </a:cubicBezTo>
                <a:lnTo>
                  <a:pt x="34272" y="16856"/>
                </a:lnTo>
                <a:lnTo>
                  <a:pt x="34910" y="16795"/>
                </a:lnTo>
                <a:cubicBezTo>
                  <a:pt x="35396" y="16734"/>
                  <a:pt x="35973" y="16673"/>
                  <a:pt x="36551" y="16552"/>
                </a:cubicBezTo>
                <a:cubicBezTo>
                  <a:pt x="37037" y="16461"/>
                  <a:pt x="37523" y="16339"/>
                  <a:pt x="37979" y="16187"/>
                </a:cubicBezTo>
                <a:cubicBezTo>
                  <a:pt x="38465" y="16005"/>
                  <a:pt x="38921" y="15823"/>
                  <a:pt x="39346" y="15640"/>
                </a:cubicBezTo>
                <a:cubicBezTo>
                  <a:pt x="39832" y="15428"/>
                  <a:pt x="40288" y="15185"/>
                  <a:pt x="40713" y="14911"/>
                </a:cubicBezTo>
                <a:cubicBezTo>
                  <a:pt x="40956" y="14759"/>
                  <a:pt x="41169" y="14607"/>
                  <a:pt x="41351" y="14455"/>
                </a:cubicBezTo>
                <a:cubicBezTo>
                  <a:pt x="41564" y="14273"/>
                  <a:pt x="41807" y="14060"/>
                  <a:pt x="41989" y="13878"/>
                </a:cubicBezTo>
                <a:cubicBezTo>
                  <a:pt x="42354" y="13544"/>
                  <a:pt x="42627" y="13179"/>
                  <a:pt x="42901" y="12784"/>
                </a:cubicBezTo>
                <a:cubicBezTo>
                  <a:pt x="43083" y="12541"/>
                  <a:pt x="43235" y="12298"/>
                  <a:pt x="43387" y="12055"/>
                </a:cubicBezTo>
                <a:cubicBezTo>
                  <a:pt x="43478" y="11843"/>
                  <a:pt x="43569" y="11660"/>
                  <a:pt x="43660" y="11448"/>
                </a:cubicBezTo>
                <a:cubicBezTo>
                  <a:pt x="43751" y="11174"/>
                  <a:pt x="43843" y="10901"/>
                  <a:pt x="43934" y="10627"/>
                </a:cubicBezTo>
                <a:cubicBezTo>
                  <a:pt x="43964" y="10506"/>
                  <a:pt x="43994" y="10384"/>
                  <a:pt x="44025" y="10263"/>
                </a:cubicBezTo>
                <a:cubicBezTo>
                  <a:pt x="44055" y="10020"/>
                  <a:pt x="44086" y="9777"/>
                  <a:pt x="44055" y="9503"/>
                </a:cubicBezTo>
                <a:cubicBezTo>
                  <a:pt x="44055" y="8987"/>
                  <a:pt x="43964" y="8440"/>
                  <a:pt x="43843" y="7923"/>
                </a:cubicBezTo>
                <a:cubicBezTo>
                  <a:pt x="43751" y="7467"/>
                  <a:pt x="43599" y="6981"/>
                  <a:pt x="43417" y="6526"/>
                </a:cubicBezTo>
                <a:cubicBezTo>
                  <a:pt x="43235" y="6039"/>
                  <a:pt x="43022" y="5584"/>
                  <a:pt x="42718" y="5158"/>
                </a:cubicBezTo>
                <a:cubicBezTo>
                  <a:pt x="42415" y="4703"/>
                  <a:pt x="42080" y="4277"/>
                  <a:pt x="41655" y="3913"/>
                </a:cubicBezTo>
                <a:cubicBezTo>
                  <a:pt x="41321" y="3578"/>
                  <a:pt x="40926" y="3244"/>
                  <a:pt x="40531" y="2971"/>
                </a:cubicBezTo>
                <a:cubicBezTo>
                  <a:pt x="40105" y="2637"/>
                  <a:pt x="39650" y="2363"/>
                  <a:pt x="39164" y="2120"/>
                </a:cubicBezTo>
                <a:cubicBezTo>
                  <a:pt x="38981" y="2029"/>
                  <a:pt x="38769" y="1907"/>
                  <a:pt x="38526" y="1816"/>
                </a:cubicBezTo>
                <a:lnTo>
                  <a:pt x="38434" y="1786"/>
                </a:lnTo>
                <a:lnTo>
                  <a:pt x="38222" y="1695"/>
                </a:lnTo>
                <a:lnTo>
                  <a:pt x="38009" y="1634"/>
                </a:lnTo>
                <a:lnTo>
                  <a:pt x="37796" y="1543"/>
                </a:lnTo>
                <a:cubicBezTo>
                  <a:pt x="37310" y="1391"/>
                  <a:pt x="36824" y="1239"/>
                  <a:pt x="36308" y="1087"/>
                </a:cubicBezTo>
                <a:cubicBezTo>
                  <a:pt x="35427" y="844"/>
                  <a:pt x="34485" y="601"/>
                  <a:pt x="33391" y="388"/>
                </a:cubicBezTo>
                <a:cubicBezTo>
                  <a:pt x="33117" y="327"/>
                  <a:pt x="32874" y="297"/>
                  <a:pt x="32631" y="267"/>
                </a:cubicBezTo>
                <a:cubicBezTo>
                  <a:pt x="32388" y="206"/>
                  <a:pt x="32145" y="176"/>
                  <a:pt x="31902" y="145"/>
                </a:cubicBezTo>
                <a:lnTo>
                  <a:pt x="31872" y="145"/>
                </a:lnTo>
                <a:cubicBezTo>
                  <a:pt x="31386" y="84"/>
                  <a:pt x="30899" y="54"/>
                  <a:pt x="30292" y="24"/>
                </a:cubicBezTo>
                <a:cubicBezTo>
                  <a:pt x="30049" y="8"/>
                  <a:pt x="29813" y="1"/>
                  <a:pt x="295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532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2022" y="90588"/>
            <a:ext cx="1270599" cy="1053621"/>
            <a:chOff x="-142022" y="90588"/>
            <a:chExt cx="1270599" cy="1053621"/>
          </a:xfrm>
        </p:grpSpPr>
        <p:sp>
          <p:nvSpPr>
            <p:cNvPr id="13" name="Google Shape;13;p2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-3030967">
            <a:off x="-265007" y="3826311"/>
            <a:ext cx="1951206" cy="113815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27288" y="3991176"/>
            <a:ext cx="1219992" cy="1237898"/>
            <a:chOff x="727288" y="3991176"/>
            <a:chExt cx="1219992" cy="1237898"/>
          </a:xfrm>
        </p:grpSpPr>
        <p:sp>
          <p:nvSpPr>
            <p:cNvPr id="29" name="Google Shape;29;p2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335325" y="4629150"/>
            <a:ext cx="886928" cy="815621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8251700" y="-142503"/>
            <a:ext cx="572406" cy="682360"/>
            <a:chOff x="8251700" y="-142503"/>
            <a:chExt cx="572406" cy="682360"/>
          </a:xfrm>
        </p:grpSpPr>
        <p:sp>
          <p:nvSpPr>
            <p:cNvPr id="35" name="Google Shape;35;p2"/>
            <p:cNvSpPr/>
            <p:nvPr/>
          </p:nvSpPr>
          <p:spPr>
            <a:xfrm>
              <a:off x="8397875" y="348847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74952" y="237403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430810" y="41791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51700" y="159165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57290" y="-142503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341310">
            <a:off x="8258869" y="11183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133200" y="296883"/>
            <a:ext cx="273783" cy="316215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5420" y="2670765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985025" y="2399850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-2048291">
            <a:off x="2863425" y="202663"/>
            <a:ext cx="386656" cy="586360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896838" y="4807241"/>
            <a:ext cx="376730" cy="382673"/>
          </a:xfrm>
          <a:custGeom>
            <a:avLst/>
            <a:gdLst/>
            <a:ahLst/>
            <a:cxnLst/>
            <a:rect l="l" t="t" r="r" b="b"/>
            <a:pathLst>
              <a:path w="9572" h="9723" extrusionOk="0">
                <a:moveTo>
                  <a:pt x="4285" y="0"/>
                </a:moveTo>
                <a:cubicBezTo>
                  <a:pt x="4163" y="31"/>
                  <a:pt x="4072" y="31"/>
                  <a:pt x="3950" y="31"/>
                </a:cubicBezTo>
                <a:lnTo>
                  <a:pt x="3798" y="91"/>
                </a:lnTo>
                <a:cubicBezTo>
                  <a:pt x="3677" y="91"/>
                  <a:pt x="3586" y="122"/>
                  <a:pt x="3495" y="152"/>
                </a:cubicBezTo>
                <a:cubicBezTo>
                  <a:pt x="3312" y="213"/>
                  <a:pt x="3130" y="274"/>
                  <a:pt x="2948" y="365"/>
                </a:cubicBezTo>
                <a:cubicBezTo>
                  <a:pt x="2674" y="486"/>
                  <a:pt x="2431" y="608"/>
                  <a:pt x="2219" y="790"/>
                </a:cubicBezTo>
                <a:cubicBezTo>
                  <a:pt x="2036" y="942"/>
                  <a:pt x="1854" y="1125"/>
                  <a:pt x="1702" y="1337"/>
                </a:cubicBezTo>
                <a:cubicBezTo>
                  <a:pt x="1550" y="1519"/>
                  <a:pt x="1429" y="1763"/>
                  <a:pt x="1307" y="1975"/>
                </a:cubicBezTo>
                <a:cubicBezTo>
                  <a:pt x="1185" y="2279"/>
                  <a:pt x="1064" y="2613"/>
                  <a:pt x="973" y="2917"/>
                </a:cubicBezTo>
                <a:cubicBezTo>
                  <a:pt x="942" y="3039"/>
                  <a:pt x="912" y="3130"/>
                  <a:pt x="851" y="3221"/>
                </a:cubicBezTo>
                <a:cubicBezTo>
                  <a:pt x="699" y="3677"/>
                  <a:pt x="578" y="4132"/>
                  <a:pt x="426" y="4619"/>
                </a:cubicBezTo>
                <a:cubicBezTo>
                  <a:pt x="335" y="5013"/>
                  <a:pt x="213" y="5469"/>
                  <a:pt x="122" y="5925"/>
                </a:cubicBezTo>
                <a:lnTo>
                  <a:pt x="92" y="6077"/>
                </a:lnTo>
                <a:cubicBezTo>
                  <a:pt x="61" y="6198"/>
                  <a:pt x="31" y="6350"/>
                  <a:pt x="31" y="6472"/>
                </a:cubicBezTo>
                <a:cubicBezTo>
                  <a:pt x="1" y="6624"/>
                  <a:pt x="1" y="6745"/>
                  <a:pt x="1" y="6897"/>
                </a:cubicBezTo>
                <a:cubicBezTo>
                  <a:pt x="1" y="6988"/>
                  <a:pt x="1" y="7110"/>
                  <a:pt x="31" y="7201"/>
                </a:cubicBezTo>
                <a:cubicBezTo>
                  <a:pt x="61" y="7353"/>
                  <a:pt x="92" y="7505"/>
                  <a:pt x="122" y="7657"/>
                </a:cubicBezTo>
                <a:cubicBezTo>
                  <a:pt x="152" y="7748"/>
                  <a:pt x="183" y="7839"/>
                  <a:pt x="244" y="7930"/>
                </a:cubicBezTo>
                <a:lnTo>
                  <a:pt x="244" y="7961"/>
                </a:lnTo>
                <a:cubicBezTo>
                  <a:pt x="274" y="8082"/>
                  <a:pt x="365" y="8234"/>
                  <a:pt x="456" y="8325"/>
                </a:cubicBezTo>
                <a:cubicBezTo>
                  <a:pt x="547" y="8447"/>
                  <a:pt x="639" y="8568"/>
                  <a:pt x="760" y="8659"/>
                </a:cubicBezTo>
                <a:cubicBezTo>
                  <a:pt x="912" y="8811"/>
                  <a:pt x="1064" y="8933"/>
                  <a:pt x="1277" y="9054"/>
                </a:cubicBezTo>
                <a:cubicBezTo>
                  <a:pt x="1489" y="9206"/>
                  <a:pt x="1732" y="9328"/>
                  <a:pt x="1975" y="9419"/>
                </a:cubicBezTo>
                <a:cubicBezTo>
                  <a:pt x="2188" y="9480"/>
                  <a:pt x="2401" y="9541"/>
                  <a:pt x="2644" y="9601"/>
                </a:cubicBezTo>
                <a:cubicBezTo>
                  <a:pt x="2887" y="9632"/>
                  <a:pt x="3130" y="9632"/>
                  <a:pt x="3312" y="9662"/>
                </a:cubicBezTo>
                <a:cubicBezTo>
                  <a:pt x="3555" y="9692"/>
                  <a:pt x="3829" y="9723"/>
                  <a:pt x="4102" y="9723"/>
                </a:cubicBezTo>
                <a:lnTo>
                  <a:pt x="4771" y="9723"/>
                </a:lnTo>
                <a:cubicBezTo>
                  <a:pt x="4923" y="9723"/>
                  <a:pt x="5105" y="9692"/>
                  <a:pt x="5257" y="9692"/>
                </a:cubicBezTo>
                <a:cubicBezTo>
                  <a:pt x="5409" y="9662"/>
                  <a:pt x="5591" y="9632"/>
                  <a:pt x="5743" y="9601"/>
                </a:cubicBezTo>
                <a:lnTo>
                  <a:pt x="5895" y="9571"/>
                </a:lnTo>
                <a:lnTo>
                  <a:pt x="6229" y="9510"/>
                </a:lnTo>
                <a:lnTo>
                  <a:pt x="6563" y="9449"/>
                </a:lnTo>
                <a:cubicBezTo>
                  <a:pt x="6685" y="9419"/>
                  <a:pt x="6806" y="9389"/>
                  <a:pt x="6989" y="9358"/>
                </a:cubicBezTo>
                <a:lnTo>
                  <a:pt x="7232" y="9297"/>
                </a:lnTo>
                <a:lnTo>
                  <a:pt x="7292" y="9297"/>
                </a:lnTo>
                <a:lnTo>
                  <a:pt x="7444" y="9267"/>
                </a:lnTo>
                <a:cubicBezTo>
                  <a:pt x="7839" y="9176"/>
                  <a:pt x="8174" y="9024"/>
                  <a:pt x="8508" y="8811"/>
                </a:cubicBezTo>
                <a:cubicBezTo>
                  <a:pt x="8690" y="8690"/>
                  <a:pt x="8842" y="8508"/>
                  <a:pt x="8994" y="8325"/>
                </a:cubicBezTo>
                <a:cubicBezTo>
                  <a:pt x="9085" y="8173"/>
                  <a:pt x="9207" y="7991"/>
                  <a:pt x="9298" y="7809"/>
                </a:cubicBezTo>
                <a:cubicBezTo>
                  <a:pt x="9450" y="7626"/>
                  <a:pt x="9541" y="7383"/>
                  <a:pt x="9541" y="7140"/>
                </a:cubicBezTo>
                <a:cubicBezTo>
                  <a:pt x="9571" y="6958"/>
                  <a:pt x="9541" y="6806"/>
                  <a:pt x="9510" y="6654"/>
                </a:cubicBezTo>
                <a:lnTo>
                  <a:pt x="9510" y="6563"/>
                </a:lnTo>
                <a:cubicBezTo>
                  <a:pt x="9480" y="6441"/>
                  <a:pt x="9450" y="6320"/>
                  <a:pt x="9419" y="6198"/>
                </a:cubicBezTo>
                <a:cubicBezTo>
                  <a:pt x="9328" y="5955"/>
                  <a:pt x="9237" y="5712"/>
                  <a:pt x="9146" y="5439"/>
                </a:cubicBezTo>
                <a:cubicBezTo>
                  <a:pt x="9085" y="5257"/>
                  <a:pt x="8994" y="5105"/>
                  <a:pt x="8933" y="4922"/>
                </a:cubicBezTo>
                <a:cubicBezTo>
                  <a:pt x="8903" y="4862"/>
                  <a:pt x="8872" y="4801"/>
                  <a:pt x="8842" y="4710"/>
                </a:cubicBezTo>
                <a:cubicBezTo>
                  <a:pt x="8781" y="4619"/>
                  <a:pt x="8720" y="4527"/>
                  <a:pt x="8629" y="4467"/>
                </a:cubicBezTo>
                <a:cubicBezTo>
                  <a:pt x="8508" y="4041"/>
                  <a:pt x="8325" y="3646"/>
                  <a:pt x="8143" y="3282"/>
                </a:cubicBezTo>
                <a:cubicBezTo>
                  <a:pt x="8022" y="3039"/>
                  <a:pt x="7900" y="2796"/>
                  <a:pt x="7718" y="2552"/>
                </a:cubicBezTo>
                <a:lnTo>
                  <a:pt x="7657" y="2431"/>
                </a:lnTo>
                <a:cubicBezTo>
                  <a:pt x="7566" y="2279"/>
                  <a:pt x="7475" y="2097"/>
                  <a:pt x="7353" y="1945"/>
                </a:cubicBezTo>
                <a:cubicBezTo>
                  <a:pt x="7232" y="1793"/>
                  <a:pt x="7080" y="1611"/>
                  <a:pt x="6958" y="1459"/>
                </a:cubicBezTo>
                <a:lnTo>
                  <a:pt x="6928" y="1428"/>
                </a:lnTo>
                <a:cubicBezTo>
                  <a:pt x="6776" y="1246"/>
                  <a:pt x="6594" y="1064"/>
                  <a:pt x="6442" y="912"/>
                </a:cubicBezTo>
                <a:cubicBezTo>
                  <a:pt x="6229" y="730"/>
                  <a:pt x="6016" y="578"/>
                  <a:pt x="5804" y="456"/>
                </a:cubicBezTo>
                <a:cubicBezTo>
                  <a:pt x="5621" y="365"/>
                  <a:pt x="5439" y="274"/>
                  <a:pt x="5226" y="213"/>
                </a:cubicBezTo>
                <a:cubicBezTo>
                  <a:pt x="4923" y="91"/>
                  <a:pt x="4619" y="0"/>
                  <a:pt x="42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571588" y="4504700"/>
            <a:ext cx="1035575" cy="687615"/>
          </a:xfrm>
          <a:custGeom>
            <a:avLst/>
            <a:gdLst/>
            <a:ahLst/>
            <a:cxnLst/>
            <a:rect l="l" t="t" r="r" b="b"/>
            <a:pathLst>
              <a:path w="26312" h="17471" extrusionOk="0">
                <a:moveTo>
                  <a:pt x="11424" y="0"/>
                </a:moveTo>
                <a:cubicBezTo>
                  <a:pt x="10969" y="0"/>
                  <a:pt x="10483" y="31"/>
                  <a:pt x="10027" y="92"/>
                </a:cubicBezTo>
                <a:cubicBezTo>
                  <a:pt x="9662" y="122"/>
                  <a:pt x="9328" y="183"/>
                  <a:pt x="8994" y="274"/>
                </a:cubicBezTo>
                <a:cubicBezTo>
                  <a:pt x="8811" y="304"/>
                  <a:pt x="8660" y="365"/>
                  <a:pt x="8508" y="395"/>
                </a:cubicBezTo>
                <a:cubicBezTo>
                  <a:pt x="8113" y="517"/>
                  <a:pt x="7687" y="699"/>
                  <a:pt x="7171" y="912"/>
                </a:cubicBezTo>
                <a:cubicBezTo>
                  <a:pt x="6290" y="1277"/>
                  <a:pt x="5439" y="1763"/>
                  <a:pt x="4710" y="2431"/>
                </a:cubicBezTo>
                <a:cubicBezTo>
                  <a:pt x="4345" y="2765"/>
                  <a:pt x="3981" y="3130"/>
                  <a:pt x="3646" y="3495"/>
                </a:cubicBezTo>
                <a:cubicBezTo>
                  <a:pt x="3464" y="3707"/>
                  <a:pt x="3312" y="3889"/>
                  <a:pt x="3191" y="4041"/>
                </a:cubicBezTo>
                <a:lnTo>
                  <a:pt x="3160" y="4102"/>
                </a:lnTo>
                <a:cubicBezTo>
                  <a:pt x="3039" y="4254"/>
                  <a:pt x="2917" y="4406"/>
                  <a:pt x="2796" y="4588"/>
                </a:cubicBezTo>
                <a:cubicBezTo>
                  <a:pt x="2522" y="5044"/>
                  <a:pt x="2279" y="5500"/>
                  <a:pt x="2036" y="5956"/>
                </a:cubicBezTo>
                <a:cubicBezTo>
                  <a:pt x="1854" y="6350"/>
                  <a:pt x="1671" y="6776"/>
                  <a:pt x="1520" y="7201"/>
                </a:cubicBezTo>
                <a:cubicBezTo>
                  <a:pt x="1428" y="7444"/>
                  <a:pt x="1337" y="7687"/>
                  <a:pt x="1277" y="7961"/>
                </a:cubicBezTo>
                <a:lnTo>
                  <a:pt x="1277" y="7991"/>
                </a:lnTo>
                <a:lnTo>
                  <a:pt x="1246" y="8113"/>
                </a:lnTo>
                <a:cubicBezTo>
                  <a:pt x="1185" y="8265"/>
                  <a:pt x="1125" y="8477"/>
                  <a:pt x="1094" y="8660"/>
                </a:cubicBezTo>
                <a:cubicBezTo>
                  <a:pt x="1033" y="8903"/>
                  <a:pt x="973" y="9176"/>
                  <a:pt x="882" y="9450"/>
                </a:cubicBezTo>
                <a:cubicBezTo>
                  <a:pt x="851" y="9601"/>
                  <a:pt x="790" y="9814"/>
                  <a:pt x="760" y="9996"/>
                </a:cubicBezTo>
                <a:cubicBezTo>
                  <a:pt x="730" y="10027"/>
                  <a:pt x="699" y="10088"/>
                  <a:pt x="699" y="10148"/>
                </a:cubicBezTo>
                <a:cubicBezTo>
                  <a:pt x="669" y="10300"/>
                  <a:pt x="638" y="10422"/>
                  <a:pt x="608" y="10634"/>
                </a:cubicBezTo>
                <a:cubicBezTo>
                  <a:pt x="547" y="10847"/>
                  <a:pt x="517" y="11090"/>
                  <a:pt x="487" y="11333"/>
                </a:cubicBezTo>
                <a:cubicBezTo>
                  <a:pt x="456" y="11485"/>
                  <a:pt x="426" y="11637"/>
                  <a:pt x="395" y="11789"/>
                </a:cubicBezTo>
                <a:cubicBezTo>
                  <a:pt x="335" y="12093"/>
                  <a:pt x="304" y="12397"/>
                  <a:pt x="274" y="12670"/>
                </a:cubicBezTo>
                <a:cubicBezTo>
                  <a:pt x="244" y="12913"/>
                  <a:pt x="183" y="13156"/>
                  <a:pt x="152" y="13339"/>
                </a:cubicBezTo>
                <a:cubicBezTo>
                  <a:pt x="152" y="13521"/>
                  <a:pt x="92" y="13764"/>
                  <a:pt x="92" y="13885"/>
                </a:cubicBezTo>
                <a:cubicBezTo>
                  <a:pt x="92" y="14007"/>
                  <a:pt x="61" y="14128"/>
                  <a:pt x="61" y="14250"/>
                </a:cubicBezTo>
                <a:lnTo>
                  <a:pt x="61" y="14432"/>
                </a:lnTo>
                <a:lnTo>
                  <a:pt x="61" y="14523"/>
                </a:lnTo>
                <a:cubicBezTo>
                  <a:pt x="31" y="14706"/>
                  <a:pt x="31" y="14858"/>
                  <a:pt x="31" y="15010"/>
                </a:cubicBezTo>
                <a:cubicBezTo>
                  <a:pt x="0" y="15253"/>
                  <a:pt x="0" y="15526"/>
                  <a:pt x="31" y="15769"/>
                </a:cubicBezTo>
                <a:cubicBezTo>
                  <a:pt x="92" y="15891"/>
                  <a:pt x="122" y="16043"/>
                  <a:pt x="183" y="16164"/>
                </a:cubicBezTo>
                <a:cubicBezTo>
                  <a:pt x="244" y="16286"/>
                  <a:pt x="304" y="16407"/>
                  <a:pt x="365" y="16498"/>
                </a:cubicBezTo>
                <a:lnTo>
                  <a:pt x="395" y="16559"/>
                </a:lnTo>
                <a:cubicBezTo>
                  <a:pt x="426" y="16650"/>
                  <a:pt x="487" y="16741"/>
                  <a:pt x="578" y="16802"/>
                </a:cubicBezTo>
                <a:cubicBezTo>
                  <a:pt x="638" y="16893"/>
                  <a:pt x="699" y="16954"/>
                  <a:pt x="790" y="17045"/>
                </a:cubicBezTo>
                <a:cubicBezTo>
                  <a:pt x="882" y="17106"/>
                  <a:pt x="973" y="17167"/>
                  <a:pt x="1064" y="17228"/>
                </a:cubicBezTo>
                <a:cubicBezTo>
                  <a:pt x="1185" y="17288"/>
                  <a:pt x="1307" y="17349"/>
                  <a:pt x="1459" y="17379"/>
                </a:cubicBezTo>
                <a:lnTo>
                  <a:pt x="1489" y="17379"/>
                </a:lnTo>
                <a:cubicBezTo>
                  <a:pt x="1580" y="17410"/>
                  <a:pt x="1671" y="17410"/>
                  <a:pt x="1763" y="17440"/>
                </a:cubicBezTo>
                <a:cubicBezTo>
                  <a:pt x="2036" y="17471"/>
                  <a:pt x="2279" y="17471"/>
                  <a:pt x="2522" y="17471"/>
                </a:cubicBezTo>
                <a:cubicBezTo>
                  <a:pt x="2644" y="17440"/>
                  <a:pt x="2765" y="17440"/>
                  <a:pt x="2856" y="17410"/>
                </a:cubicBezTo>
                <a:lnTo>
                  <a:pt x="2948" y="17410"/>
                </a:lnTo>
                <a:lnTo>
                  <a:pt x="3130" y="17379"/>
                </a:lnTo>
                <a:cubicBezTo>
                  <a:pt x="3191" y="17349"/>
                  <a:pt x="3251" y="17349"/>
                  <a:pt x="3312" y="17319"/>
                </a:cubicBezTo>
                <a:cubicBezTo>
                  <a:pt x="3494" y="17258"/>
                  <a:pt x="3707" y="17197"/>
                  <a:pt x="3889" y="17106"/>
                </a:cubicBezTo>
                <a:lnTo>
                  <a:pt x="3920" y="17106"/>
                </a:lnTo>
                <a:cubicBezTo>
                  <a:pt x="4133" y="17015"/>
                  <a:pt x="4345" y="16863"/>
                  <a:pt x="4527" y="16711"/>
                </a:cubicBezTo>
                <a:lnTo>
                  <a:pt x="4588" y="16681"/>
                </a:lnTo>
                <a:cubicBezTo>
                  <a:pt x="4679" y="16589"/>
                  <a:pt x="4771" y="16529"/>
                  <a:pt x="4831" y="16407"/>
                </a:cubicBezTo>
                <a:cubicBezTo>
                  <a:pt x="4922" y="16316"/>
                  <a:pt x="4983" y="16195"/>
                  <a:pt x="5044" y="16073"/>
                </a:cubicBezTo>
                <a:cubicBezTo>
                  <a:pt x="5166" y="15830"/>
                  <a:pt x="5226" y="15587"/>
                  <a:pt x="5257" y="15313"/>
                </a:cubicBezTo>
                <a:lnTo>
                  <a:pt x="5257" y="15253"/>
                </a:lnTo>
                <a:cubicBezTo>
                  <a:pt x="5317" y="14918"/>
                  <a:pt x="5378" y="14554"/>
                  <a:pt x="5439" y="14220"/>
                </a:cubicBezTo>
                <a:cubicBezTo>
                  <a:pt x="5500" y="13855"/>
                  <a:pt x="5591" y="13460"/>
                  <a:pt x="5712" y="12974"/>
                </a:cubicBezTo>
                <a:cubicBezTo>
                  <a:pt x="5773" y="12761"/>
                  <a:pt x="5804" y="12579"/>
                  <a:pt x="5864" y="12366"/>
                </a:cubicBezTo>
                <a:cubicBezTo>
                  <a:pt x="5895" y="12154"/>
                  <a:pt x="5925" y="11941"/>
                  <a:pt x="5986" y="11728"/>
                </a:cubicBezTo>
                <a:cubicBezTo>
                  <a:pt x="6138" y="11273"/>
                  <a:pt x="6290" y="10817"/>
                  <a:pt x="6442" y="10391"/>
                </a:cubicBezTo>
                <a:cubicBezTo>
                  <a:pt x="6472" y="10300"/>
                  <a:pt x="6502" y="10270"/>
                  <a:pt x="6533" y="10118"/>
                </a:cubicBezTo>
                <a:cubicBezTo>
                  <a:pt x="6594" y="9966"/>
                  <a:pt x="6654" y="9814"/>
                  <a:pt x="6715" y="9662"/>
                </a:cubicBezTo>
                <a:cubicBezTo>
                  <a:pt x="6806" y="9450"/>
                  <a:pt x="6897" y="9237"/>
                  <a:pt x="7019" y="9055"/>
                </a:cubicBezTo>
                <a:cubicBezTo>
                  <a:pt x="7171" y="8812"/>
                  <a:pt x="7353" y="8568"/>
                  <a:pt x="7505" y="8356"/>
                </a:cubicBezTo>
                <a:cubicBezTo>
                  <a:pt x="7657" y="8113"/>
                  <a:pt x="7839" y="7900"/>
                  <a:pt x="8052" y="7718"/>
                </a:cubicBezTo>
                <a:cubicBezTo>
                  <a:pt x="8477" y="7323"/>
                  <a:pt x="8933" y="6989"/>
                  <a:pt x="9449" y="6715"/>
                </a:cubicBezTo>
                <a:cubicBezTo>
                  <a:pt x="9723" y="6533"/>
                  <a:pt x="9966" y="6411"/>
                  <a:pt x="10239" y="6290"/>
                </a:cubicBezTo>
                <a:cubicBezTo>
                  <a:pt x="10513" y="6168"/>
                  <a:pt x="10786" y="6077"/>
                  <a:pt x="11090" y="6016"/>
                </a:cubicBezTo>
                <a:cubicBezTo>
                  <a:pt x="11394" y="5956"/>
                  <a:pt x="11698" y="5956"/>
                  <a:pt x="12002" y="5956"/>
                </a:cubicBezTo>
                <a:cubicBezTo>
                  <a:pt x="12488" y="5986"/>
                  <a:pt x="12944" y="6077"/>
                  <a:pt x="13399" y="6199"/>
                </a:cubicBezTo>
                <a:cubicBezTo>
                  <a:pt x="13673" y="6290"/>
                  <a:pt x="13916" y="6381"/>
                  <a:pt x="14159" y="6502"/>
                </a:cubicBezTo>
                <a:cubicBezTo>
                  <a:pt x="14432" y="6624"/>
                  <a:pt x="14675" y="6745"/>
                  <a:pt x="14918" y="6897"/>
                </a:cubicBezTo>
                <a:lnTo>
                  <a:pt x="15161" y="7049"/>
                </a:lnTo>
                <a:cubicBezTo>
                  <a:pt x="15313" y="7140"/>
                  <a:pt x="15465" y="7232"/>
                  <a:pt x="15617" y="7323"/>
                </a:cubicBezTo>
                <a:cubicBezTo>
                  <a:pt x="15799" y="7444"/>
                  <a:pt x="15982" y="7566"/>
                  <a:pt x="16164" y="7687"/>
                </a:cubicBezTo>
                <a:cubicBezTo>
                  <a:pt x="16346" y="7839"/>
                  <a:pt x="16498" y="7961"/>
                  <a:pt x="16650" y="8143"/>
                </a:cubicBezTo>
                <a:cubicBezTo>
                  <a:pt x="16863" y="8356"/>
                  <a:pt x="17076" y="8599"/>
                  <a:pt x="17288" y="8812"/>
                </a:cubicBezTo>
                <a:lnTo>
                  <a:pt x="17349" y="8903"/>
                </a:lnTo>
                <a:cubicBezTo>
                  <a:pt x="17622" y="9206"/>
                  <a:pt x="17866" y="9510"/>
                  <a:pt x="18109" y="9784"/>
                </a:cubicBezTo>
                <a:cubicBezTo>
                  <a:pt x="18321" y="10057"/>
                  <a:pt x="18564" y="10422"/>
                  <a:pt x="18777" y="10726"/>
                </a:cubicBezTo>
                <a:cubicBezTo>
                  <a:pt x="19020" y="11060"/>
                  <a:pt x="19202" y="11303"/>
                  <a:pt x="19324" y="11607"/>
                </a:cubicBezTo>
                <a:cubicBezTo>
                  <a:pt x="19476" y="11880"/>
                  <a:pt x="19597" y="12184"/>
                  <a:pt x="19719" y="12397"/>
                </a:cubicBezTo>
                <a:lnTo>
                  <a:pt x="19749" y="12488"/>
                </a:lnTo>
                <a:cubicBezTo>
                  <a:pt x="19871" y="12731"/>
                  <a:pt x="19992" y="13004"/>
                  <a:pt x="20114" y="13278"/>
                </a:cubicBezTo>
                <a:cubicBezTo>
                  <a:pt x="20144" y="13369"/>
                  <a:pt x="20175" y="13430"/>
                  <a:pt x="20205" y="13521"/>
                </a:cubicBezTo>
                <a:cubicBezTo>
                  <a:pt x="20144" y="13612"/>
                  <a:pt x="20144" y="13734"/>
                  <a:pt x="20144" y="13855"/>
                </a:cubicBezTo>
                <a:cubicBezTo>
                  <a:pt x="20175" y="13916"/>
                  <a:pt x="20175" y="13977"/>
                  <a:pt x="20175" y="14007"/>
                </a:cubicBezTo>
                <a:lnTo>
                  <a:pt x="20266" y="14280"/>
                </a:lnTo>
                <a:cubicBezTo>
                  <a:pt x="20266" y="14372"/>
                  <a:pt x="20296" y="14432"/>
                  <a:pt x="20296" y="14523"/>
                </a:cubicBezTo>
                <a:cubicBezTo>
                  <a:pt x="20387" y="15131"/>
                  <a:pt x="20661" y="15708"/>
                  <a:pt x="21025" y="16225"/>
                </a:cubicBezTo>
                <a:cubicBezTo>
                  <a:pt x="21177" y="16407"/>
                  <a:pt x="21329" y="16559"/>
                  <a:pt x="21511" y="16681"/>
                </a:cubicBezTo>
                <a:cubicBezTo>
                  <a:pt x="21663" y="16802"/>
                  <a:pt x="21846" y="16893"/>
                  <a:pt x="22058" y="16924"/>
                </a:cubicBezTo>
                <a:cubicBezTo>
                  <a:pt x="22119" y="16939"/>
                  <a:pt x="22187" y="16946"/>
                  <a:pt x="22260" y="16946"/>
                </a:cubicBezTo>
                <a:cubicBezTo>
                  <a:pt x="22332" y="16946"/>
                  <a:pt x="22408" y="16939"/>
                  <a:pt x="22484" y="16924"/>
                </a:cubicBezTo>
                <a:lnTo>
                  <a:pt x="22848" y="16833"/>
                </a:lnTo>
                <a:cubicBezTo>
                  <a:pt x="22970" y="16802"/>
                  <a:pt x="23091" y="16772"/>
                  <a:pt x="23182" y="16741"/>
                </a:cubicBezTo>
                <a:cubicBezTo>
                  <a:pt x="23638" y="16620"/>
                  <a:pt x="24033" y="16438"/>
                  <a:pt x="24428" y="16195"/>
                </a:cubicBezTo>
                <a:lnTo>
                  <a:pt x="24428" y="16195"/>
                </a:lnTo>
                <a:lnTo>
                  <a:pt x="24398" y="16225"/>
                </a:lnTo>
                <a:lnTo>
                  <a:pt x="24489" y="16164"/>
                </a:lnTo>
                <a:cubicBezTo>
                  <a:pt x="24702" y="16073"/>
                  <a:pt x="24884" y="15951"/>
                  <a:pt x="25097" y="15800"/>
                </a:cubicBezTo>
                <a:cubicBezTo>
                  <a:pt x="25279" y="15648"/>
                  <a:pt x="25431" y="15496"/>
                  <a:pt x="25583" y="15344"/>
                </a:cubicBezTo>
                <a:cubicBezTo>
                  <a:pt x="25644" y="15253"/>
                  <a:pt x="25704" y="15162"/>
                  <a:pt x="25765" y="15070"/>
                </a:cubicBezTo>
                <a:cubicBezTo>
                  <a:pt x="25856" y="14949"/>
                  <a:pt x="25917" y="14797"/>
                  <a:pt x="26008" y="14675"/>
                </a:cubicBezTo>
                <a:cubicBezTo>
                  <a:pt x="26099" y="14432"/>
                  <a:pt x="26190" y="14189"/>
                  <a:pt x="26221" y="13946"/>
                </a:cubicBezTo>
                <a:cubicBezTo>
                  <a:pt x="26282" y="13673"/>
                  <a:pt x="26312" y="13399"/>
                  <a:pt x="26312" y="13156"/>
                </a:cubicBezTo>
                <a:cubicBezTo>
                  <a:pt x="26312" y="12944"/>
                  <a:pt x="26282" y="12731"/>
                  <a:pt x="26251" y="12518"/>
                </a:cubicBezTo>
                <a:cubicBezTo>
                  <a:pt x="26190" y="12245"/>
                  <a:pt x="26130" y="12002"/>
                  <a:pt x="26038" y="11759"/>
                </a:cubicBezTo>
                <a:cubicBezTo>
                  <a:pt x="25947" y="11576"/>
                  <a:pt x="25856" y="11364"/>
                  <a:pt x="25765" y="11181"/>
                </a:cubicBezTo>
                <a:cubicBezTo>
                  <a:pt x="25583" y="10756"/>
                  <a:pt x="25340" y="10331"/>
                  <a:pt x="25157" y="9966"/>
                </a:cubicBezTo>
                <a:cubicBezTo>
                  <a:pt x="24884" y="9480"/>
                  <a:pt x="24610" y="8994"/>
                  <a:pt x="24367" y="8629"/>
                </a:cubicBezTo>
                <a:cubicBezTo>
                  <a:pt x="24124" y="8234"/>
                  <a:pt x="23881" y="7870"/>
                  <a:pt x="23577" y="7475"/>
                </a:cubicBezTo>
                <a:cubicBezTo>
                  <a:pt x="23274" y="7080"/>
                  <a:pt x="22970" y="6685"/>
                  <a:pt x="22696" y="6411"/>
                </a:cubicBezTo>
                <a:lnTo>
                  <a:pt x="22544" y="6229"/>
                </a:lnTo>
                <a:lnTo>
                  <a:pt x="22210" y="5834"/>
                </a:lnTo>
                <a:cubicBezTo>
                  <a:pt x="22058" y="5682"/>
                  <a:pt x="21906" y="5530"/>
                  <a:pt x="21755" y="5378"/>
                </a:cubicBezTo>
                <a:lnTo>
                  <a:pt x="21603" y="5226"/>
                </a:lnTo>
                <a:cubicBezTo>
                  <a:pt x="21238" y="4862"/>
                  <a:pt x="20904" y="4558"/>
                  <a:pt x="20539" y="4254"/>
                </a:cubicBezTo>
                <a:lnTo>
                  <a:pt x="19871" y="3707"/>
                </a:lnTo>
                <a:lnTo>
                  <a:pt x="19445" y="3373"/>
                </a:lnTo>
                <a:cubicBezTo>
                  <a:pt x="19111" y="3100"/>
                  <a:pt x="18716" y="2765"/>
                  <a:pt x="18321" y="2492"/>
                </a:cubicBezTo>
                <a:cubicBezTo>
                  <a:pt x="17896" y="2158"/>
                  <a:pt x="17471" y="1884"/>
                  <a:pt x="17045" y="1641"/>
                </a:cubicBezTo>
                <a:cubicBezTo>
                  <a:pt x="16620" y="1368"/>
                  <a:pt x="16194" y="1125"/>
                  <a:pt x="15739" y="942"/>
                </a:cubicBezTo>
                <a:cubicBezTo>
                  <a:pt x="15344" y="730"/>
                  <a:pt x="14918" y="578"/>
                  <a:pt x="14463" y="456"/>
                </a:cubicBezTo>
                <a:cubicBezTo>
                  <a:pt x="13977" y="304"/>
                  <a:pt x="13460" y="183"/>
                  <a:pt x="12944" y="122"/>
                </a:cubicBezTo>
                <a:cubicBezTo>
                  <a:pt x="12457" y="31"/>
                  <a:pt x="11941" y="0"/>
                  <a:pt x="11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93575" y="1362525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3300763" y="4708738"/>
            <a:ext cx="252200" cy="279550"/>
            <a:chOff x="4295963" y="4660625"/>
            <a:chExt cx="252200" cy="279550"/>
          </a:xfrm>
        </p:grpSpPr>
        <p:sp>
          <p:nvSpPr>
            <p:cNvPr id="49" name="Google Shape;49;p2"/>
            <p:cNvSpPr/>
            <p:nvPr/>
          </p:nvSpPr>
          <p:spPr>
            <a:xfrm>
              <a:off x="4411413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5988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26363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95963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/>
          <p:nvPr/>
        </p:nvSpPr>
        <p:spPr>
          <a:xfrm>
            <a:off x="5487927" y="-193969"/>
            <a:ext cx="876530" cy="928507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6843207" y="4271795"/>
            <a:ext cx="1573481" cy="928493"/>
            <a:chOff x="7926850" y="4421175"/>
            <a:chExt cx="1320588" cy="779330"/>
          </a:xfrm>
        </p:grpSpPr>
        <p:sp>
          <p:nvSpPr>
            <p:cNvPr id="58" name="Google Shape;58;p3"/>
            <p:cNvSpPr/>
            <p:nvPr/>
          </p:nvSpPr>
          <p:spPr>
            <a:xfrm>
              <a:off x="8468093" y="4914954"/>
              <a:ext cx="253371" cy="257368"/>
            </a:xfrm>
            <a:custGeom>
              <a:avLst/>
              <a:gdLst/>
              <a:ahLst/>
              <a:cxnLst/>
              <a:rect l="l" t="t" r="r" b="b"/>
              <a:pathLst>
                <a:path w="9572" h="9723" extrusionOk="0">
                  <a:moveTo>
                    <a:pt x="4285" y="0"/>
                  </a:moveTo>
                  <a:cubicBezTo>
                    <a:pt x="4163" y="31"/>
                    <a:pt x="4072" y="31"/>
                    <a:pt x="3950" y="31"/>
                  </a:cubicBezTo>
                  <a:lnTo>
                    <a:pt x="3798" y="91"/>
                  </a:lnTo>
                  <a:cubicBezTo>
                    <a:pt x="3677" y="91"/>
                    <a:pt x="3586" y="122"/>
                    <a:pt x="3495" y="152"/>
                  </a:cubicBezTo>
                  <a:cubicBezTo>
                    <a:pt x="3312" y="213"/>
                    <a:pt x="3130" y="274"/>
                    <a:pt x="2948" y="365"/>
                  </a:cubicBezTo>
                  <a:cubicBezTo>
                    <a:pt x="2674" y="486"/>
                    <a:pt x="2431" y="608"/>
                    <a:pt x="2219" y="790"/>
                  </a:cubicBezTo>
                  <a:cubicBezTo>
                    <a:pt x="2036" y="942"/>
                    <a:pt x="1854" y="1125"/>
                    <a:pt x="1702" y="1337"/>
                  </a:cubicBezTo>
                  <a:cubicBezTo>
                    <a:pt x="1550" y="1519"/>
                    <a:pt x="1429" y="1763"/>
                    <a:pt x="1307" y="1975"/>
                  </a:cubicBezTo>
                  <a:cubicBezTo>
                    <a:pt x="1185" y="2279"/>
                    <a:pt x="1064" y="2613"/>
                    <a:pt x="973" y="2917"/>
                  </a:cubicBezTo>
                  <a:cubicBezTo>
                    <a:pt x="942" y="3039"/>
                    <a:pt x="912" y="3130"/>
                    <a:pt x="851" y="3221"/>
                  </a:cubicBezTo>
                  <a:cubicBezTo>
                    <a:pt x="699" y="3677"/>
                    <a:pt x="578" y="4132"/>
                    <a:pt x="426" y="4619"/>
                  </a:cubicBezTo>
                  <a:cubicBezTo>
                    <a:pt x="335" y="5013"/>
                    <a:pt x="213" y="5469"/>
                    <a:pt x="122" y="5925"/>
                  </a:cubicBezTo>
                  <a:lnTo>
                    <a:pt x="92" y="6077"/>
                  </a:lnTo>
                  <a:cubicBezTo>
                    <a:pt x="61" y="6198"/>
                    <a:pt x="31" y="6350"/>
                    <a:pt x="31" y="6472"/>
                  </a:cubicBezTo>
                  <a:cubicBezTo>
                    <a:pt x="1" y="6624"/>
                    <a:pt x="1" y="6745"/>
                    <a:pt x="1" y="6897"/>
                  </a:cubicBezTo>
                  <a:cubicBezTo>
                    <a:pt x="1" y="6988"/>
                    <a:pt x="1" y="7110"/>
                    <a:pt x="31" y="7201"/>
                  </a:cubicBezTo>
                  <a:cubicBezTo>
                    <a:pt x="61" y="7353"/>
                    <a:pt x="92" y="7505"/>
                    <a:pt x="122" y="7657"/>
                  </a:cubicBezTo>
                  <a:cubicBezTo>
                    <a:pt x="152" y="7748"/>
                    <a:pt x="183" y="7839"/>
                    <a:pt x="244" y="7930"/>
                  </a:cubicBezTo>
                  <a:lnTo>
                    <a:pt x="244" y="7961"/>
                  </a:lnTo>
                  <a:cubicBezTo>
                    <a:pt x="274" y="8082"/>
                    <a:pt x="365" y="8234"/>
                    <a:pt x="456" y="8325"/>
                  </a:cubicBezTo>
                  <a:cubicBezTo>
                    <a:pt x="547" y="8447"/>
                    <a:pt x="639" y="8568"/>
                    <a:pt x="760" y="8659"/>
                  </a:cubicBezTo>
                  <a:cubicBezTo>
                    <a:pt x="912" y="8811"/>
                    <a:pt x="1064" y="8933"/>
                    <a:pt x="1277" y="9054"/>
                  </a:cubicBezTo>
                  <a:cubicBezTo>
                    <a:pt x="1489" y="9206"/>
                    <a:pt x="1732" y="9328"/>
                    <a:pt x="1975" y="9419"/>
                  </a:cubicBezTo>
                  <a:cubicBezTo>
                    <a:pt x="2188" y="9480"/>
                    <a:pt x="2401" y="9541"/>
                    <a:pt x="2644" y="9601"/>
                  </a:cubicBezTo>
                  <a:cubicBezTo>
                    <a:pt x="2887" y="9632"/>
                    <a:pt x="3130" y="9632"/>
                    <a:pt x="3312" y="9662"/>
                  </a:cubicBezTo>
                  <a:cubicBezTo>
                    <a:pt x="3555" y="9692"/>
                    <a:pt x="3829" y="9723"/>
                    <a:pt x="4102" y="9723"/>
                  </a:cubicBezTo>
                  <a:lnTo>
                    <a:pt x="4771" y="9723"/>
                  </a:lnTo>
                  <a:cubicBezTo>
                    <a:pt x="4923" y="9723"/>
                    <a:pt x="5105" y="9692"/>
                    <a:pt x="5257" y="9692"/>
                  </a:cubicBezTo>
                  <a:cubicBezTo>
                    <a:pt x="5409" y="9662"/>
                    <a:pt x="5591" y="9632"/>
                    <a:pt x="5743" y="9601"/>
                  </a:cubicBezTo>
                  <a:lnTo>
                    <a:pt x="5895" y="9571"/>
                  </a:lnTo>
                  <a:lnTo>
                    <a:pt x="6229" y="9510"/>
                  </a:lnTo>
                  <a:lnTo>
                    <a:pt x="6563" y="9449"/>
                  </a:lnTo>
                  <a:cubicBezTo>
                    <a:pt x="6685" y="9419"/>
                    <a:pt x="6806" y="9389"/>
                    <a:pt x="6989" y="9358"/>
                  </a:cubicBezTo>
                  <a:lnTo>
                    <a:pt x="7232" y="9297"/>
                  </a:lnTo>
                  <a:lnTo>
                    <a:pt x="7292" y="9297"/>
                  </a:lnTo>
                  <a:lnTo>
                    <a:pt x="7444" y="9267"/>
                  </a:lnTo>
                  <a:cubicBezTo>
                    <a:pt x="7839" y="9176"/>
                    <a:pt x="8174" y="9024"/>
                    <a:pt x="8508" y="8811"/>
                  </a:cubicBezTo>
                  <a:cubicBezTo>
                    <a:pt x="8690" y="8690"/>
                    <a:pt x="8842" y="8508"/>
                    <a:pt x="8994" y="8325"/>
                  </a:cubicBezTo>
                  <a:cubicBezTo>
                    <a:pt x="9085" y="8173"/>
                    <a:pt x="9207" y="7991"/>
                    <a:pt x="9298" y="7809"/>
                  </a:cubicBezTo>
                  <a:cubicBezTo>
                    <a:pt x="9450" y="7626"/>
                    <a:pt x="9541" y="7383"/>
                    <a:pt x="9541" y="7140"/>
                  </a:cubicBezTo>
                  <a:cubicBezTo>
                    <a:pt x="9571" y="6958"/>
                    <a:pt x="9541" y="6806"/>
                    <a:pt x="9510" y="6654"/>
                  </a:cubicBezTo>
                  <a:lnTo>
                    <a:pt x="9510" y="6563"/>
                  </a:lnTo>
                  <a:cubicBezTo>
                    <a:pt x="9480" y="6441"/>
                    <a:pt x="9450" y="6320"/>
                    <a:pt x="9419" y="6198"/>
                  </a:cubicBezTo>
                  <a:cubicBezTo>
                    <a:pt x="9328" y="5955"/>
                    <a:pt x="9237" y="5712"/>
                    <a:pt x="9146" y="5439"/>
                  </a:cubicBezTo>
                  <a:cubicBezTo>
                    <a:pt x="9085" y="5257"/>
                    <a:pt x="8994" y="5105"/>
                    <a:pt x="8933" y="4922"/>
                  </a:cubicBezTo>
                  <a:cubicBezTo>
                    <a:pt x="8903" y="4862"/>
                    <a:pt x="8872" y="4801"/>
                    <a:pt x="8842" y="4710"/>
                  </a:cubicBezTo>
                  <a:cubicBezTo>
                    <a:pt x="8781" y="4619"/>
                    <a:pt x="8720" y="4527"/>
                    <a:pt x="8629" y="4467"/>
                  </a:cubicBezTo>
                  <a:cubicBezTo>
                    <a:pt x="8508" y="4041"/>
                    <a:pt x="8325" y="3646"/>
                    <a:pt x="8143" y="3282"/>
                  </a:cubicBezTo>
                  <a:cubicBezTo>
                    <a:pt x="8022" y="3039"/>
                    <a:pt x="7900" y="2796"/>
                    <a:pt x="7718" y="2552"/>
                  </a:cubicBezTo>
                  <a:lnTo>
                    <a:pt x="7657" y="2431"/>
                  </a:lnTo>
                  <a:cubicBezTo>
                    <a:pt x="7566" y="2279"/>
                    <a:pt x="7475" y="2097"/>
                    <a:pt x="7353" y="1945"/>
                  </a:cubicBezTo>
                  <a:cubicBezTo>
                    <a:pt x="7232" y="1793"/>
                    <a:pt x="7080" y="1611"/>
                    <a:pt x="6958" y="1459"/>
                  </a:cubicBezTo>
                  <a:lnTo>
                    <a:pt x="6928" y="1428"/>
                  </a:lnTo>
                  <a:cubicBezTo>
                    <a:pt x="6776" y="1246"/>
                    <a:pt x="6594" y="1064"/>
                    <a:pt x="6442" y="912"/>
                  </a:cubicBezTo>
                  <a:cubicBezTo>
                    <a:pt x="6229" y="730"/>
                    <a:pt x="6016" y="578"/>
                    <a:pt x="5804" y="456"/>
                  </a:cubicBezTo>
                  <a:cubicBezTo>
                    <a:pt x="5621" y="365"/>
                    <a:pt x="5439" y="274"/>
                    <a:pt x="5226" y="213"/>
                  </a:cubicBezTo>
                  <a:cubicBezTo>
                    <a:pt x="4923" y="91"/>
                    <a:pt x="4619" y="0"/>
                    <a:pt x="4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249351" y="4711487"/>
              <a:ext cx="696479" cy="462457"/>
            </a:xfrm>
            <a:custGeom>
              <a:avLst/>
              <a:gdLst/>
              <a:ahLst/>
              <a:cxnLst/>
              <a:rect l="l" t="t" r="r" b="b"/>
              <a:pathLst>
                <a:path w="26312" h="17471" extrusionOk="0">
                  <a:moveTo>
                    <a:pt x="11424" y="0"/>
                  </a:moveTo>
                  <a:cubicBezTo>
                    <a:pt x="10969" y="0"/>
                    <a:pt x="10483" y="31"/>
                    <a:pt x="10027" y="92"/>
                  </a:cubicBezTo>
                  <a:cubicBezTo>
                    <a:pt x="9662" y="122"/>
                    <a:pt x="9328" y="183"/>
                    <a:pt x="8994" y="274"/>
                  </a:cubicBezTo>
                  <a:cubicBezTo>
                    <a:pt x="8811" y="304"/>
                    <a:pt x="8660" y="365"/>
                    <a:pt x="8508" y="395"/>
                  </a:cubicBezTo>
                  <a:cubicBezTo>
                    <a:pt x="8113" y="517"/>
                    <a:pt x="7687" y="699"/>
                    <a:pt x="7171" y="912"/>
                  </a:cubicBezTo>
                  <a:cubicBezTo>
                    <a:pt x="6290" y="1277"/>
                    <a:pt x="5439" y="1763"/>
                    <a:pt x="4710" y="2431"/>
                  </a:cubicBezTo>
                  <a:cubicBezTo>
                    <a:pt x="4345" y="2765"/>
                    <a:pt x="3981" y="3130"/>
                    <a:pt x="3646" y="3495"/>
                  </a:cubicBezTo>
                  <a:cubicBezTo>
                    <a:pt x="3464" y="3707"/>
                    <a:pt x="3312" y="3889"/>
                    <a:pt x="3191" y="4041"/>
                  </a:cubicBezTo>
                  <a:lnTo>
                    <a:pt x="3160" y="4102"/>
                  </a:lnTo>
                  <a:cubicBezTo>
                    <a:pt x="3039" y="4254"/>
                    <a:pt x="2917" y="4406"/>
                    <a:pt x="2796" y="4588"/>
                  </a:cubicBezTo>
                  <a:cubicBezTo>
                    <a:pt x="2522" y="5044"/>
                    <a:pt x="2279" y="5500"/>
                    <a:pt x="2036" y="5956"/>
                  </a:cubicBezTo>
                  <a:cubicBezTo>
                    <a:pt x="1854" y="6350"/>
                    <a:pt x="1671" y="6776"/>
                    <a:pt x="1520" y="7201"/>
                  </a:cubicBezTo>
                  <a:cubicBezTo>
                    <a:pt x="1428" y="7444"/>
                    <a:pt x="1337" y="7687"/>
                    <a:pt x="1277" y="7961"/>
                  </a:cubicBezTo>
                  <a:lnTo>
                    <a:pt x="1277" y="7991"/>
                  </a:lnTo>
                  <a:lnTo>
                    <a:pt x="1246" y="8113"/>
                  </a:lnTo>
                  <a:cubicBezTo>
                    <a:pt x="1185" y="8265"/>
                    <a:pt x="1125" y="8477"/>
                    <a:pt x="1094" y="8660"/>
                  </a:cubicBezTo>
                  <a:cubicBezTo>
                    <a:pt x="1033" y="8903"/>
                    <a:pt x="973" y="9176"/>
                    <a:pt x="882" y="9450"/>
                  </a:cubicBezTo>
                  <a:cubicBezTo>
                    <a:pt x="851" y="9601"/>
                    <a:pt x="790" y="9814"/>
                    <a:pt x="760" y="9996"/>
                  </a:cubicBezTo>
                  <a:cubicBezTo>
                    <a:pt x="730" y="10027"/>
                    <a:pt x="699" y="10088"/>
                    <a:pt x="699" y="10148"/>
                  </a:cubicBezTo>
                  <a:cubicBezTo>
                    <a:pt x="669" y="10300"/>
                    <a:pt x="638" y="10422"/>
                    <a:pt x="608" y="10634"/>
                  </a:cubicBezTo>
                  <a:cubicBezTo>
                    <a:pt x="547" y="10847"/>
                    <a:pt x="517" y="11090"/>
                    <a:pt x="487" y="11333"/>
                  </a:cubicBezTo>
                  <a:cubicBezTo>
                    <a:pt x="456" y="11485"/>
                    <a:pt x="426" y="11637"/>
                    <a:pt x="395" y="11789"/>
                  </a:cubicBezTo>
                  <a:cubicBezTo>
                    <a:pt x="335" y="12093"/>
                    <a:pt x="304" y="12397"/>
                    <a:pt x="274" y="12670"/>
                  </a:cubicBezTo>
                  <a:cubicBezTo>
                    <a:pt x="244" y="12913"/>
                    <a:pt x="183" y="13156"/>
                    <a:pt x="152" y="13339"/>
                  </a:cubicBezTo>
                  <a:cubicBezTo>
                    <a:pt x="152" y="13521"/>
                    <a:pt x="92" y="13764"/>
                    <a:pt x="92" y="13885"/>
                  </a:cubicBezTo>
                  <a:cubicBezTo>
                    <a:pt x="92" y="14007"/>
                    <a:pt x="61" y="14128"/>
                    <a:pt x="61" y="14250"/>
                  </a:cubicBezTo>
                  <a:lnTo>
                    <a:pt x="61" y="14432"/>
                  </a:lnTo>
                  <a:lnTo>
                    <a:pt x="61" y="14523"/>
                  </a:lnTo>
                  <a:cubicBezTo>
                    <a:pt x="31" y="14706"/>
                    <a:pt x="31" y="14858"/>
                    <a:pt x="31" y="15010"/>
                  </a:cubicBezTo>
                  <a:cubicBezTo>
                    <a:pt x="0" y="15253"/>
                    <a:pt x="0" y="15526"/>
                    <a:pt x="31" y="15769"/>
                  </a:cubicBezTo>
                  <a:cubicBezTo>
                    <a:pt x="92" y="15891"/>
                    <a:pt x="122" y="16043"/>
                    <a:pt x="183" y="16164"/>
                  </a:cubicBezTo>
                  <a:cubicBezTo>
                    <a:pt x="244" y="16286"/>
                    <a:pt x="304" y="16407"/>
                    <a:pt x="365" y="16498"/>
                  </a:cubicBezTo>
                  <a:lnTo>
                    <a:pt x="395" y="16559"/>
                  </a:lnTo>
                  <a:cubicBezTo>
                    <a:pt x="426" y="16650"/>
                    <a:pt x="487" y="16741"/>
                    <a:pt x="578" y="16802"/>
                  </a:cubicBezTo>
                  <a:cubicBezTo>
                    <a:pt x="638" y="16893"/>
                    <a:pt x="699" y="16954"/>
                    <a:pt x="790" y="17045"/>
                  </a:cubicBezTo>
                  <a:cubicBezTo>
                    <a:pt x="882" y="17106"/>
                    <a:pt x="973" y="17167"/>
                    <a:pt x="1064" y="17228"/>
                  </a:cubicBezTo>
                  <a:cubicBezTo>
                    <a:pt x="1185" y="17288"/>
                    <a:pt x="1307" y="17349"/>
                    <a:pt x="1459" y="17379"/>
                  </a:cubicBezTo>
                  <a:lnTo>
                    <a:pt x="1489" y="17379"/>
                  </a:lnTo>
                  <a:cubicBezTo>
                    <a:pt x="1580" y="17410"/>
                    <a:pt x="1671" y="17410"/>
                    <a:pt x="1763" y="17440"/>
                  </a:cubicBezTo>
                  <a:cubicBezTo>
                    <a:pt x="2036" y="17471"/>
                    <a:pt x="2279" y="17471"/>
                    <a:pt x="2522" y="17471"/>
                  </a:cubicBezTo>
                  <a:cubicBezTo>
                    <a:pt x="2644" y="17440"/>
                    <a:pt x="2765" y="17440"/>
                    <a:pt x="2856" y="17410"/>
                  </a:cubicBezTo>
                  <a:lnTo>
                    <a:pt x="2948" y="17410"/>
                  </a:lnTo>
                  <a:lnTo>
                    <a:pt x="3130" y="17379"/>
                  </a:lnTo>
                  <a:cubicBezTo>
                    <a:pt x="3191" y="17349"/>
                    <a:pt x="3251" y="17349"/>
                    <a:pt x="3312" y="17319"/>
                  </a:cubicBezTo>
                  <a:cubicBezTo>
                    <a:pt x="3494" y="17258"/>
                    <a:pt x="3707" y="17197"/>
                    <a:pt x="3889" y="17106"/>
                  </a:cubicBezTo>
                  <a:lnTo>
                    <a:pt x="3920" y="17106"/>
                  </a:lnTo>
                  <a:cubicBezTo>
                    <a:pt x="4133" y="17015"/>
                    <a:pt x="4345" y="16863"/>
                    <a:pt x="4527" y="16711"/>
                  </a:cubicBezTo>
                  <a:lnTo>
                    <a:pt x="4588" y="16681"/>
                  </a:lnTo>
                  <a:cubicBezTo>
                    <a:pt x="4679" y="16589"/>
                    <a:pt x="4771" y="16529"/>
                    <a:pt x="4831" y="16407"/>
                  </a:cubicBezTo>
                  <a:cubicBezTo>
                    <a:pt x="4922" y="16316"/>
                    <a:pt x="4983" y="16195"/>
                    <a:pt x="5044" y="16073"/>
                  </a:cubicBezTo>
                  <a:cubicBezTo>
                    <a:pt x="5166" y="15830"/>
                    <a:pt x="5226" y="15587"/>
                    <a:pt x="5257" y="15313"/>
                  </a:cubicBezTo>
                  <a:lnTo>
                    <a:pt x="5257" y="15253"/>
                  </a:lnTo>
                  <a:cubicBezTo>
                    <a:pt x="5317" y="14918"/>
                    <a:pt x="5378" y="14554"/>
                    <a:pt x="5439" y="14220"/>
                  </a:cubicBezTo>
                  <a:cubicBezTo>
                    <a:pt x="5500" y="13855"/>
                    <a:pt x="5591" y="13460"/>
                    <a:pt x="5712" y="12974"/>
                  </a:cubicBezTo>
                  <a:cubicBezTo>
                    <a:pt x="5773" y="12761"/>
                    <a:pt x="5804" y="12579"/>
                    <a:pt x="5864" y="12366"/>
                  </a:cubicBezTo>
                  <a:cubicBezTo>
                    <a:pt x="5895" y="12154"/>
                    <a:pt x="5925" y="11941"/>
                    <a:pt x="5986" y="11728"/>
                  </a:cubicBezTo>
                  <a:cubicBezTo>
                    <a:pt x="6138" y="11273"/>
                    <a:pt x="6290" y="10817"/>
                    <a:pt x="6442" y="10391"/>
                  </a:cubicBezTo>
                  <a:cubicBezTo>
                    <a:pt x="6472" y="10300"/>
                    <a:pt x="6502" y="10270"/>
                    <a:pt x="6533" y="10118"/>
                  </a:cubicBezTo>
                  <a:cubicBezTo>
                    <a:pt x="6594" y="9966"/>
                    <a:pt x="6654" y="9814"/>
                    <a:pt x="6715" y="9662"/>
                  </a:cubicBezTo>
                  <a:cubicBezTo>
                    <a:pt x="6806" y="9450"/>
                    <a:pt x="6897" y="9237"/>
                    <a:pt x="7019" y="9055"/>
                  </a:cubicBezTo>
                  <a:cubicBezTo>
                    <a:pt x="7171" y="8812"/>
                    <a:pt x="7353" y="8568"/>
                    <a:pt x="7505" y="8356"/>
                  </a:cubicBezTo>
                  <a:cubicBezTo>
                    <a:pt x="7657" y="8113"/>
                    <a:pt x="7839" y="7900"/>
                    <a:pt x="8052" y="7718"/>
                  </a:cubicBezTo>
                  <a:cubicBezTo>
                    <a:pt x="8477" y="7323"/>
                    <a:pt x="8933" y="6989"/>
                    <a:pt x="9449" y="6715"/>
                  </a:cubicBezTo>
                  <a:cubicBezTo>
                    <a:pt x="9723" y="6533"/>
                    <a:pt x="9966" y="6411"/>
                    <a:pt x="10239" y="6290"/>
                  </a:cubicBezTo>
                  <a:cubicBezTo>
                    <a:pt x="10513" y="6168"/>
                    <a:pt x="10786" y="6077"/>
                    <a:pt x="11090" y="6016"/>
                  </a:cubicBezTo>
                  <a:cubicBezTo>
                    <a:pt x="11394" y="5956"/>
                    <a:pt x="11698" y="5956"/>
                    <a:pt x="12002" y="5956"/>
                  </a:cubicBezTo>
                  <a:cubicBezTo>
                    <a:pt x="12488" y="5986"/>
                    <a:pt x="12944" y="6077"/>
                    <a:pt x="13399" y="6199"/>
                  </a:cubicBezTo>
                  <a:cubicBezTo>
                    <a:pt x="13673" y="6290"/>
                    <a:pt x="13916" y="6381"/>
                    <a:pt x="14159" y="6502"/>
                  </a:cubicBezTo>
                  <a:cubicBezTo>
                    <a:pt x="14432" y="6624"/>
                    <a:pt x="14675" y="6745"/>
                    <a:pt x="14918" y="6897"/>
                  </a:cubicBezTo>
                  <a:lnTo>
                    <a:pt x="15161" y="7049"/>
                  </a:lnTo>
                  <a:cubicBezTo>
                    <a:pt x="15313" y="7140"/>
                    <a:pt x="15465" y="7232"/>
                    <a:pt x="15617" y="7323"/>
                  </a:cubicBezTo>
                  <a:cubicBezTo>
                    <a:pt x="15799" y="7444"/>
                    <a:pt x="15982" y="7566"/>
                    <a:pt x="16164" y="7687"/>
                  </a:cubicBezTo>
                  <a:cubicBezTo>
                    <a:pt x="16346" y="7839"/>
                    <a:pt x="16498" y="7961"/>
                    <a:pt x="16650" y="8143"/>
                  </a:cubicBezTo>
                  <a:cubicBezTo>
                    <a:pt x="16863" y="8356"/>
                    <a:pt x="17076" y="8599"/>
                    <a:pt x="17288" y="8812"/>
                  </a:cubicBezTo>
                  <a:lnTo>
                    <a:pt x="17349" y="8903"/>
                  </a:lnTo>
                  <a:cubicBezTo>
                    <a:pt x="17622" y="9206"/>
                    <a:pt x="17866" y="9510"/>
                    <a:pt x="18109" y="9784"/>
                  </a:cubicBezTo>
                  <a:cubicBezTo>
                    <a:pt x="18321" y="10057"/>
                    <a:pt x="18564" y="10422"/>
                    <a:pt x="18777" y="10726"/>
                  </a:cubicBezTo>
                  <a:cubicBezTo>
                    <a:pt x="19020" y="11060"/>
                    <a:pt x="19202" y="11303"/>
                    <a:pt x="19324" y="11607"/>
                  </a:cubicBezTo>
                  <a:cubicBezTo>
                    <a:pt x="19476" y="11880"/>
                    <a:pt x="19597" y="12184"/>
                    <a:pt x="19719" y="12397"/>
                  </a:cubicBezTo>
                  <a:lnTo>
                    <a:pt x="19749" y="12488"/>
                  </a:lnTo>
                  <a:cubicBezTo>
                    <a:pt x="19871" y="12731"/>
                    <a:pt x="19992" y="13004"/>
                    <a:pt x="20114" y="13278"/>
                  </a:cubicBezTo>
                  <a:cubicBezTo>
                    <a:pt x="20144" y="13369"/>
                    <a:pt x="20175" y="13430"/>
                    <a:pt x="20205" y="13521"/>
                  </a:cubicBezTo>
                  <a:cubicBezTo>
                    <a:pt x="20144" y="13612"/>
                    <a:pt x="20144" y="13734"/>
                    <a:pt x="20144" y="13855"/>
                  </a:cubicBezTo>
                  <a:cubicBezTo>
                    <a:pt x="20175" y="13916"/>
                    <a:pt x="20175" y="13977"/>
                    <a:pt x="20175" y="14007"/>
                  </a:cubicBezTo>
                  <a:lnTo>
                    <a:pt x="20266" y="14280"/>
                  </a:lnTo>
                  <a:cubicBezTo>
                    <a:pt x="20266" y="14372"/>
                    <a:pt x="20296" y="14432"/>
                    <a:pt x="20296" y="14523"/>
                  </a:cubicBezTo>
                  <a:cubicBezTo>
                    <a:pt x="20387" y="15131"/>
                    <a:pt x="20661" y="15708"/>
                    <a:pt x="21025" y="16225"/>
                  </a:cubicBezTo>
                  <a:cubicBezTo>
                    <a:pt x="21177" y="16407"/>
                    <a:pt x="21329" y="16559"/>
                    <a:pt x="21511" y="16681"/>
                  </a:cubicBezTo>
                  <a:cubicBezTo>
                    <a:pt x="21663" y="16802"/>
                    <a:pt x="21846" y="16893"/>
                    <a:pt x="22058" y="16924"/>
                  </a:cubicBezTo>
                  <a:cubicBezTo>
                    <a:pt x="22119" y="16939"/>
                    <a:pt x="22187" y="16946"/>
                    <a:pt x="22260" y="16946"/>
                  </a:cubicBezTo>
                  <a:cubicBezTo>
                    <a:pt x="22332" y="16946"/>
                    <a:pt x="22408" y="16939"/>
                    <a:pt x="22484" y="16924"/>
                  </a:cubicBezTo>
                  <a:lnTo>
                    <a:pt x="22848" y="16833"/>
                  </a:lnTo>
                  <a:cubicBezTo>
                    <a:pt x="22970" y="16802"/>
                    <a:pt x="23091" y="16772"/>
                    <a:pt x="23182" y="16741"/>
                  </a:cubicBezTo>
                  <a:cubicBezTo>
                    <a:pt x="23638" y="16620"/>
                    <a:pt x="24033" y="16438"/>
                    <a:pt x="24428" y="16195"/>
                  </a:cubicBezTo>
                  <a:lnTo>
                    <a:pt x="24428" y="16195"/>
                  </a:lnTo>
                  <a:lnTo>
                    <a:pt x="24398" y="16225"/>
                  </a:lnTo>
                  <a:lnTo>
                    <a:pt x="24489" y="16164"/>
                  </a:lnTo>
                  <a:cubicBezTo>
                    <a:pt x="24702" y="16073"/>
                    <a:pt x="24884" y="15951"/>
                    <a:pt x="25097" y="15800"/>
                  </a:cubicBezTo>
                  <a:cubicBezTo>
                    <a:pt x="25279" y="15648"/>
                    <a:pt x="25431" y="15496"/>
                    <a:pt x="25583" y="15344"/>
                  </a:cubicBezTo>
                  <a:cubicBezTo>
                    <a:pt x="25644" y="15253"/>
                    <a:pt x="25704" y="15162"/>
                    <a:pt x="25765" y="15070"/>
                  </a:cubicBezTo>
                  <a:cubicBezTo>
                    <a:pt x="25856" y="14949"/>
                    <a:pt x="25917" y="14797"/>
                    <a:pt x="26008" y="14675"/>
                  </a:cubicBezTo>
                  <a:cubicBezTo>
                    <a:pt x="26099" y="14432"/>
                    <a:pt x="26190" y="14189"/>
                    <a:pt x="26221" y="13946"/>
                  </a:cubicBezTo>
                  <a:cubicBezTo>
                    <a:pt x="26282" y="13673"/>
                    <a:pt x="26312" y="13399"/>
                    <a:pt x="26312" y="13156"/>
                  </a:cubicBezTo>
                  <a:cubicBezTo>
                    <a:pt x="26312" y="12944"/>
                    <a:pt x="26282" y="12731"/>
                    <a:pt x="26251" y="12518"/>
                  </a:cubicBezTo>
                  <a:cubicBezTo>
                    <a:pt x="26190" y="12245"/>
                    <a:pt x="26130" y="12002"/>
                    <a:pt x="26038" y="11759"/>
                  </a:cubicBezTo>
                  <a:cubicBezTo>
                    <a:pt x="25947" y="11576"/>
                    <a:pt x="25856" y="11364"/>
                    <a:pt x="25765" y="11181"/>
                  </a:cubicBezTo>
                  <a:cubicBezTo>
                    <a:pt x="25583" y="10756"/>
                    <a:pt x="25340" y="10331"/>
                    <a:pt x="25157" y="9966"/>
                  </a:cubicBezTo>
                  <a:cubicBezTo>
                    <a:pt x="24884" y="9480"/>
                    <a:pt x="24610" y="8994"/>
                    <a:pt x="24367" y="8629"/>
                  </a:cubicBezTo>
                  <a:cubicBezTo>
                    <a:pt x="24124" y="8234"/>
                    <a:pt x="23881" y="7870"/>
                    <a:pt x="23577" y="7475"/>
                  </a:cubicBezTo>
                  <a:cubicBezTo>
                    <a:pt x="23274" y="7080"/>
                    <a:pt x="22970" y="6685"/>
                    <a:pt x="22696" y="6411"/>
                  </a:cubicBezTo>
                  <a:lnTo>
                    <a:pt x="22544" y="6229"/>
                  </a:lnTo>
                  <a:lnTo>
                    <a:pt x="22210" y="5834"/>
                  </a:lnTo>
                  <a:cubicBezTo>
                    <a:pt x="22058" y="5682"/>
                    <a:pt x="21906" y="5530"/>
                    <a:pt x="21755" y="5378"/>
                  </a:cubicBezTo>
                  <a:lnTo>
                    <a:pt x="21603" y="5226"/>
                  </a:lnTo>
                  <a:cubicBezTo>
                    <a:pt x="21238" y="4862"/>
                    <a:pt x="20904" y="4558"/>
                    <a:pt x="20539" y="4254"/>
                  </a:cubicBezTo>
                  <a:lnTo>
                    <a:pt x="19871" y="3707"/>
                  </a:lnTo>
                  <a:lnTo>
                    <a:pt x="19445" y="3373"/>
                  </a:lnTo>
                  <a:cubicBezTo>
                    <a:pt x="19111" y="3100"/>
                    <a:pt x="18716" y="2765"/>
                    <a:pt x="18321" y="2492"/>
                  </a:cubicBezTo>
                  <a:cubicBezTo>
                    <a:pt x="17896" y="2158"/>
                    <a:pt x="17471" y="1884"/>
                    <a:pt x="17045" y="1641"/>
                  </a:cubicBezTo>
                  <a:cubicBezTo>
                    <a:pt x="16620" y="1368"/>
                    <a:pt x="16194" y="1125"/>
                    <a:pt x="15739" y="942"/>
                  </a:cubicBezTo>
                  <a:cubicBezTo>
                    <a:pt x="15344" y="730"/>
                    <a:pt x="14918" y="578"/>
                    <a:pt x="14463" y="456"/>
                  </a:cubicBezTo>
                  <a:cubicBezTo>
                    <a:pt x="13977" y="304"/>
                    <a:pt x="13460" y="183"/>
                    <a:pt x="12944" y="122"/>
                  </a:cubicBezTo>
                  <a:cubicBezTo>
                    <a:pt x="12457" y="31"/>
                    <a:pt x="11941" y="0"/>
                    <a:pt x="11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926850" y="4421175"/>
              <a:ext cx="1320588" cy="779330"/>
            </a:xfrm>
            <a:custGeom>
              <a:avLst/>
              <a:gdLst/>
              <a:ahLst/>
              <a:cxnLst/>
              <a:rect l="l" t="t" r="r" b="b"/>
              <a:pathLst>
                <a:path w="49890" h="29442" extrusionOk="0">
                  <a:moveTo>
                    <a:pt x="20357" y="0"/>
                  </a:moveTo>
                  <a:cubicBezTo>
                    <a:pt x="20114" y="0"/>
                    <a:pt x="19871" y="31"/>
                    <a:pt x="19659" y="31"/>
                  </a:cubicBezTo>
                  <a:cubicBezTo>
                    <a:pt x="19385" y="31"/>
                    <a:pt x="19142" y="61"/>
                    <a:pt x="18899" y="91"/>
                  </a:cubicBezTo>
                  <a:cubicBezTo>
                    <a:pt x="18565" y="152"/>
                    <a:pt x="18261" y="213"/>
                    <a:pt x="17927" y="304"/>
                  </a:cubicBezTo>
                  <a:cubicBezTo>
                    <a:pt x="17714" y="365"/>
                    <a:pt x="17471" y="426"/>
                    <a:pt x="17198" y="486"/>
                  </a:cubicBezTo>
                  <a:cubicBezTo>
                    <a:pt x="16833" y="608"/>
                    <a:pt x="16438" y="760"/>
                    <a:pt x="16073" y="912"/>
                  </a:cubicBezTo>
                  <a:lnTo>
                    <a:pt x="15830" y="1003"/>
                  </a:lnTo>
                  <a:cubicBezTo>
                    <a:pt x="15375" y="1185"/>
                    <a:pt x="14949" y="1398"/>
                    <a:pt x="14524" y="1611"/>
                  </a:cubicBezTo>
                  <a:lnTo>
                    <a:pt x="14494" y="1611"/>
                  </a:lnTo>
                  <a:cubicBezTo>
                    <a:pt x="14038" y="1823"/>
                    <a:pt x="13552" y="2097"/>
                    <a:pt x="13035" y="2401"/>
                  </a:cubicBezTo>
                  <a:cubicBezTo>
                    <a:pt x="12154" y="2917"/>
                    <a:pt x="11334" y="3464"/>
                    <a:pt x="10544" y="4102"/>
                  </a:cubicBezTo>
                  <a:lnTo>
                    <a:pt x="10210" y="4345"/>
                  </a:lnTo>
                  <a:cubicBezTo>
                    <a:pt x="9936" y="4558"/>
                    <a:pt x="9632" y="4770"/>
                    <a:pt x="9359" y="5013"/>
                  </a:cubicBezTo>
                  <a:cubicBezTo>
                    <a:pt x="8933" y="5348"/>
                    <a:pt x="8508" y="5743"/>
                    <a:pt x="8113" y="6138"/>
                  </a:cubicBezTo>
                  <a:lnTo>
                    <a:pt x="8022" y="6229"/>
                  </a:lnTo>
                  <a:lnTo>
                    <a:pt x="7627" y="6654"/>
                  </a:lnTo>
                  <a:lnTo>
                    <a:pt x="7566" y="6715"/>
                  </a:lnTo>
                  <a:cubicBezTo>
                    <a:pt x="7414" y="6867"/>
                    <a:pt x="7262" y="7019"/>
                    <a:pt x="7141" y="7171"/>
                  </a:cubicBezTo>
                  <a:lnTo>
                    <a:pt x="6655" y="7748"/>
                  </a:lnTo>
                  <a:lnTo>
                    <a:pt x="6503" y="7930"/>
                  </a:lnTo>
                  <a:cubicBezTo>
                    <a:pt x="6412" y="8052"/>
                    <a:pt x="6290" y="8204"/>
                    <a:pt x="6199" y="8325"/>
                  </a:cubicBezTo>
                  <a:cubicBezTo>
                    <a:pt x="5895" y="8720"/>
                    <a:pt x="5622" y="9115"/>
                    <a:pt x="5379" y="9480"/>
                  </a:cubicBezTo>
                  <a:cubicBezTo>
                    <a:pt x="5227" y="9723"/>
                    <a:pt x="5075" y="9996"/>
                    <a:pt x="4923" y="10239"/>
                  </a:cubicBezTo>
                  <a:cubicBezTo>
                    <a:pt x="4832" y="10391"/>
                    <a:pt x="4771" y="10513"/>
                    <a:pt x="4710" y="10634"/>
                  </a:cubicBezTo>
                  <a:lnTo>
                    <a:pt x="4558" y="10908"/>
                  </a:lnTo>
                  <a:lnTo>
                    <a:pt x="4346" y="11303"/>
                  </a:lnTo>
                  <a:cubicBezTo>
                    <a:pt x="4163" y="11576"/>
                    <a:pt x="4011" y="11880"/>
                    <a:pt x="3860" y="12153"/>
                  </a:cubicBezTo>
                  <a:cubicBezTo>
                    <a:pt x="3677" y="12548"/>
                    <a:pt x="3465" y="12943"/>
                    <a:pt x="3252" y="13490"/>
                  </a:cubicBezTo>
                  <a:cubicBezTo>
                    <a:pt x="3161" y="13673"/>
                    <a:pt x="3070" y="13855"/>
                    <a:pt x="2978" y="14037"/>
                  </a:cubicBezTo>
                  <a:cubicBezTo>
                    <a:pt x="2887" y="14280"/>
                    <a:pt x="2766" y="14554"/>
                    <a:pt x="2644" y="14797"/>
                  </a:cubicBezTo>
                  <a:cubicBezTo>
                    <a:pt x="2462" y="15252"/>
                    <a:pt x="2280" y="15708"/>
                    <a:pt x="2128" y="16225"/>
                  </a:cubicBezTo>
                  <a:cubicBezTo>
                    <a:pt x="1976" y="16620"/>
                    <a:pt x="1824" y="17015"/>
                    <a:pt x="1702" y="17410"/>
                  </a:cubicBezTo>
                  <a:cubicBezTo>
                    <a:pt x="1520" y="17896"/>
                    <a:pt x="1307" y="18473"/>
                    <a:pt x="1125" y="18990"/>
                  </a:cubicBezTo>
                  <a:cubicBezTo>
                    <a:pt x="973" y="19476"/>
                    <a:pt x="821" y="19992"/>
                    <a:pt x="669" y="20569"/>
                  </a:cubicBezTo>
                  <a:cubicBezTo>
                    <a:pt x="609" y="20782"/>
                    <a:pt x="548" y="21025"/>
                    <a:pt x="487" y="21268"/>
                  </a:cubicBezTo>
                  <a:cubicBezTo>
                    <a:pt x="426" y="21451"/>
                    <a:pt x="396" y="21633"/>
                    <a:pt x="366" y="21785"/>
                  </a:cubicBezTo>
                  <a:lnTo>
                    <a:pt x="335" y="21967"/>
                  </a:lnTo>
                  <a:cubicBezTo>
                    <a:pt x="92" y="22939"/>
                    <a:pt x="1" y="23972"/>
                    <a:pt x="62" y="25005"/>
                  </a:cubicBezTo>
                  <a:cubicBezTo>
                    <a:pt x="122" y="25431"/>
                    <a:pt x="183" y="25826"/>
                    <a:pt x="305" y="26251"/>
                  </a:cubicBezTo>
                  <a:cubicBezTo>
                    <a:pt x="366" y="26494"/>
                    <a:pt x="457" y="26768"/>
                    <a:pt x="548" y="27011"/>
                  </a:cubicBezTo>
                  <a:cubicBezTo>
                    <a:pt x="669" y="27284"/>
                    <a:pt x="791" y="27557"/>
                    <a:pt x="973" y="27801"/>
                  </a:cubicBezTo>
                  <a:cubicBezTo>
                    <a:pt x="1186" y="28226"/>
                    <a:pt x="1490" y="28621"/>
                    <a:pt x="1885" y="28925"/>
                  </a:cubicBezTo>
                  <a:cubicBezTo>
                    <a:pt x="2006" y="29046"/>
                    <a:pt x="2158" y="29137"/>
                    <a:pt x="2310" y="29198"/>
                  </a:cubicBezTo>
                  <a:cubicBezTo>
                    <a:pt x="2462" y="29289"/>
                    <a:pt x="2614" y="29320"/>
                    <a:pt x="2766" y="29380"/>
                  </a:cubicBezTo>
                  <a:cubicBezTo>
                    <a:pt x="3039" y="29441"/>
                    <a:pt x="3313" y="29441"/>
                    <a:pt x="3586" y="29441"/>
                  </a:cubicBezTo>
                  <a:cubicBezTo>
                    <a:pt x="3951" y="29441"/>
                    <a:pt x="4285" y="29380"/>
                    <a:pt x="4619" y="29350"/>
                  </a:cubicBezTo>
                  <a:lnTo>
                    <a:pt x="5014" y="29289"/>
                  </a:lnTo>
                  <a:lnTo>
                    <a:pt x="5318" y="29259"/>
                  </a:lnTo>
                  <a:lnTo>
                    <a:pt x="5683" y="29229"/>
                  </a:lnTo>
                  <a:cubicBezTo>
                    <a:pt x="5895" y="29198"/>
                    <a:pt x="6108" y="29168"/>
                    <a:pt x="6351" y="29107"/>
                  </a:cubicBezTo>
                  <a:lnTo>
                    <a:pt x="6442" y="29107"/>
                  </a:lnTo>
                  <a:lnTo>
                    <a:pt x="6503" y="29077"/>
                  </a:lnTo>
                  <a:cubicBezTo>
                    <a:pt x="7019" y="28955"/>
                    <a:pt x="7475" y="28742"/>
                    <a:pt x="7900" y="28469"/>
                  </a:cubicBezTo>
                  <a:cubicBezTo>
                    <a:pt x="8052" y="28378"/>
                    <a:pt x="8174" y="28256"/>
                    <a:pt x="8295" y="28135"/>
                  </a:cubicBezTo>
                  <a:cubicBezTo>
                    <a:pt x="8387" y="28044"/>
                    <a:pt x="8478" y="27892"/>
                    <a:pt x="8569" y="27770"/>
                  </a:cubicBezTo>
                  <a:cubicBezTo>
                    <a:pt x="8690" y="27527"/>
                    <a:pt x="8782" y="27284"/>
                    <a:pt x="8842" y="27041"/>
                  </a:cubicBezTo>
                  <a:lnTo>
                    <a:pt x="8842" y="27011"/>
                  </a:lnTo>
                  <a:cubicBezTo>
                    <a:pt x="8873" y="26889"/>
                    <a:pt x="8933" y="26768"/>
                    <a:pt x="8964" y="26646"/>
                  </a:cubicBezTo>
                  <a:lnTo>
                    <a:pt x="8994" y="26494"/>
                  </a:lnTo>
                  <a:cubicBezTo>
                    <a:pt x="9025" y="26403"/>
                    <a:pt x="9025" y="26342"/>
                    <a:pt x="9055" y="26251"/>
                  </a:cubicBezTo>
                  <a:lnTo>
                    <a:pt x="9146" y="25978"/>
                  </a:lnTo>
                  <a:cubicBezTo>
                    <a:pt x="9177" y="25765"/>
                    <a:pt x="9237" y="25522"/>
                    <a:pt x="9268" y="25340"/>
                  </a:cubicBezTo>
                  <a:cubicBezTo>
                    <a:pt x="9328" y="25157"/>
                    <a:pt x="9359" y="24945"/>
                    <a:pt x="9389" y="24823"/>
                  </a:cubicBezTo>
                  <a:cubicBezTo>
                    <a:pt x="9420" y="24702"/>
                    <a:pt x="9450" y="24580"/>
                    <a:pt x="9480" y="24458"/>
                  </a:cubicBezTo>
                  <a:cubicBezTo>
                    <a:pt x="9572" y="24155"/>
                    <a:pt x="9632" y="23851"/>
                    <a:pt x="9693" y="23547"/>
                  </a:cubicBezTo>
                  <a:cubicBezTo>
                    <a:pt x="9754" y="23304"/>
                    <a:pt x="9815" y="23030"/>
                    <a:pt x="9845" y="22848"/>
                  </a:cubicBezTo>
                  <a:cubicBezTo>
                    <a:pt x="9906" y="22635"/>
                    <a:pt x="9936" y="22453"/>
                    <a:pt x="9967" y="22271"/>
                  </a:cubicBezTo>
                  <a:lnTo>
                    <a:pt x="10027" y="21937"/>
                  </a:lnTo>
                  <a:cubicBezTo>
                    <a:pt x="10058" y="21785"/>
                    <a:pt x="10088" y="21633"/>
                    <a:pt x="10118" y="21511"/>
                  </a:cubicBezTo>
                  <a:cubicBezTo>
                    <a:pt x="10149" y="21359"/>
                    <a:pt x="10179" y="21238"/>
                    <a:pt x="10210" y="21116"/>
                  </a:cubicBezTo>
                  <a:cubicBezTo>
                    <a:pt x="10240" y="20995"/>
                    <a:pt x="10270" y="20904"/>
                    <a:pt x="10301" y="20782"/>
                  </a:cubicBezTo>
                  <a:cubicBezTo>
                    <a:pt x="10301" y="20691"/>
                    <a:pt x="10331" y="20630"/>
                    <a:pt x="10331" y="20509"/>
                  </a:cubicBezTo>
                  <a:cubicBezTo>
                    <a:pt x="10361" y="20387"/>
                    <a:pt x="10392" y="20235"/>
                    <a:pt x="10422" y="20114"/>
                  </a:cubicBezTo>
                  <a:cubicBezTo>
                    <a:pt x="10483" y="19901"/>
                    <a:pt x="10513" y="19658"/>
                    <a:pt x="10574" y="19415"/>
                  </a:cubicBezTo>
                  <a:cubicBezTo>
                    <a:pt x="10635" y="19111"/>
                    <a:pt x="10726" y="18807"/>
                    <a:pt x="10787" y="18503"/>
                  </a:cubicBezTo>
                  <a:cubicBezTo>
                    <a:pt x="10817" y="18321"/>
                    <a:pt x="10878" y="18139"/>
                    <a:pt x="10908" y="17957"/>
                  </a:cubicBezTo>
                  <a:cubicBezTo>
                    <a:pt x="10939" y="17865"/>
                    <a:pt x="10969" y="17713"/>
                    <a:pt x="11000" y="17622"/>
                  </a:cubicBezTo>
                  <a:cubicBezTo>
                    <a:pt x="11030" y="17531"/>
                    <a:pt x="11060" y="17410"/>
                    <a:pt x="11060" y="17318"/>
                  </a:cubicBezTo>
                  <a:lnTo>
                    <a:pt x="11091" y="17197"/>
                  </a:lnTo>
                  <a:cubicBezTo>
                    <a:pt x="11151" y="17015"/>
                    <a:pt x="11182" y="16832"/>
                    <a:pt x="11243" y="16650"/>
                  </a:cubicBezTo>
                  <a:cubicBezTo>
                    <a:pt x="11364" y="16225"/>
                    <a:pt x="11516" y="15799"/>
                    <a:pt x="11698" y="15374"/>
                  </a:cubicBezTo>
                  <a:cubicBezTo>
                    <a:pt x="11881" y="14949"/>
                    <a:pt x="12063" y="14554"/>
                    <a:pt x="12336" y="14128"/>
                  </a:cubicBezTo>
                  <a:cubicBezTo>
                    <a:pt x="12579" y="13673"/>
                    <a:pt x="12914" y="13247"/>
                    <a:pt x="13187" y="12852"/>
                  </a:cubicBezTo>
                  <a:lnTo>
                    <a:pt x="13400" y="12579"/>
                  </a:lnTo>
                  <a:cubicBezTo>
                    <a:pt x="13582" y="12275"/>
                    <a:pt x="13795" y="12032"/>
                    <a:pt x="14038" y="11758"/>
                  </a:cubicBezTo>
                  <a:cubicBezTo>
                    <a:pt x="14190" y="11546"/>
                    <a:pt x="14402" y="11333"/>
                    <a:pt x="14645" y="11120"/>
                  </a:cubicBezTo>
                  <a:cubicBezTo>
                    <a:pt x="14889" y="10877"/>
                    <a:pt x="15132" y="10665"/>
                    <a:pt x="15405" y="10452"/>
                  </a:cubicBezTo>
                  <a:cubicBezTo>
                    <a:pt x="15648" y="10270"/>
                    <a:pt x="15922" y="10087"/>
                    <a:pt x="16195" y="9935"/>
                  </a:cubicBezTo>
                  <a:cubicBezTo>
                    <a:pt x="16499" y="9784"/>
                    <a:pt x="16803" y="9632"/>
                    <a:pt x="17137" y="9510"/>
                  </a:cubicBezTo>
                  <a:cubicBezTo>
                    <a:pt x="17562" y="9358"/>
                    <a:pt x="17896" y="9237"/>
                    <a:pt x="18231" y="9176"/>
                  </a:cubicBezTo>
                  <a:cubicBezTo>
                    <a:pt x="18565" y="9085"/>
                    <a:pt x="18929" y="9024"/>
                    <a:pt x="19294" y="8933"/>
                  </a:cubicBezTo>
                  <a:cubicBezTo>
                    <a:pt x="19689" y="8872"/>
                    <a:pt x="20084" y="8811"/>
                    <a:pt x="20479" y="8811"/>
                  </a:cubicBezTo>
                  <a:lnTo>
                    <a:pt x="21117" y="8781"/>
                  </a:lnTo>
                  <a:lnTo>
                    <a:pt x="21816" y="8781"/>
                  </a:lnTo>
                  <a:cubicBezTo>
                    <a:pt x="22150" y="8751"/>
                    <a:pt x="22423" y="8751"/>
                    <a:pt x="22788" y="8751"/>
                  </a:cubicBezTo>
                  <a:cubicBezTo>
                    <a:pt x="23183" y="8781"/>
                    <a:pt x="23517" y="8811"/>
                    <a:pt x="23943" y="8842"/>
                  </a:cubicBezTo>
                  <a:cubicBezTo>
                    <a:pt x="24368" y="8872"/>
                    <a:pt x="24763" y="8933"/>
                    <a:pt x="25219" y="8994"/>
                  </a:cubicBezTo>
                  <a:cubicBezTo>
                    <a:pt x="25674" y="9085"/>
                    <a:pt x="26100" y="9176"/>
                    <a:pt x="26555" y="9267"/>
                  </a:cubicBezTo>
                  <a:cubicBezTo>
                    <a:pt x="26920" y="9358"/>
                    <a:pt x="27254" y="9449"/>
                    <a:pt x="27589" y="9541"/>
                  </a:cubicBezTo>
                  <a:lnTo>
                    <a:pt x="27619" y="9541"/>
                  </a:lnTo>
                  <a:cubicBezTo>
                    <a:pt x="28044" y="9692"/>
                    <a:pt x="28500" y="9844"/>
                    <a:pt x="28925" y="9996"/>
                  </a:cubicBezTo>
                  <a:lnTo>
                    <a:pt x="29776" y="10300"/>
                  </a:lnTo>
                  <a:cubicBezTo>
                    <a:pt x="30110" y="10422"/>
                    <a:pt x="30475" y="10574"/>
                    <a:pt x="30870" y="10725"/>
                  </a:cubicBezTo>
                  <a:cubicBezTo>
                    <a:pt x="31174" y="10877"/>
                    <a:pt x="31508" y="11029"/>
                    <a:pt x="31812" y="11212"/>
                  </a:cubicBezTo>
                  <a:cubicBezTo>
                    <a:pt x="32298" y="11515"/>
                    <a:pt x="32723" y="11789"/>
                    <a:pt x="33057" y="12062"/>
                  </a:cubicBezTo>
                  <a:cubicBezTo>
                    <a:pt x="33513" y="12396"/>
                    <a:pt x="33939" y="12761"/>
                    <a:pt x="34333" y="13156"/>
                  </a:cubicBezTo>
                  <a:cubicBezTo>
                    <a:pt x="34607" y="13430"/>
                    <a:pt x="34850" y="13733"/>
                    <a:pt x="35154" y="14068"/>
                  </a:cubicBezTo>
                  <a:lnTo>
                    <a:pt x="35184" y="14098"/>
                  </a:lnTo>
                  <a:cubicBezTo>
                    <a:pt x="35427" y="14432"/>
                    <a:pt x="35701" y="14766"/>
                    <a:pt x="35944" y="15101"/>
                  </a:cubicBezTo>
                  <a:cubicBezTo>
                    <a:pt x="36460" y="15769"/>
                    <a:pt x="36916" y="16437"/>
                    <a:pt x="37311" y="17167"/>
                  </a:cubicBezTo>
                  <a:cubicBezTo>
                    <a:pt x="37433" y="17349"/>
                    <a:pt x="37524" y="17531"/>
                    <a:pt x="37615" y="17744"/>
                  </a:cubicBezTo>
                  <a:cubicBezTo>
                    <a:pt x="37736" y="17926"/>
                    <a:pt x="37828" y="18139"/>
                    <a:pt x="37949" y="18352"/>
                  </a:cubicBezTo>
                  <a:lnTo>
                    <a:pt x="38040" y="18473"/>
                  </a:lnTo>
                  <a:cubicBezTo>
                    <a:pt x="38162" y="18746"/>
                    <a:pt x="38314" y="18990"/>
                    <a:pt x="38466" y="19233"/>
                  </a:cubicBezTo>
                  <a:cubicBezTo>
                    <a:pt x="38526" y="19385"/>
                    <a:pt x="38617" y="19506"/>
                    <a:pt x="38709" y="19658"/>
                  </a:cubicBezTo>
                  <a:cubicBezTo>
                    <a:pt x="38921" y="20053"/>
                    <a:pt x="39134" y="20478"/>
                    <a:pt x="39347" y="20964"/>
                  </a:cubicBezTo>
                  <a:cubicBezTo>
                    <a:pt x="39499" y="21299"/>
                    <a:pt x="39681" y="21633"/>
                    <a:pt x="39863" y="21937"/>
                  </a:cubicBezTo>
                  <a:cubicBezTo>
                    <a:pt x="39954" y="22028"/>
                    <a:pt x="40015" y="22180"/>
                    <a:pt x="40106" y="22301"/>
                  </a:cubicBezTo>
                  <a:lnTo>
                    <a:pt x="40197" y="22453"/>
                  </a:lnTo>
                  <a:cubicBezTo>
                    <a:pt x="40319" y="22696"/>
                    <a:pt x="40440" y="22939"/>
                    <a:pt x="40562" y="23152"/>
                  </a:cubicBezTo>
                  <a:cubicBezTo>
                    <a:pt x="40714" y="23395"/>
                    <a:pt x="40866" y="23608"/>
                    <a:pt x="41048" y="23851"/>
                  </a:cubicBezTo>
                  <a:cubicBezTo>
                    <a:pt x="41230" y="24094"/>
                    <a:pt x="41443" y="24307"/>
                    <a:pt x="41656" y="24519"/>
                  </a:cubicBezTo>
                  <a:cubicBezTo>
                    <a:pt x="41868" y="24762"/>
                    <a:pt x="42081" y="25005"/>
                    <a:pt x="42324" y="25188"/>
                  </a:cubicBezTo>
                  <a:cubicBezTo>
                    <a:pt x="42537" y="25370"/>
                    <a:pt x="42780" y="25522"/>
                    <a:pt x="42993" y="25643"/>
                  </a:cubicBezTo>
                  <a:cubicBezTo>
                    <a:pt x="43266" y="25765"/>
                    <a:pt x="43509" y="25856"/>
                    <a:pt x="43783" y="25917"/>
                  </a:cubicBezTo>
                  <a:cubicBezTo>
                    <a:pt x="44056" y="25978"/>
                    <a:pt x="44360" y="26008"/>
                    <a:pt x="44633" y="26008"/>
                  </a:cubicBezTo>
                  <a:cubicBezTo>
                    <a:pt x="44816" y="26008"/>
                    <a:pt x="45028" y="25978"/>
                    <a:pt x="45241" y="25947"/>
                  </a:cubicBezTo>
                  <a:lnTo>
                    <a:pt x="46000" y="25795"/>
                  </a:lnTo>
                  <a:lnTo>
                    <a:pt x="46608" y="25704"/>
                  </a:lnTo>
                  <a:lnTo>
                    <a:pt x="46821" y="25643"/>
                  </a:lnTo>
                  <a:cubicBezTo>
                    <a:pt x="46973" y="25613"/>
                    <a:pt x="47155" y="25613"/>
                    <a:pt x="47307" y="25552"/>
                  </a:cubicBezTo>
                  <a:lnTo>
                    <a:pt x="47489" y="25522"/>
                  </a:lnTo>
                  <a:cubicBezTo>
                    <a:pt x="47611" y="25491"/>
                    <a:pt x="47732" y="25461"/>
                    <a:pt x="47823" y="25400"/>
                  </a:cubicBezTo>
                  <a:cubicBezTo>
                    <a:pt x="47975" y="25309"/>
                    <a:pt x="48127" y="25248"/>
                    <a:pt x="48279" y="25157"/>
                  </a:cubicBezTo>
                  <a:cubicBezTo>
                    <a:pt x="48401" y="25066"/>
                    <a:pt x="48461" y="24975"/>
                    <a:pt x="48492" y="24853"/>
                  </a:cubicBezTo>
                  <a:lnTo>
                    <a:pt x="48765" y="24732"/>
                  </a:lnTo>
                  <a:cubicBezTo>
                    <a:pt x="48856" y="24671"/>
                    <a:pt x="48978" y="24580"/>
                    <a:pt x="49069" y="24489"/>
                  </a:cubicBezTo>
                  <a:cubicBezTo>
                    <a:pt x="49191" y="24367"/>
                    <a:pt x="49282" y="24215"/>
                    <a:pt x="49403" y="24094"/>
                  </a:cubicBezTo>
                  <a:cubicBezTo>
                    <a:pt x="49555" y="23942"/>
                    <a:pt x="49646" y="23760"/>
                    <a:pt x="49738" y="23547"/>
                  </a:cubicBezTo>
                  <a:cubicBezTo>
                    <a:pt x="49829" y="23243"/>
                    <a:pt x="49889" y="22939"/>
                    <a:pt x="49859" y="22605"/>
                  </a:cubicBezTo>
                  <a:cubicBezTo>
                    <a:pt x="49768" y="22149"/>
                    <a:pt x="49616" y="21694"/>
                    <a:pt x="49403" y="21268"/>
                  </a:cubicBezTo>
                  <a:cubicBezTo>
                    <a:pt x="49160" y="20782"/>
                    <a:pt x="48917" y="20296"/>
                    <a:pt x="48705" y="19962"/>
                  </a:cubicBezTo>
                  <a:cubicBezTo>
                    <a:pt x="48492" y="19536"/>
                    <a:pt x="48218" y="19111"/>
                    <a:pt x="48006" y="18777"/>
                  </a:cubicBezTo>
                  <a:cubicBezTo>
                    <a:pt x="47763" y="18473"/>
                    <a:pt x="47550" y="18139"/>
                    <a:pt x="47307" y="17835"/>
                  </a:cubicBezTo>
                  <a:lnTo>
                    <a:pt x="47185" y="17683"/>
                  </a:lnTo>
                  <a:cubicBezTo>
                    <a:pt x="46578" y="16863"/>
                    <a:pt x="45909" y="16042"/>
                    <a:pt x="45362" y="15374"/>
                  </a:cubicBezTo>
                  <a:lnTo>
                    <a:pt x="45241" y="15222"/>
                  </a:lnTo>
                  <a:cubicBezTo>
                    <a:pt x="44967" y="14888"/>
                    <a:pt x="44694" y="14554"/>
                    <a:pt x="44421" y="14219"/>
                  </a:cubicBezTo>
                  <a:cubicBezTo>
                    <a:pt x="44117" y="13855"/>
                    <a:pt x="43783" y="13490"/>
                    <a:pt x="43509" y="13095"/>
                  </a:cubicBezTo>
                  <a:cubicBezTo>
                    <a:pt x="42841" y="12275"/>
                    <a:pt x="42172" y="11485"/>
                    <a:pt x="41625" y="10908"/>
                  </a:cubicBezTo>
                  <a:cubicBezTo>
                    <a:pt x="40927" y="10148"/>
                    <a:pt x="40137" y="9389"/>
                    <a:pt x="39468" y="8751"/>
                  </a:cubicBezTo>
                  <a:lnTo>
                    <a:pt x="39316" y="8599"/>
                  </a:lnTo>
                  <a:cubicBezTo>
                    <a:pt x="39012" y="8325"/>
                    <a:pt x="38709" y="8021"/>
                    <a:pt x="38374" y="7718"/>
                  </a:cubicBezTo>
                  <a:cubicBezTo>
                    <a:pt x="37979" y="7383"/>
                    <a:pt x="37554" y="7019"/>
                    <a:pt x="37189" y="6745"/>
                  </a:cubicBezTo>
                  <a:cubicBezTo>
                    <a:pt x="36825" y="6472"/>
                    <a:pt x="36430" y="6168"/>
                    <a:pt x="35974" y="5834"/>
                  </a:cubicBezTo>
                  <a:lnTo>
                    <a:pt x="35610" y="5591"/>
                  </a:lnTo>
                  <a:lnTo>
                    <a:pt x="35366" y="5439"/>
                  </a:lnTo>
                  <a:lnTo>
                    <a:pt x="35306" y="5378"/>
                  </a:lnTo>
                  <a:cubicBezTo>
                    <a:pt x="35123" y="5257"/>
                    <a:pt x="34941" y="5135"/>
                    <a:pt x="34759" y="5013"/>
                  </a:cubicBezTo>
                  <a:cubicBezTo>
                    <a:pt x="34364" y="4740"/>
                    <a:pt x="33908" y="4497"/>
                    <a:pt x="33331" y="4163"/>
                  </a:cubicBezTo>
                  <a:cubicBezTo>
                    <a:pt x="32966" y="3980"/>
                    <a:pt x="32571" y="3737"/>
                    <a:pt x="32146" y="3494"/>
                  </a:cubicBezTo>
                  <a:cubicBezTo>
                    <a:pt x="31781" y="3282"/>
                    <a:pt x="31447" y="3069"/>
                    <a:pt x="31083" y="2887"/>
                  </a:cubicBezTo>
                  <a:cubicBezTo>
                    <a:pt x="30748" y="2735"/>
                    <a:pt x="30414" y="2613"/>
                    <a:pt x="30110" y="2461"/>
                  </a:cubicBezTo>
                  <a:lnTo>
                    <a:pt x="29958" y="2401"/>
                  </a:lnTo>
                  <a:lnTo>
                    <a:pt x="29411" y="2188"/>
                  </a:lnTo>
                  <a:lnTo>
                    <a:pt x="28925" y="1975"/>
                  </a:lnTo>
                  <a:cubicBezTo>
                    <a:pt x="28530" y="1823"/>
                    <a:pt x="28196" y="1671"/>
                    <a:pt x="27771" y="1519"/>
                  </a:cubicBezTo>
                  <a:cubicBezTo>
                    <a:pt x="27376" y="1398"/>
                    <a:pt x="26950" y="1246"/>
                    <a:pt x="26555" y="1124"/>
                  </a:cubicBezTo>
                  <a:lnTo>
                    <a:pt x="26404" y="1064"/>
                  </a:lnTo>
                  <a:lnTo>
                    <a:pt x="26130" y="973"/>
                  </a:lnTo>
                  <a:cubicBezTo>
                    <a:pt x="25978" y="912"/>
                    <a:pt x="25826" y="881"/>
                    <a:pt x="25674" y="821"/>
                  </a:cubicBezTo>
                  <a:cubicBezTo>
                    <a:pt x="25431" y="730"/>
                    <a:pt x="25158" y="669"/>
                    <a:pt x="24884" y="608"/>
                  </a:cubicBezTo>
                  <a:lnTo>
                    <a:pt x="24854" y="608"/>
                  </a:lnTo>
                  <a:cubicBezTo>
                    <a:pt x="24368" y="486"/>
                    <a:pt x="23912" y="395"/>
                    <a:pt x="23396" y="304"/>
                  </a:cubicBezTo>
                  <a:lnTo>
                    <a:pt x="23274" y="274"/>
                  </a:lnTo>
                  <a:cubicBezTo>
                    <a:pt x="22818" y="213"/>
                    <a:pt x="22363" y="122"/>
                    <a:pt x="21907" y="61"/>
                  </a:cubicBezTo>
                  <a:cubicBezTo>
                    <a:pt x="21390" y="31"/>
                    <a:pt x="20874" y="0"/>
                    <a:pt x="20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295547" y="4265442"/>
            <a:ext cx="483086" cy="429802"/>
            <a:chOff x="295547" y="4265442"/>
            <a:chExt cx="483086" cy="429802"/>
          </a:xfrm>
        </p:grpSpPr>
        <p:sp>
          <p:nvSpPr>
            <p:cNvPr id="62" name="Google Shape;62;p3"/>
            <p:cNvSpPr/>
            <p:nvPr/>
          </p:nvSpPr>
          <p:spPr>
            <a:xfrm rot="1519952">
              <a:off x="425784" y="431245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519952">
              <a:off x="362217" y="429257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/>
          <p:nvPr/>
        </p:nvSpPr>
        <p:spPr>
          <a:xfrm rot="-341310">
            <a:off x="5738969" y="44328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5180204" y="-193951"/>
            <a:ext cx="483354" cy="535768"/>
            <a:chOff x="4846427" y="-66500"/>
            <a:chExt cx="315649" cy="349878"/>
          </a:xfrm>
        </p:grpSpPr>
        <p:sp>
          <p:nvSpPr>
            <p:cNvPr id="66" name="Google Shape;66;p3"/>
            <p:cNvSpPr/>
            <p:nvPr/>
          </p:nvSpPr>
          <p:spPr>
            <a:xfrm>
              <a:off x="4990920" y="103650"/>
              <a:ext cx="155011" cy="144529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96646" y="-66500"/>
              <a:ext cx="165430" cy="150223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884475" y="175647"/>
              <a:ext cx="94120" cy="107731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846427" y="1929"/>
              <a:ext cx="100816" cy="95122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081175" y="2347425"/>
            <a:ext cx="4114200" cy="7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 idx="2" hasCustomPrompt="1"/>
          </p:nvPr>
        </p:nvSpPr>
        <p:spPr>
          <a:xfrm>
            <a:off x="4081175" y="1534550"/>
            <a:ext cx="1282200" cy="7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4081175" y="3070750"/>
            <a:ext cx="42606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0" y="-9025"/>
            <a:ext cx="9144000" cy="51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52450" y="4344351"/>
            <a:ext cx="1219992" cy="1237898"/>
            <a:chOff x="727288" y="3991176"/>
            <a:chExt cx="1219992" cy="1237898"/>
          </a:xfrm>
        </p:grpSpPr>
        <p:sp>
          <p:nvSpPr>
            <p:cNvPr id="345" name="Google Shape;345;p17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7"/>
          <p:cNvSpPr/>
          <p:nvPr/>
        </p:nvSpPr>
        <p:spPr>
          <a:xfrm rot="-5665102" flipH="1">
            <a:off x="318493" y="-271848"/>
            <a:ext cx="373565" cy="128551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 rot="7898116">
            <a:off x="7817731" y="4003289"/>
            <a:ext cx="1395719" cy="1025883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 rot="8586844">
            <a:off x="8284579" y="3711233"/>
            <a:ext cx="386635" cy="58632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 rot="-8506666">
            <a:off x="1609714" y="-264675"/>
            <a:ext cx="1004153" cy="1024653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17"/>
          <p:cNvGrpSpPr/>
          <p:nvPr/>
        </p:nvGrpSpPr>
        <p:grpSpPr>
          <a:xfrm rot="-9849415">
            <a:off x="8031664" y="1279281"/>
            <a:ext cx="1270582" cy="1053607"/>
            <a:chOff x="-142022" y="90588"/>
            <a:chExt cx="1270599" cy="1053621"/>
          </a:xfrm>
        </p:grpSpPr>
        <p:sp>
          <p:nvSpPr>
            <p:cNvPr id="354" name="Google Shape;354;p17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7"/>
          <p:cNvSpPr/>
          <p:nvPr/>
        </p:nvSpPr>
        <p:spPr>
          <a:xfrm rot="-3975368" flipH="1">
            <a:off x="388478" y="-4477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466267">
            <a:off x="7124893" y="-198141"/>
            <a:ext cx="1951125" cy="1138104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 rot="-5400000" flipH="1">
            <a:off x="4234783" y="444860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5142900" y="4603650"/>
            <a:ext cx="445086" cy="471456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1651200" y="1609525"/>
            <a:ext cx="58416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2400600" y="2900975"/>
            <a:ext cx="43428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5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6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3" r:id="rId4"/>
    <p:sldLayoutId id="2147483680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bTuiWXuO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EADDF8-0A65-4E16-8494-A66BB7C4821F}"/>
              </a:ext>
            </a:extLst>
          </p:cNvPr>
          <p:cNvSpPr txBox="1"/>
          <p:nvPr/>
        </p:nvSpPr>
        <p:spPr>
          <a:xfrm>
            <a:off x="495300" y="317286"/>
            <a:ext cx="81534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</a:t>
            </a:r>
            <a:endParaRPr lang="es-MX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Ciclo 2021-2022</a:t>
            </a: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Música </a:t>
            </a: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Docente: </a:t>
            </a:r>
            <a:r>
              <a:rPr lang="es-MX" sz="1200" dirty="0">
                <a:latin typeface="+mj-lt"/>
                <a:ea typeface="Calibri" panose="020F0502020204030204" pitchFamily="34" charset="0"/>
              </a:rPr>
              <a:t>Jesús Armando Posada Hernández </a:t>
            </a:r>
            <a:endParaRPr lang="es-MX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III. LA EXPRESIÓN MUSICAL.</a:t>
            </a:r>
          </a:p>
          <a:p>
            <a:pPr algn="ctr"/>
            <a:r>
              <a:rPr lang="es-MX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Competencias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Detecta los procesos de aprendizaje de sus alumnos para favorecer su desarrollo cognitivo y socioemocional.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Aplica el plan y programas de estudio para alcanzar los propósitos educativos y contribuir al pleno desenvolvimiento de las capacidades de sus alumnos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Emplea la evaluación para intervenir en los diferentes ámbitos y momentos de la tarea educativa para mejorar los aprendizajes de sus 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</a:p>
          <a:p>
            <a:pPr algn="ctr"/>
            <a:endParaRPr lang="es-MX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</a:p>
          <a:p>
            <a:pPr algn="ctr"/>
            <a:r>
              <a:rPr lang="es-MX" sz="12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González Mata Verónica Esmeralda </a:t>
            </a:r>
            <a:r>
              <a:rPr lang="es-MX" sz="1200" b="0" i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#11</a:t>
            </a:r>
          </a:p>
          <a:p>
            <a:pPr algn="ctr"/>
            <a:r>
              <a:rPr lang="es-MX" sz="1200" dirty="0">
                <a:latin typeface="+mj-lt"/>
                <a:cs typeface="Times New Roman" panose="02020603050405020304" pitchFamily="18" charset="0"/>
              </a:rPr>
              <a:t>3°A</a:t>
            </a:r>
          </a:p>
          <a:p>
            <a:r>
              <a:rPr lang="es-MX" sz="1200" b="0" i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Enero 2022                                                                                                                                        Saltillo, Coahuil</a:t>
            </a:r>
            <a:r>
              <a:rPr lang="es-MX" sz="1200" dirty="0">
                <a:latin typeface="+mj-lt"/>
                <a:cs typeface="Times New Roman" panose="02020603050405020304" pitchFamily="18" charset="0"/>
              </a:rPr>
              <a:t>a </a:t>
            </a:r>
            <a:endParaRPr lang="es-MX" sz="1200" b="0" i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MX" sz="1200" b="0" i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s-MX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989CC3-D830-4C99-8917-7A73726527F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r="20470" b="3080"/>
          <a:stretch/>
        </p:blipFill>
        <p:spPr bwMode="auto">
          <a:xfrm>
            <a:off x="809625" y="317286"/>
            <a:ext cx="885825" cy="968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5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9"/>
          <p:cNvSpPr/>
          <p:nvPr/>
        </p:nvSpPr>
        <p:spPr>
          <a:xfrm rot="5873752">
            <a:off x="3881590" y="2441976"/>
            <a:ext cx="1353374" cy="2304102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9"/>
          <p:cNvSpPr txBox="1">
            <a:spLocks noGrp="1"/>
          </p:cNvSpPr>
          <p:nvPr>
            <p:ph type="subTitle" idx="1"/>
          </p:nvPr>
        </p:nvSpPr>
        <p:spPr>
          <a:xfrm>
            <a:off x="3364089" y="3397956"/>
            <a:ext cx="2398611" cy="4089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Villancicos navideños</a:t>
            </a:r>
            <a:endParaRPr dirty="0"/>
          </a:p>
        </p:txBody>
      </p:sp>
      <p:sp>
        <p:nvSpPr>
          <p:cNvPr id="776" name="Google Shape;776;p39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videncia unidad 3 </a:t>
            </a:r>
            <a:endParaRPr dirty="0"/>
          </a:p>
        </p:txBody>
      </p:sp>
      <p:sp>
        <p:nvSpPr>
          <p:cNvPr id="777" name="Google Shape;777;p39"/>
          <p:cNvSpPr txBox="1">
            <a:spLocks noGrp="1"/>
          </p:cNvSpPr>
          <p:nvPr>
            <p:ph type="subTitle" idx="1"/>
          </p:nvPr>
        </p:nvSpPr>
        <p:spPr>
          <a:xfrm>
            <a:off x="2112145" y="4016615"/>
            <a:ext cx="4892264" cy="713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Poppins"/>
                <a:ea typeface="Poppins"/>
                <a:cs typeface="Poppins"/>
                <a:sym typeface="Poppins"/>
              </a:rPr>
              <a:t>Verónica Esmeralda González Mata</a:t>
            </a:r>
            <a:endParaRPr sz="1900" b="1" dirty="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78" name="Google Shape;778;p39"/>
          <p:cNvGrpSpPr/>
          <p:nvPr/>
        </p:nvGrpSpPr>
        <p:grpSpPr>
          <a:xfrm>
            <a:off x="1101247" y="2741467"/>
            <a:ext cx="483086" cy="429802"/>
            <a:chOff x="1101247" y="2686592"/>
            <a:chExt cx="483086" cy="429802"/>
          </a:xfrm>
        </p:grpSpPr>
        <p:sp>
          <p:nvSpPr>
            <p:cNvPr id="779" name="Google Shape;779;p39"/>
            <p:cNvSpPr/>
            <p:nvPr/>
          </p:nvSpPr>
          <p:spPr>
            <a:xfrm rot="1519952">
              <a:off x="1231484" y="273360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 rot="1519952">
              <a:off x="1167917" y="271372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9"/>
          <p:cNvSpPr/>
          <p:nvPr/>
        </p:nvSpPr>
        <p:spPr>
          <a:xfrm>
            <a:off x="4383650" y="5740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9"/>
          <p:cNvSpPr/>
          <p:nvPr/>
        </p:nvSpPr>
        <p:spPr>
          <a:xfrm rot="-492499">
            <a:off x="2498740" y="3613651"/>
            <a:ext cx="219844" cy="393429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448387">
            <a:off x="7375575" y="293944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>
            <a:off x="7951500" y="42016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9"/>
          <p:cNvSpPr/>
          <p:nvPr/>
        </p:nvSpPr>
        <p:spPr>
          <a:xfrm rot="1800062">
            <a:off x="6160312" y="3047328"/>
            <a:ext cx="348558" cy="910239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4"/>
          <p:cNvSpPr txBox="1">
            <a:spLocks noGrp="1"/>
          </p:cNvSpPr>
          <p:nvPr>
            <p:ph type="title" idx="4294967295"/>
          </p:nvPr>
        </p:nvSpPr>
        <p:spPr>
          <a:xfrm>
            <a:off x="7861300" y="1535113"/>
            <a:ext cx="1282700" cy="735012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01.</a:t>
            </a:r>
          </a:p>
        </p:txBody>
      </p:sp>
      <p:sp>
        <p:nvSpPr>
          <p:cNvPr id="847" name="Google Shape;847;p44"/>
          <p:cNvSpPr/>
          <p:nvPr/>
        </p:nvSpPr>
        <p:spPr>
          <a:xfrm>
            <a:off x="6949725" y="1001408"/>
            <a:ext cx="426226" cy="349867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4"/>
          <p:cNvSpPr/>
          <p:nvPr/>
        </p:nvSpPr>
        <p:spPr>
          <a:xfrm>
            <a:off x="8530136" y="3445419"/>
            <a:ext cx="114037" cy="300000"/>
          </a:xfrm>
          <a:custGeom>
            <a:avLst/>
            <a:gdLst/>
            <a:ahLst/>
            <a:cxnLst/>
            <a:rect l="l" t="t" r="r" b="b"/>
            <a:pathLst>
              <a:path w="3293" h="8663" extrusionOk="0">
                <a:moveTo>
                  <a:pt x="1520" y="1"/>
                </a:moveTo>
                <a:cubicBezTo>
                  <a:pt x="1426" y="1"/>
                  <a:pt x="1332" y="37"/>
                  <a:pt x="1260" y="108"/>
                </a:cubicBezTo>
                <a:lnTo>
                  <a:pt x="1214" y="155"/>
                </a:lnTo>
                <a:cubicBezTo>
                  <a:pt x="1074" y="295"/>
                  <a:pt x="1074" y="552"/>
                  <a:pt x="1214" y="692"/>
                </a:cubicBezTo>
                <a:lnTo>
                  <a:pt x="1237" y="715"/>
                </a:lnTo>
                <a:lnTo>
                  <a:pt x="1260" y="715"/>
                </a:lnTo>
                <a:cubicBezTo>
                  <a:pt x="1424" y="1089"/>
                  <a:pt x="1447" y="1743"/>
                  <a:pt x="1517" y="2093"/>
                </a:cubicBezTo>
                <a:lnTo>
                  <a:pt x="1821" y="3634"/>
                </a:lnTo>
                <a:cubicBezTo>
                  <a:pt x="2008" y="4499"/>
                  <a:pt x="2171" y="5339"/>
                  <a:pt x="2288" y="6180"/>
                </a:cubicBezTo>
                <a:cubicBezTo>
                  <a:pt x="2124" y="6180"/>
                  <a:pt x="1961" y="6203"/>
                  <a:pt x="1798" y="6250"/>
                </a:cubicBezTo>
                <a:cubicBezTo>
                  <a:pt x="1167" y="6413"/>
                  <a:pt x="630" y="6810"/>
                  <a:pt x="303" y="7394"/>
                </a:cubicBezTo>
                <a:cubicBezTo>
                  <a:pt x="15" y="7860"/>
                  <a:pt x="0" y="8662"/>
                  <a:pt x="659" y="8662"/>
                </a:cubicBezTo>
                <a:cubicBezTo>
                  <a:pt x="694" y="8662"/>
                  <a:pt x="731" y="8660"/>
                  <a:pt x="770" y="8655"/>
                </a:cubicBezTo>
                <a:cubicBezTo>
                  <a:pt x="1330" y="8562"/>
                  <a:pt x="1868" y="8328"/>
                  <a:pt x="2288" y="7978"/>
                </a:cubicBezTo>
                <a:cubicBezTo>
                  <a:pt x="2685" y="7721"/>
                  <a:pt x="3292" y="7231"/>
                  <a:pt x="3175" y="6764"/>
                </a:cubicBezTo>
                <a:cubicBezTo>
                  <a:pt x="3152" y="6717"/>
                  <a:pt x="3152" y="6670"/>
                  <a:pt x="3129" y="6624"/>
                </a:cubicBezTo>
                <a:cubicBezTo>
                  <a:pt x="2989" y="5549"/>
                  <a:pt x="2802" y="4475"/>
                  <a:pt x="2568" y="3424"/>
                </a:cubicBezTo>
                <a:cubicBezTo>
                  <a:pt x="2451" y="2840"/>
                  <a:pt x="2335" y="2257"/>
                  <a:pt x="2218" y="1673"/>
                </a:cubicBezTo>
                <a:cubicBezTo>
                  <a:pt x="2124" y="1252"/>
                  <a:pt x="2101" y="552"/>
                  <a:pt x="1844" y="178"/>
                </a:cubicBezTo>
                <a:cubicBezTo>
                  <a:pt x="1765" y="60"/>
                  <a:pt x="1642" y="1"/>
                  <a:pt x="1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4"/>
          <p:cNvSpPr/>
          <p:nvPr/>
        </p:nvSpPr>
        <p:spPr>
          <a:xfrm>
            <a:off x="8244193" y="382755"/>
            <a:ext cx="234549" cy="399561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4" name="Imagen 2">
            <a:extLst>
              <a:ext uri="{FF2B5EF4-FFF2-40B4-BE49-F238E27FC236}">
                <a16:creationId xmlns:a16="http://schemas.microsoft.com/office/drawing/2014/main" id="{A3AEE7A8-CC48-4153-BAB9-651E3D85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18053" r="30370" b="19455"/>
          <a:stretch>
            <a:fillRect/>
          </a:stretch>
        </p:blipFill>
        <p:spPr bwMode="auto">
          <a:xfrm>
            <a:off x="419329" y="832394"/>
            <a:ext cx="23209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">
            <a:extLst>
              <a:ext uri="{FF2B5EF4-FFF2-40B4-BE49-F238E27FC236}">
                <a16:creationId xmlns:a16="http://schemas.microsoft.com/office/drawing/2014/main" id="{96306375-3C8C-4C3D-9EE1-1AA25F81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1942" r="7851" b="29448"/>
          <a:stretch>
            <a:fillRect/>
          </a:stretch>
        </p:blipFill>
        <p:spPr bwMode="auto">
          <a:xfrm>
            <a:off x="4202326" y="582535"/>
            <a:ext cx="27051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6">
            <a:extLst>
              <a:ext uri="{FF2B5EF4-FFF2-40B4-BE49-F238E27FC236}">
                <a16:creationId xmlns:a16="http://schemas.microsoft.com/office/drawing/2014/main" id="{2D643A40-F33E-4010-9A00-D7648D68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7639050"/>
            <a:ext cx="2509837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 de texto 9">
            <a:extLst>
              <a:ext uri="{FF2B5EF4-FFF2-40B4-BE49-F238E27FC236}">
                <a16:creationId xmlns:a16="http://schemas.microsoft.com/office/drawing/2014/main" id="{335AD988-2B4A-46D5-9F9A-6E83837EABC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394266" y="1981200"/>
            <a:ext cx="3438525" cy="1158875"/>
          </a:xfrm>
          <a:prstGeom prst="rect">
            <a:avLst/>
          </a:prstGeom>
          <a:solidFill>
            <a:srgbClr val="CC99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Claves</a:t>
            </a:r>
            <a:r>
              <a:rPr kumimoji="0" lang="es-MX" altLang="es-MX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 de texto 11">
            <a:extLst>
              <a:ext uri="{FF2B5EF4-FFF2-40B4-BE49-F238E27FC236}">
                <a16:creationId xmlns:a16="http://schemas.microsoft.com/office/drawing/2014/main" id="{EFD711AE-215E-403D-A9CC-4B5088CE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381750"/>
            <a:ext cx="5118100" cy="1158875"/>
          </a:xfrm>
          <a:prstGeom prst="rect">
            <a:avLst/>
          </a:prstGeom>
          <a:solidFill>
            <a:srgbClr val="CC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kumimoji="0" lang="es-MX" altLang="es-MX" sz="7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kumimoji="0" lang="es-MX" altLang="es-MX" sz="7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uelas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15F9E7F-049C-4C3F-AC05-E7C0C8A9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E7EE297-6724-4857-A3B0-461742D0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EE8DE5F-9A71-4573-B1CE-9FA3D7338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6B8180-F46C-4613-98D5-9660AF88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698AAF0C-3778-424D-A895-3C29F418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Cuadro de texto 11">
            <a:extLst>
              <a:ext uri="{FF2B5EF4-FFF2-40B4-BE49-F238E27FC236}">
                <a16:creationId xmlns:a16="http://schemas.microsoft.com/office/drawing/2014/main" id="{CC2C343C-962C-4444-A47C-EF42CB880AC4}"/>
              </a:ext>
            </a:extLst>
          </p:cNvPr>
          <p:cNvSpPr txBox="1"/>
          <p:nvPr/>
        </p:nvSpPr>
        <p:spPr>
          <a:xfrm>
            <a:off x="3854767" y="3059035"/>
            <a:ext cx="5117465" cy="1159510"/>
          </a:xfrm>
          <a:prstGeom prst="rect">
            <a:avLst/>
          </a:prstGeom>
          <a:solidFill>
            <a:srgbClr val="CC99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7200">
                <a:solidFill>
                  <a:srgbClr val="FFC000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Castañuelas </a:t>
            </a:r>
            <a:endParaRPr lang="es-MX" sz="110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1C1CF9B-4B2B-4F3F-A721-479DB432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3887" r="15192" b="11955"/>
          <a:stretch>
            <a:fillRect/>
          </a:stretch>
        </p:blipFill>
        <p:spPr bwMode="auto">
          <a:xfrm>
            <a:off x="963437" y="1515886"/>
            <a:ext cx="2238376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7">
            <a:extLst>
              <a:ext uri="{FF2B5EF4-FFF2-40B4-BE49-F238E27FC236}">
                <a16:creationId xmlns:a16="http://schemas.microsoft.com/office/drawing/2014/main" id="{C56614E6-1772-41EA-A732-DC440AE6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772" y="755386"/>
            <a:ext cx="3438525" cy="1158875"/>
          </a:xfrm>
          <a:prstGeom prst="rect">
            <a:avLst/>
          </a:prstGeom>
          <a:solidFill>
            <a:srgbClr val="CC99FF"/>
          </a:solidFill>
          <a:ln w="6350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Maracas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2DDDE88-F677-4F43-8CFB-6A794C68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9436" r="12965" b="27505"/>
          <a:stretch>
            <a:fillRect/>
          </a:stretch>
        </p:blipFill>
        <p:spPr bwMode="auto">
          <a:xfrm>
            <a:off x="5942189" y="1240629"/>
            <a:ext cx="2522053" cy="26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 de texto 8">
            <a:extLst>
              <a:ext uri="{FF2B5EF4-FFF2-40B4-BE49-F238E27FC236}">
                <a16:creationId xmlns:a16="http://schemas.microsoft.com/office/drawing/2014/main" id="{B8E4E1EC-6848-4169-84E2-06ED0489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4" y="3552650"/>
            <a:ext cx="3343087" cy="1158874"/>
          </a:xfrm>
          <a:prstGeom prst="rect">
            <a:avLst/>
          </a:prstGeom>
          <a:solidFill>
            <a:srgbClr val="CC99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Tambor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1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79DDD284-42C8-4BA4-9A5F-E24B2647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12648" b="22939"/>
          <a:stretch>
            <a:fillRect/>
          </a:stretch>
        </p:blipFill>
        <p:spPr bwMode="auto">
          <a:xfrm>
            <a:off x="4082345" y="504825"/>
            <a:ext cx="3533776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10">
            <a:extLst>
              <a:ext uri="{FF2B5EF4-FFF2-40B4-BE49-F238E27FC236}">
                <a16:creationId xmlns:a16="http://schemas.microsoft.com/office/drawing/2014/main" id="{9F579C1B-99D5-4384-BC5F-F6E54E832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185784"/>
            <a:ext cx="3438525" cy="1158875"/>
          </a:xfrm>
          <a:prstGeom prst="rect">
            <a:avLst/>
          </a:prstGeom>
          <a:solidFill>
            <a:srgbClr val="CC99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Bubble Bobbl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Pandero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5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2"/>
          <p:cNvSpPr txBox="1">
            <a:spLocks noGrp="1"/>
          </p:cNvSpPr>
          <p:nvPr>
            <p:ph type="title"/>
          </p:nvPr>
        </p:nvSpPr>
        <p:spPr>
          <a:xfrm>
            <a:off x="1651200" y="1550046"/>
            <a:ext cx="58416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ink </a:t>
            </a:r>
            <a:endParaRPr dirty="0"/>
          </a:p>
        </p:txBody>
      </p:sp>
      <p:sp>
        <p:nvSpPr>
          <p:cNvPr id="815" name="Google Shape;815;p42"/>
          <p:cNvSpPr txBox="1">
            <a:spLocks noGrp="1"/>
          </p:cNvSpPr>
          <p:nvPr>
            <p:ph type="subTitle" idx="1"/>
          </p:nvPr>
        </p:nvSpPr>
        <p:spPr>
          <a:xfrm>
            <a:off x="1063282" y="2722500"/>
            <a:ext cx="70866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hlinkClick r:id="rId3"/>
              </a:rPr>
              <a:t>https://youtu.be/UKbTuiWXuO8</a:t>
            </a:r>
            <a:r>
              <a:rPr lang="es-MX" sz="3600" dirty="0"/>
              <a:t> </a:t>
            </a:r>
            <a:endParaRPr sz="3600" dirty="0"/>
          </a:p>
        </p:txBody>
      </p:sp>
      <p:grpSp>
        <p:nvGrpSpPr>
          <p:cNvPr id="816" name="Google Shape;816;p42"/>
          <p:cNvGrpSpPr/>
          <p:nvPr/>
        </p:nvGrpSpPr>
        <p:grpSpPr>
          <a:xfrm>
            <a:off x="5927389" y="663096"/>
            <a:ext cx="595931" cy="530198"/>
            <a:chOff x="5927389" y="663096"/>
            <a:chExt cx="595931" cy="530198"/>
          </a:xfrm>
        </p:grpSpPr>
        <p:sp>
          <p:nvSpPr>
            <p:cNvPr id="817" name="Google Shape;817;p42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42"/>
          <p:cNvSpPr/>
          <p:nvPr/>
        </p:nvSpPr>
        <p:spPr>
          <a:xfrm rot="154496">
            <a:off x="1412079" y="1951515"/>
            <a:ext cx="295317" cy="528437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2"/>
          <p:cNvSpPr/>
          <p:nvPr/>
        </p:nvSpPr>
        <p:spPr>
          <a:xfrm rot="223243">
            <a:off x="1921090" y="3602591"/>
            <a:ext cx="307702" cy="803606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2"/>
          <p:cNvGrpSpPr/>
          <p:nvPr/>
        </p:nvGrpSpPr>
        <p:grpSpPr>
          <a:xfrm rot="241536">
            <a:off x="3999182" y="554229"/>
            <a:ext cx="1693954" cy="1690759"/>
            <a:chOff x="3852037" y="492948"/>
            <a:chExt cx="1694009" cy="1690815"/>
          </a:xfrm>
        </p:grpSpPr>
        <p:sp>
          <p:nvSpPr>
            <p:cNvPr id="822" name="Google Shape;822;p42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2"/>
          <p:cNvGrpSpPr/>
          <p:nvPr/>
        </p:nvGrpSpPr>
        <p:grpSpPr>
          <a:xfrm rot="-9343577" flipH="1">
            <a:off x="3221353" y="2995692"/>
            <a:ext cx="1694024" cy="1690830"/>
            <a:chOff x="3852037" y="492948"/>
            <a:chExt cx="1694009" cy="1690815"/>
          </a:xfrm>
        </p:grpSpPr>
        <p:sp>
          <p:nvSpPr>
            <p:cNvPr id="825" name="Google Shape;825;p42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221</Words>
  <Application>Microsoft Office PowerPoint</Application>
  <PresentationFormat>Presentación en pantalla (16:9)</PresentationFormat>
  <Paragraphs>35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Lato</vt:lpstr>
      <vt:lpstr>Bubble Bobble</vt:lpstr>
      <vt:lpstr>Poppins</vt:lpstr>
      <vt:lpstr>Arial</vt:lpstr>
      <vt:lpstr>Calibri</vt:lpstr>
      <vt:lpstr>Art Subject for Elementary - 2nd Grade: Music by Slidesgo</vt:lpstr>
      <vt:lpstr>Presentación de PowerPoint</vt:lpstr>
      <vt:lpstr>Evidencia unidad 3 </vt:lpstr>
      <vt:lpstr>01.</vt:lpstr>
      <vt:lpstr>Presentación de PowerPoint</vt:lpstr>
      <vt:lpstr>Presentación de PowerPoint</vt:lpstr>
      <vt:lpstr>Link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 unidad 3 </dc:title>
  <cp:lastModifiedBy>VERONICA ESMERALDA GONZALEZ MATA</cp:lastModifiedBy>
  <cp:revision>3</cp:revision>
  <dcterms:modified xsi:type="dcterms:W3CDTF">2022-01-08T04:51:16Z</dcterms:modified>
</cp:coreProperties>
</file>