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EE706-5BC3-4CEA-A578-A17CD828B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963CC8-A866-49AD-BD36-A7E03CD82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E36D79-AA7C-45C4-802B-6CF780DD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5CC2-1DCB-4069-9155-79EAAADEB7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808C1E-41D7-4DFC-9C74-F4555F36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95D79-F714-4807-8B9E-F260C8DDF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FC00-AB2F-4FEC-B983-41F4521E1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93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92C16A-6D02-45F5-98D5-9FCFC92E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07CF48-DC2A-4FF9-B790-9C56EED72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E311A7-B7C7-4F30-9B2B-8215BC2B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5CC2-1DCB-4069-9155-79EAAADEB7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4CE8AC-BEC0-45D9-8CE9-3F1405F1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036000-9E1C-4583-A069-F2240135E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FC00-AB2F-4FEC-B983-41F4521E1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095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6C3EBF-0187-4F47-A963-683BB3A8E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6F7D5A-9C15-4E82-BC4E-3DA7155B0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DEF5B4-9978-46FA-91F5-43FA651D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5CC2-1DCB-4069-9155-79EAAADEB7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B472E4-C211-4F5F-A2FD-1C6F0EF9F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C4C8F-E863-4D47-A6B7-AF7675007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FC00-AB2F-4FEC-B983-41F4521E1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612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C8F02-CABC-4DA1-9101-721046493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CF6F5-84D5-4DDC-AA71-AC52762A6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AE093E-DB97-4E20-8576-2FBF0287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5CC2-1DCB-4069-9155-79EAAADEB7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5F30C-42B9-4B5E-938A-BA57F4775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079016-4C2C-43C7-BC46-4ECAE7226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FC00-AB2F-4FEC-B983-41F4521E1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980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F66E7-41FC-49AB-BEB8-79C6A0C0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D128CE-1B2E-4E96-8DBD-17519F155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41E9A-6A0A-4AF2-8A5E-823F4D150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5CC2-1DCB-4069-9155-79EAAADEB7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C31C92-9383-48D2-BD4F-1653F82FA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6D297-C0D7-496D-BCE0-9FACE793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FC00-AB2F-4FEC-B983-41F4521E1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798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983E5-C0D7-4760-B719-6414E6696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626427-8371-4D30-BC77-207FBD081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CEA529-AA96-421F-A4CB-8C6B5EA65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122769-0E64-4626-8806-CD5AB1DC6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5CC2-1DCB-4069-9155-79EAAADEB7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BAF7B7-EBE9-4616-89A4-2740A5BF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184574-94A8-44C4-B8F8-0DCF561C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FC00-AB2F-4FEC-B983-41F4521E1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860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9F873-8D8E-4004-94AF-2537E88CC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BC5F67-0FEF-42E9-9B73-0803E46E9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958663-888D-44B6-8977-AAB0C02F4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45B1973-1588-4D88-9F3D-183B63CF3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828745-ADB9-49F1-AAEA-4E7EDFBAC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FE3E8A-A362-4C27-B848-62F58E98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5CC2-1DCB-4069-9155-79EAAADEB7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0F0710-57AE-4670-AD2E-52FC4283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C401237-962F-4B55-8F29-5A9AE50A2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FC00-AB2F-4FEC-B983-41F4521E1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483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47677-F050-4818-B0AF-5D80DC15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BE4B76-B56F-4868-AE83-EFEB2B28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5CC2-1DCB-4069-9155-79EAAADEB7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B1A2AD-0D3E-406F-AB91-872E2230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DE5311-2AEA-4A71-9C76-4FF7F54D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FC00-AB2F-4FEC-B983-41F4521E1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333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0B5568-13D2-4E19-86E7-0638ACEDD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5CC2-1DCB-4069-9155-79EAAADEB7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F47BCF-7B36-4DD9-BB1B-E8FFEF3D2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21A80F-ECC3-4E32-AA0C-9E94E4B8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FC00-AB2F-4FEC-B983-41F4521E1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68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525BF-CDDA-4632-B876-28073E225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33C33-3B96-470E-B1CF-AD96AA44A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251B67-8E4F-4EF3-A4D0-CEEE40DEA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8328A4-011F-4A93-AFAB-660FA8BC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5CC2-1DCB-4069-9155-79EAAADEB7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69F186-4138-4CC9-993B-21BA560B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70AD76-C6AF-4D74-B1F6-7CDBD89E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FC00-AB2F-4FEC-B983-41F4521E1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375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88395-7FEE-48F3-81BE-864D5420D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08323BE-DE3D-4E90-872C-49A7DE5F2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0E9779-E86F-4C1C-B3FE-D5D9FC688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2D09B5-3AF9-4179-A073-F4553141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5CC2-1DCB-4069-9155-79EAAADEB7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F3C24C-23F7-4FB1-A874-AB7EB6555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9B980A-C747-4B5D-808A-8CBA57254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FC00-AB2F-4FEC-B983-41F4521E1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092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C931022-B517-4995-80C9-D722D316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6F673D-2821-41E0-908F-DDC219CFA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7ABAF9-00B9-4A41-84EF-2A8E590C6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15CC2-1DCB-4069-9155-79EAAADEB7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238358-8B31-432C-A0A2-B181813BE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16454-64F7-4686-8716-C30EEDFB6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CFC00-AB2F-4FEC-B983-41F4521E1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355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Q2HBMYYAz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5EE8306-7F87-40C1-A47D-B53B1DA2175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7" r="15228"/>
          <a:stretch/>
        </p:blipFill>
        <p:spPr bwMode="auto">
          <a:xfrm>
            <a:off x="198369" y="228254"/>
            <a:ext cx="1200150" cy="1431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4B86602-61B9-4370-A227-58B28D0D5B86}"/>
              </a:ext>
            </a:extLst>
          </p:cNvPr>
          <p:cNvSpPr txBox="1"/>
          <p:nvPr/>
        </p:nvSpPr>
        <p:spPr>
          <a:xfrm>
            <a:off x="0" y="0"/>
            <a:ext cx="12192000" cy="7132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 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Cuarto semestre</a:t>
            </a:r>
          </a:p>
          <a:p>
            <a:pPr algn="ctr"/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Música</a:t>
            </a:r>
            <a:endParaRPr lang="es-MX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Alumnas: Jazmín Azucena De La Cruz Sánchez #7</a:t>
            </a:r>
            <a:r>
              <a:rPr lang="es-MX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Docente: </a:t>
            </a: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Jesús Armando Posada Hernández</a:t>
            </a:r>
            <a:endParaRPr lang="es-MX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28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EVIDENCIA UNIDAD III.</a:t>
            </a:r>
            <a:endParaRPr lang="es-MX" sz="28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MX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Competencias unidad III: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Detecta los procesos de aprendizaje de sus alumnos para favorecer su desarrollo cognitivo y socioemocional.</a:t>
            </a:r>
            <a:br>
              <a:rPr lang="es-MX" sz="1400" dirty="0"/>
            </a:br>
            <a:r>
              <a:rPr lang="es-MX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Aplica el plan y programas de estudio para alcanzar los propósitos educativos y contribuir al pleno desenvolvimiento de las capacidades de sus alumnos.</a:t>
            </a:r>
            <a:br>
              <a:rPr lang="es-MX" sz="1400" dirty="0"/>
            </a:br>
            <a:r>
              <a:rPr lang="es-MX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Diseña planeaciones aplicando sus conocimientos curriculares, psicopedagógicos, disciplinares, didácticos y tecnológicos para propiciar espacios de aprendizaje incluyentes que respondan a las necesidades de todos los alumnos en el marco del plan y programas de estudio.</a:t>
            </a:r>
            <a:endParaRPr lang="es-MX" sz="1400" b="1" i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Emplea la evaluación para intervenir en los diferentes ámbitos y momentos de la tarea educativa para mejorar los aprendizajes de sus alumnos.</a:t>
            </a:r>
            <a:endParaRPr lang="es-MX" sz="14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Integra recursos de la investigación educativa para enriquecer su práctica profesional, expresando su interés por el conocimiento, la ciencia y la mejora de la educación.</a:t>
            </a:r>
            <a:endParaRPr lang="es-MX" sz="1400" b="1" i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Actúa de manera ética ante la diversidad de situaciones que se presentan en la práctica profesional.</a:t>
            </a:r>
            <a:endParaRPr lang="es-MX" sz="14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14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105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 de zaragoza                                                                                                                                                                       07 de enero del 2022</a:t>
            </a:r>
            <a:endParaRPr lang="es-MX" sz="105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5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E6B7A2-1605-4651-859D-7967C8C7E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7" t="14779" r="4307" b="102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FA4F058-3539-4D04-8563-533587F016F9}"/>
              </a:ext>
            </a:extLst>
          </p:cNvPr>
          <p:cNvSpPr txBox="1"/>
          <p:nvPr/>
        </p:nvSpPr>
        <p:spPr>
          <a:xfrm>
            <a:off x="186177" y="1348148"/>
            <a:ext cx="118196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Locanita" pitchFamily="2" charset="0"/>
              </a:rPr>
              <a:t>Para esta evidencia de unidad se realizo un video en el cual se explica el como se realizaron algunos cotidiafonos y además de presentar dos canciones navideñas cantadas por su servidora y utilizando los cotidiafonos para la acústica de estos.</a:t>
            </a:r>
          </a:p>
          <a:p>
            <a:endParaRPr lang="es-MX" sz="2400" dirty="0">
              <a:latin typeface="Locanita" pitchFamily="2" charset="0"/>
            </a:endParaRPr>
          </a:p>
          <a:p>
            <a:r>
              <a:rPr lang="es-MX" sz="2400" dirty="0">
                <a:latin typeface="Locanita" pitchFamily="2" charset="0"/>
              </a:rPr>
              <a:t>La primera canción navideña que se presenta, es una de Luis Miguel la cual se llama “Santa Claus llego a la ciudad”, una icónica canción que en fechas navideñas suena en diferentes lugares. Se utilizaron las castañuelas y la sonaja.</a:t>
            </a:r>
          </a:p>
          <a:p>
            <a:endParaRPr lang="es-MX" sz="2400" dirty="0">
              <a:latin typeface="Locanita" pitchFamily="2" charset="0"/>
            </a:endParaRPr>
          </a:p>
          <a:p>
            <a:r>
              <a:rPr lang="es-MX" sz="2400" dirty="0">
                <a:latin typeface="Locanita" pitchFamily="2" charset="0"/>
              </a:rPr>
              <a:t>La segunda es una canción de Corea del Sur del grupo musical EXO llamada “First Snow”, es una canción con temática romántica debido a que en este país durante las fechas navideñas es para estar en parejas, casi no se esta en familia. Esto es debido a la creencia que se tiene de que durante la primera nevada (que sucede en fechas de diciembre) se tiene que pasar en pareja que demostrar que su relación es verdadera y duradera, por eso en lugar de sonar villancicos tradicionales, se escuchan canciones románticas con temáticas invernales, al igual que en dramas (novelas) películas o weebtoon es normal ver que en invierno las parejas están juntas o que confiesen su amor por alguien. Se utilizo el pandero y el palo de lluvia.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7DB1F50-1045-48B3-BA3A-023F99444132}"/>
              </a:ext>
            </a:extLst>
          </p:cNvPr>
          <p:cNvSpPr txBox="1"/>
          <p:nvPr/>
        </p:nvSpPr>
        <p:spPr>
          <a:xfrm>
            <a:off x="2065159" y="197372"/>
            <a:ext cx="8627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spc="300" dirty="0">
                <a:solidFill>
                  <a:schemeClr val="accent6">
                    <a:lumMod val="75000"/>
                  </a:schemeClr>
                </a:solidFill>
                <a:latin typeface="Lisa Babe - Personal Use" pitchFamily="50" charset="0"/>
              </a:rPr>
              <a:t> Explicación evidencia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84E83-EE14-454E-9A12-AE0C4252D606}"/>
              </a:ext>
            </a:extLst>
          </p:cNvPr>
          <p:cNvSpPr txBox="1"/>
          <p:nvPr/>
        </p:nvSpPr>
        <p:spPr>
          <a:xfrm>
            <a:off x="1042586" y="6192242"/>
            <a:ext cx="915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accent5">
                    <a:lumMod val="75000"/>
                  </a:schemeClr>
                </a:solidFill>
              </a:rPr>
              <a:t>LINK </a:t>
            </a:r>
            <a:r>
              <a:rPr lang="es-MX" sz="4000" b="1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https://youtu.be/RQ2HBMYYAzE</a:t>
            </a:r>
            <a:r>
              <a:rPr lang="es-MX" sz="4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7053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437</Words>
  <Application>Microsoft Office PowerPoint</Application>
  <PresentationFormat>Panorámica</PresentationFormat>
  <Paragraphs>25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Lisa Babe - Personal Use</vt:lpstr>
      <vt:lpstr>Locanita</vt:lpstr>
      <vt:lpstr>Times New Roman</vt:lpstr>
      <vt:lpstr>Verdana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luxxlx sanchez</dc:creator>
  <cp:lastModifiedBy>luxxlx sanchez</cp:lastModifiedBy>
  <cp:revision>3</cp:revision>
  <dcterms:created xsi:type="dcterms:W3CDTF">2022-01-08T00:53:31Z</dcterms:created>
  <dcterms:modified xsi:type="dcterms:W3CDTF">2022-01-08T02:10:01Z</dcterms:modified>
</cp:coreProperties>
</file>