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64227-09D1-4E6F-A9C7-D5F1D05C2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733762-B75D-4B78-8BE3-56281A3EF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F40A71-0CC4-43D7-8675-8483EB2BB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EA5A3-76EA-41F4-BBA8-A4176C5F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0E057-6BDF-4C79-A580-1501C2C2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6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8B7B6-AF73-4507-894E-68C89F25F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1216E9-B7A1-461A-B08A-FA01DEF43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F913A0-A263-4459-BC63-DC1BAF51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58B02-94B9-4827-B987-7B3EE097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E2377-C12B-4C3F-92D3-E2040A87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73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544918-1A2A-400E-A2F1-660AB753F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4A183-F15C-4889-9952-65866CEF5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7DE31E-A1DF-4C5F-921F-3B1C6AFA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E7524-15F2-472C-B0D8-13DA74EFF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428716-6A06-4835-ADE8-A2984BF1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91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0C9A7-B762-4FAB-B5FB-2713512C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BFBF4D-AA40-4BAB-B95A-946964CAB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7C94CC-27E9-42AF-B688-6D4D2A5B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9AFADC-43A3-48D1-9558-54FFCD8C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C4CBFA-6452-4331-8BC8-5D44CB6B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90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E8E3D-502E-4D56-A746-EDD56D71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E0489-7BE1-4327-936D-9FD434D65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5EA3FE-5E96-4A73-8B94-B6D0037B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707BAB-B0FF-4A5E-94CF-F96C03F2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E2FA3-A662-4C84-B1E0-8F6542DC8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42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1E6D3-2E5C-46B6-A3E6-5D6C1801E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0BE3E9-1A6D-41F8-B38D-BBE7E5AB9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EC42D7-5171-405F-BFDB-4362CF67B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9ACF59-5835-49EF-A0FA-E1E7EEDA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DF5D4E-E0A4-4124-ACFD-B0AC31E0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A9A0BA-8087-480F-BC3E-A97E16D7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289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C36C4-7DB4-480F-ACC5-86487AFC4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F8181A-753B-4992-AD12-06A06B313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B65E9E-C2B1-4D6F-8BFB-557D7A22A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217504-361B-474E-9F24-D5065ABB3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992727-DFF4-4FD3-8428-EE1BD13C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FC5B59-EA47-4F77-B4EC-14E02985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AC0F4A-6423-44FC-8198-6FB20D2D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1609BE-F673-4D1E-8522-E64F2931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69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B1469-B64C-4EFC-8510-6E07F2AB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DAF786-9FBA-419F-8C66-DBB0C97B3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0E01D7-6EA6-49EB-B943-52454150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367E82-780B-4C7E-A59B-9F9F25B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14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672900-307C-4208-8882-B43688379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39A52A-4B69-41F7-B58B-CD806353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4A4C9E-D6E3-4FD9-AB3B-B3966520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20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8C370-1897-4DCD-A78D-DADCFB08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1B6B06-E64C-4A59-9A2B-E362ECA6A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9F2842-0D65-458B-9B32-FAF374044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3E7421-AA84-44AB-B48F-7CB5D5EC3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884339-928D-4913-AA7E-3B8A34713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83DFD9-69A6-432A-ABE0-750BFA6E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05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DA135-DD23-41E4-A692-13BCB6AAF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40E224-6FAC-4345-8B47-DB15F4BAA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C95DCB-E57A-4D71-991D-1F0E8417B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F78706-66D4-4A26-848D-A7C6B6759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5BA3C6-C994-4A92-A09A-C7064011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572377-8AE3-4B95-B6BE-4E2D48A7B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316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6EB8AE-130F-40D3-9A23-EC9F08E8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80806C-1038-4933-BCFF-F032ECA27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E5E96D-52E9-4E4D-852A-2D734EBD9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A578-31E5-4BD3-B51A-4A05DBF0A7FA}" type="datetimeFigureOut">
              <a:rPr lang="es-MX" smtClean="0"/>
              <a:t>04/01/2022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351E15-B03C-456F-B072-9B4B8D25E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D38120-3B86-439B-822F-65C1018DF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BE67E-D728-4E41-9810-37A6E4E45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1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hyperlink" Target="https://youtu.be/jjp0GUxC1r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hyperlink" Target="https://youtu.be/ofrdFDuog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C50E0AD-DE3C-455E-9F92-8151F260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2522" y="1305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6" descr="Un conjunto de letras negr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BEB03C7D-5CF6-450F-99A1-0C04F0837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1" r="16029"/>
          <a:stretch>
            <a:fillRect/>
          </a:stretch>
        </p:blipFill>
        <p:spPr bwMode="auto">
          <a:xfrm>
            <a:off x="2073964" y="458956"/>
            <a:ext cx="1391479" cy="159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238C640-D84D-4239-B019-90FA2E0CB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887" y="458956"/>
            <a:ext cx="10257182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Preescolar.</a:t>
            </a:r>
            <a:endParaRPr kumimoji="0" lang="es-MX" altLang="es-MX" sz="20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0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2021-2022.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sica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Jes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Armando Posada Hern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ndez.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Alumno: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Lucia del Carmen Laureano Valdez.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mero de lista: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          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Semestre: 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5°       </a:t>
            </a:r>
            <a:r>
              <a:rPr kumimoji="0" lang="es-MX" altLang="es-MX" sz="1600" b="1" i="0" u="none" strike="noStrike" cap="none" normalizeH="0" baseline="0" dirty="0" err="1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</a:t>
            </a:r>
            <a:r>
              <a:rPr kumimoji="0" lang="es-MX" altLang="es-MX" sz="1600" b="1" i="0" u="none" strike="noStrike" cap="none" normalizeH="0" baseline="0" dirty="0" err="1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1" i="0" u="none" strike="noStrike" cap="none" normalizeH="0" baseline="0" dirty="0" err="1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</a:t>
            </a:r>
            <a:r>
              <a:rPr kumimoji="0" lang="es-MX" altLang="es-MX" sz="1600" b="0" i="0" u="none" strike="noStrike" cap="none" normalizeH="0" baseline="0" dirty="0" err="1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MX" altLang="es-MX" sz="1600" b="0" i="0" u="none" strike="noStrike" cap="none" normalizeH="0" baseline="0" dirty="0" err="1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Trabajo: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Canto y Juego.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3: La expresi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musical.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sitos educativos y contribuir al pleno desenvolvimiento de las capacidades de sus alumnos.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●Dise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planeaciones aplicando sus conocimientos curriculares, psicopedag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gicos, disciplinares, did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cticos y tecnol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gicos para propiciar espacios de aprendizaje incluyentes que respondan a las necesidades de todos los alumnos en el marco del plan y programas de estudio. 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educativa para enriquecer su pr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profesional, expresando su inter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por el conocimiento, la ciencia y la mejora de la educaci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educativa para enriquecer su pr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profesional, expresando su inter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por el conocimiento, la ciencia y la mejora de la educaci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de manera 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tica ante la diversidad de situaciones que se presentan en la pr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 profesional.</a:t>
            </a:r>
            <a:endParaRPr kumimoji="0" lang="es-MX" altLang="es-MX" sz="1600" b="0" i="0" u="none" strike="noStrike" cap="none" normalizeH="0" baseline="0" dirty="0" bmk="_Hlk66398315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bmk="_Hlk66398315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a fecha 07/01/2022.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9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61EE1A2-DE4B-417C-ADD6-73BE54855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75652" cy="6858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FE44DB5-A0F9-4E51-9193-E8A12FE52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52" y="0"/>
            <a:ext cx="4108174" cy="68580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EEB0C13-C39F-487B-A66A-830B0ED0F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826" y="0"/>
            <a:ext cx="4108174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652754E-B96F-46E3-86F7-7E4FFECFF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39" y="30047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8000" b="1" dirty="0">
                <a:latin typeface="Modern Love Grunge" panose="04070805081005020601" pitchFamily="82" charset="0"/>
              </a:rPr>
              <a:t>Villancico: Burrito sabanero</a:t>
            </a:r>
            <a:br>
              <a:rPr lang="es-MX" sz="8000" b="1" dirty="0">
                <a:latin typeface="Modern Love Grunge" panose="04070805081005020601" pitchFamily="82" charset="0"/>
              </a:rPr>
            </a:br>
            <a:r>
              <a:rPr lang="es-MX" sz="8000" b="1" dirty="0">
                <a:latin typeface="Modern Love Grunge" panose="04070805081005020601" pitchFamily="82" charset="0"/>
              </a:rPr>
              <a:t>México</a:t>
            </a:r>
          </a:p>
        </p:txBody>
      </p:sp>
    </p:spTree>
    <p:extLst>
      <p:ext uri="{BB962C8B-B14F-4D97-AF65-F5344CB8AC3E}">
        <p14:creationId xmlns:p14="http://schemas.microsoft.com/office/powerpoint/2010/main" val="277398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D379F-C05C-4A67-8739-AD72DD896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8" y="0"/>
            <a:ext cx="10515600" cy="1325563"/>
          </a:xfrm>
        </p:spPr>
        <p:txBody>
          <a:bodyPr/>
          <a:lstStyle/>
          <a:p>
            <a:r>
              <a:rPr lang="es-MX" dirty="0"/>
              <a:t>Link: </a:t>
            </a:r>
            <a:r>
              <a:rPr lang="es-MX" dirty="0">
                <a:hlinkClick r:id="rId2"/>
              </a:rPr>
              <a:t>https://youtu.be/jjp0GUxC1rQ</a:t>
            </a:r>
            <a:r>
              <a:rPr lang="es-MX" dirty="0"/>
              <a:t>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DB16BE5-9DE8-49E4-8EA4-5141A792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696" y="1051245"/>
            <a:ext cx="6343217" cy="580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3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06555AF-9F95-4586-86FC-2AC5367910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08174" cy="6858000"/>
          </a:xfrm>
        </p:spPr>
      </p:pic>
      <p:pic>
        <p:nvPicPr>
          <p:cNvPr id="6" name="Marcador de contenido 4">
            <a:extLst>
              <a:ext uri="{FF2B5EF4-FFF2-40B4-BE49-F238E27FC236}">
                <a16:creationId xmlns:a16="http://schemas.microsoft.com/office/drawing/2014/main" id="{4C9EA20C-A664-43DE-9AD8-075697AEE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861" y="0"/>
            <a:ext cx="4108174" cy="6858000"/>
          </a:xfrm>
          <a:prstGeom prst="rect">
            <a:avLst/>
          </a:prstGeom>
        </p:spPr>
      </p:pic>
      <p:pic>
        <p:nvPicPr>
          <p:cNvPr id="7" name="Marcador de contenido 4">
            <a:extLst>
              <a:ext uri="{FF2B5EF4-FFF2-40B4-BE49-F238E27FC236}">
                <a16:creationId xmlns:a16="http://schemas.microsoft.com/office/drawing/2014/main" id="{E5D61416-3042-43E2-A0F6-EB2504089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750" y="0"/>
            <a:ext cx="4585252" cy="682289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869C6A79-ADE9-4074-A8A8-477D38DDF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30" y="14012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8000" b="1" dirty="0">
                <a:latin typeface="Modern Love Grunge" panose="04070805081005020601" pitchFamily="82" charset="0"/>
              </a:rPr>
              <a:t>Villancico: Cholito Jesús</a:t>
            </a:r>
            <a:br>
              <a:rPr lang="es-MX" sz="8000" b="1" dirty="0">
                <a:latin typeface="Modern Love Grunge" panose="04070805081005020601" pitchFamily="82" charset="0"/>
              </a:rPr>
            </a:br>
            <a:r>
              <a:rPr lang="es-MX" sz="8000" b="1" dirty="0">
                <a:latin typeface="Modern Love Grunge" panose="04070805081005020601" pitchFamily="82" charset="0"/>
              </a:rPr>
              <a:t>Perú</a:t>
            </a:r>
          </a:p>
        </p:txBody>
      </p:sp>
    </p:spTree>
    <p:extLst>
      <p:ext uri="{BB962C8B-B14F-4D97-AF65-F5344CB8AC3E}">
        <p14:creationId xmlns:p14="http://schemas.microsoft.com/office/powerpoint/2010/main" val="213795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2ECA0-A26A-475D-A03D-027ACCF0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6" y="-138458"/>
            <a:ext cx="10515600" cy="1325563"/>
          </a:xfrm>
        </p:spPr>
        <p:txBody>
          <a:bodyPr/>
          <a:lstStyle/>
          <a:p>
            <a:r>
              <a:rPr lang="es-MX" dirty="0"/>
              <a:t>Link: </a:t>
            </a:r>
            <a:r>
              <a:rPr lang="es-MX" dirty="0">
                <a:hlinkClick r:id="rId2"/>
              </a:rPr>
              <a:t>https://youtu.be/ofrdFDuogDk</a:t>
            </a:r>
            <a:r>
              <a:rPr lang="es-MX" dirty="0"/>
              <a:t> 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721020A-F7BC-4FA8-BB6F-0D85DB5B0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774" y="910595"/>
            <a:ext cx="6096652" cy="573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256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Modern Love Grunge</vt:lpstr>
      <vt:lpstr>Times New Roman</vt:lpstr>
      <vt:lpstr>Tema de Office</vt:lpstr>
      <vt:lpstr>Presentación de PowerPoint</vt:lpstr>
      <vt:lpstr>Villancico: Burrito sabanero México</vt:lpstr>
      <vt:lpstr>Link: https://youtu.be/jjp0GUxC1rQ </vt:lpstr>
      <vt:lpstr>Villancico: Cholito Jesús Perú</vt:lpstr>
      <vt:lpstr>Link: https://youtu.be/ofrdFDuogDk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 laureano valdez</dc:creator>
  <cp:lastModifiedBy>lucia laureano valdez</cp:lastModifiedBy>
  <cp:revision>1</cp:revision>
  <dcterms:created xsi:type="dcterms:W3CDTF">2022-01-05T00:58:53Z</dcterms:created>
  <dcterms:modified xsi:type="dcterms:W3CDTF">2022-01-05T02:56:39Z</dcterms:modified>
</cp:coreProperties>
</file>