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s-419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>
        <p:scale>
          <a:sx n="53" d="100"/>
          <a:sy n="53" d="100"/>
        </p:scale>
        <p:origin x="1374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CD30DB-E014-44CF-9A7D-3CB0335000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EBE8D22-1EE1-4A5C-8C2B-C928A7E643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706D792-9AD2-4FE3-B1FC-B5D4CDD705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956A5-D135-4D6F-B56C-EFC893A093ED}" type="datetimeFigureOut">
              <a:rPr lang="es-419" smtClean="0"/>
              <a:t>15/12/2021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2EA632-C908-4561-B2AB-E3859F5A4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F7B945-973A-418C-B94F-14810871A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6FB23-2085-4455-8CCA-D06CE03CEDB7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313323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3B0728-6A2F-4422-B7EB-B7F74D2F2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C7AFA3D-C3F9-4F52-AC90-56BB716543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EF9C3B5-04FA-46EF-8750-00ACC2D6A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956A5-D135-4D6F-B56C-EFC893A093ED}" type="datetimeFigureOut">
              <a:rPr lang="es-419" smtClean="0"/>
              <a:t>15/12/2021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ADDC32E-1547-43C4-8446-1BF7B83BB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7D2CC4E-DF5A-45C7-94E6-325B49BF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6FB23-2085-4455-8CCA-D06CE03CEDB7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2865042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7082ECE-2D35-4B19-9840-C3EAAD2D0F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C57263C-5C3F-4683-8F36-147E28C537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2682667-3283-4E84-8D8D-CF8745710A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956A5-D135-4D6F-B56C-EFC893A093ED}" type="datetimeFigureOut">
              <a:rPr lang="es-419" smtClean="0"/>
              <a:t>15/12/2021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548C74F-9567-430D-89D7-C8E38A208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0DD559-E585-4DFF-887D-4523EFC47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6FB23-2085-4455-8CCA-D06CE03CEDB7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910399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F14890-C547-4E8C-A5ED-FE5B7A858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B9D7542-6A82-4958-8BD3-6AEE79FEF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F77BA5D-07CC-472E-8FA6-CDE1641A1C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956A5-D135-4D6F-B56C-EFC893A093ED}" type="datetimeFigureOut">
              <a:rPr lang="es-419" smtClean="0"/>
              <a:t>15/12/2021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97BE2EE-8598-4DAA-A672-CB1B4C668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115C95F-099A-40CA-B760-A9470B3E9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6FB23-2085-4455-8CCA-D06CE03CEDB7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520985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6BE545-42B1-4CF0-9D02-BC9D49DF6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1A0951B-3023-4F9F-B82D-FDCF0EB908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34E3D66-DFF3-4614-A03A-D9B6A2564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956A5-D135-4D6F-B56C-EFC893A093ED}" type="datetimeFigureOut">
              <a:rPr lang="es-419" smtClean="0"/>
              <a:t>15/12/2021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48D2526-AE2F-481B-A496-78925B040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77B7AB-1B80-416F-AEF7-831FA0B47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6FB23-2085-4455-8CCA-D06CE03CEDB7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9201166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DC61E-C109-4E09-8472-C60F7D836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386024-417D-4FB9-92A0-70B0999E6F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9AB375A-EFB9-4963-9529-D6AD8EF3CA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CCF1B7A-61B4-4A0B-895B-F0686BFDCB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956A5-D135-4D6F-B56C-EFC893A093ED}" type="datetimeFigureOut">
              <a:rPr lang="es-419" smtClean="0"/>
              <a:t>15/12/2021</a:t>
            </a:fld>
            <a:endParaRPr lang="es-419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566E212-4046-4475-BEAF-16A949DFF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2985523-5404-4011-9DF6-BACFE8393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6FB23-2085-4455-8CCA-D06CE03CEDB7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172695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B32EE3-5DD9-4FCB-A1BA-380941E20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BA07616-BA0B-4162-A3B6-1ED97AB6D6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1957D48-DD00-46DB-A113-91E4119CD7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12499A4-8800-45BC-B1A6-35D8058633E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E6EBBC4-CA4D-478F-9009-9EB2EB2169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68DE7C3C-B294-4166-8A01-FE4815C75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956A5-D135-4D6F-B56C-EFC893A093ED}" type="datetimeFigureOut">
              <a:rPr lang="es-419" smtClean="0"/>
              <a:t>15/12/2021</a:t>
            </a:fld>
            <a:endParaRPr lang="es-419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F5A5D58-51B6-4CF6-904D-14114F65EC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F6170792-2AD3-4A16-A745-97191D54B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6FB23-2085-4455-8CCA-D06CE03CEDB7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419690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107B0A-9D7B-4DBA-9A50-47DDFA3B9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8F82774-9AF6-491B-AA12-3F4631312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956A5-D135-4D6F-B56C-EFC893A093ED}" type="datetimeFigureOut">
              <a:rPr lang="es-419" smtClean="0"/>
              <a:t>15/12/2021</a:t>
            </a:fld>
            <a:endParaRPr lang="es-419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B667722-99EB-4C30-B10F-A99647F2C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8670A61-AF6B-4906-B3AF-267344A85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6FB23-2085-4455-8CCA-D06CE03CEDB7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3384723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4CE7826A-8A54-4A37-8F9D-68150DFE1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956A5-D135-4D6F-B56C-EFC893A093ED}" type="datetimeFigureOut">
              <a:rPr lang="es-419" smtClean="0"/>
              <a:t>15/12/2021</a:t>
            </a:fld>
            <a:endParaRPr lang="es-419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1237DF7-E8CC-4550-A861-B7D205CCA5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54229500-2904-409F-90F7-48DE0F364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6FB23-2085-4455-8CCA-D06CE03CEDB7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951986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D9B26FB-A453-4BA7-BFAD-55CBDFED2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571B50-A0E5-4730-9D34-C37F7B6A5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AC1F92C-F464-44CD-AA12-DC9C97D805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8DD813E-1C15-4741-8707-2E56F839C2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956A5-D135-4D6F-B56C-EFC893A093ED}" type="datetimeFigureOut">
              <a:rPr lang="es-419" smtClean="0"/>
              <a:t>15/12/2021</a:t>
            </a:fld>
            <a:endParaRPr lang="es-419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76E2950-7B4D-4F8D-BF6D-32296DE3E0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76446A7-94E6-4618-AABB-A24ABD745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6FB23-2085-4455-8CCA-D06CE03CEDB7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71104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80CF88-7DE4-429C-B25C-07B7A4514C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8BDD876-C2D8-4B19-950B-9608D951949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419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E7C7B3D-6B06-4658-8150-6B07940A77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B3ABEEE-DB49-490E-A615-67A460C42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956A5-D135-4D6F-B56C-EFC893A093ED}" type="datetimeFigureOut">
              <a:rPr lang="es-419" smtClean="0"/>
              <a:t>15/12/2021</a:t>
            </a:fld>
            <a:endParaRPr lang="es-419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07786FE-060B-47A9-8816-807470541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419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098EC6A-B73A-4F77-B6B7-72CE4069A0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26FB23-2085-4455-8CCA-D06CE03CEDB7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339495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555C9EE0-4019-4BD3-BBD3-7915AF7CF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419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C82E83-41D4-4028-95D1-20029FF6E4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419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CDFEE7-BAE0-46E5-92DC-8C1AEA392E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C956A5-D135-4D6F-B56C-EFC893A093ED}" type="datetimeFigureOut">
              <a:rPr lang="es-419" smtClean="0"/>
              <a:t>15/12/2021</a:t>
            </a:fld>
            <a:endParaRPr lang="es-419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982F258-E895-4D77-A1FE-846ABB14CF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419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E8D5E9D-3056-43B7-9BE0-850B3FBFF6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26FB23-2085-4455-8CCA-D06CE03CEDB7}" type="slidenum">
              <a:rPr lang="es-419" smtClean="0"/>
              <a:t>‹Nº›</a:t>
            </a:fld>
            <a:endParaRPr lang="es-419"/>
          </a:p>
        </p:txBody>
      </p:sp>
    </p:spTree>
    <p:extLst>
      <p:ext uri="{BB962C8B-B14F-4D97-AF65-F5344CB8AC3E}">
        <p14:creationId xmlns:p14="http://schemas.microsoft.com/office/powerpoint/2010/main" val="1696657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419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youtu.be/T82MHao0gJA" TargetMode="External"/><Relationship Id="rId5" Type="http://schemas.openxmlformats.org/officeDocument/2006/relationships/hyperlink" Target="https://youtu.be/JCkh4nE2h2g" TargetMode="External"/><Relationship Id="rId4" Type="http://schemas.openxmlformats.org/officeDocument/2006/relationships/hyperlink" Target="https://youtube.com/shorts/U7bmkS1Wc0M?feature=shar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CE2C662F-E861-40E1-951E-E8880A36E5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94235" y="1447292"/>
            <a:ext cx="11086234" cy="5691591"/>
          </a:xfrm>
        </p:spPr>
        <p:txBody>
          <a:bodyPr>
            <a:normAutofit fontScale="55000" lnSpcReduction="2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6400" b="1" dirty="0">
                <a:effectLst/>
                <a:latin typeface="Amasis MT Pro Medium" panose="020406040500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ESCUELA NORMAL DE EDUCACIÓN PREESCOLAR</a:t>
            </a:r>
            <a:endParaRPr lang="es-419" sz="6400" dirty="0">
              <a:effectLst/>
              <a:latin typeface="Amasis MT Pro Medium" panose="020406040500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6400" b="1" i="1" dirty="0">
                <a:effectLst/>
                <a:latin typeface="Amasis MT Pro Medium" panose="020406040500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Licenciatura en Educación Preescolar</a:t>
            </a:r>
            <a:endParaRPr lang="es-419" sz="6400" dirty="0">
              <a:effectLst/>
              <a:latin typeface="Amasis MT Pro Medium" panose="020406040500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6400" b="1" i="1" dirty="0">
                <a:effectLst/>
                <a:latin typeface="Amasis MT Pro Medium" panose="020406040500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Ciclo escolar 2021-2022</a:t>
            </a:r>
            <a:endParaRPr lang="es-419" sz="6400" dirty="0">
              <a:effectLst/>
              <a:latin typeface="Amasis MT Pro Medium" panose="020406040500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6400" b="1" i="1" dirty="0">
                <a:effectLst/>
                <a:latin typeface="Amasis MT Pro Medium" panose="020406040500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MÚSICA</a:t>
            </a:r>
            <a:endParaRPr lang="es-419" sz="6400" dirty="0">
              <a:effectLst/>
              <a:latin typeface="Amasis MT Pro Medium" panose="020406040500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6400" b="1" dirty="0">
                <a:effectLst/>
                <a:latin typeface="Amasis MT Pro Medium" panose="020406040500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Docente: Jesús Armando Posada Hernández </a:t>
            </a:r>
            <a:endParaRPr lang="es-419" sz="6400" dirty="0">
              <a:effectLst/>
              <a:latin typeface="Amasis MT Pro Medium" panose="020406040500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6400" b="1" i="1" dirty="0">
                <a:effectLst/>
                <a:latin typeface="Amasis MT Pro Medium" panose="020406040500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3°D</a:t>
            </a:r>
            <a:endParaRPr lang="es-419" sz="6400" dirty="0">
              <a:effectLst/>
              <a:latin typeface="Amasis MT Pro Medium" panose="020406040500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6400" b="1" i="1" dirty="0">
                <a:effectLst/>
                <a:latin typeface="Amasis MT Pro Medium" panose="020406040500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Alumna: Claudia Paola González Sánchez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MX" sz="6400" b="1" i="1" dirty="0">
              <a:effectLst/>
              <a:latin typeface="Amasis MT Pro Medium" panose="020406040500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s-419" sz="6400" dirty="0">
              <a:effectLst/>
              <a:latin typeface="Amasis MT Pro Medium" panose="020406040500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s-419" dirty="0"/>
          </a:p>
        </p:txBody>
      </p:sp>
      <p:pic>
        <p:nvPicPr>
          <p:cNvPr id="1050" name="Imagen 7">
            <a:extLst>
              <a:ext uri="{FF2B5EF4-FFF2-40B4-BE49-F238E27FC236}">
                <a16:creationId xmlns:a16="http://schemas.microsoft.com/office/drawing/2014/main" id="{A2AB778B-4934-463C-AB19-F16319C6ACF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350" y="116840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9" name="Imagen 6">
            <a:extLst>
              <a:ext uri="{FF2B5EF4-FFF2-40B4-BE49-F238E27FC236}">
                <a16:creationId xmlns:a16="http://schemas.microsoft.com/office/drawing/2014/main" id="{C5F88EE6-4DB2-4C78-8F0E-3049B3A9502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350" y="116840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Imagen 5">
            <a:extLst>
              <a:ext uri="{FF2B5EF4-FFF2-40B4-BE49-F238E27FC236}">
                <a16:creationId xmlns:a16="http://schemas.microsoft.com/office/drawing/2014/main" id="{767A591E-6C3E-4721-B064-F1F5E5DFB72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350" y="116840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Imagen 3">
            <a:extLst>
              <a:ext uri="{FF2B5EF4-FFF2-40B4-BE49-F238E27FC236}">
                <a16:creationId xmlns:a16="http://schemas.microsoft.com/office/drawing/2014/main" id="{F37A5F66-687F-476A-A7C4-0A81492776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350" y="116840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Imagen 2">
            <a:extLst>
              <a:ext uri="{FF2B5EF4-FFF2-40B4-BE49-F238E27FC236}">
                <a16:creationId xmlns:a16="http://schemas.microsoft.com/office/drawing/2014/main" id="{33B0392E-CCC8-48B8-B73A-E8AF135EE3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350" y="116840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Imagen 1">
            <a:extLst>
              <a:ext uri="{FF2B5EF4-FFF2-40B4-BE49-F238E27FC236}">
                <a16:creationId xmlns:a16="http://schemas.microsoft.com/office/drawing/2014/main" id="{5ECB48B8-0502-4345-8BB7-1E68CE6170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0350" y="1168400"/>
            <a:ext cx="114300" cy="114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Imagen 20">
            <a:extLst>
              <a:ext uri="{FF2B5EF4-FFF2-40B4-BE49-F238E27FC236}">
                <a16:creationId xmlns:a16="http://schemas.microsoft.com/office/drawing/2014/main" id="{2BA87C6B-E8C0-4CF5-BC68-1D3FC60D2D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31068" y="114300"/>
            <a:ext cx="2196444" cy="1760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2533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FE65724-D88A-42E6-AC4E-DA4633D90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03504"/>
            <a:ext cx="10515600" cy="5573459"/>
          </a:xfrm>
        </p:spPr>
        <p:txBody>
          <a:bodyPr>
            <a:normAutofit fontScale="85000" lnSpcReduction="10000"/>
          </a:bodyPr>
          <a:lstStyle/>
          <a:p>
            <a:r>
              <a:rPr lang="es-419" dirty="0"/>
              <a:t>UNIDAD DE APRENDIZAJE III. LA EXPRESIÓN MUSICAL. 	</a:t>
            </a:r>
          </a:p>
          <a:p>
            <a:r>
              <a:rPr lang="es-419" dirty="0"/>
              <a:t>Detecta los procesos de aprendizaje de sus alumnos para favorecer su desarrollo cognitivo y socioemocional. </a:t>
            </a:r>
          </a:p>
          <a:p>
            <a:r>
              <a:rPr lang="es-419" dirty="0"/>
              <a:t>Aplica el plan y programas de estudio para alcanzar los propósitos educativos y contribuir al pleno desenvolvimiento de las capacidades de sus alumnos. </a:t>
            </a:r>
          </a:p>
          <a:p>
            <a:r>
              <a:rPr lang="es-419" dirty="0"/>
              <a:t>Diseña planeaciones aplicando sus conocimientos curriculares, psicopedagógicos, disciplinares, didácticos y tecnológicos para propiciar espacios de aprendizaje incluyentes que respondan a las necesidades de todos los alumnos en el marco del plan y programas de estudio. </a:t>
            </a:r>
          </a:p>
          <a:p>
            <a:r>
              <a:rPr lang="es-419" dirty="0"/>
              <a:t>Emplea la evaluación para intervenir en los diferentes ámbitos y momentos de la tarea educativa para mejorar los aprendizajes de sus alumnos.</a:t>
            </a:r>
          </a:p>
          <a:p>
            <a:r>
              <a:rPr lang="es-419" dirty="0"/>
              <a:t>Integra recursos de la investigación educativa para enriquecer su práctica profesional, expresando su interés por el conocimiento, la ciencia y la mejora de la educación. </a:t>
            </a:r>
          </a:p>
          <a:p>
            <a:r>
              <a:rPr lang="es-419" dirty="0"/>
              <a:t>Actúa de manera ética ante la diversidad de situaciones que se presentan en la práctica profesional.</a:t>
            </a:r>
          </a:p>
        </p:txBody>
      </p:sp>
    </p:spTree>
    <p:extLst>
      <p:ext uri="{BB962C8B-B14F-4D97-AF65-F5344CB8AC3E}">
        <p14:creationId xmlns:p14="http://schemas.microsoft.com/office/powerpoint/2010/main" val="3760495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093FE8-FD77-4C2B-A4B4-5EFC6E4E49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00" y="978102"/>
            <a:ext cx="10588434" cy="1062644"/>
          </a:xfrm>
        </p:spPr>
        <p:txBody>
          <a:bodyPr anchor="b">
            <a:normAutofit/>
          </a:bodyPr>
          <a:lstStyle/>
          <a:p>
            <a:r>
              <a:rPr lang="es-419"/>
              <a:t>VILLANCICOS </a:t>
            </a:r>
            <a:endParaRPr lang="es-419" dirty="0"/>
          </a:p>
        </p:txBody>
      </p:sp>
      <p:cxnSp>
        <p:nvCxnSpPr>
          <p:cNvPr id="14" name="Straight Connector 9">
            <a:extLst>
              <a:ext uri="{FF2B5EF4-FFF2-40B4-BE49-F238E27FC236}">
                <a16:creationId xmlns:a16="http://schemas.microsoft.com/office/drawing/2014/main" id="{39B7FDC9-F0CE-43A7-9F2A-83DD09DC34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047624" y="2265037"/>
            <a:ext cx="10125012" cy="0"/>
          </a:xfrm>
          <a:prstGeom prst="line">
            <a:avLst/>
          </a:prstGeom>
          <a:ln w="15875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Gráfico 4" descr="Árbol de Navidad contorno">
            <a:extLst>
              <a:ext uri="{FF2B5EF4-FFF2-40B4-BE49-F238E27FC236}">
                <a16:creationId xmlns:a16="http://schemas.microsoft.com/office/drawing/2014/main" id="{4213A927-CB2C-47CE-8CBB-317EBFC7A1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33206" y="2811104"/>
            <a:ext cx="2928114" cy="2928114"/>
          </a:xfrm>
          <a:prstGeom prst="rect">
            <a:avLst/>
          </a:prstGeom>
        </p:spPr>
      </p:pic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B3815D-FE7C-4A75-9A6D-EF565A25B4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55354" y="2682433"/>
            <a:ext cx="6282169" cy="3215749"/>
          </a:xfrm>
        </p:spPr>
        <p:txBody>
          <a:bodyPr>
            <a:normAutofit/>
          </a:bodyPr>
          <a:lstStyle/>
          <a:p>
            <a:endParaRPr lang="es-419" sz="2400" dirty="0"/>
          </a:p>
          <a:p>
            <a:endParaRPr lang="es-419" sz="24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0058910B-824B-4B60-AD3F-DD7E677834C7}"/>
              </a:ext>
            </a:extLst>
          </p:cNvPr>
          <p:cNvSpPr txBox="1"/>
          <p:nvPr/>
        </p:nvSpPr>
        <p:spPr>
          <a:xfrm>
            <a:off x="4955354" y="2971800"/>
            <a:ext cx="62821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419" dirty="0">
                <a:hlinkClick r:id="rId4"/>
              </a:rPr>
              <a:t>https://youtube.com/shorts/U7bmkS1Wc0M?feature=share</a:t>
            </a:r>
            <a:endParaRPr lang="es-419" dirty="0"/>
          </a:p>
          <a:p>
            <a:r>
              <a:rPr lang="es-419" dirty="0">
                <a:hlinkClick r:id="rId5"/>
              </a:rPr>
              <a:t>https://youtu.be/JCkh4nE2h2g</a:t>
            </a:r>
            <a:endParaRPr lang="es-419" dirty="0"/>
          </a:p>
          <a:p>
            <a:r>
              <a:rPr lang="es-419" dirty="0">
                <a:hlinkClick r:id="rId6"/>
              </a:rPr>
              <a:t>https://youtu.be/T82MHao0gJA</a:t>
            </a:r>
            <a:endParaRPr lang="es-419" dirty="0"/>
          </a:p>
          <a:p>
            <a:endParaRPr lang="es-419" dirty="0"/>
          </a:p>
        </p:txBody>
      </p:sp>
    </p:spTree>
    <p:extLst>
      <p:ext uri="{BB962C8B-B14F-4D97-AF65-F5344CB8AC3E}">
        <p14:creationId xmlns:p14="http://schemas.microsoft.com/office/powerpoint/2010/main" val="19611938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31814</TotalTime>
  <Words>213</Words>
  <Application>Microsoft Office PowerPoint</Application>
  <PresentationFormat>Panorámica</PresentationFormat>
  <Paragraphs>19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Amasis MT Pro Medium</vt:lpstr>
      <vt:lpstr>Arial</vt:lpstr>
      <vt:lpstr>Calibri</vt:lpstr>
      <vt:lpstr>Calibri Light</vt:lpstr>
      <vt:lpstr>Tema de Office</vt:lpstr>
      <vt:lpstr>Presentación de PowerPoint</vt:lpstr>
      <vt:lpstr>Presentación de PowerPoint</vt:lpstr>
      <vt:lpstr>VILLANCICOS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palla gonzañeZ</dc:creator>
  <cp:lastModifiedBy>palla gonzañeZ</cp:lastModifiedBy>
  <cp:revision>1</cp:revision>
  <dcterms:created xsi:type="dcterms:W3CDTF">2021-12-16T01:31:38Z</dcterms:created>
  <dcterms:modified xsi:type="dcterms:W3CDTF">2022-01-07T03:46:25Z</dcterms:modified>
</cp:coreProperties>
</file>