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AC280-11A4-419A-9982-99696536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735955-68FE-4E72-AD15-FE3065928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D71505-C01F-4F16-AFB1-E360E148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7DEBCC-F807-431F-AC55-959A01A6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05D95C-E3C5-46FE-80B0-FFD9FEB7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0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3E8E2-E8C2-4342-BFF8-BD1C2B96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78CDDE-FB71-4750-AC74-E1E105E8A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94C8FE-E592-49E3-956A-FE67DB81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99BC8C-7E70-4C6F-A010-CE005543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12ACE0-28EA-46B4-A90C-7C55546B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13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5AEEA2-8C38-4969-B0C4-8E6F66A64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0031A4-712B-4A3A-ABFE-FBDBFE958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7FC3A-A654-4EA1-9FE4-199A5642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FBC08-E114-4190-9F31-9DA3595BF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DA79BE-6688-404F-B3D5-C1594AD8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55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C4454-AEBB-42E4-BBFC-569A31B3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60B4D5-D54B-4F1C-A5F2-713EDAFF0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53AA06-3F23-461A-9BE1-FCB970B4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0D6BA7-B712-4521-AEB4-51D95F22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4C266-E084-4C4D-8C97-3B5048ADC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654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64D79-D1F3-40AD-ACFE-715829C0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AB47C7-287A-420C-BD40-FD8DF5553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132A00-5797-4A0C-8497-8D9EEC043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07BA94-28CE-4421-B523-00050139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75B043-420A-47DB-9EA2-F9A11688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2F4CA-62C3-4B57-A310-93EA9EC4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9A1D00-E656-47DE-8552-AABE897D4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1F014A-2314-4B6C-8B3C-E8E85E4CD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AA96ED-5606-42B8-B9A5-2947B608B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081695-5E6F-465A-87D0-7C59B9F2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398C51-91E6-44E4-918A-33059CA4E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4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A2A34B-69DC-4941-A111-37B250BD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13701E-E7A4-4E0A-AB90-55D78D6D1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035EAC-B5DB-40EC-8E82-9FA33BEAC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4065F6-BE3E-476D-B726-862053BA9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E1A956-838C-4784-ABFC-AE3790354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DBA74C-79F2-467E-85B6-7172E5AC5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E52B69-1F25-4F7D-B6C1-2861EDD5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508B79-0B71-4B69-BB7C-4A79E53A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55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B82B-19ED-4FE6-82D9-9CEAC99E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49213C-5606-4787-9CE0-4E4646AC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72450C-45DB-4810-98EB-43E78B2A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3AACE2-4777-4DEF-AE99-D6BFB700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05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D2E154-FC8A-446C-98CC-ECB0BE033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DB9703-A9A4-4DEE-926D-520B12AC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F607B5-AABF-4DCE-899F-4E81360A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45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D5C0-2BA0-418C-8DC8-89E0F7708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DD492-0E03-49A2-8F5F-0EF2A141F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53D294-52A7-45D4-8725-76E6F6BD4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69F4F-B061-4A1B-82DC-4E1775F0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FDF500-73F5-44D9-9488-36BE19D1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BB1698-8652-4E05-8AD4-778B1B49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46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428DF-5236-4A39-9214-09EF2AB27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4F3775F-D85D-453A-A634-7EDBC8CE8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FEB07F-B9CB-40C1-8318-C5C3ACE16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0C5D24-09C5-4E3B-A5E6-639A60EB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499CDB-D874-4DBC-839C-076CC618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C970B6-4EEE-4D52-9048-E49FDBD3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633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D58E09-90CB-4728-8CDB-F5D614881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05C9F-234A-4E57-8E5D-35C7D9A49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339221-4326-4154-B692-5E4118480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58C1-A307-4B96-8D0B-9CECEE8FBAEB}" type="datetimeFigureOut">
              <a:rPr lang="es-MX" smtClean="0"/>
              <a:t>01/01/2022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CA5CB-0EE0-4DF2-806E-86B439559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9FE088-C65D-421D-B77C-CBFF03E92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46C3-3B8A-4C93-A2D0-34E33094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5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MHKG4lmiS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vidad Marco Decoración Fondo De - Imagen gratis en Pixabay">
            <a:extLst>
              <a:ext uri="{FF2B5EF4-FFF2-40B4-BE49-F238E27FC236}">
                <a16:creationId xmlns:a16="http://schemas.microsoft.com/office/drawing/2014/main" id="{9FFCC371-0BB0-496E-A9E8-0FA5A5E54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2F5CA00-04D8-4C4D-AFCF-4EEBF2A726E9}"/>
              </a:ext>
            </a:extLst>
          </p:cNvPr>
          <p:cNvSpPr txBox="1"/>
          <p:nvPr/>
        </p:nvSpPr>
        <p:spPr>
          <a:xfrm>
            <a:off x="-225287" y="1272208"/>
            <a:ext cx="6652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rgbClr val="C00000"/>
                </a:solidFill>
                <a:latin typeface="Amasis MT Pro Black" panose="020B0604020202020204" pitchFamily="18" charset="0"/>
              </a:rPr>
              <a:t>Escuela Normal de Educación Preescolar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A5F82B-E855-4577-AFF5-1BF02C20A745}"/>
              </a:ext>
            </a:extLst>
          </p:cNvPr>
          <p:cNvSpPr txBox="1"/>
          <p:nvPr/>
        </p:nvSpPr>
        <p:spPr>
          <a:xfrm>
            <a:off x="212034" y="4234411"/>
            <a:ext cx="7248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Amasis MT Pro Black" panose="02040A04050005020304" pitchFamily="18" charset="0"/>
              </a:rPr>
              <a:t>Profesor Jesús Armando Posada Hernández</a:t>
            </a:r>
          </a:p>
          <a:p>
            <a:pPr algn="ctr"/>
            <a:r>
              <a:rPr lang="es-MX" sz="2400" dirty="0">
                <a:solidFill>
                  <a:schemeClr val="accent6">
                    <a:lumMod val="50000"/>
                  </a:schemeClr>
                </a:solidFill>
                <a:latin typeface="Amasis MT Pro Black" panose="02040A04050005020304" pitchFamily="18" charset="0"/>
              </a:rPr>
              <a:t> </a:t>
            </a:r>
          </a:p>
          <a:p>
            <a:pPr algn="ctr"/>
            <a:r>
              <a:rPr lang="es-MX" sz="2400" dirty="0">
                <a:solidFill>
                  <a:schemeClr val="accent6">
                    <a:lumMod val="50000"/>
                  </a:schemeClr>
                </a:solidFill>
                <a:latin typeface="Amasis MT Pro Black" panose="02040A04050005020304" pitchFamily="18" charset="0"/>
              </a:rPr>
              <a:t>Carolina Estefanía Herrera Rodríguez     #13 3° “A”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BE7F352-1196-4095-B63A-E402B7228A20}"/>
              </a:ext>
            </a:extLst>
          </p:cNvPr>
          <p:cNvSpPr txBox="1"/>
          <p:nvPr/>
        </p:nvSpPr>
        <p:spPr>
          <a:xfrm>
            <a:off x="1789044" y="2861031"/>
            <a:ext cx="51020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>
                <a:latin typeface="Amasis MT Pro Black" panose="02040A04050005020304" pitchFamily="18" charset="0"/>
              </a:rPr>
              <a:t>MÚSICA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64578A-44D9-414B-8C5A-3A246798FF48}"/>
              </a:ext>
            </a:extLst>
          </p:cNvPr>
          <p:cNvSpPr txBox="1"/>
          <p:nvPr/>
        </p:nvSpPr>
        <p:spPr>
          <a:xfrm>
            <a:off x="1457737" y="6069425"/>
            <a:ext cx="4757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C00000"/>
                </a:solidFill>
                <a:latin typeface="Amasis MT Pro Black" panose="02040A04050005020304" pitchFamily="18" charset="0"/>
              </a:rPr>
              <a:t>EVIDENCIA UNIDAD III</a:t>
            </a:r>
          </a:p>
        </p:txBody>
      </p:sp>
    </p:spTree>
    <p:extLst>
      <p:ext uri="{BB962C8B-B14F-4D97-AF65-F5344CB8AC3E}">
        <p14:creationId xmlns:p14="http://schemas.microsoft.com/office/powerpoint/2010/main" val="110847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vidad Marco Decoración Fondo De - Imagen gratis en Pixabay">
            <a:extLst>
              <a:ext uri="{FF2B5EF4-FFF2-40B4-BE49-F238E27FC236}">
                <a16:creationId xmlns:a16="http://schemas.microsoft.com/office/drawing/2014/main" id="{EED89CF5-CA1E-4A04-96FF-53192826D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DA10366-9128-4044-8C90-A8CF99010C31}"/>
              </a:ext>
            </a:extLst>
          </p:cNvPr>
          <p:cNvSpPr txBox="1"/>
          <p:nvPr/>
        </p:nvSpPr>
        <p:spPr>
          <a:xfrm>
            <a:off x="324371" y="1279548"/>
            <a:ext cx="5148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6">
                    <a:lumMod val="50000"/>
                  </a:schemeClr>
                </a:solidFill>
                <a:latin typeface="Amasis MT Pro Black" panose="02040A04050005020304" pitchFamily="18" charset="0"/>
              </a:rPr>
              <a:t>INSTRUMENTOS UTILIZADOS:</a:t>
            </a:r>
          </a:p>
        </p:txBody>
      </p:sp>
      <p:pic>
        <p:nvPicPr>
          <p:cNvPr id="4" name="Imagen 3" descr="Imagen que contiene tabla, plato, pequeño, pastel&#10;&#10;Descripción generada automáticamente">
            <a:extLst>
              <a:ext uri="{FF2B5EF4-FFF2-40B4-BE49-F238E27FC236}">
                <a16:creationId xmlns:a16="http://schemas.microsoft.com/office/drawing/2014/main" id="{6892A595-0D28-4335-A1E4-97A27CF772E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93" y="2791468"/>
            <a:ext cx="3129622" cy="254258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07BD4A1-6A8E-44E8-B197-32CEE9AE894A}"/>
              </a:ext>
            </a:extLst>
          </p:cNvPr>
          <p:cNvSpPr txBox="1"/>
          <p:nvPr/>
        </p:nvSpPr>
        <p:spPr>
          <a:xfrm>
            <a:off x="608647" y="5645643"/>
            <a:ext cx="3390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solidFill>
                  <a:srgbClr val="C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Platillos hechos con platitos de pastel reciclados.</a:t>
            </a:r>
            <a:endParaRPr lang="es-MX" sz="1800" dirty="0">
              <a:solidFill>
                <a:srgbClr val="C00000"/>
              </a:solidFill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</p:txBody>
      </p:sp>
      <p:pic>
        <p:nvPicPr>
          <p:cNvPr id="6" name="Imagen 5" descr="Imagen que contiene azul, cara, pastel, alimentos&#10;&#10;Descripción generada automáticamente">
            <a:extLst>
              <a:ext uri="{FF2B5EF4-FFF2-40B4-BE49-F238E27FC236}">
                <a16:creationId xmlns:a16="http://schemas.microsoft.com/office/drawing/2014/main" id="{77BDDD7F-51A7-48CA-BE4B-47CF57F92210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8" b="11161"/>
          <a:stretch/>
        </p:blipFill>
        <p:spPr>
          <a:xfrm>
            <a:off x="4293776" y="2742244"/>
            <a:ext cx="2862398" cy="25425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F51C4A0-5E6E-4069-B3D4-EC684FDD9EE8}"/>
              </a:ext>
            </a:extLst>
          </p:cNvPr>
          <p:cNvSpPr txBox="1"/>
          <p:nvPr/>
        </p:nvSpPr>
        <p:spPr>
          <a:xfrm>
            <a:off x="4605166" y="5618425"/>
            <a:ext cx="223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solidFill>
                  <a:srgbClr val="C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Sonajas hechas con huevos kínder y arroz.</a:t>
            </a:r>
            <a:endParaRPr lang="es-MX" sz="1800" dirty="0">
              <a:solidFill>
                <a:srgbClr val="C00000"/>
              </a:solidFill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6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vidad Marco Decoración Fondo De - Imagen gratis en Pixabay">
            <a:extLst>
              <a:ext uri="{FF2B5EF4-FFF2-40B4-BE49-F238E27FC236}">
                <a16:creationId xmlns:a16="http://schemas.microsoft.com/office/drawing/2014/main" id="{EED89CF5-CA1E-4A04-96FF-53192826D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DA10366-9128-4044-8C90-A8CF99010C31}"/>
              </a:ext>
            </a:extLst>
          </p:cNvPr>
          <p:cNvSpPr txBox="1"/>
          <p:nvPr/>
        </p:nvSpPr>
        <p:spPr>
          <a:xfrm>
            <a:off x="324371" y="1279548"/>
            <a:ext cx="5148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6">
                    <a:lumMod val="50000"/>
                  </a:schemeClr>
                </a:solidFill>
                <a:latin typeface="Amasis MT Pro Black" panose="02040A04050005020304" pitchFamily="18" charset="0"/>
              </a:rPr>
              <a:t>INSTRUMENTOS UTILIZADOS:</a:t>
            </a:r>
          </a:p>
        </p:txBody>
      </p:sp>
      <p:pic>
        <p:nvPicPr>
          <p:cNvPr id="4" name="Imagen 3" descr="Imagen que contiene interior, tabla, alimentos, azul&#10;&#10;Descripción generada automáticamente">
            <a:extLst>
              <a:ext uri="{FF2B5EF4-FFF2-40B4-BE49-F238E27FC236}">
                <a16:creationId xmlns:a16="http://schemas.microsoft.com/office/drawing/2014/main" id="{47924612-1B73-43D8-A1EF-7FA2B7CE8F7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3" b="14162"/>
          <a:stretch/>
        </p:blipFill>
        <p:spPr>
          <a:xfrm>
            <a:off x="1096463" y="2783240"/>
            <a:ext cx="2547885" cy="272994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E1696D8-C61E-4CCC-8E86-D020D93A3052}"/>
              </a:ext>
            </a:extLst>
          </p:cNvPr>
          <p:cNvSpPr txBox="1"/>
          <p:nvPr/>
        </p:nvSpPr>
        <p:spPr>
          <a:xfrm>
            <a:off x="963941" y="5723929"/>
            <a:ext cx="281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solidFill>
                  <a:srgbClr val="C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Tambor hecho con un bote de nieve y palitos reciclados. </a:t>
            </a:r>
            <a:endParaRPr lang="es-MX" sz="1800" dirty="0">
              <a:solidFill>
                <a:srgbClr val="C00000"/>
              </a:solidFill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 descr="Imagen que contiene taza, café, azul, pequeño&#10;&#10;Descripción generada automáticamente">
            <a:extLst>
              <a:ext uri="{FF2B5EF4-FFF2-40B4-BE49-F238E27FC236}">
                <a16:creationId xmlns:a16="http://schemas.microsoft.com/office/drawing/2014/main" id="{E2F8C126-E0FC-4B1C-8A36-473BD5EADD42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1" b="15803"/>
          <a:stretch/>
        </p:blipFill>
        <p:spPr>
          <a:xfrm>
            <a:off x="4117403" y="2948535"/>
            <a:ext cx="2711488" cy="239935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35EA3F7-9899-43FA-A022-6A4A9E2C522E}"/>
              </a:ext>
            </a:extLst>
          </p:cNvPr>
          <p:cNvSpPr txBox="1"/>
          <p:nvPr/>
        </p:nvSpPr>
        <p:spPr>
          <a:xfrm>
            <a:off x="3999866" y="5724319"/>
            <a:ext cx="2829025" cy="666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C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Sonajas hechas de latas y frijoles.</a:t>
            </a:r>
            <a:endParaRPr lang="es-MX" sz="1800" dirty="0">
              <a:solidFill>
                <a:srgbClr val="C00000"/>
              </a:solidFill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0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vidad Marco Decoración Fondo De - Imagen gratis en Pixabay">
            <a:extLst>
              <a:ext uri="{FF2B5EF4-FFF2-40B4-BE49-F238E27FC236}">
                <a16:creationId xmlns:a16="http://schemas.microsoft.com/office/drawing/2014/main" id="{EED89CF5-CA1E-4A04-96FF-53192826D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DA10366-9128-4044-8C90-A8CF99010C31}"/>
              </a:ext>
            </a:extLst>
          </p:cNvPr>
          <p:cNvSpPr txBox="1"/>
          <p:nvPr/>
        </p:nvSpPr>
        <p:spPr>
          <a:xfrm>
            <a:off x="324371" y="1279548"/>
            <a:ext cx="5148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6">
                    <a:lumMod val="50000"/>
                  </a:schemeClr>
                </a:solidFill>
                <a:latin typeface="Amasis MT Pro Black" panose="02040A04050005020304" pitchFamily="18" charset="0"/>
              </a:rPr>
              <a:t>LINK VIDEO: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E1696D8-C61E-4CCC-8E86-D020D93A3052}"/>
              </a:ext>
            </a:extLst>
          </p:cNvPr>
          <p:cNvSpPr txBox="1"/>
          <p:nvPr/>
        </p:nvSpPr>
        <p:spPr>
          <a:xfrm>
            <a:off x="456893" y="2605262"/>
            <a:ext cx="7865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FF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https://www.youtube.com/watch?v=LMHKG4lmiSU</a:t>
            </a:r>
            <a:r>
              <a:rPr lang="es-MX" sz="3600" b="1" dirty="0">
                <a:solidFill>
                  <a:srgbClr val="FF0000"/>
                </a:solidFill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600" b="1" dirty="0">
                <a:solidFill>
                  <a:srgbClr val="FF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3600" dirty="0">
              <a:solidFill>
                <a:srgbClr val="FF0000"/>
              </a:solidFill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06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82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ESTEFANIA HERRERA RODRIGUEZ</dc:creator>
  <cp:lastModifiedBy>CAROLINA ESTEFANIA HERRERA RODRIGUEZ</cp:lastModifiedBy>
  <cp:revision>5</cp:revision>
  <dcterms:created xsi:type="dcterms:W3CDTF">2021-12-31T17:57:05Z</dcterms:created>
  <dcterms:modified xsi:type="dcterms:W3CDTF">2022-01-01T21:42:08Z</dcterms:modified>
</cp:coreProperties>
</file>