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8"/>
  </p:notesMasterIdLst>
  <p:sldIdLst>
    <p:sldId id="256" r:id="rId2"/>
    <p:sldId id="257" r:id="rId3"/>
    <p:sldId id="258" r:id="rId4"/>
    <p:sldId id="268" r:id="rId5"/>
    <p:sldId id="261" r:id="rId6"/>
    <p:sldId id="274" r:id="rId7"/>
  </p:sldIdLst>
  <p:sldSz cx="9144000" cy="5143500" type="screen16x9"/>
  <p:notesSz cx="6858000" cy="9144000"/>
  <p:embeddedFontLst>
    <p:embeddedFont>
      <p:font typeface="Bahiana" panose="020B0604020202020204" charset="0"/>
      <p:regular r:id="rId9"/>
    </p:embeddedFont>
    <p:embeddedFont>
      <p:font typeface="Brush Script MT" panose="03060802040406070304" pitchFamily="66" charset="0"/>
      <p:italic r:id="rId10"/>
    </p:embeddedFont>
    <p:embeddedFont>
      <p:font typeface="Dosis" pitchFamily="2" charset="0"/>
      <p:regular r:id="rId11"/>
      <p:bold r:id="rId12"/>
    </p:embeddedFont>
    <p:embeddedFont>
      <p:font typeface="Josefin Slab SemiBold" pitchFamily="2" charset="0"/>
      <p:bold r:id="rId13"/>
      <p:boldItalic r:id="rId14"/>
    </p:embeddedFont>
    <p:embeddedFont>
      <p:font typeface="Oswald SemiBold" panose="00000700000000000000" pitchFamily="2" charset="0"/>
      <p:regular r:id="rId15"/>
      <p:bold r:id="rId16"/>
    </p:embeddedFont>
    <p:embeddedFont>
      <p:font typeface="PT Serif" panose="020A0603040505020204" pitchFamily="18" charset="0"/>
      <p:regular r:id="rId17"/>
      <p:bold r:id="rId18"/>
      <p:italic r:id="rId19"/>
      <p:boldItalic r:id="rId20"/>
    </p:embeddedFont>
    <p:embeddedFont>
      <p:font typeface="Roboto Condensed" panose="02000000000000000000" pitchFamily="2" charset="0"/>
      <p:regular r:id="rId21"/>
      <p:bold r:id="rId22"/>
      <p:italic r:id="rId23"/>
      <p:boldItalic r:id="rId24"/>
    </p:embeddedFont>
    <p:embeddedFont>
      <p:font typeface="Rokkitt Light" panose="020B0604020202020204" charset="0"/>
      <p:regular r:id="rId25"/>
      <p:bold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6793D-5F27-4EB9-AA55-13FDE93AD3FB}">
  <a:tblStyle styleId="{F2D6793D-5F27-4EB9-AA55-13FDE93AD3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643d697d24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643d697d24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43d697d24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43d697d24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43d697d24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43d697d24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643d697d24_0_2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643d697d24_0_2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43d697d24_0_1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43d697d24_0_1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643d697d24_0_3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643d697d24_0_3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7575" y="482375"/>
            <a:ext cx="9239157" cy="4661128"/>
          </a:xfrm>
          <a:custGeom>
            <a:avLst/>
            <a:gdLst/>
            <a:ahLst/>
            <a:cxnLst/>
            <a:rect l="l" t="t" r="r" b="b"/>
            <a:pathLst>
              <a:path w="286042" h="144632" extrusionOk="0">
                <a:moveTo>
                  <a:pt x="37439" y="0"/>
                </a:moveTo>
                <a:lnTo>
                  <a:pt x="17749" y="12622"/>
                </a:lnTo>
                <a:lnTo>
                  <a:pt x="22089" y="13453"/>
                </a:lnTo>
                <a:lnTo>
                  <a:pt x="7739" y="22089"/>
                </a:lnTo>
                <a:lnTo>
                  <a:pt x="11526" y="23493"/>
                </a:lnTo>
                <a:cubicBezTo>
                  <a:pt x="10540" y="24390"/>
                  <a:pt x="961" y="28857"/>
                  <a:pt x="0" y="29740"/>
                </a:cubicBezTo>
                <a:lnTo>
                  <a:pt x="995" y="144631"/>
                </a:lnTo>
                <a:lnTo>
                  <a:pt x="285649" y="144631"/>
                </a:lnTo>
                <a:cubicBezTo>
                  <a:pt x="286041" y="139524"/>
                  <a:pt x="285051" y="9083"/>
                  <a:pt x="285051" y="9083"/>
                </a:cubicBezTo>
                <a:lnTo>
                  <a:pt x="272215" y="79341"/>
                </a:lnTo>
                <a:lnTo>
                  <a:pt x="261855" y="67728"/>
                </a:lnTo>
                <a:lnTo>
                  <a:pt x="265044" y="67709"/>
                </a:lnTo>
                <a:lnTo>
                  <a:pt x="247630" y="45727"/>
                </a:lnTo>
                <a:lnTo>
                  <a:pt x="251500" y="45727"/>
                </a:lnTo>
                <a:lnTo>
                  <a:pt x="232833" y="15429"/>
                </a:lnTo>
                <a:lnTo>
                  <a:pt x="228983" y="55422"/>
                </a:lnTo>
                <a:lnTo>
                  <a:pt x="232217" y="53480"/>
                </a:lnTo>
                <a:lnTo>
                  <a:pt x="226682" y="79267"/>
                </a:lnTo>
                <a:lnTo>
                  <a:pt x="229212" y="78487"/>
                </a:lnTo>
                <a:lnTo>
                  <a:pt x="225862" y="87783"/>
                </a:lnTo>
                <a:lnTo>
                  <a:pt x="222517" y="83351"/>
                </a:lnTo>
                <a:lnTo>
                  <a:pt x="224027" y="83351"/>
                </a:lnTo>
                <a:lnTo>
                  <a:pt x="216171" y="68010"/>
                </a:lnTo>
                <a:lnTo>
                  <a:pt x="218701" y="68350"/>
                </a:lnTo>
                <a:lnTo>
                  <a:pt x="218701" y="68350"/>
                </a:lnTo>
                <a:lnTo>
                  <a:pt x="210608" y="50931"/>
                </a:lnTo>
                <a:lnTo>
                  <a:pt x="207706" y="71801"/>
                </a:lnTo>
                <a:lnTo>
                  <a:pt x="209895" y="70389"/>
                </a:lnTo>
                <a:lnTo>
                  <a:pt x="209895" y="70389"/>
                </a:lnTo>
                <a:lnTo>
                  <a:pt x="205545" y="87327"/>
                </a:lnTo>
                <a:lnTo>
                  <a:pt x="207473" y="86744"/>
                </a:lnTo>
                <a:lnTo>
                  <a:pt x="203254" y="103779"/>
                </a:lnTo>
                <a:lnTo>
                  <a:pt x="203186" y="104255"/>
                </a:lnTo>
                <a:lnTo>
                  <a:pt x="202637" y="101696"/>
                </a:lnTo>
                <a:lnTo>
                  <a:pt x="196807" y="82045"/>
                </a:lnTo>
                <a:lnTo>
                  <a:pt x="196807" y="82045"/>
                </a:lnTo>
                <a:cubicBezTo>
                  <a:pt x="196807" y="82045"/>
                  <a:pt x="197889" y="82511"/>
                  <a:pt x="198578" y="82798"/>
                </a:cubicBezTo>
                <a:lnTo>
                  <a:pt x="197204" y="76394"/>
                </a:lnTo>
                <a:cubicBezTo>
                  <a:pt x="195112" y="69141"/>
                  <a:pt x="192068" y="58514"/>
                  <a:pt x="192068" y="58514"/>
                </a:cubicBezTo>
                <a:lnTo>
                  <a:pt x="192068" y="58514"/>
                </a:lnTo>
                <a:lnTo>
                  <a:pt x="193428" y="58796"/>
                </a:lnTo>
                <a:lnTo>
                  <a:pt x="188345" y="35109"/>
                </a:lnTo>
                <a:lnTo>
                  <a:pt x="183693" y="60125"/>
                </a:lnTo>
                <a:lnTo>
                  <a:pt x="185243" y="59635"/>
                </a:lnTo>
                <a:lnTo>
                  <a:pt x="182694" y="65496"/>
                </a:lnTo>
                <a:lnTo>
                  <a:pt x="175149" y="106076"/>
                </a:lnTo>
                <a:lnTo>
                  <a:pt x="162120" y="54994"/>
                </a:lnTo>
                <a:lnTo>
                  <a:pt x="139278" y="109988"/>
                </a:lnTo>
                <a:lnTo>
                  <a:pt x="135947" y="64262"/>
                </a:lnTo>
                <a:lnTo>
                  <a:pt x="139758" y="63276"/>
                </a:lnTo>
                <a:lnTo>
                  <a:pt x="137676" y="53159"/>
                </a:lnTo>
                <a:lnTo>
                  <a:pt x="137676" y="53159"/>
                </a:lnTo>
                <a:lnTo>
                  <a:pt x="139366" y="54159"/>
                </a:lnTo>
                <a:lnTo>
                  <a:pt x="135894" y="38745"/>
                </a:lnTo>
                <a:lnTo>
                  <a:pt x="136982" y="39328"/>
                </a:lnTo>
                <a:lnTo>
                  <a:pt x="132875" y="22030"/>
                </a:lnTo>
                <a:lnTo>
                  <a:pt x="128427" y="39973"/>
                </a:lnTo>
                <a:lnTo>
                  <a:pt x="130350" y="39332"/>
                </a:lnTo>
                <a:lnTo>
                  <a:pt x="130350" y="39332"/>
                </a:lnTo>
                <a:lnTo>
                  <a:pt x="127952" y="46309"/>
                </a:lnTo>
                <a:lnTo>
                  <a:pt x="124752" y="54810"/>
                </a:lnTo>
                <a:lnTo>
                  <a:pt x="124752" y="54810"/>
                </a:lnTo>
                <a:lnTo>
                  <a:pt x="126379" y="54606"/>
                </a:lnTo>
                <a:lnTo>
                  <a:pt x="123117" y="61422"/>
                </a:lnTo>
                <a:lnTo>
                  <a:pt x="110421" y="112697"/>
                </a:lnTo>
                <a:lnTo>
                  <a:pt x="108950" y="55819"/>
                </a:lnTo>
                <a:lnTo>
                  <a:pt x="78259" y="100148"/>
                </a:lnTo>
                <a:lnTo>
                  <a:pt x="88342" y="26682"/>
                </a:lnTo>
                <a:lnTo>
                  <a:pt x="49397" y="95935"/>
                </a:lnTo>
                <a:lnTo>
                  <a:pt x="49397" y="95935"/>
                </a:lnTo>
                <a:lnTo>
                  <a:pt x="55582" y="62675"/>
                </a:lnTo>
                <a:lnTo>
                  <a:pt x="25895" y="81976"/>
                </a:lnTo>
                <a:lnTo>
                  <a:pt x="37114" y="54756"/>
                </a:lnTo>
                <a:lnTo>
                  <a:pt x="41076" y="55922"/>
                </a:lnTo>
                <a:lnTo>
                  <a:pt x="42989" y="45606"/>
                </a:lnTo>
                <a:lnTo>
                  <a:pt x="44504" y="47470"/>
                </a:lnTo>
                <a:lnTo>
                  <a:pt x="45868" y="35803"/>
                </a:lnTo>
                <a:lnTo>
                  <a:pt x="47009" y="37206"/>
                </a:lnTo>
                <a:lnTo>
                  <a:pt x="49664" y="24308"/>
                </a:lnTo>
                <a:lnTo>
                  <a:pt x="49552" y="24390"/>
                </a:lnTo>
                <a:lnTo>
                  <a:pt x="38313" y="32716"/>
                </a:lnTo>
                <a:lnTo>
                  <a:pt x="40702" y="33085"/>
                </a:lnTo>
                <a:lnTo>
                  <a:pt x="29677" y="40318"/>
                </a:lnTo>
                <a:lnTo>
                  <a:pt x="32469" y="40979"/>
                </a:lnTo>
                <a:lnTo>
                  <a:pt x="21268" y="50101"/>
                </a:lnTo>
                <a:lnTo>
                  <a:pt x="22312" y="50407"/>
                </a:lnTo>
                <a:cubicBezTo>
                  <a:pt x="19677" y="52800"/>
                  <a:pt x="17069" y="55111"/>
                  <a:pt x="14608" y="57213"/>
                </a:cubicBezTo>
                <a:lnTo>
                  <a:pt x="17084" y="51008"/>
                </a:lnTo>
                <a:lnTo>
                  <a:pt x="18530" y="51129"/>
                </a:lnTo>
                <a:lnTo>
                  <a:pt x="24672" y="31992"/>
                </a:lnTo>
                <a:lnTo>
                  <a:pt x="26327" y="35178"/>
                </a:lnTo>
                <a:lnTo>
                  <a:pt x="29673" y="19467"/>
                </a:lnTo>
                <a:lnTo>
                  <a:pt x="31546" y="23307"/>
                </a:lnTo>
                <a:lnTo>
                  <a:pt x="37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282850" y="346600"/>
            <a:ext cx="8731325" cy="3491050"/>
            <a:chOff x="282850" y="346600"/>
            <a:chExt cx="8731325" cy="3491050"/>
          </a:xfrm>
        </p:grpSpPr>
        <p:sp>
          <p:nvSpPr>
            <p:cNvPr id="11" name="Google Shape;11;p2"/>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14950" y="27230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06700" y="8495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386525" y="29981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05850" y="14873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696650"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47100" y="17939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96225" y="10240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672225" y="16492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187975" y="3755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txBox="1">
            <a:spLocks noGrp="1"/>
          </p:cNvSpPr>
          <p:nvPr>
            <p:ph type="ctrTitle"/>
          </p:nvPr>
        </p:nvSpPr>
        <p:spPr>
          <a:xfrm>
            <a:off x="2625300" y="1854825"/>
            <a:ext cx="3893400" cy="58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800">
                <a:latin typeface="Bahiana"/>
                <a:ea typeface="Bahiana"/>
                <a:cs typeface="Bahiana"/>
                <a:sym typeface="Bahian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4" name="Google Shape;34;p2"/>
          <p:cNvSpPr txBox="1">
            <a:spLocks noGrp="1"/>
          </p:cNvSpPr>
          <p:nvPr>
            <p:ph type="subTitle" idx="1"/>
          </p:nvPr>
        </p:nvSpPr>
        <p:spPr>
          <a:xfrm>
            <a:off x="2757450" y="2366819"/>
            <a:ext cx="3629100" cy="33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TITLE_1_1_1_1">
    <p:spTree>
      <p:nvGrpSpPr>
        <p:cNvPr id="1" name="Shape 7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720000" y="53950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body" idx="1"/>
          </p:nvPr>
        </p:nvSpPr>
        <p:spPr>
          <a:xfrm>
            <a:off x="713225" y="1183025"/>
            <a:ext cx="7710900" cy="34164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SzPts val="1000"/>
              <a:buFont typeface="Roboto Condensed"/>
              <a:buAutoNum type="arabicPeriod"/>
              <a:defRPr sz="1300">
                <a:latin typeface="Dosis"/>
                <a:ea typeface="Dosis"/>
                <a:cs typeface="Dosis"/>
                <a:sym typeface="Dosis"/>
              </a:defRPr>
            </a:lvl1pPr>
            <a:lvl2pPr marL="914400" lvl="1" indent="-317500">
              <a:spcBef>
                <a:spcPts val="1600"/>
              </a:spcBef>
              <a:spcAft>
                <a:spcPts val="0"/>
              </a:spcAft>
              <a:buSzPts val="1400"/>
              <a:buFont typeface="Josefin Slab SemiBold"/>
              <a:buAutoNum type="alphaLcPeriod"/>
              <a:defRPr/>
            </a:lvl2pPr>
            <a:lvl3pPr marL="1371600" lvl="2" indent="-317500">
              <a:spcBef>
                <a:spcPts val="1600"/>
              </a:spcBef>
              <a:spcAft>
                <a:spcPts val="0"/>
              </a:spcAft>
              <a:buSzPts val="1400"/>
              <a:buFont typeface="Josefin Slab SemiBold"/>
              <a:buAutoNum type="romanLcPeriod"/>
              <a:defRPr/>
            </a:lvl3pPr>
            <a:lvl4pPr marL="1828800" lvl="3" indent="-317500">
              <a:spcBef>
                <a:spcPts val="1600"/>
              </a:spcBef>
              <a:spcAft>
                <a:spcPts val="0"/>
              </a:spcAft>
              <a:buSzPts val="1400"/>
              <a:buFont typeface="Josefin Slab SemiBold"/>
              <a:buAutoNum type="arabicPeriod"/>
              <a:defRPr/>
            </a:lvl4pPr>
            <a:lvl5pPr marL="2286000" lvl="4" indent="-317500">
              <a:spcBef>
                <a:spcPts val="1600"/>
              </a:spcBef>
              <a:spcAft>
                <a:spcPts val="0"/>
              </a:spcAft>
              <a:buSzPts val="1400"/>
              <a:buFont typeface="Josefin Slab SemiBold"/>
              <a:buAutoNum type="alphaLcPeriod"/>
              <a:defRPr/>
            </a:lvl5pPr>
            <a:lvl6pPr marL="2743200" lvl="5" indent="-317500">
              <a:spcBef>
                <a:spcPts val="1600"/>
              </a:spcBef>
              <a:spcAft>
                <a:spcPts val="0"/>
              </a:spcAft>
              <a:buSzPts val="1400"/>
              <a:buFont typeface="Josefin Slab SemiBold"/>
              <a:buAutoNum type="romanLcPeriod"/>
              <a:defRPr/>
            </a:lvl6pPr>
            <a:lvl7pPr marL="3200400" lvl="6" indent="-317500">
              <a:spcBef>
                <a:spcPts val="1600"/>
              </a:spcBef>
              <a:spcAft>
                <a:spcPts val="0"/>
              </a:spcAft>
              <a:buSzPts val="1400"/>
              <a:buFont typeface="Josefin Slab SemiBold"/>
              <a:buAutoNum type="arabicPeriod"/>
              <a:defRPr/>
            </a:lvl7pPr>
            <a:lvl8pPr marL="3657600" lvl="7" indent="-317500">
              <a:spcBef>
                <a:spcPts val="1600"/>
              </a:spcBef>
              <a:spcAft>
                <a:spcPts val="0"/>
              </a:spcAft>
              <a:buSzPts val="1400"/>
              <a:buFont typeface="Josefin Slab SemiBold"/>
              <a:buAutoNum type="alphaLcPeriod"/>
              <a:defRPr/>
            </a:lvl8pPr>
            <a:lvl9pPr marL="4114800" lvl="8" indent="-317500">
              <a:spcBef>
                <a:spcPts val="1600"/>
              </a:spcBef>
              <a:spcAft>
                <a:spcPts val="1600"/>
              </a:spcAft>
              <a:buSzPts val="1400"/>
              <a:buFont typeface="Josefin Slab SemiBold"/>
              <a:buAutoNum type="romanLcPeriod"/>
              <a:defRPr/>
            </a:lvl9pPr>
          </a:lstStyle>
          <a:p>
            <a:endParaRPr/>
          </a:p>
        </p:txBody>
      </p:sp>
      <p:grpSp>
        <p:nvGrpSpPr>
          <p:cNvPr id="73" name="Google Shape;73;p4"/>
          <p:cNvGrpSpPr/>
          <p:nvPr/>
        </p:nvGrpSpPr>
        <p:grpSpPr>
          <a:xfrm>
            <a:off x="282850" y="93575"/>
            <a:ext cx="8731325" cy="4857400"/>
            <a:chOff x="282850" y="93575"/>
            <a:chExt cx="8731325" cy="4857400"/>
          </a:xfrm>
        </p:grpSpPr>
        <p:sp>
          <p:nvSpPr>
            <p:cNvPr id="74" name="Google Shape;74;p4"/>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827500" y="48690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531050" y="47420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8500550" y="42117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897625" y="4760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28450" y="45429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173475" y="935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83350" y="4678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720000" y="53950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5"/>
          <p:cNvSpPr txBox="1">
            <a:spLocks noGrp="1"/>
          </p:cNvSpPr>
          <p:nvPr>
            <p:ph type="subTitle" idx="1"/>
          </p:nvPr>
        </p:nvSpPr>
        <p:spPr>
          <a:xfrm>
            <a:off x="1128025" y="3065212"/>
            <a:ext cx="29079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6" name="Google Shape;96;p5"/>
          <p:cNvSpPr txBox="1">
            <a:spLocks noGrp="1"/>
          </p:cNvSpPr>
          <p:nvPr>
            <p:ph type="subTitle" idx="2"/>
          </p:nvPr>
        </p:nvSpPr>
        <p:spPr>
          <a:xfrm>
            <a:off x="5101325" y="3065212"/>
            <a:ext cx="29079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7" name="Google Shape;97;p5"/>
          <p:cNvSpPr txBox="1">
            <a:spLocks noGrp="1"/>
          </p:cNvSpPr>
          <p:nvPr>
            <p:ph type="subTitle" idx="3"/>
          </p:nvPr>
        </p:nvSpPr>
        <p:spPr>
          <a:xfrm>
            <a:off x="1128150" y="2572200"/>
            <a:ext cx="29079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Bahiana"/>
              <a:buNone/>
              <a:defRPr sz="2400">
                <a:solidFill>
                  <a:schemeClr val="dk2"/>
                </a:solidFill>
                <a:latin typeface="Bahiana"/>
                <a:ea typeface="Bahiana"/>
                <a:cs typeface="Bahiana"/>
                <a:sym typeface="Bahiana"/>
              </a:defRPr>
            </a:lvl1pPr>
            <a:lvl2pPr lvl="1" algn="ctr" rtl="0">
              <a:lnSpc>
                <a:spcPct val="100000"/>
              </a:lnSpc>
              <a:spcBef>
                <a:spcPts val="0"/>
              </a:spcBef>
              <a:spcAft>
                <a:spcPts val="0"/>
              </a:spcAft>
              <a:buSzPts val="1800"/>
              <a:buFont typeface="Bahiana"/>
              <a:buNone/>
              <a:defRPr sz="1800">
                <a:latin typeface="Bahiana"/>
                <a:ea typeface="Bahiana"/>
                <a:cs typeface="Bahiana"/>
                <a:sym typeface="Bahiana"/>
              </a:defRPr>
            </a:lvl2pPr>
            <a:lvl3pPr lvl="2" algn="ctr" rtl="0">
              <a:lnSpc>
                <a:spcPct val="100000"/>
              </a:lnSpc>
              <a:spcBef>
                <a:spcPts val="0"/>
              </a:spcBef>
              <a:spcAft>
                <a:spcPts val="0"/>
              </a:spcAft>
              <a:buSzPts val="1800"/>
              <a:buFont typeface="Bahiana"/>
              <a:buNone/>
              <a:defRPr sz="1800">
                <a:latin typeface="Bahiana"/>
                <a:ea typeface="Bahiana"/>
                <a:cs typeface="Bahiana"/>
                <a:sym typeface="Bahiana"/>
              </a:defRPr>
            </a:lvl3pPr>
            <a:lvl4pPr lvl="3" algn="ctr" rtl="0">
              <a:lnSpc>
                <a:spcPct val="100000"/>
              </a:lnSpc>
              <a:spcBef>
                <a:spcPts val="0"/>
              </a:spcBef>
              <a:spcAft>
                <a:spcPts val="0"/>
              </a:spcAft>
              <a:buSzPts val="1800"/>
              <a:buFont typeface="Bahiana"/>
              <a:buNone/>
              <a:defRPr sz="1800">
                <a:latin typeface="Bahiana"/>
                <a:ea typeface="Bahiana"/>
                <a:cs typeface="Bahiana"/>
                <a:sym typeface="Bahiana"/>
              </a:defRPr>
            </a:lvl4pPr>
            <a:lvl5pPr lvl="4" algn="ctr" rtl="0">
              <a:lnSpc>
                <a:spcPct val="100000"/>
              </a:lnSpc>
              <a:spcBef>
                <a:spcPts val="0"/>
              </a:spcBef>
              <a:spcAft>
                <a:spcPts val="0"/>
              </a:spcAft>
              <a:buSzPts val="1800"/>
              <a:buFont typeface="Bahiana"/>
              <a:buNone/>
              <a:defRPr sz="1800">
                <a:latin typeface="Bahiana"/>
                <a:ea typeface="Bahiana"/>
                <a:cs typeface="Bahiana"/>
                <a:sym typeface="Bahiana"/>
              </a:defRPr>
            </a:lvl5pPr>
            <a:lvl6pPr lvl="5" algn="ctr" rtl="0">
              <a:lnSpc>
                <a:spcPct val="100000"/>
              </a:lnSpc>
              <a:spcBef>
                <a:spcPts val="0"/>
              </a:spcBef>
              <a:spcAft>
                <a:spcPts val="0"/>
              </a:spcAft>
              <a:buSzPts val="1800"/>
              <a:buFont typeface="Bahiana"/>
              <a:buNone/>
              <a:defRPr sz="1800">
                <a:latin typeface="Bahiana"/>
                <a:ea typeface="Bahiana"/>
                <a:cs typeface="Bahiana"/>
                <a:sym typeface="Bahiana"/>
              </a:defRPr>
            </a:lvl6pPr>
            <a:lvl7pPr lvl="6" algn="ctr" rtl="0">
              <a:lnSpc>
                <a:spcPct val="100000"/>
              </a:lnSpc>
              <a:spcBef>
                <a:spcPts val="0"/>
              </a:spcBef>
              <a:spcAft>
                <a:spcPts val="0"/>
              </a:spcAft>
              <a:buSzPts val="1800"/>
              <a:buFont typeface="Bahiana"/>
              <a:buNone/>
              <a:defRPr sz="1800">
                <a:latin typeface="Bahiana"/>
                <a:ea typeface="Bahiana"/>
                <a:cs typeface="Bahiana"/>
                <a:sym typeface="Bahiana"/>
              </a:defRPr>
            </a:lvl7pPr>
            <a:lvl8pPr lvl="7" algn="ctr" rtl="0">
              <a:lnSpc>
                <a:spcPct val="100000"/>
              </a:lnSpc>
              <a:spcBef>
                <a:spcPts val="0"/>
              </a:spcBef>
              <a:spcAft>
                <a:spcPts val="0"/>
              </a:spcAft>
              <a:buSzPts val="1800"/>
              <a:buFont typeface="Bahiana"/>
              <a:buNone/>
              <a:defRPr sz="1800">
                <a:latin typeface="Bahiana"/>
                <a:ea typeface="Bahiana"/>
                <a:cs typeface="Bahiana"/>
                <a:sym typeface="Bahiana"/>
              </a:defRPr>
            </a:lvl8pPr>
            <a:lvl9pPr lvl="8" algn="ctr" rtl="0">
              <a:lnSpc>
                <a:spcPct val="100000"/>
              </a:lnSpc>
              <a:spcBef>
                <a:spcPts val="0"/>
              </a:spcBef>
              <a:spcAft>
                <a:spcPts val="0"/>
              </a:spcAft>
              <a:buSzPts val="1800"/>
              <a:buFont typeface="Bahiana"/>
              <a:buNone/>
              <a:defRPr sz="1800">
                <a:latin typeface="Bahiana"/>
                <a:ea typeface="Bahiana"/>
                <a:cs typeface="Bahiana"/>
                <a:sym typeface="Bahiana"/>
              </a:defRPr>
            </a:lvl9pPr>
          </a:lstStyle>
          <a:p>
            <a:endParaRPr/>
          </a:p>
        </p:txBody>
      </p:sp>
      <p:sp>
        <p:nvSpPr>
          <p:cNvPr id="98" name="Google Shape;98;p5"/>
          <p:cNvSpPr txBox="1">
            <a:spLocks noGrp="1"/>
          </p:cNvSpPr>
          <p:nvPr>
            <p:ph type="subTitle" idx="4"/>
          </p:nvPr>
        </p:nvSpPr>
        <p:spPr>
          <a:xfrm>
            <a:off x="5101325" y="2572200"/>
            <a:ext cx="2907900" cy="46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Bahiana"/>
              <a:buNone/>
              <a:defRPr sz="2400">
                <a:solidFill>
                  <a:schemeClr val="dk2"/>
                </a:solidFill>
                <a:latin typeface="Bahiana"/>
                <a:ea typeface="Bahiana"/>
                <a:cs typeface="Bahiana"/>
                <a:sym typeface="Bahiana"/>
              </a:defRPr>
            </a:lvl1pPr>
            <a:lvl2pPr lvl="1" algn="ctr" rtl="0">
              <a:lnSpc>
                <a:spcPct val="100000"/>
              </a:lnSpc>
              <a:spcBef>
                <a:spcPts val="0"/>
              </a:spcBef>
              <a:spcAft>
                <a:spcPts val="0"/>
              </a:spcAft>
              <a:buSzPts val="1800"/>
              <a:buFont typeface="Bahiana"/>
              <a:buNone/>
              <a:defRPr sz="1800">
                <a:latin typeface="Bahiana"/>
                <a:ea typeface="Bahiana"/>
                <a:cs typeface="Bahiana"/>
                <a:sym typeface="Bahiana"/>
              </a:defRPr>
            </a:lvl2pPr>
            <a:lvl3pPr lvl="2" algn="ctr" rtl="0">
              <a:lnSpc>
                <a:spcPct val="100000"/>
              </a:lnSpc>
              <a:spcBef>
                <a:spcPts val="0"/>
              </a:spcBef>
              <a:spcAft>
                <a:spcPts val="0"/>
              </a:spcAft>
              <a:buSzPts val="1800"/>
              <a:buFont typeface="Bahiana"/>
              <a:buNone/>
              <a:defRPr sz="1800">
                <a:latin typeface="Bahiana"/>
                <a:ea typeface="Bahiana"/>
                <a:cs typeface="Bahiana"/>
                <a:sym typeface="Bahiana"/>
              </a:defRPr>
            </a:lvl3pPr>
            <a:lvl4pPr lvl="3" algn="ctr" rtl="0">
              <a:lnSpc>
                <a:spcPct val="100000"/>
              </a:lnSpc>
              <a:spcBef>
                <a:spcPts val="0"/>
              </a:spcBef>
              <a:spcAft>
                <a:spcPts val="0"/>
              </a:spcAft>
              <a:buSzPts val="1800"/>
              <a:buFont typeface="Bahiana"/>
              <a:buNone/>
              <a:defRPr sz="1800">
                <a:latin typeface="Bahiana"/>
                <a:ea typeface="Bahiana"/>
                <a:cs typeface="Bahiana"/>
                <a:sym typeface="Bahiana"/>
              </a:defRPr>
            </a:lvl4pPr>
            <a:lvl5pPr lvl="4" algn="ctr" rtl="0">
              <a:lnSpc>
                <a:spcPct val="100000"/>
              </a:lnSpc>
              <a:spcBef>
                <a:spcPts val="0"/>
              </a:spcBef>
              <a:spcAft>
                <a:spcPts val="0"/>
              </a:spcAft>
              <a:buSzPts val="1800"/>
              <a:buFont typeface="Bahiana"/>
              <a:buNone/>
              <a:defRPr sz="1800">
                <a:latin typeface="Bahiana"/>
                <a:ea typeface="Bahiana"/>
                <a:cs typeface="Bahiana"/>
                <a:sym typeface="Bahiana"/>
              </a:defRPr>
            </a:lvl5pPr>
            <a:lvl6pPr lvl="5" algn="ctr" rtl="0">
              <a:lnSpc>
                <a:spcPct val="100000"/>
              </a:lnSpc>
              <a:spcBef>
                <a:spcPts val="0"/>
              </a:spcBef>
              <a:spcAft>
                <a:spcPts val="0"/>
              </a:spcAft>
              <a:buSzPts val="1800"/>
              <a:buFont typeface="Bahiana"/>
              <a:buNone/>
              <a:defRPr sz="1800">
                <a:latin typeface="Bahiana"/>
                <a:ea typeface="Bahiana"/>
                <a:cs typeface="Bahiana"/>
                <a:sym typeface="Bahiana"/>
              </a:defRPr>
            </a:lvl6pPr>
            <a:lvl7pPr lvl="6" algn="ctr" rtl="0">
              <a:lnSpc>
                <a:spcPct val="100000"/>
              </a:lnSpc>
              <a:spcBef>
                <a:spcPts val="0"/>
              </a:spcBef>
              <a:spcAft>
                <a:spcPts val="0"/>
              </a:spcAft>
              <a:buSzPts val="1800"/>
              <a:buFont typeface="Bahiana"/>
              <a:buNone/>
              <a:defRPr sz="1800">
                <a:latin typeface="Bahiana"/>
                <a:ea typeface="Bahiana"/>
                <a:cs typeface="Bahiana"/>
                <a:sym typeface="Bahiana"/>
              </a:defRPr>
            </a:lvl7pPr>
            <a:lvl8pPr lvl="7" algn="ctr" rtl="0">
              <a:lnSpc>
                <a:spcPct val="100000"/>
              </a:lnSpc>
              <a:spcBef>
                <a:spcPts val="0"/>
              </a:spcBef>
              <a:spcAft>
                <a:spcPts val="0"/>
              </a:spcAft>
              <a:buSzPts val="1800"/>
              <a:buFont typeface="Bahiana"/>
              <a:buNone/>
              <a:defRPr sz="1800">
                <a:latin typeface="Bahiana"/>
                <a:ea typeface="Bahiana"/>
                <a:cs typeface="Bahiana"/>
                <a:sym typeface="Bahiana"/>
              </a:defRPr>
            </a:lvl8pPr>
            <a:lvl9pPr lvl="8" algn="ctr" rtl="0">
              <a:lnSpc>
                <a:spcPct val="100000"/>
              </a:lnSpc>
              <a:spcBef>
                <a:spcPts val="0"/>
              </a:spcBef>
              <a:spcAft>
                <a:spcPts val="0"/>
              </a:spcAft>
              <a:buSzPts val="1800"/>
              <a:buFont typeface="Bahiana"/>
              <a:buNone/>
              <a:defRPr sz="1800">
                <a:latin typeface="Bahiana"/>
                <a:ea typeface="Bahiana"/>
                <a:cs typeface="Bahiana"/>
                <a:sym typeface="Bahiana"/>
              </a:defRPr>
            </a:lvl9pPr>
          </a:lstStyle>
          <a:p>
            <a:endParaRPr/>
          </a:p>
        </p:txBody>
      </p:sp>
      <p:sp>
        <p:nvSpPr>
          <p:cNvPr id="99" name="Google Shape;99;p5"/>
          <p:cNvSpPr/>
          <p:nvPr/>
        </p:nvSpPr>
        <p:spPr>
          <a:xfrm>
            <a:off x="0" y="4216450"/>
            <a:ext cx="9144000" cy="93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5"/>
          <p:cNvGrpSpPr/>
          <p:nvPr/>
        </p:nvGrpSpPr>
        <p:grpSpPr>
          <a:xfrm>
            <a:off x="282850" y="93575"/>
            <a:ext cx="8731325" cy="4857400"/>
            <a:chOff x="282850" y="93575"/>
            <a:chExt cx="8731325" cy="4857400"/>
          </a:xfrm>
        </p:grpSpPr>
        <p:grpSp>
          <p:nvGrpSpPr>
            <p:cNvPr id="101" name="Google Shape;101;p5"/>
            <p:cNvGrpSpPr/>
            <p:nvPr/>
          </p:nvGrpSpPr>
          <p:grpSpPr>
            <a:xfrm>
              <a:off x="282850" y="93575"/>
              <a:ext cx="8731325" cy="4857400"/>
              <a:chOff x="282850" y="93575"/>
              <a:chExt cx="8731325" cy="4857400"/>
            </a:xfrm>
          </p:grpSpPr>
          <p:sp>
            <p:nvSpPr>
              <p:cNvPr id="102" name="Google Shape;102;p5"/>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6252600" y="45243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827500" y="48690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531050" y="47420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500550" y="42117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7897625" y="4760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28450" y="45429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173475" y="935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218175" y="4403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83350" y="4678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p:nvPr/>
          </p:nvSpPr>
          <p:spPr>
            <a:xfrm>
              <a:off x="4267275" y="11393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3371938" y="18220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790788" y="1476738"/>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7477213" y="29784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267663" y="1822013"/>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3543388" y="4381863"/>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8"/>
          <p:cNvSpPr/>
          <p:nvPr/>
        </p:nvSpPr>
        <p:spPr>
          <a:xfrm>
            <a:off x="0" y="4216450"/>
            <a:ext cx="9144000" cy="93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8"/>
          <p:cNvGrpSpPr/>
          <p:nvPr/>
        </p:nvGrpSpPr>
        <p:grpSpPr>
          <a:xfrm>
            <a:off x="282850" y="93575"/>
            <a:ext cx="8731325" cy="4857400"/>
            <a:chOff x="282850" y="93575"/>
            <a:chExt cx="8731325" cy="4857400"/>
          </a:xfrm>
        </p:grpSpPr>
        <p:sp>
          <p:nvSpPr>
            <p:cNvPr id="190" name="Google Shape;190;p8"/>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6252600" y="45243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8827500" y="48690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4531050" y="47420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500550" y="42117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897625" y="4760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528450" y="45429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173475" y="935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2218175" y="4403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83350" y="4678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8"/>
          <p:cNvSpPr txBox="1">
            <a:spLocks noGrp="1"/>
          </p:cNvSpPr>
          <p:nvPr>
            <p:ph type="subTitle" idx="1"/>
          </p:nvPr>
        </p:nvSpPr>
        <p:spPr>
          <a:xfrm>
            <a:off x="3298500" y="3507675"/>
            <a:ext cx="25470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11" name="Google Shape;211;p8"/>
          <p:cNvSpPr txBox="1">
            <a:spLocks noGrp="1"/>
          </p:cNvSpPr>
          <p:nvPr>
            <p:ph type="ctrTitle"/>
          </p:nvPr>
        </p:nvSpPr>
        <p:spPr>
          <a:xfrm>
            <a:off x="2761200" y="981375"/>
            <a:ext cx="3621600" cy="252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000">
                <a:solidFill>
                  <a:schemeClr val="dk2"/>
                </a:solidFill>
                <a:latin typeface="Bahiana"/>
                <a:ea typeface="Bahiana"/>
                <a:cs typeface="Bahiana"/>
                <a:sym typeface="Bahian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2"/>
        <p:cNvGrpSpPr/>
        <p:nvPr/>
      </p:nvGrpSpPr>
      <p:grpSpPr>
        <a:xfrm>
          <a:off x="0" y="0"/>
          <a:ext cx="0" cy="0"/>
          <a:chOff x="0" y="0"/>
          <a:chExt cx="0" cy="0"/>
        </a:xfrm>
      </p:grpSpPr>
      <p:sp>
        <p:nvSpPr>
          <p:cNvPr id="213" name="Google Shape;213;p9"/>
          <p:cNvSpPr/>
          <p:nvPr/>
        </p:nvSpPr>
        <p:spPr>
          <a:xfrm>
            <a:off x="0" y="4216450"/>
            <a:ext cx="9144000" cy="93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9"/>
          <p:cNvGrpSpPr/>
          <p:nvPr/>
        </p:nvGrpSpPr>
        <p:grpSpPr>
          <a:xfrm>
            <a:off x="282850" y="93575"/>
            <a:ext cx="8731325" cy="4857400"/>
            <a:chOff x="282850" y="93575"/>
            <a:chExt cx="8731325" cy="4857400"/>
          </a:xfrm>
        </p:grpSpPr>
        <p:sp>
          <p:nvSpPr>
            <p:cNvPr id="215" name="Google Shape;215;p9"/>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252600" y="45243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827500" y="48690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531050" y="47420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8500550" y="42117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897625" y="4760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450" y="45429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173475" y="935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83350" y="4678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9"/>
          <p:cNvSpPr txBox="1">
            <a:spLocks noGrp="1"/>
          </p:cNvSpPr>
          <p:nvPr>
            <p:ph type="title"/>
          </p:nvPr>
        </p:nvSpPr>
        <p:spPr>
          <a:xfrm>
            <a:off x="5162775" y="1628688"/>
            <a:ext cx="3261300" cy="146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9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9"/>
          <p:cNvSpPr txBox="1">
            <a:spLocks noGrp="1"/>
          </p:cNvSpPr>
          <p:nvPr>
            <p:ph type="subTitle" idx="1"/>
          </p:nvPr>
        </p:nvSpPr>
        <p:spPr>
          <a:xfrm>
            <a:off x="5162775" y="2935213"/>
            <a:ext cx="3261300" cy="57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BLANK_1">
    <p:spTree>
      <p:nvGrpSpPr>
        <p:cNvPr id="1" name="Shape 324"/>
        <p:cNvGrpSpPr/>
        <p:nvPr/>
      </p:nvGrpSpPr>
      <p:grpSpPr>
        <a:xfrm>
          <a:off x="0" y="0"/>
          <a:ext cx="0" cy="0"/>
          <a:chOff x="0" y="0"/>
          <a:chExt cx="0" cy="0"/>
        </a:xfrm>
      </p:grpSpPr>
      <p:sp>
        <p:nvSpPr>
          <p:cNvPr id="325" name="Google Shape;325;p14"/>
          <p:cNvSpPr txBox="1">
            <a:spLocks noGrp="1"/>
          </p:cNvSpPr>
          <p:nvPr>
            <p:ph type="subTitle" idx="1"/>
          </p:nvPr>
        </p:nvSpPr>
        <p:spPr>
          <a:xfrm>
            <a:off x="4903400" y="2121550"/>
            <a:ext cx="19053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26" name="Google Shape;326;p14"/>
          <p:cNvSpPr txBox="1">
            <a:spLocks noGrp="1"/>
          </p:cNvSpPr>
          <p:nvPr>
            <p:ph type="subTitle" idx="2"/>
          </p:nvPr>
        </p:nvSpPr>
        <p:spPr>
          <a:xfrm>
            <a:off x="2345713" y="2121550"/>
            <a:ext cx="19053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27" name="Google Shape;327;p14"/>
          <p:cNvSpPr txBox="1">
            <a:spLocks noGrp="1"/>
          </p:cNvSpPr>
          <p:nvPr>
            <p:ph type="subTitle" idx="3"/>
          </p:nvPr>
        </p:nvSpPr>
        <p:spPr>
          <a:xfrm>
            <a:off x="6518689" y="3659875"/>
            <a:ext cx="19053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28" name="Google Shape;328;p14"/>
          <p:cNvSpPr txBox="1">
            <a:spLocks noGrp="1"/>
          </p:cNvSpPr>
          <p:nvPr>
            <p:ph type="subTitle" idx="4"/>
          </p:nvPr>
        </p:nvSpPr>
        <p:spPr>
          <a:xfrm>
            <a:off x="730363" y="3659875"/>
            <a:ext cx="19053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29" name="Google Shape;329;p14"/>
          <p:cNvSpPr txBox="1">
            <a:spLocks noGrp="1"/>
          </p:cNvSpPr>
          <p:nvPr>
            <p:ph type="ctrTitle"/>
          </p:nvPr>
        </p:nvSpPr>
        <p:spPr>
          <a:xfrm>
            <a:off x="2345574" y="1746900"/>
            <a:ext cx="19053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30" name="Google Shape;330;p14"/>
          <p:cNvSpPr txBox="1">
            <a:spLocks noGrp="1"/>
          </p:cNvSpPr>
          <p:nvPr>
            <p:ph type="ctrTitle" idx="5"/>
          </p:nvPr>
        </p:nvSpPr>
        <p:spPr>
          <a:xfrm>
            <a:off x="4903362" y="1746825"/>
            <a:ext cx="19053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31" name="Google Shape;331;p14"/>
          <p:cNvSpPr txBox="1">
            <a:spLocks noGrp="1"/>
          </p:cNvSpPr>
          <p:nvPr>
            <p:ph type="ctrTitle" idx="6"/>
          </p:nvPr>
        </p:nvSpPr>
        <p:spPr>
          <a:xfrm>
            <a:off x="730263" y="3285225"/>
            <a:ext cx="19053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32" name="Google Shape;332;p14"/>
          <p:cNvSpPr/>
          <p:nvPr/>
        </p:nvSpPr>
        <p:spPr>
          <a:xfrm>
            <a:off x="0" y="4216450"/>
            <a:ext cx="9144000" cy="93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txBox="1">
            <a:spLocks noGrp="1"/>
          </p:cNvSpPr>
          <p:nvPr>
            <p:ph type="ctrTitle" idx="7"/>
          </p:nvPr>
        </p:nvSpPr>
        <p:spPr>
          <a:xfrm>
            <a:off x="6518712" y="3285150"/>
            <a:ext cx="19053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34" name="Google Shape;334;p14"/>
          <p:cNvSpPr txBox="1">
            <a:spLocks noGrp="1"/>
          </p:cNvSpPr>
          <p:nvPr>
            <p:ph type="title" idx="8" hasCustomPrompt="1"/>
          </p:nvPr>
        </p:nvSpPr>
        <p:spPr>
          <a:xfrm>
            <a:off x="2335338" y="1305275"/>
            <a:ext cx="1905300" cy="25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rtl="0">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rtl="0">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rtl="0">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rtl="0">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rtl="0">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rtl="0">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rtl="0">
              <a:spcBef>
                <a:spcPts val="0"/>
              </a:spcBef>
              <a:spcAft>
                <a:spcPts val="0"/>
              </a:spcAft>
              <a:buSzPts val="3000"/>
              <a:buFont typeface="Oswald SemiBold"/>
              <a:buNone/>
              <a:defRPr sz="3000">
                <a:latin typeface="Oswald SemiBold"/>
                <a:ea typeface="Oswald SemiBold"/>
                <a:cs typeface="Oswald SemiBold"/>
                <a:sym typeface="Oswald SemiBold"/>
              </a:defRPr>
            </a:lvl9pPr>
          </a:lstStyle>
          <a:p>
            <a:r>
              <a:t>xx%</a:t>
            </a:r>
          </a:p>
        </p:txBody>
      </p:sp>
      <p:sp>
        <p:nvSpPr>
          <p:cNvPr id="335" name="Google Shape;335;p14"/>
          <p:cNvSpPr txBox="1">
            <a:spLocks noGrp="1"/>
          </p:cNvSpPr>
          <p:nvPr>
            <p:ph type="title" idx="9" hasCustomPrompt="1"/>
          </p:nvPr>
        </p:nvSpPr>
        <p:spPr>
          <a:xfrm>
            <a:off x="4893163" y="1305275"/>
            <a:ext cx="1905300" cy="25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rtl="0">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rtl="0">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rtl="0">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rtl="0">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rtl="0">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rtl="0">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rtl="0">
              <a:spcBef>
                <a:spcPts val="0"/>
              </a:spcBef>
              <a:spcAft>
                <a:spcPts val="0"/>
              </a:spcAft>
              <a:buSzPts val="3000"/>
              <a:buFont typeface="Oswald SemiBold"/>
              <a:buNone/>
              <a:defRPr sz="3000">
                <a:latin typeface="Oswald SemiBold"/>
                <a:ea typeface="Oswald SemiBold"/>
                <a:cs typeface="Oswald SemiBold"/>
                <a:sym typeface="Oswald SemiBold"/>
              </a:defRPr>
            </a:lvl9pPr>
          </a:lstStyle>
          <a:p>
            <a:r>
              <a:t>xx%</a:t>
            </a:r>
          </a:p>
        </p:txBody>
      </p:sp>
      <p:sp>
        <p:nvSpPr>
          <p:cNvPr id="336" name="Google Shape;336;p14"/>
          <p:cNvSpPr txBox="1">
            <a:spLocks noGrp="1"/>
          </p:cNvSpPr>
          <p:nvPr>
            <p:ph type="title" idx="13" hasCustomPrompt="1"/>
          </p:nvPr>
        </p:nvSpPr>
        <p:spPr>
          <a:xfrm>
            <a:off x="719989" y="2843600"/>
            <a:ext cx="1905300" cy="25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rtl="0">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rtl="0">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rtl="0">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rtl="0">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rtl="0">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rtl="0">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rtl="0">
              <a:spcBef>
                <a:spcPts val="0"/>
              </a:spcBef>
              <a:spcAft>
                <a:spcPts val="0"/>
              </a:spcAft>
              <a:buSzPts val="3000"/>
              <a:buFont typeface="Oswald SemiBold"/>
              <a:buNone/>
              <a:defRPr sz="3000">
                <a:latin typeface="Oswald SemiBold"/>
                <a:ea typeface="Oswald SemiBold"/>
                <a:cs typeface="Oswald SemiBold"/>
                <a:sym typeface="Oswald SemiBold"/>
              </a:defRPr>
            </a:lvl9pPr>
          </a:lstStyle>
          <a:p>
            <a:r>
              <a:t>xx%</a:t>
            </a:r>
          </a:p>
        </p:txBody>
      </p:sp>
      <p:sp>
        <p:nvSpPr>
          <p:cNvPr id="337" name="Google Shape;337;p14"/>
          <p:cNvSpPr txBox="1">
            <a:spLocks noGrp="1"/>
          </p:cNvSpPr>
          <p:nvPr>
            <p:ph type="title" idx="14" hasCustomPrompt="1"/>
          </p:nvPr>
        </p:nvSpPr>
        <p:spPr>
          <a:xfrm>
            <a:off x="6508513" y="2843600"/>
            <a:ext cx="1905300" cy="25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rtl="0">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rtl="0">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rtl="0">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rtl="0">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rtl="0">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rtl="0">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rtl="0">
              <a:spcBef>
                <a:spcPts val="0"/>
              </a:spcBef>
              <a:spcAft>
                <a:spcPts val="0"/>
              </a:spcAft>
              <a:buSzPts val="3000"/>
              <a:buFont typeface="Oswald SemiBold"/>
              <a:buNone/>
              <a:defRPr sz="3000">
                <a:latin typeface="Oswald SemiBold"/>
                <a:ea typeface="Oswald SemiBold"/>
                <a:cs typeface="Oswald SemiBold"/>
                <a:sym typeface="Oswald SemiBold"/>
              </a:defRPr>
            </a:lvl9pPr>
          </a:lstStyle>
          <a:p>
            <a:r>
              <a:t>xx%</a:t>
            </a:r>
          </a:p>
        </p:txBody>
      </p:sp>
      <p:sp>
        <p:nvSpPr>
          <p:cNvPr id="338" name="Google Shape;338;p14"/>
          <p:cNvSpPr txBox="1">
            <a:spLocks noGrp="1"/>
          </p:cNvSpPr>
          <p:nvPr>
            <p:ph type="subTitle" idx="15"/>
          </p:nvPr>
        </p:nvSpPr>
        <p:spPr>
          <a:xfrm>
            <a:off x="3624426" y="3659875"/>
            <a:ext cx="19053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solidFill>
                  <a:schemeClr val="dk2"/>
                </a:solidFill>
                <a:latin typeface="Dosis"/>
                <a:ea typeface="Dosis"/>
                <a:cs typeface="Dosis"/>
                <a:sym typeface="Dosis"/>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39" name="Google Shape;339;p14"/>
          <p:cNvSpPr txBox="1">
            <a:spLocks noGrp="1"/>
          </p:cNvSpPr>
          <p:nvPr>
            <p:ph type="ctrTitle" idx="16"/>
          </p:nvPr>
        </p:nvSpPr>
        <p:spPr>
          <a:xfrm>
            <a:off x="3624450" y="3285150"/>
            <a:ext cx="1905300" cy="3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0" name="Google Shape;340;p14"/>
          <p:cNvSpPr txBox="1">
            <a:spLocks noGrp="1"/>
          </p:cNvSpPr>
          <p:nvPr>
            <p:ph type="title" idx="17" hasCustomPrompt="1"/>
          </p:nvPr>
        </p:nvSpPr>
        <p:spPr>
          <a:xfrm>
            <a:off x="3614250" y="2843600"/>
            <a:ext cx="1905300" cy="25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rtl="0">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rtl="0">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rtl="0">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rtl="0">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rtl="0">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rtl="0">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rtl="0">
              <a:spcBef>
                <a:spcPts val="0"/>
              </a:spcBef>
              <a:spcAft>
                <a:spcPts val="0"/>
              </a:spcAft>
              <a:buSzPts val="3000"/>
              <a:buFont typeface="Oswald SemiBold"/>
              <a:buNone/>
              <a:defRPr sz="3000">
                <a:latin typeface="Oswald SemiBold"/>
                <a:ea typeface="Oswald SemiBold"/>
                <a:cs typeface="Oswald SemiBold"/>
                <a:sym typeface="Oswald SemiBold"/>
              </a:defRPr>
            </a:lvl9pPr>
          </a:lstStyle>
          <a:p>
            <a:r>
              <a:t>xx%</a:t>
            </a:r>
          </a:p>
        </p:txBody>
      </p:sp>
      <p:grpSp>
        <p:nvGrpSpPr>
          <p:cNvPr id="341" name="Google Shape;341;p14"/>
          <p:cNvGrpSpPr/>
          <p:nvPr/>
        </p:nvGrpSpPr>
        <p:grpSpPr>
          <a:xfrm>
            <a:off x="282850" y="93575"/>
            <a:ext cx="8731325" cy="4857400"/>
            <a:chOff x="282850" y="93575"/>
            <a:chExt cx="8731325" cy="4857400"/>
          </a:xfrm>
        </p:grpSpPr>
        <p:sp>
          <p:nvSpPr>
            <p:cNvPr id="342" name="Google Shape;342;p14"/>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6252600" y="45243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8827500" y="48690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531050" y="47420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8500550" y="42117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7897625" y="4760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528450" y="45429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173475" y="935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2218175" y="4403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83350" y="4678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TITLE_1_1">
    <p:spTree>
      <p:nvGrpSpPr>
        <p:cNvPr id="1" name="Shape 677"/>
        <p:cNvGrpSpPr/>
        <p:nvPr/>
      </p:nvGrpSpPr>
      <p:grpSpPr>
        <a:xfrm>
          <a:off x="0" y="0"/>
          <a:ext cx="0" cy="0"/>
          <a:chOff x="0" y="0"/>
          <a:chExt cx="0" cy="0"/>
        </a:xfrm>
      </p:grpSpPr>
      <p:sp>
        <p:nvSpPr>
          <p:cNvPr id="678" name="Google Shape;678;p25"/>
          <p:cNvSpPr/>
          <p:nvPr/>
        </p:nvSpPr>
        <p:spPr>
          <a:xfrm>
            <a:off x="-47575" y="482375"/>
            <a:ext cx="9239157" cy="4661128"/>
          </a:xfrm>
          <a:custGeom>
            <a:avLst/>
            <a:gdLst/>
            <a:ahLst/>
            <a:cxnLst/>
            <a:rect l="l" t="t" r="r" b="b"/>
            <a:pathLst>
              <a:path w="286042" h="144632" extrusionOk="0">
                <a:moveTo>
                  <a:pt x="37439" y="0"/>
                </a:moveTo>
                <a:lnTo>
                  <a:pt x="17749" y="12622"/>
                </a:lnTo>
                <a:lnTo>
                  <a:pt x="22089" y="13453"/>
                </a:lnTo>
                <a:lnTo>
                  <a:pt x="7739" y="22089"/>
                </a:lnTo>
                <a:lnTo>
                  <a:pt x="11526" y="23493"/>
                </a:lnTo>
                <a:cubicBezTo>
                  <a:pt x="10540" y="24390"/>
                  <a:pt x="961" y="28857"/>
                  <a:pt x="0" y="29740"/>
                </a:cubicBezTo>
                <a:lnTo>
                  <a:pt x="995" y="144631"/>
                </a:lnTo>
                <a:lnTo>
                  <a:pt x="285649" y="144631"/>
                </a:lnTo>
                <a:cubicBezTo>
                  <a:pt x="286041" y="139524"/>
                  <a:pt x="285051" y="9083"/>
                  <a:pt x="285051" y="9083"/>
                </a:cubicBezTo>
                <a:lnTo>
                  <a:pt x="272215" y="79341"/>
                </a:lnTo>
                <a:lnTo>
                  <a:pt x="261855" y="67728"/>
                </a:lnTo>
                <a:lnTo>
                  <a:pt x="265044" y="67709"/>
                </a:lnTo>
                <a:lnTo>
                  <a:pt x="247630" y="45727"/>
                </a:lnTo>
                <a:lnTo>
                  <a:pt x="251500" y="45727"/>
                </a:lnTo>
                <a:lnTo>
                  <a:pt x="232833" y="15429"/>
                </a:lnTo>
                <a:lnTo>
                  <a:pt x="228983" y="55422"/>
                </a:lnTo>
                <a:lnTo>
                  <a:pt x="232217" y="53480"/>
                </a:lnTo>
                <a:lnTo>
                  <a:pt x="226682" y="79267"/>
                </a:lnTo>
                <a:lnTo>
                  <a:pt x="229212" y="78487"/>
                </a:lnTo>
                <a:lnTo>
                  <a:pt x="225862" y="87783"/>
                </a:lnTo>
                <a:lnTo>
                  <a:pt x="222517" y="83351"/>
                </a:lnTo>
                <a:lnTo>
                  <a:pt x="224027" y="83351"/>
                </a:lnTo>
                <a:lnTo>
                  <a:pt x="216171" y="68010"/>
                </a:lnTo>
                <a:lnTo>
                  <a:pt x="218701" y="68350"/>
                </a:lnTo>
                <a:lnTo>
                  <a:pt x="218701" y="68350"/>
                </a:lnTo>
                <a:lnTo>
                  <a:pt x="210608" y="50931"/>
                </a:lnTo>
                <a:lnTo>
                  <a:pt x="207706" y="71801"/>
                </a:lnTo>
                <a:lnTo>
                  <a:pt x="209895" y="70389"/>
                </a:lnTo>
                <a:lnTo>
                  <a:pt x="209895" y="70389"/>
                </a:lnTo>
                <a:lnTo>
                  <a:pt x="205545" y="87327"/>
                </a:lnTo>
                <a:lnTo>
                  <a:pt x="207473" y="86744"/>
                </a:lnTo>
                <a:lnTo>
                  <a:pt x="203254" y="103779"/>
                </a:lnTo>
                <a:lnTo>
                  <a:pt x="203186" y="104255"/>
                </a:lnTo>
                <a:lnTo>
                  <a:pt x="202637" y="101696"/>
                </a:lnTo>
                <a:lnTo>
                  <a:pt x="196807" y="82045"/>
                </a:lnTo>
                <a:lnTo>
                  <a:pt x="196807" y="82045"/>
                </a:lnTo>
                <a:cubicBezTo>
                  <a:pt x="196807" y="82045"/>
                  <a:pt x="197889" y="82511"/>
                  <a:pt x="198578" y="82798"/>
                </a:cubicBezTo>
                <a:lnTo>
                  <a:pt x="197204" y="76394"/>
                </a:lnTo>
                <a:cubicBezTo>
                  <a:pt x="195112" y="69141"/>
                  <a:pt x="192068" y="58514"/>
                  <a:pt x="192068" y="58514"/>
                </a:cubicBezTo>
                <a:lnTo>
                  <a:pt x="192068" y="58514"/>
                </a:lnTo>
                <a:lnTo>
                  <a:pt x="193428" y="58796"/>
                </a:lnTo>
                <a:lnTo>
                  <a:pt x="188345" y="35109"/>
                </a:lnTo>
                <a:lnTo>
                  <a:pt x="183693" y="60125"/>
                </a:lnTo>
                <a:lnTo>
                  <a:pt x="185243" y="59635"/>
                </a:lnTo>
                <a:lnTo>
                  <a:pt x="182694" y="65496"/>
                </a:lnTo>
                <a:lnTo>
                  <a:pt x="175149" y="106076"/>
                </a:lnTo>
                <a:lnTo>
                  <a:pt x="162120" y="54994"/>
                </a:lnTo>
                <a:lnTo>
                  <a:pt x="139278" y="109988"/>
                </a:lnTo>
                <a:lnTo>
                  <a:pt x="135947" y="64262"/>
                </a:lnTo>
                <a:lnTo>
                  <a:pt x="139758" y="63276"/>
                </a:lnTo>
                <a:lnTo>
                  <a:pt x="137676" y="53159"/>
                </a:lnTo>
                <a:lnTo>
                  <a:pt x="137676" y="53159"/>
                </a:lnTo>
                <a:lnTo>
                  <a:pt x="139366" y="54159"/>
                </a:lnTo>
                <a:lnTo>
                  <a:pt x="135894" y="38745"/>
                </a:lnTo>
                <a:lnTo>
                  <a:pt x="136982" y="39328"/>
                </a:lnTo>
                <a:lnTo>
                  <a:pt x="132875" y="22030"/>
                </a:lnTo>
                <a:lnTo>
                  <a:pt x="128427" y="39973"/>
                </a:lnTo>
                <a:lnTo>
                  <a:pt x="130350" y="39332"/>
                </a:lnTo>
                <a:lnTo>
                  <a:pt x="130350" y="39332"/>
                </a:lnTo>
                <a:lnTo>
                  <a:pt x="127952" y="46309"/>
                </a:lnTo>
                <a:lnTo>
                  <a:pt x="124752" y="54810"/>
                </a:lnTo>
                <a:lnTo>
                  <a:pt x="124752" y="54810"/>
                </a:lnTo>
                <a:lnTo>
                  <a:pt x="126379" y="54606"/>
                </a:lnTo>
                <a:lnTo>
                  <a:pt x="123117" y="61422"/>
                </a:lnTo>
                <a:lnTo>
                  <a:pt x="110421" y="112697"/>
                </a:lnTo>
                <a:lnTo>
                  <a:pt x="108950" y="55819"/>
                </a:lnTo>
                <a:lnTo>
                  <a:pt x="78259" y="100148"/>
                </a:lnTo>
                <a:lnTo>
                  <a:pt x="88342" y="26682"/>
                </a:lnTo>
                <a:lnTo>
                  <a:pt x="49397" y="95935"/>
                </a:lnTo>
                <a:lnTo>
                  <a:pt x="49397" y="95935"/>
                </a:lnTo>
                <a:lnTo>
                  <a:pt x="55582" y="62675"/>
                </a:lnTo>
                <a:lnTo>
                  <a:pt x="25895" y="81976"/>
                </a:lnTo>
                <a:lnTo>
                  <a:pt x="37114" y="54756"/>
                </a:lnTo>
                <a:lnTo>
                  <a:pt x="41076" y="55922"/>
                </a:lnTo>
                <a:lnTo>
                  <a:pt x="42989" y="45606"/>
                </a:lnTo>
                <a:lnTo>
                  <a:pt x="44504" y="47470"/>
                </a:lnTo>
                <a:lnTo>
                  <a:pt x="45868" y="35803"/>
                </a:lnTo>
                <a:lnTo>
                  <a:pt x="47009" y="37206"/>
                </a:lnTo>
                <a:lnTo>
                  <a:pt x="49664" y="24308"/>
                </a:lnTo>
                <a:lnTo>
                  <a:pt x="49552" y="24390"/>
                </a:lnTo>
                <a:lnTo>
                  <a:pt x="38313" y="32716"/>
                </a:lnTo>
                <a:lnTo>
                  <a:pt x="40702" y="33085"/>
                </a:lnTo>
                <a:lnTo>
                  <a:pt x="29677" y="40318"/>
                </a:lnTo>
                <a:lnTo>
                  <a:pt x="32469" y="40979"/>
                </a:lnTo>
                <a:lnTo>
                  <a:pt x="21268" y="50101"/>
                </a:lnTo>
                <a:lnTo>
                  <a:pt x="22312" y="50407"/>
                </a:lnTo>
                <a:cubicBezTo>
                  <a:pt x="19677" y="52800"/>
                  <a:pt x="17069" y="55111"/>
                  <a:pt x="14608" y="57213"/>
                </a:cubicBezTo>
                <a:lnTo>
                  <a:pt x="17084" y="51008"/>
                </a:lnTo>
                <a:lnTo>
                  <a:pt x="18530" y="51129"/>
                </a:lnTo>
                <a:lnTo>
                  <a:pt x="24672" y="31992"/>
                </a:lnTo>
                <a:lnTo>
                  <a:pt x="26327" y="35178"/>
                </a:lnTo>
                <a:lnTo>
                  <a:pt x="29673" y="19467"/>
                </a:lnTo>
                <a:lnTo>
                  <a:pt x="31546" y="23307"/>
                </a:lnTo>
                <a:lnTo>
                  <a:pt x="37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25"/>
          <p:cNvGrpSpPr/>
          <p:nvPr/>
        </p:nvGrpSpPr>
        <p:grpSpPr>
          <a:xfrm>
            <a:off x="282850" y="346600"/>
            <a:ext cx="8731325" cy="3491050"/>
            <a:chOff x="282850" y="346600"/>
            <a:chExt cx="8731325" cy="3491050"/>
          </a:xfrm>
        </p:grpSpPr>
        <p:sp>
          <p:nvSpPr>
            <p:cNvPr id="680" name="Google Shape;680;p25"/>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2314950" y="27230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5306700" y="8495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6386525" y="29981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1205850" y="14873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7696650"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5"/>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a:off x="6647100" y="17939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3796225" y="10240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2672225" y="16492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3187975" y="3755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_1_2">
    <p:spTree>
      <p:nvGrpSpPr>
        <p:cNvPr id="1" name="Shape 702"/>
        <p:cNvGrpSpPr/>
        <p:nvPr/>
      </p:nvGrpSpPr>
      <p:grpSpPr>
        <a:xfrm>
          <a:off x="0" y="0"/>
          <a:ext cx="0" cy="0"/>
          <a:chOff x="0" y="0"/>
          <a:chExt cx="0" cy="0"/>
        </a:xfrm>
      </p:grpSpPr>
      <p:sp>
        <p:nvSpPr>
          <p:cNvPr id="703" name="Google Shape;703;p26"/>
          <p:cNvSpPr/>
          <p:nvPr/>
        </p:nvSpPr>
        <p:spPr>
          <a:xfrm>
            <a:off x="-47575" y="482375"/>
            <a:ext cx="9239157" cy="4661128"/>
          </a:xfrm>
          <a:custGeom>
            <a:avLst/>
            <a:gdLst/>
            <a:ahLst/>
            <a:cxnLst/>
            <a:rect l="l" t="t" r="r" b="b"/>
            <a:pathLst>
              <a:path w="286042" h="144632" extrusionOk="0">
                <a:moveTo>
                  <a:pt x="37439" y="0"/>
                </a:moveTo>
                <a:lnTo>
                  <a:pt x="17749" y="12622"/>
                </a:lnTo>
                <a:lnTo>
                  <a:pt x="22089" y="13453"/>
                </a:lnTo>
                <a:lnTo>
                  <a:pt x="7739" y="22089"/>
                </a:lnTo>
                <a:lnTo>
                  <a:pt x="11526" y="23493"/>
                </a:lnTo>
                <a:cubicBezTo>
                  <a:pt x="10540" y="24390"/>
                  <a:pt x="961" y="28857"/>
                  <a:pt x="0" y="29740"/>
                </a:cubicBezTo>
                <a:lnTo>
                  <a:pt x="995" y="144631"/>
                </a:lnTo>
                <a:lnTo>
                  <a:pt x="285649" y="144631"/>
                </a:lnTo>
                <a:cubicBezTo>
                  <a:pt x="286041" y="139524"/>
                  <a:pt x="285051" y="9083"/>
                  <a:pt x="285051" y="9083"/>
                </a:cubicBezTo>
                <a:lnTo>
                  <a:pt x="272215" y="79341"/>
                </a:lnTo>
                <a:lnTo>
                  <a:pt x="261855" y="67728"/>
                </a:lnTo>
                <a:lnTo>
                  <a:pt x="265044" y="67709"/>
                </a:lnTo>
                <a:lnTo>
                  <a:pt x="247630" y="45727"/>
                </a:lnTo>
                <a:lnTo>
                  <a:pt x="251500" y="45727"/>
                </a:lnTo>
                <a:lnTo>
                  <a:pt x="232833" y="15429"/>
                </a:lnTo>
                <a:lnTo>
                  <a:pt x="228983" y="55422"/>
                </a:lnTo>
                <a:lnTo>
                  <a:pt x="232217" y="53480"/>
                </a:lnTo>
                <a:lnTo>
                  <a:pt x="226682" y="79267"/>
                </a:lnTo>
                <a:lnTo>
                  <a:pt x="229212" y="78487"/>
                </a:lnTo>
                <a:lnTo>
                  <a:pt x="225862" y="87783"/>
                </a:lnTo>
                <a:lnTo>
                  <a:pt x="222517" y="83351"/>
                </a:lnTo>
                <a:lnTo>
                  <a:pt x="224027" y="83351"/>
                </a:lnTo>
                <a:lnTo>
                  <a:pt x="216171" y="68010"/>
                </a:lnTo>
                <a:lnTo>
                  <a:pt x="218701" y="68350"/>
                </a:lnTo>
                <a:lnTo>
                  <a:pt x="218701" y="68350"/>
                </a:lnTo>
                <a:lnTo>
                  <a:pt x="210608" y="50931"/>
                </a:lnTo>
                <a:lnTo>
                  <a:pt x="207706" y="71801"/>
                </a:lnTo>
                <a:lnTo>
                  <a:pt x="209895" y="70389"/>
                </a:lnTo>
                <a:lnTo>
                  <a:pt x="209895" y="70389"/>
                </a:lnTo>
                <a:lnTo>
                  <a:pt x="205545" y="87327"/>
                </a:lnTo>
                <a:lnTo>
                  <a:pt x="207473" y="86744"/>
                </a:lnTo>
                <a:lnTo>
                  <a:pt x="203254" y="103779"/>
                </a:lnTo>
                <a:lnTo>
                  <a:pt x="203186" y="104255"/>
                </a:lnTo>
                <a:lnTo>
                  <a:pt x="202637" y="101696"/>
                </a:lnTo>
                <a:lnTo>
                  <a:pt x="196807" y="82045"/>
                </a:lnTo>
                <a:lnTo>
                  <a:pt x="196807" y="82045"/>
                </a:lnTo>
                <a:cubicBezTo>
                  <a:pt x="196807" y="82045"/>
                  <a:pt x="197889" y="82511"/>
                  <a:pt x="198578" y="82798"/>
                </a:cubicBezTo>
                <a:lnTo>
                  <a:pt x="197204" y="76394"/>
                </a:lnTo>
                <a:cubicBezTo>
                  <a:pt x="195112" y="69141"/>
                  <a:pt x="192068" y="58514"/>
                  <a:pt x="192068" y="58514"/>
                </a:cubicBezTo>
                <a:lnTo>
                  <a:pt x="192068" y="58514"/>
                </a:lnTo>
                <a:lnTo>
                  <a:pt x="193428" y="58796"/>
                </a:lnTo>
                <a:lnTo>
                  <a:pt x="188345" y="35109"/>
                </a:lnTo>
                <a:lnTo>
                  <a:pt x="183693" y="60125"/>
                </a:lnTo>
                <a:lnTo>
                  <a:pt x="185243" y="59635"/>
                </a:lnTo>
                <a:lnTo>
                  <a:pt x="182694" y="65496"/>
                </a:lnTo>
                <a:lnTo>
                  <a:pt x="175149" y="106076"/>
                </a:lnTo>
                <a:lnTo>
                  <a:pt x="162120" y="54994"/>
                </a:lnTo>
                <a:lnTo>
                  <a:pt x="139278" y="109988"/>
                </a:lnTo>
                <a:lnTo>
                  <a:pt x="135947" y="64262"/>
                </a:lnTo>
                <a:lnTo>
                  <a:pt x="139758" y="63276"/>
                </a:lnTo>
                <a:lnTo>
                  <a:pt x="137676" y="53159"/>
                </a:lnTo>
                <a:lnTo>
                  <a:pt x="137676" y="53159"/>
                </a:lnTo>
                <a:lnTo>
                  <a:pt x="139366" y="54159"/>
                </a:lnTo>
                <a:lnTo>
                  <a:pt x="135894" y="38745"/>
                </a:lnTo>
                <a:lnTo>
                  <a:pt x="136982" y="39328"/>
                </a:lnTo>
                <a:lnTo>
                  <a:pt x="132875" y="22030"/>
                </a:lnTo>
                <a:lnTo>
                  <a:pt x="128427" y="39973"/>
                </a:lnTo>
                <a:lnTo>
                  <a:pt x="130350" y="39332"/>
                </a:lnTo>
                <a:lnTo>
                  <a:pt x="130350" y="39332"/>
                </a:lnTo>
                <a:lnTo>
                  <a:pt x="127952" y="46309"/>
                </a:lnTo>
                <a:lnTo>
                  <a:pt x="124752" y="54810"/>
                </a:lnTo>
                <a:lnTo>
                  <a:pt x="124752" y="54810"/>
                </a:lnTo>
                <a:lnTo>
                  <a:pt x="126379" y="54606"/>
                </a:lnTo>
                <a:lnTo>
                  <a:pt x="123117" y="61422"/>
                </a:lnTo>
                <a:lnTo>
                  <a:pt x="110421" y="112697"/>
                </a:lnTo>
                <a:lnTo>
                  <a:pt x="108950" y="55819"/>
                </a:lnTo>
                <a:lnTo>
                  <a:pt x="78259" y="100148"/>
                </a:lnTo>
                <a:lnTo>
                  <a:pt x="88342" y="26682"/>
                </a:lnTo>
                <a:lnTo>
                  <a:pt x="49397" y="95935"/>
                </a:lnTo>
                <a:lnTo>
                  <a:pt x="49397" y="95935"/>
                </a:lnTo>
                <a:lnTo>
                  <a:pt x="55582" y="62675"/>
                </a:lnTo>
                <a:lnTo>
                  <a:pt x="25895" y="81976"/>
                </a:lnTo>
                <a:lnTo>
                  <a:pt x="37114" y="54756"/>
                </a:lnTo>
                <a:lnTo>
                  <a:pt x="41076" y="55922"/>
                </a:lnTo>
                <a:lnTo>
                  <a:pt x="42989" y="45606"/>
                </a:lnTo>
                <a:lnTo>
                  <a:pt x="44504" y="47470"/>
                </a:lnTo>
                <a:lnTo>
                  <a:pt x="45868" y="35803"/>
                </a:lnTo>
                <a:lnTo>
                  <a:pt x="47009" y="37206"/>
                </a:lnTo>
                <a:lnTo>
                  <a:pt x="49664" y="24308"/>
                </a:lnTo>
                <a:lnTo>
                  <a:pt x="49552" y="24390"/>
                </a:lnTo>
                <a:lnTo>
                  <a:pt x="38313" y="32716"/>
                </a:lnTo>
                <a:lnTo>
                  <a:pt x="40702" y="33085"/>
                </a:lnTo>
                <a:lnTo>
                  <a:pt x="29677" y="40318"/>
                </a:lnTo>
                <a:lnTo>
                  <a:pt x="32469" y="40979"/>
                </a:lnTo>
                <a:lnTo>
                  <a:pt x="21268" y="50101"/>
                </a:lnTo>
                <a:lnTo>
                  <a:pt x="22312" y="50407"/>
                </a:lnTo>
                <a:cubicBezTo>
                  <a:pt x="19677" y="52800"/>
                  <a:pt x="17069" y="55111"/>
                  <a:pt x="14608" y="57213"/>
                </a:cubicBezTo>
                <a:lnTo>
                  <a:pt x="17084" y="51008"/>
                </a:lnTo>
                <a:lnTo>
                  <a:pt x="18530" y="51129"/>
                </a:lnTo>
                <a:lnTo>
                  <a:pt x="24672" y="31992"/>
                </a:lnTo>
                <a:lnTo>
                  <a:pt x="26327" y="35178"/>
                </a:lnTo>
                <a:lnTo>
                  <a:pt x="29673" y="19467"/>
                </a:lnTo>
                <a:lnTo>
                  <a:pt x="31546" y="23307"/>
                </a:lnTo>
                <a:lnTo>
                  <a:pt x="37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TITLE_1_1_1">
    <p:spTree>
      <p:nvGrpSpPr>
        <p:cNvPr id="1" name="Shape 704"/>
        <p:cNvGrpSpPr/>
        <p:nvPr/>
      </p:nvGrpSpPr>
      <p:grpSpPr>
        <a:xfrm>
          <a:off x="0" y="0"/>
          <a:ext cx="0" cy="0"/>
          <a:chOff x="0" y="0"/>
          <a:chExt cx="0" cy="0"/>
        </a:xfrm>
      </p:grpSpPr>
      <p:grpSp>
        <p:nvGrpSpPr>
          <p:cNvPr id="705" name="Google Shape;705;p27"/>
          <p:cNvGrpSpPr/>
          <p:nvPr/>
        </p:nvGrpSpPr>
        <p:grpSpPr>
          <a:xfrm>
            <a:off x="282850" y="346600"/>
            <a:ext cx="8731325" cy="3491050"/>
            <a:chOff x="282850" y="346600"/>
            <a:chExt cx="8731325" cy="3491050"/>
          </a:xfrm>
        </p:grpSpPr>
        <p:sp>
          <p:nvSpPr>
            <p:cNvPr id="706" name="Google Shape;706;p27"/>
            <p:cNvSpPr/>
            <p:nvPr/>
          </p:nvSpPr>
          <p:spPr>
            <a:xfrm>
              <a:off x="74435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8500550" y="19383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7279800"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2314950" y="27230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371925" y="3466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5306700" y="8495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282850" y="26764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8656875" y="68900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6386525" y="29981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1205850" y="148737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401950" y="11579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8091150" y="9793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696650"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6647100" y="10686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6647100" y="17939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4957400" y="3652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3796225" y="102402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1682250" y="64430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900675" y="2342550"/>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8969475" y="2953475"/>
              <a:ext cx="44700" cy="4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2672225" y="1649225"/>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3187975" y="3755750"/>
              <a:ext cx="81900" cy="81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1pPr>
            <a:lvl2pPr lvl="1">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2pPr>
            <a:lvl3pPr lvl="2">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3pPr>
            <a:lvl4pPr lvl="3">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4pPr>
            <a:lvl5pPr lvl="4">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5pPr>
            <a:lvl6pPr lvl="5">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6pPr>
            <a:lvl7pPr lvl="6">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7pPr>
            <a:lvl8pPr lvl="7">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8pPr>
            <a:lvl9pPr lvl="8">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Dosis"/>
              <a:buChar char="●"/>
              <a:defRPr sz="1200">
                <a:solidFill>
                  <a:schemeClr val="dk2"/>
                </a:solidFill>
                <a:latin typeface="Dosis"/>
                <a:ea typeface="Dosis"/>
                <a:cs typeface="Dosis"/>
                <a:sym typeface="Dosis"/>
              </a:defRPr>
            </a:lvl1pPr>
            <a:lvl2pPr marL="914400" lvl="1"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2pPr>
            <a:lvl3pPr marL="1371600" lvl="2"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3pPr>
            <a:lvl4pPr marL="1828800" lvl="3"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4pPr>
            <a:lvl5pPr marL="2286000" lvl="4"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5pPr>
            <a:lvl6pPr marL="2743200" lvl="5"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6pPr>
            <a:lvl7pPr marL="3200400" lvl="6"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7pPr>
            <a:lvl8pPr marL="3657600" lvl="7"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8pPr>
            <a:lvl9pPr marL="4114800" lvl="8" indent="-304800">
              <a:lnSpc>
                <a:spcPct val="115000"/>
              </a:lnSpc>
              <a:spcBef>
                <a:spcPts val="1600"/>
              </a:spcBef>
              <a:spcAft>
                <a:spcPts val="1600"/>
              </a:spcAft>
              <a:buClr>
                <a:schemeClr val="dk2"/>
              </a:buClr>
              <a:buSzPts val="1200"/>
              <a:buFont typeface="Dosis"/>
              <a:buChar char="■"/>
              <a:defRPr sz="1200">
                <a:solidFill>
                  <a:schemeClr val="dk2"/>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60" r:id="rId6"/>
    <p:sldLayoutId id="2147483671"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_4ank9GQpd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youtu.be/NvAN5PRzdV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6"/>
        <p:cNvGrpSpPr/>
        <p:nvPr/>
      </p:nvGrpSpPr>
      <p:grpSpPr>
        <a:xfrm>
          <a:off x="0" y="0"/>
          <a:ext cx="0" cy="0"/>
          <a:chOff x="0" y="0"/>
          <a:chExt cx="0" cy="0"/>
        </a:xfrm>
      </p:grpSpPr>
      <p:sp>
        <p:nvSpPr>
          <p:cNvPr id="737" name="Google Shape;737;p31"/>
          <p:cNvSpPr/>
          <p:nvPr/>
        </p:nvSpPr>
        <p:spPr>
          <a:xfrm>
            <a:off x="5295962" y="6019067"/>
            <a:ext cx="567154" cy="192580"/>
          </a:xfrm>
          <a:custGeom>
            <a:avLst/>
            <a:gdLst/>
            <a:ahLst/>
            <a:cxnLst/>
            <a:rect l="l" t="t" r="r" b="b"/>
            <a:pathLst>
              <a:path w="7875" h="2674" extrusionOk="0">
                <a:moveTo>
                  <a:pt x="7801" y="1"/>
                </a:moveTo>
                <a:cubicBezTo>
                  <a:pt x="5176" y="736"/>
                  <a:pt x="2573" y="1557"/>
                  <a:pt x="0" y="2461"/>
                </a:cubicBezTo>
                <a:cubicBezTo>
                  <a:pt x="26" y="2531"/>
                  <a:pt x="60" y="2601"/>
                  <a:pt x="86" y="2674"/>
                </a:cubicBezTo>
                <a:cubicBezTo>
                  <a:pt x="2655" y="1769"/>
                  <a:pt x="5255" y="951"/>
                  <a:pt x="7875" y="216"/>
                </a:cubicBezTo>
                <a:cubicBezTo>
                  <a:pt x="7851" y="143"/>
                  <a:pt x="7828" y="74"/>
                  <a:pt x="7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5342846" y="6140492"/>
            <a:ext cx="563193" cy="178176"/>
          </a:xfrm>
          <a:custGeom>
            <a:avLst/>
            <a:gdLst/>
            <a:ahLst/>
            <a:cxnLst/>
            <a:rect l="l" t="t" r="r" b="b"/>
            <a:pathLst>
              <a:path w="7820" h="2474" extrusionOk="0">
                <a:moveTo>
                  <a:pt x="7743" y="1"/>
                </a:moveTo>
                <a:cubicBezTo>
                  <a:pt x="5151" y="722"/>
                  <a:pt x="2571" y="1477"/>
                  <a:pt x="1" y="2266"/>
                </a:cubicBezTo>
                <a:cubicBezTo>
                  <a:pt x="31" y="2335"/>
                  <a:pt x="64" y="2405"/>
                  <a:pt x="97" y="2474"/>
                </a:cubicBezTo>
                <a:cubicBezTo>
                  <a:pt x="2663" y="1689"/>
                  <a:pt x="5237" y="938"/>
                  <a:pt x="7820" y="216"/>
                </a:cubicBezTo>
                <a:cubicBezTo>
                  <a:pt x="7797" y="143"/>
                  <a:pt x="7770" y="70"/>
                  <a:pt x="7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5413497" y="6321980"/>
            <a:ext cx="564777" cy="140582"/>
          </a:xfrm>
          <a:custGeom>
            <a:avLst/>
            <a:gdLst/>
            <a:ahLst/>
            <a:cxnLst/>
            <a:rect l="l" t="t" r="r" b="b"/>
            <a:pathLst>
              <a:path w="7842" h="1952" extrusionOk="0">
                <a:moveTo>
                  <a:pt x="7753" y="1"/>
                </a:moveTo>
                <a:cubicBezTo>
                  <a:pt x="6351" y="335"/>
                  <a:pt x="4921" y="544"/>
                  <a:pt x="3514" y="848"/>
                </a:cubicBezTo>
                <a:cubicBezTo>
                  <a:pt x="2332" y="1103"/>
                  <a:pt x="1159" y="1401"/>
                  <a:pt x="1" y="1742"/>
                </a:cubicBezTo>
                <a:cubicBezTo>
                  <a:pt x="37" y="1812"/>
                  <a:pt x="73" y="1881"/>
                  <a:pt x="109" y="1951"/>
                </a:cubicBezTo>
                <a:cubicBezTo>
                  <a:pt x="1252" y="1613"/>
                  <a:pt x="2408" y="1322"/>
                  <a:pt x="3574" y="1070"/>
                </a:cubicBezTo>
                <a:cubicBezTo>
                  <a:pt x="4991" y="762"/>
                  <a:pt x="6435" y="554"/>
                  <a:pt x="7842" y="212"/>
                </a:cubicBezTo>
                <a:cubicBezTo>
                  <a:pt x="7812" y="143"/>
                  <a:pt x="7782" y="73"/>
                  <a:pt x="7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31"/>
          <p:cNvGrpSpPr/>
          <p:nvPr/>
        </p:nvGrpSpPr>
        <p:grpSpPr>
          <a:xfrm>
            <a:off x="-50550" y="511195"/>
            <a:ext cx="9238987" cy="6080366"/>
            <a:chOff x="-50550" y="511195"/>
            <a:chExt cx="9238987" cy="6080366"/>
          </a:xfrm>
        </p:grpSpPr>
        <p:sp>
          <p:nvSpPr>
            <p:cNvPr id="741" name="Google Shape;741;p31"/>
            <p:cNvSpPr/>
            <p:nvPr/>
          </p:nvSpPr>
          <p:spPr>
            <a:xfrm>
              <a:off x="1787767" y="3694003"/>
              <a:ext cx="1382061" cy="1474017"/>
            </a:xfrm>
            <a:custGeom>
              <a:avLst/>
              <a:gdLst/>
              <a:ahLst/>
              <a:cxnLst/>
              <a:rect l="l" t="t" r="r" b="b"/>
              <a:pathLst>
                <a:path w="16728" h="17841" extrusionOk="0">
                  <a:moveTo>
                    <a:pt x="14045" y="1"/>
                  </a:moveTo>
                  <a:lnTo>
                    <a:pt x="13783" y="37"/>
                  </a:lnTo>
                  <a:lnTo>
                    <a:pt x="12575" y="210"/>
                  </a:lnTo>
                  <a:lnTo>
                    <a:pt x="10869" y="448"/>
                  </a:lnTo>
                  <a:lnTo>
                    <a:pt x="9660" y="617"/>
                  </a:lnTo>
                  <a:lnTo>
                    <a:pt x="7697" y="895"/>
                  </a:lnTo>
                  <a:lnTo>
                    <a:pt x="6488" y="1067"/>
                  </a:lnTo>
                  <a:lnTo>
                    <a:pt x="4524" y="1342"/>
                  </a:lnTo>
                  <a:lnTo>
                    <a:pt x="3316" y="1514"/>
                  </a:lnTo>
                  <a:lnTo>
                    <a:pt x="1" y="1981"/>
                  </a:lnTo>
                  <a:lnTo>
                    <a:pt x="84" y="3369"/>
                  </a:lnTo>
                  <a:lnTo>
                    <a:pt x="113" y="3879"/>
                  </a:lnTo>
                  <a:lnTo>
                    <a:pt x="163" y="4704"/>
                  </a:lnTo>
                  <a:lnTo>
                    <a:pt x="192" y="5210"/>
                  </a:lnTo>
                  <a:lnTo>
                    <a:pt x="243" y="6035"/>
                  </a:lnTo>
                  <a:lnTo>
                    <a:pt x="272" y="6541"/>
                  </a:lnTo>
                  <a:lnTo>
                    <a:pt x="316" y="7256"/>
                  </a:lnTo>
                  <a:lnTo>
                    <a:pt x="345" y="7763"/>
                  </a:lnTo>
                  <a:lnTo>
                    <a:pt x="395" y="8595"/>
                  </a:lnTo>
                  <a:lnTo>
                    <a:pt x="425" y="9104"/>
                  </a:lnTo>
                  <a:lnTo>
                    <a:pt x="464" y="9753"/>
                  </a:lnTo>
                  <a:lnTo>
                    <a:pt x="498" y="10264"/>
                  </a:lnTo>
                  <a:lnTo>
                    <a:pt x="547" y="11135"/>
                  </a:lnTo>
                  <a:lnTo>
                    <a:pt x="577" y="11644"/>
                  </a:lnTo>
                  <a:lnTo>
                    <a:pt x="626" y="12482"/>
                  </a:lnTo>
                  <a:lnTo>
                    <a:pt x="660" y="12989"/>
                  </a:lnTo>
                  <a:lnTo>
                    <a:pt x="660" y="12992"/>
                  </a:lnTo>
                  <a:lnTo>
                    <a:pt x="713" y="13857"/>
                  </a:lnTo>
                  <a:lnTo>
                    <a:pt x="742" y="14363"/>
                  </a:lnTo>
                  <a:lnTo>
                    <a:pt x="792" y="15221"/>
                  </a:lnTo>
                  <a:lnTo>
                    <a:pt x="825" y="15728"/>
                  </a:lnTo>
                  <a:lnTo>
                    <a:pt x="885" y="16750"/>
                  </a:lnTo>
                  <a:lnTo>
                    <a:pt x="915" y="17257"/>
                  </a:lnTo>
                  <a:lnTo>
                    <a:pt x="951" y="17840"/>
                  </a:lnTo>
                  <a:lnTo>
                    <a:pt x="16727" y="17840"/>
                  </a:lnTo>
                  <a:lnTo>
                    <a:pt x="16700" y="17661"/>
                  </a:lnTo>
                  <a:lnTo>
                    <a:pt x="16628" y="17178"/>
                  </a:lnTo>
                  <a:lnTo>
                    <a:pt x="16512" y="16406"/>
                  </a:lnTo>
                  <a:lnTo>
                    <a:pt x="16439" y="15923"/>
                  </a:lnTo>
                  <a:lnTo>
                    <a:pt x="16333" y="15217"/>
                  </a:lnTo>
                  <a:lnTo>
                    <a:pt x="16260" y="14731"/>
                  </a:lnTo>
                  <a:lnTo>
                    <a:pt x="16127" y="13843"/>
                  </a:lnTo>
                  <a:lnTo>
                    <a:pt x="16055" y="13360"/>
                  </a:lnTo>
                  <a:lnTo>
                    <a:pt x="15936" y="12572"/>
                  </a:lnTo>
                  <a:lnTo>
                    <a:pt x="15863" y="12088"/>
                  </a:lnTo>
                  <a:lnTo>
                    <a:pt x="15760" y="11399"/>
                  </a:lnTo>
                  <a:lnTo>
                    <a:pt x="15687" y="10916"/>
                  </a:lnTo>
                  <a:lnTo>
                    <a:pt x="15548" y="9989"/>
                  </a:lnTo>
                  <a:lnTo>
                    <a:pt x="15476" y="9505"/>
                  </a:lnTo>
                  <a:lnTo>
                    <a:pt x="15389" y="8936"/>
                  </a:lnTo>
                  <a:lnTo>
                    <a:pt x="15317" y="8456"/>
                  </a:lnTo>
                  <a:lnTo>
                    <a:pt x="15317" y="8452"/>
                  </a:lnTo>
                  <a:lnTo>
                    <a:pt x="15170" y="7479"/>
                  </a:lnTo>
                  <a:lnTo>
                    <a:pt x="15098" y="6995"/>
                  </a:lnTo>
                  <a:lnTo>
                    <a:pt x="14972" y="6180"/>
                  </a:lnTo>
                  <a:lnTo>
                    <a:pt x="14899" y="5697"/>
                  </a:lnTo>
                  <a:lnTo>
                    <a:pt x="14776" y="4872"/>
                  </a:lnTo>
                  <a:lnTo>
                    <a:pt x="14704" y="4389"/>
                  </a:lnTo>
                  <a:lnTo>
                    <a:pt x="14585" y="3588"/>
                  </a:lnTo>
                  <a:lnTo>
                    <a:pt x="14512" y="3108"/>
                  </a:lnTo>
                  <a:lnTo>
                    <a:pt x="14386" y="2276"/>
                  </a:lnTo>
                  <a:lnTo>
                    <a:pt x="14313" y="1792"/>
                  </a:lnTo>
                  <a:lnTo>
                    <a:pt x="14220" y="1173"/>
                  </a:lnTo>
                  <a:lnTo>
                    <a:pt x="14148" y="690"/>
                  </a:lnTo>
                  <a:lnTo>
                    <a:pt x="140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1794624" y="3804878"/>
              <a:ext cx="366914" cy="209606"/>
            </a:xfrm>
            <a:custGeom>
              <a:avLst/>
              <a:gdLst/>
              <a:ahLst/>
              <a:cxnLst/>
              <a:rect l="l" t="t" r="r" b="b"/>
              <a:pathLst>
                <a:path w="4441" h="2537" extrusionOk="0">
                  <a:moveTo>
                    <a:pt x="4441" y="0"/>
                  </a:moveTo>
                  <a:lnTo>
                    <a:pt x="3233" y="172"/>
                  </a:lnTo>
                  <a:cubicBezTo>
                    <a:pt x="2153" y="788"/>
                    <a:pt x="1077" y="1411"/>
                    <a:pt x="1" y="2027"/>
                  </a:cubicBezTo>
                  <a:lnTo>
                    <a:pt x="30" y="2537"/>
                  </a:lnTo>
                  <a:cubicBezTo>
                    <a:pt x="1500" y="1693"/>
                    <a:pt x="2971" y="845"/>
                    <a:pt x="4441" y="0"/>
                  </a:cubicBezTo>
                  <a:close/>
                </a:path>
              </a:pathLst>
            </a:custGeom>
            <a:solidFill>
              <a:srgbClr val="6BD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1801233" y="3767947"/>
              <a:ext cx="622456" cy="356504"/>
            </a:xfrm>
            <a:custGeom>
              <a:avLst/>
              <a:gdLst/>
              <a:ahLst/>
              <a:cxnLst/>
              <a:rect l="l" t="t" r="r" b="b"/>
              <a:pathLst>
                <a:path w="7534" h="4315" extrusionOk="0">
                  <a:moveTo>
                    <a:pt x="7534" y="0"/>
                  </a:moveTo>
                  <a:lnTo>
                    <a:pt x="6325" y="172"/>
                  </a:lnTo>
                  <a:cubicBezTo>
                    <a:pt x="4215" y="1381"/>
                    <a:pt x="2106" y="2596"/>
                    <a:pt x="0" y="3809"/>
                  </a:cubicBezTo>
                  <a:lnTo>
                    <a:pt x="29" y="4315"/>
                  </a:lnTo>
                  <a:cubicBezTo>
                    <a:pt x="2533" y="2878"/>
                    <a:pt x="5033" y="1438"/>
                    <a:pt x="7534" y="0"/>
                  </a:cubicBezTo>
                  <a:close/>
                </a:path>
              </a:pathLst>
            </a:custGeom>
            <a:solidFill>
              <a:srgbClr val="6BD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1807760" y="3731017"/>
              <a:ext cx="878081" cy="503401"/>
            </a:xfrm>
            <a:custGeom>
              <a:avLst/>
              <a:gdLst/>
              <a:ahLst/>
              <a:cxnLst/>
              <a:rect l="l" t="t" r="r" b="b"/>
              <a:pathLst>
                <a:path w="10628" h="6093" extrusionOk="0">
                  <a:moveTo>
                    <a:pt x="10627" y="0"/>
                  </a:moveTo>
                  <a:lnTo>
                    <a:pt x="9418" y="169"/>
                  </a:lnTo>
                  <a:cubicBezTo>
                    <a:pt x="6279" y="1977"/>
                    <a:pt x="3140" y="3782"/>
                    <a:pt x="1" y="5587"/>
                  </a:cubicBezTo>
                  <a:lnTo>
                    <a:pt x="30" y="6093"/>
                  </a:lnTo>
                  <a:cubicBezTo>
                    <a:pt x="3047" y="4361"/>
                    <a:pt x="6061" y="2626"/>
                    <a:pt x="9077" y="894"/>
                  </a:cubicBezTo>
                  <a:lnTo>
                    <a:pt x="106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1813792" y="3697060"/>
              <a:ext cx="1112721" cy="638402"/>
            </a:xfrm>
            <a:custGeom>
              <a:avLst/>
              <a:gdLst/>
              <a:ahLst/>
              <a:cxnLst/>
              <a:rect l="l" t="t" r="r" b="b"/>
              <a:pathLst>
                <a:path w="13468" h="7727" extrusionOk="0">
                  <a:moveTo>
                    <a:pt x="13468" y="0"/>
                  </a:moveTo>
                  <a:lnTo>
                    <a:pt x="12260" y="173"/>
                  </a:lnTo>
                  <a:cubicBezTo>
                    <a:pt x="8173" y="2521"/>
                    <a:pt x="4086" y="4872"/>
                    <a:pt x="1" y="7219"/>
                  </a:cubicBezTo>
                  <a:lnTo>
                    <a:pt x="30" y="7726"/>
                  </a:lnTo>
                  <a:cubicBezTo>
                    <a:pt x="4014" y="5438"/>
                    <a:pt x="7994" y="3146"/>
                    <a:pt x="11978" y="858"/>
                  </a:cubicBezTo>
                  <a:cubicBezTo>
                    <a:pt x="12474" y="574"/>
                    <a:pt x="12971" y="289"/>
                    <a:pt x="13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1820401" y="3750928"/>
              <a:ext cx="1142216" cy="695327"/>
            </a:xfrm>
            <a:custGeom>
              <a:avLst/>
              <a:gdLst/>
              <a:ahLst/>
              <a:cxnLst/>
              <a:rect l="l" t="t" r="r" b="b"/>
              <a:pathLst>
                <a:path w="13825" h="8416" extrusionOk="0">
                  <a:moveTo>
                    <a:pt x="13753" y="1"/>
                  </a:moveTo>
                  <a:cubicBezTo>
                    <a:pt x="9169" y="2637"/>
                    <a:pt x="4586" y="5273"/>
                    <a:pt x="0" y="7906"/>
                  </a:cubicBezTo>
                  <a:lnTo>
                    <a:pt x="30" y="8415"/>
                  </a:lnTo>
                  <a:cubicBezTo>
                    <a:pt x="4222" y="6008"/>
                    <a:pt x="8408" y="3600"/>
                    <a:pt x="12600" y="1190"/>
                  </a:cubicBezTo>
                  <a:cubicBezTo>
                    <a:pt x="13007" y="955"/>
                    <a:pt x="13415" y="719"/>
                    <a:pt x="13825" y="484"/>
                  </a:cubicBezTo>
                  <a:lnTo>
                    <a:pt x="137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1826102" y="3842057"/>
              <a:ext cx="1150230" cy="699953"/>
            </a:xfrm>
            <a:custGeom>
              <a:avLst/>
              <a:gdLst/>
              <a:ahLst/>
              <a:cxnLst/>
              <a:rect l="l" t="t" r="r" b="b"/>
              <a:pathLst>
                <a:path w="13922" h="8472" extrusionOk="0">
                  <a:moveTo>
                    <a:pt x="13849" y="0"/>
                  </a:moveTo>
                  <a:cubicBezTo>
                    <a:pt x="9236" y="2653"/>
                    <a:pt x="4616" y="5309"/>
                    <a:pt x="0" y="7961"/>
                  </a:cubicBezTo>
                  <a:lnTo>
                    <a:pt x="34" y="8472"/>
                  </a:lnTo>
                  <a:cubicBezTo>
                    <a:pt x="4286" y="6025"/>
                    <a:pt x="8541" y="3581"/>
                    <a:pt x="12793" y="1133"/>
                  </a:cubicBezTo>
                  <a:cubicBezTo>
                    <a:pt x="13167" y="918"/>
                    <a:pt x="13548" y="700"/>
                    <a:pt x="13922" y="484"/>
                  </a:cubicBezTo>
                  <a:lnTo>
                    <a:pt x="138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1832877" y="3950701"/>
              <a:ext cx="1159897" cy="705406"/>
            </a:xfrm>
            <a:custGeom>
              <a:avLst/>
              <a:gdLst/>
              <a:ahLst/>
              <a:cxnLst/>
              <a:rect l="l" t="t" r="r" b="b"/>
              <a:pathLst>
                <a:path w="14039" h="8538" extrusionOk="0">
                  <a:moveTo>
                    <a:pt x="13966" y="1"/>
                  </a:moveTo>
                  <a:cubicBezTo>
                    <a:pt x="9313" y="2676"/>
                    <a:pt x="4657" y="5352"/>
                    <a:pt x="1" y="8028"/>
                  </a:cubicBezTo>
                  <a:lnTo>
                    <a:pt x="31" y="8537"/>
                  </a:lnTo>
                  <a:cubicBezTo>
                    <a:pt x="4256" y="6107"/>
                    <a:pt x="8485" y="3676"/>
                    <a:pt x="12711" y="1245"/>
                  </a:cubicBezTo>
                  <a:cubicBezTo>
                    <a:pt x="13154" y="994"/>
                    <a:pt x="13594" y="739"/>
                    <a:pt x="14039" y="481"/>
                  </a:cubicBezTo>
                  <a:lnTo>
                    <a:pt x="139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1839486" y="4056536"/>
              <a:ext cx="1169150" cy="710611"/>
            </a:xfrm>
            <a:custGeom>
              <a:avLst/>
              <a:gdLst/>
              <a:ahLst/>
              <a:cxnLst/>
              <a:rect l="l" t="t" r="r" b="b"/>
              <a:pathLst>
                <a:path w="14151" h="8601" extrusionOk="0">
                  <a:moveTo>
                    <a:pt x="14078" y="1"/>
                  </a:moveTo>
                  <a:cubicBezTo>
                    <a:pt x="9389" y="2700"/>
                    <a:pt x="4693" y="5399"/>
                    <a:pt x="0" y="8094"/>
                  </a:cubicBezTo>
                  <a:lnTo>
                    <a:pt x="34" y="8601"/>
                  </a:lnTo>
                  <a:cubicBezTo>
                    <a:pt x="4511" y="6027"/>
                    <a:pt x="8991" y="3452"/>
                    <a:pt x="13471" y="878"/>
                  </a:cubicBezTo>
                  <a:cubicBezTo>
                    <a:pt x="13697" y="746"/>
                    <a:pt x="13925" y="617"/>
                    <a:pt x="14150" y="484"/>
                  </a:cubicBezTo>
                  <a:lnTo>
                    <a:pt x="14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1846674" y="4164602"/>
              <a:ext cx="1178073" cy="716064"/>
            </a:xfrm>
            <a:custGeom>
              <a:avLst/>
              <a:gdLst/>
              <a:ahLst/>
              <a:cxnLst/>
              <a:rect l="l" t="t" r="r" b="b"/>
              <a:pathLst>
                <a:path w="14259" h="8667" extrusionOk="0">
                  <a:moveTo>
                    <a:pt x="14186" y="1"/>
                  </a:moveTo>
                  <a:cubicBezTo>
                    <a:pt x="9458" y="2720"/>
                    <a:pt x="4729" y="5439"/>
                    <a:pt x="0" y="8161"/>
                  </a:cubicBezTo>
                  <a:lnTo>
                    <a:pt x="29" y="8667"/>
                  </a:lnTo>
                  <a:cubicBezTo>
                    <a:pt x="4324" y="6197"/>
                    <a:pt x="8616" y="3730"/>
                    <a:pt x="12915" y="1259"/>
                  </a:cubicBezTo>
                  <a:cubicBezTo>
                    <a:pt x="13361" y="1001"/>
                    <a:pt x="13812" y="742"/>
                    <a:pt x="14259" y="484"/>
                  </a:cubicBezTo>
                  <a:lnTo>
                    <a:pt x="141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1853201" y="4271842"/>
              <a:ext cx="1187987" cy="721600"/>
            </a:xfrm>
            <a:custGeom>
              <a:avLst/>
              <a:gdLst/>
              <a:ahLst/>
              <a:cxnLst/>
              <a:rect l="l" t="t" r="r" b="b"/>
              <a:pathLst>
                <a:path w="14379" h="8734" extrusionOk="0">
                  <a:moveTo>
                    <a:pt x="14306" y="1"/>
                  </a:moveTo>
                  <a:cubicBezTo>
                    <a:pt x="9534" y="2743"/>
                    <a:pt x="4769" y="5485"/>
                    <a:pt x="0" y="8227"/>
                  </a:cubicBezTo>
                  <a:lnTo>
                    <a:pt x="33" y="8734"/>
                  </a:lnTo>
                  <a:cubicBezTo>
                    <a:pt x="4299" y="6279"/>
                    <a:pt x="8567" y="3826"/>
                    <a:pt x="12836" y="1372"/>
                  </a:cubicBezTo>
                  <a:cubicBezTo>
                    <a:pt x="13348" y="1077"/>
                    <a:pt x="13862" y="779"/>
                    <a:pt x="14378" y="485"/>
                  </a:cubicBezTo>
                  <a:lnTo>
                    <a:pt x="143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1860802" y="4392549"/>
              <a:ext cx="1198398" cy="727300"/>
            </a:xfrm>
            <a:custGeom>
              <a:avLst/>
              <a:gdLst/>
              <a:ahLst/>
              <a:cxnLst/>
              <a:rect l="l" t="t" r="r" b="b"/>
              <a:pathLst>
                <a:path w="14505" h="8803" extrusionOk="0">
                  <a:moveTo>
                    <a:pt x="14433" y="1"/>
                  </a:moveTo>
                  <a:cubicBezTo>
                    <a:pt x="9620" y="2762"/>
                    <a:pt x="4809" y="5530"/>
                    <a:pt x="1" y="8295"/>
                  </a:cubicBezTo>
                  <a:lnTo>
                    <a:pt x="31" y="8802"/>
                  </a:lnTo>
                  <a:cubicBezTo>
                    <a:pt x="4425" y="6276"/>
                    <a:pt x="8819" y="3749"/>
                    <a:pt x="13213" y="1225"/>
                  </a:cubicBezTo>
                  <a:cubicBezTo>
                    <a:pt x="13644" y="977"/>
                    <a:pt x="14075" y="729"/>
                    <a:pt x="14505" y="481"/>
                  </a:cubicBezTo>
                  <a:lnTo>
                    <a:pt x="14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1866337" y="4479299"/>
              <a:ext cx="1205999" cy="731845"/>
            </a:xfrm>
            <a:custGeom>
              <a:avLst/>
              <a:gdLst/>
              <a:ahLst/>
              <a:cxnLst/>
              <a:rect l="l" t="t" r="r" b="b"/>
              <a:pathLst>
                <a:path w="14597" h="8858" extrusionOk="0">
                  <a:moveTo>
                    <a:pt x="14525" y="0"/>
                  </a:moveTo>
                  <a:cubicBezTo>
                    <a:pt x="9683" y="2785"/>
                    <a:pt x="4841" y="5567"/>
                    <a:pt x="0" y="8352"/>
                  </a:cubicBezTo>
                  <a:lnTo>
                    <a:pt x="30" y="8858"/>
                  </a:lnTo>
                  <a:cubicBezTo>
                    <a:pt x="4494" y="6292"/>
                    <a:pt x="8957" y="3725"/>
                    <a:pt x="13421" y="1159"/>
                  </a:cubicBezTo>
                  <a:cubicBezTo>
                    <a:pt x="13812" y="934"/>
                    <a:pt x="14203" y="709"/>
                    <a:pt x="14597" y="484"/>
                  </a:cubicBezTo>
                  <a:lnTo>
                    <a:pt x="14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2369984" y="3273306"/>
              <a:ext cx="678307" cy="511333"/>
            </a:xfrm>
            <a:custGeom>
              <a:avLst/>
              <a:gdLst/>
              <a:ahLst/>
              <a:cxnLst/>
              <a:rect l="l" t="t" r="r" b="b"/>
              <a:pathLst>
                <a:path w="8210" h="6189" extrusionOk="0">
                  <a:moveTo>
                    <a:pt x="4080" y="4553"/>
                  </a:moveTo>
                  <a:cubicBezTo>
                    <a:pt x="4153" y="4603"/>
                    <a:pt x="4200" y="4663"/>
                    <a:pt x="4212" y="4719"/>
                  </a:cubicBezTo>
                  <a:cubicBezTo>
                    <a:pt x="4223" y="4769"/>
                    <a:pt x="4196" y="4825"/>
                    <a:pt x="4169" y="4831"/>
                  </a:cubicBezTo>
                  <a:cubicBezTo>
                    <a:pt x="4168" y="4831"/>
                    <a:pt x="4166" y="4832"/>
                    <a:pt x="4164" y="4832"/>
                  </a:cubicBezTo>
                  <a:cubicBezTo>
                    <a:pt x="4156" y="4832"/>
                    <a:pt x="4144" y="4830"/>
                    <a:pt x="4127" y="4815"/>
                  </a:cubicBezTo>
                  <a:cubicBezTo>
                    <a:pt x="4084" y="4772"/>
                    <a:pt x="4053" y="4683"/>
                    <a:pt x="4067" y="4613"/>
                  </a:cubicBezTo>
                  <a:cubicBezTo>
                    <a:pt x="4070" y="4593"/>
                    <a:pt x="4073" y="4573"/>
                    <a:pt x="4080" y="4553"/>
                  </a:cubicBezTo>
                  <a:close/>
                  <a:moveTo>
                    <a:pt x="7620" y="0"/>
                  </a:moveTo>
                  <a:lnTo>
                    <a:pt x="7451" y="255"/>
                  </a:lnTo>
                  <a:cubicBezTo>
                    <a:pt x="7782" y="474"/>
                    <a:pt x="7868" y="937"/>
                    <a:pt x="7782" y="1285"/>
                  </a:cubicBezTo>
                  <a:cubicBezTo>
                    <a:pt x="7700" y="1626"/>
                    <a:pt x="7471" y="1957"/>
                    <a:pt x="7090" y="2295"/>
                  </a:cubicBezTo>
                  <a:cubicBezTo>
                    <a:pt x="6442" y="2868"/>
                    <a:pt x="5627" y="3245"/>
                    <a:pt x="4842" y="3610"/>
                  </a:cubicBezTo>
                  <a:lnTo>
                    <a:pt x="4646" y="3699"/>
                  </a:lnTo>
                  <a:cubicBezTo>
                    <a:pt x="4391" y="3818"/>
                    <a:pt x="4127" y="3964"/>
                    <a:pt x="3954" y="4173"/>
                  </a:cubicBezTo>
                  <a:cubicBezTo>
                    <a:pt x="3842" y="4141"/>
                    <a:pt x="3718" y="4126"/>
                    <a:pt x="3581" y="4126"/>
                  </a:cubicBezTo>
                  <a:cubicBezTo>
                    <a:pt x="3488" y="4126"/>
                    <a:pt x="3388" y="4133"/>
                    <a:pt x="3283" y="4146"/>
                  </a:cubicBezTo>
                  <a:cubicBezTo>
                    <a:pt x="1971" y="4312"/>
                    <a:pt x="878" y="5226"/>
                    <a:pt x="0" y="5958"/>
                  </a:cubicBezTo>
                  <a:lnTo>
                    <a:pt x="196" y="6189"/>
                  </a:lnTo>
                  <a:cubicBezTo>
                    <a:pt x="1044" y="5484"/>
                    <a:pt x="2097" y="4603"/>
                    <a:pt x="3322" y="4448"/>
                  </a:cubicBezTo>
                  <a:cubicBezTo>
                    <a:pt x="3413" y="4436"/>
                    <a:pt x="3499" y="4430"/>
                    <a:pt x="3577" y="4430"/>
                  </a:cubicBezTo>
                  <a:cubicBezTo>
                    <a:pt x="3656" y="4430"/>
                    <a:pt x="3729" y="4436"/>
                    <a:pt x="3795" y="4448"/>
                  </a:cubicBezTo>
                  <a:cubicBezTo>
                    <a:pt x="3786" y="4484"/>
                    <a:pt x="3775" y="4520"/>
                    <a:pt x="3769" y="4560"/>
                  </a:cubicBezTo>
                  <a:cubicBezTo>
                    <a:pt x="3740" y="4729"/>
                    <a:pt x="3799" y="4921"/>
                    <a:pt x="3918" y="5033"/>
                  </a:cubicBezTo>
                  <a:cubicBezTo>
                    <a:pt x="3987" y="5100"/>
                    <a:pt x="4073" y="5135"/>
                    <a:pt x="4160" y="5135"/>
                  </a:cubicBezTo>
                  <a:cubicBezTo>
                    <a:pt x="4185" y="5135"/>
                    <a:pt x="4211" y="5132"/>
                    <a:pt x="4236" y="5126"/>
                  </a:cubicBezTo>
                  <a:cubicBezTo>
                    <a:pt x="4431" y="5080"/>
                    <a:pt x="4557" y="4865"/>
                    <a:pt x="4510" y="4653"/>
                  </a:cubicBezTo>
                  <a:cubicBezTo>
                    <a:pt x="4481" y="4517"/>
                    <a:pt x="4388" y="4394"/>
                    <a:pt x="4246" y="4301"/>
                  </a:cubicBezTo>
                  <a:cubicBezTo>
                    <a:pt x="4382" y="4173"/>
                    <a:pt x="4577" y="4067"/>
                    <a:pt x="4776" y="3974"/>
                  </a:cubicBezTo>
                  <a:lnTo>
                    <a:pt x="4967" y="3884"/>
                  </a:lnTo>
                  <a:cubicBezTo>
                    <a:pt x="5776" y="3511"/>
                    <a:pt x="6610" y="3126"/>
                    <a:pt x="7289" y="2523"/>
                  </a:cubicBezTo>
                  <a:cubicBezTo>
                    <a:pt x="7720" y="2143"/>
                    <a:pt x="7978" y="1762"/>
                    <a:pt x="8077" y="1358"/>
                  </a:cubicBezTo>
                  <a:cubicBezTo>
                    <a:pt x="8210" y="821"/>
                    <a:pt x="8021" y="265"/>
                    <a:pt x="7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2088996" y="4595875"/>
              <a:ext cx="1000937" cy="572141"/>
            </a:xfrm>
            <a:custGeom>
              <a:avLst/>
              <a:gdLst/>
              <a:ahLst/>
              <a:cxnLst/>
              <a:rect l="l" t="t" r="r" b="b"/>
              <a:pathLst>
                <a:path w="12115" h="6925" extrusionOk="0">
                  <a:moveTo>
                    <a:pt x="12041" y="0"/>
                  </a:moveTo>
                  <a:cubicBezTo>
                    <a:pt x="8027" y="2308"/>
                    <a:pt x="4014" y="4616"/>
                    <a:pt x="0" y="6924"/>
                  </a:cubicBezTo>
                  <a:lnTo>
                    <a:pt x="911" y="6924"/>
                  </a:lnTo>
                  <a:cubicBezTo>
                    <a:pt x="4183" y="5043"/>
                    <a:pt x="7454" y="3162"/>
                    <a:pt x="10726" y="1281"/>
                  </a:cubicBezTo>
                  <a:cubicBezTo>
                    <a:pt x="11190" y="1017"/>
                    <a:pt x="11654" y="751"/>
                    <a:pt x="12114" y="483"/>
                  </a:cubicBezTo>
                  <a:lnTo>
                    <a:pt x="120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2271832" y="4692704"/>
              <a:ext cx="832558" cy="475311"/>
            </a:xfrm>
            <a:custGeom>
              <a:avLst/>
              <a:gdLst/>
              <a:ahLst/>
              <a:cxnLst/>
              <a:rect l="l" t="t" r="r" b="b"/>
              <a:pathLst>
                <a:path w="10077" h="5753" extrusionOk="0">
                  <a:moveTo>
                    <a:pt x="10004" y="0"/>
                  </a:moveTo>
                  <a:cubicBezTo>
                    <a:pt x="6669" y="1917"/>
                    <a:pt x="3334" y="3835"/>
                    <a:pt x="0" y="5752"/>
                  </a:cubicBezTo>
                  <a:lnTo>
                    <a:pt x="917" y="5752"/>
                  </a:lnTo>
                  <a:cubicBezTo>
                    <a:pt x="3549" y="4239"/>
                    <a:pt x="6182" y="2722"/>
                    <a:pt x="8818" y="1208"/>
                  </a:cubicBezTo>
                  <a:cubicBezTo>
                    <a:pt x="9239" y="967"/>
                    <a:pt x="9656" y="725"/>
                    <a:pt x="10077" y="484"/>
                  </a:cubicBezTo>
                  <a:lnTo>
                    <a:pt x="100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2470449" y="4797713"/>
              <a:ext cx="649803" cy="370301"/>
            </a:xfrm>
            <a:custGeom>
              <a:avLst/>
              <a:gdLst/>
              <a:ahLst/>
              <a:cxnLst/>
              <a:rect l="l" t="t" r="r" b="b"/>
              <a:pathLst>
                <a:path w="7865" h="4482" extrusionOk="0">
                  <a:moveTo>
                    <a:pt x="7792" y="1"/>
                  </a:moveTo>
                  <a:cubicBezTo>
                    <a:pt x="5195" y="1494"/>
                    <a:pt x="2596" y="2988"/>
                    <a:pt x="0" y="4481"/>
                  </a:cubicBezTo>
                  <a:lnTo>
                    <a:pt x="914" y="4481"/>
                  </a:lnTo>
                  <a:cubicBezTo>
                    <a:pt x="2748" y="3428"/>
                    <a:pt x="4580" y="2372"/>
                    <a:pt x="6414" y="1319"/>
                  </a:cubicBezTo>
                  <a:cubicBezTo>
                    <a:pt x="6898" y="1041"/>
                    <a:pt x="7381" y="762"/>
                    <a:pt x="7864" y="484"/>
                  </a:cubicBezTo>
                  <a:lnTo>
                    <a:pt x="77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2684598" y="4910984"/>
              <a:ext cx="452673" cy="257030"/>
            </a:xfrm>
            <a:custGeom>
              <a:avLst/>
              <a:gdLst/>
              <a:ahLst/>
              <a:cxnLst/>
              <a:rect l="l" t="t" r="r" b="b"/>
              <a:pathLst>
                <a:path w="5479" h="3111" extrusionOk="0">
                  <a:moveTo>
                    <a:pt x="5405" y="1"/>
                  </a:moveTo>
                  <a:cubicBezTo>
                    <a:pt x="3603" y="1037"/>
                    <a:pt x="1802" y="2074"/>
                    <a:pt x="1" y="3110"/>
                  </a:cubicBezTo>
                  <a:lnTo>
                    <a:pt x="915" y="3110"/>
                  </a:lnTo>
                  <a:cubicBezTo>
                    <a:pt x="2133" y="2411"/>
                    <a:pt x="3349" y="1710"/>
                    <a:pt x="4567" y="1010"/>
                  </a:cubicBezTo>
                  <a:cubicBezTo>
                    <a:pt x="4869" y="835"/>
                    <a:pt x="5173" y="663"/>
                    <a:pt x="5478" y="487"/>
                  </a:cubicBezTo>
                  <a:lnTo>
                    <a:pt x="5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2870078" y="5009549"/>
              <a:ext cx="281898" cy="158464"/>
            </a:xfrm>
            <a:custGeom>
              <a:avLst/>
              <a:gdLst/>
              <a:ahLst/>
              <a:cxnLst/>
              <a:rect l="l" t="t" r="r" b="b"/>
              <a:pathLst>
                <a:path w="3412" h="1918" extrusionOk="0">
                  <a:moveTo>
                    <a:pt x="3339" y="0"/>
                  </a:moveTo>
                  <a:cubicBezTo>
                    <a:pt x="2226" y="639"/>
                    <a:pt x="1113" y="1278"/>
                    <a:pt x="1" y="1917"/>
                  </a:cubicBezTo>
                  <a:lnTo>
                    <a:pt x="918" y="1917"/>
                  </a:lnTo>
                  <a:cubicBezTo>
                    <a:pt x="1613" y="1516"/>
                    <a:pt x="2312" y="1116"/>
                    <a:pt x="3011" y="711"/>
                  </a:cubicBezTo>
                  <a:cubicBezTo>
                    <a:pt x="3143" y="636"/>
                    <a:pt x="3279" y="560"/>
                    <a:pt x="3412" y="483"/>
                  </a:cubicBezTo>
                  <a:lnTo>
                    <a:pt x="3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3066299" y="5113153"/>
              <a:ext cx="101292" cy="54859"/>
            </a:xfrm>
            <a:custGeom>
              <a:avLst/>
              <a:gdLst/>
              <a:ahLst/>
              <a:cxnLst/>
              <a:rect l="l" t="t" r="r" b="b"/>
              <a:pathLst>
                <a:path w="1226" h="664" extrusionOk="0">
                  <a:moveTo>
                    <a:pt x="1153" y="1"/>
                  </a:moveTo>
                  <a:cubicBezTo>
                    <a:pt x="768" y="223"/>
                    <a:pt x="384" y="441"/>
                    <a:pt x="1" y="663"/>
                  </a:cubicBezTo>
                  <a:lnTo>
                    <a:pt x="915" y="663"/>
                  </a:lnTo>
                  <a:cubicBezTo>
                    <a:pt x="1000" y="614"/>
                    <a:pt x="1086" y="564"/>
                    <a:pt x="1173" y="514"/>
                  </a:cubicBezTo>
                  <a:cubicBezTo>
                    <a:pt x="1189" y="504"/>
                    <a:pt x="1209" y="495"/>
                    <a:pt x="1225" y="484"/>
                  </a:cubicBezTo>
                  <a:lnTo>
                    <a:pt x="11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31"/>
            <p:cNvGrpSpPr/>
            <p:nvPr/>
          </p:nvGrpSpPr>
          <p:grpSpPr>
            <a:xfrm>
              <a:off x="2105107" y="3328578"/>
              <a:ext cx="467214" cy="1839441"/>
              <a:chOff x="2194329" y="3338461"/>
              <a:chExt cx="465816" cy="1833939"/>
            </a:xfrm>
          </p:grpSpPr>
          <p:sp>
            <p:nvSpPr>
              <p:cNvPr id="762" name="Google Shape;762;p31"/>
              <p:cNvSpPr/>
              <p:nvPr/>
            </p:nvSpPr>
            <p:spPr>
              <a:xfrm>
                <a:off x="2194329" y="3338461"/>
                <a:ext cx="465816" cy="545883"/>
              </a:xfrm>
              <a:custGeom>
                <a:avLst/>
                <a:gdLst/>
                <a:ahLst/>
                <a:cxnLst/>
                <a:rect l="l" t="t" r="r" b="b"/>
                <a:pathLst>
                  <a:path w="5655" h="6627" extrusionOk="0">
                    <a:moveTo>
                      <a:pt x="1263" y="331"/>
                    </a:moveTo>
                    <a:cubicBezTo>
                      <a:pt x="1418" y="331"/>
                      <a:pt x="1561" y="391"/>
                      <a:pt x="1693" y="517"/>
                    </a:cubicBezTo>
                    <a:cubicBezTo>
                      <a:pt x="2527" y="1301"/>
                      <a:pt x="2607" y="4153"/>
                      <a:pt x="2604" y="5348"/>
                    </a:cubicBezTo>
                    <a:cubicBezTo>
                      <a:pt x="1806" y="3961"/>
                      <a:pt x="475" y="1341"/>
                      <a:pt x="869" y="543"/>
                    </a:cubicBezTo>
                    <a:cubicBezTo>
                      <a:pt x="932" y="418"/>
                      <a:pt x="1034" y="351"/>
                      <a:pt x="1196" y="334"/>
                    </a:cubicBezTo>
                    <a:cubicBezTo>
                      <a:pt x="1216" y="334"/>
                      <a:pt x="1239" y="331"/>
                      <a:pt x="1263" y="331"/>
                    </a:cubicBezTo>
                    <a:close/>
                    <a:moveTo>
                      <a:pt x="4088" y="305"/>
                    </a:moveTo>
                    <a:cubicBezTo>
                      <a:pt x="4120" y="305"/>
                      <a:pt x="4200" y="364"/>
                      <a:pt x="4296" y="543"/>
                    </a:cubicBezTo>
                    <a:cubicBezTo>
                      <a:pt x="5078" y="1963"/>
                      <a:pt x="3693" y="4474"/>
                      <a:pt x="3035" y="5527"/>
                    </a:cubicBezTo>
                    <a:cubicBezTo>
                      <a:pt x="3250" y="2981"/>
                      <a:pt x="3683" y="394"/>
                      <a:pt x="4084" y="305"/>
                    </a:cubicBezTo>
                    <a:close/>
                    <a:moveTo>
                      <a:pt x="4093" y="1"/>
                    </a:moveTo>
                    <a:cubicBezTo>
                      <a:pt x="4068" y="1"/>
                      <a:pt x="4043" y="4"/>
                      <a:pt x="4018" y="10"/>
                    </a:cubicBezTo>
                    <a:cubicBezTo>
                      <a:pt x="3441" y="135"/>
                      <a:pt x="3081" y="2246"/>
                      <a:pt x="2879" y="4023"/>
                    </a:cubicBezTo>
                    <a:cubicBezTo>
                      <a:pt x="2806" y="2652"/>
                      <a:pt x="2574" y="927"/>
                      <a:pt x="1899" y="294"/>
                    </a:cubicBezTo>
                    <a:cubicBezTo>
                      <a:pt x="1711" y="116"/>
                      <a:pt x="1495" y="28"/>
                      <a:pt x="1259" y="28"/>
                    </a:cubicBezTo>
                    <a:cubicBezTo>
                      <a:pt x="1227" y="28"/>
                      <a:pt x="1196" y="30"/>
                      <a:pt x="1164" y="33"/>
                    </a:cubicBezTo>
                    <a:cubicBezTo>
                      <a:pt x="901" y="60"/>
                      <a:pt x="707" y="189"/>
                      <a:pt x="597" y="407"/>
                    </a:cubicBezTo>
                    <a:cubicBezTo>
                      <a:pt x="1" y="1616"/>
                      <a:pt x="2345" y="5527"/>
                      <a:pt x="2617" y="5967"/>
                    </a:cubicBezTo>
                    <a:lnTo>
                      <a:pt x="2690" y="6087"/>
                    </a:lnTo>
                    <a:cubicBezTo>
                      <a:pt x="2690" y="6087"/>
                      <a:pt x="2686" y="6090"/>
                      <a:pt x="2686" y="6093"/>
                    </a:cubicBezTo>
                    <a:lnTo>
                      <a:pt x="2650" y="6626"/>
                    </a:lnTo>
                    <a:lnTo>
                      <a:pt x="2849" y="6348"/>
                    </a:lnTo>
                    <a:lnTo>
                      <a:pt x="2879" y="6394"/>
                    </a:lnTo>
                    <a:lnTo>
                      <a:pt x="2882" y="6305"/>
                    </a:lnTo>
                    <a:lnTo>
                      <a:pt x="2961" y="6192"/>
                    </a:lnTo>
                    <a:cubicBezTo>
                      <a:pt x="3074" y="6036"/>
                      <a:pt x="5654" y="2388"/>
                      <a:pt x="4561" y="394"/>
                    </a:cubicBezTo>
                    <a:cubicBezTo>
                      <a:pt x="4417" y="134"/>
                      <a:pt x="4260"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2380984" y="3762348"/>
                <a:ext cx="256178" cy="1410052"/>
              </a:xfrm>
              <a:custGeom>
                <a:avLst/>
                <a:gdLst/>
                <a:ahLst/>
                <a:cxnLst/>
                <a:rect l="l" t="t" r="r" b="b"/>
                <a:pathLst>
                  <a:path w="3110" h="17118" extrusionOk="0">
                    <a:moveTo>
                      <a:pt x="0" y="0"/>
                    </a:moveTo>
                    <a:lnTo>
                      <a:pt x="1206" y="17117"/>
                    </a:lnTo>
                    <a:lnTo>
                      <a:pt x="3110" y="17117"/>
                    </a:lnTo>
                    <a:lnTo>
                      <a:pt x="1169" y="7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31"/>
            <p:cNvSpPr/>
            <p:nvPr/>
          </p:nvSpPr>
          <p:spPr>
            <a:xfrm>
              <a:off x="6199624" y="3520450"/>
              <a:ext cx="1214339" cy="929427"/>
            </a:xfrm>
            <a:custGeom>
              <a:avLst/>
              <a:gdLst/>
              <a:ahLst/>
              <a:cxnLst/>
              <a:rect l="l" t="t" r="r" b="b"/>
              <a:pathLst>
                <a:path w="11836" h="9059" extrusionOk="0">
                  <a:moveTo>
                    <a:pt x="3551" y="5264"/>
                  </a:moveTo>
                  <a:cubicBezTo>
                    <a:pt x="3555" y="5264"/>
                    <a:pt x="3559" y="5264"/>
                    <a:pt x="3563" y="5264"/>
                  </a:cubicBezTo>
                  <a:cubicBezTo>
                    <a:pt x="3620" y="5354"/>
                    <a:pt x="3626" y="5470"/>
                    <a:pt x="3580" y="5589"/>
                  </a:cubicBezTo>
                  <a:cubicBezTo>
                    <a:pt x="3514" y="5751"/>
                    <a:pt x="3368" y="5877"/>
                    <a:pt x="3216" y="5900"/>
                  </a:cubicBezTo>
                  <a:cubicBezTo>
                    <a:pt x="3186" y="5905"/>
                    <a:pt x="3156" y="5908"/>
                    <a:pt x="3127" y="5908"/>
                  </a:cubicBezTo>
                  <a:cubicBezTo>
                    <a:pt x="3069" y="5908"/>
                    <a:pt x="3014" y="5898"/>
                    <a:pt x="2961" y="5880"/>
                  </a:cubicBezTo>
                  <a:cubicBezTo>
                    <a:pt x="3007" y="5685"/>
                    <a:pt x="3106" y="5502"/>
                    <a:pt x="3236" y="5387"/>
                  </a:cubicBezTo>
                  <a:cubicBezTo>
                    <a:pt x="3332" y="5304"/>
                    <a:pt x="3439" y="5264"/>
                    <a:pt x="3551" y="5264"/>
                  </a:cubicBezTo>
                  <a:close/>
                  <a:moveTo>
                    <a:pt x="5752" y="1811"/>
                  </a:moveTo>
                  <a:cubicBezTo>
                    <a:pt x="5941" y="1811"/>
                    <a:pt x="6094" y="1877"/>
                    <a:pt x="6223" y="2016"/>
                  </a:cubicBezTo>
                  <a:cubicBezTo>
                    <a:pt x="7180" y="3049"/>
                    <a:pt x="6316" y="7457"/>
                    <a:pt x="6084" y="8546"/>
                  </a:cubicBezTo>
                  <a:cubicBezTo>
                    <a:pt x="5700" y="7539"/>
                    <a:pt x="4275" y="3566"/>
                    <a:pt x="5030" y="2231"/>
                  </a:cubicBezTo>
                  <a:cubicBezTo>
                    <a:pt x="5166" y="1996"/>
                    <a:pt x="5359" y="1860"/>
                    <a:pt x="5620" y="1820"/>
                  </a:cubicBezTo>
                  <a:cubicBezTo>
                    <a:pt x="5666" y="1814"/>
                    <a:pt x="5709" y="1811"/>
                    <a:pt x="5752" y="1811"/>
                  </a:cubicBezTo>
                  <a:close/>
                  <a:moveTo>
                    <a:pt x="10448" y="2943"/>
                  </a:moveTo>
                  <a:cubicBezTo>
                    <a:pt x="10580" y="2943"/>
                    <a:pt x="10687" y="3016"/>
                    <a:pt x="10769" y="3168"/>
                  </a:cubicBezTo>
                  <a:cubicBezTo>
                    <a:pt x="11567" y="4628"/>
                    <a:pt x="7401" y="7778"/>
                    <a:pt x="6312" y="8566"/>
                  </a:cubicBezTo>
                  <a:cubicBezTo>
                    <a:pt x="7398" y="6480"/>
                    <a:pt x="9478" y="2959"/>
                    <a:pt x="10445" y="2943"/>
                  </a:cubicBezTo>
                  <a:close/>
                  <a:moveTo>
                    <a:pt x="836" y="0"/>
                  </a:moveTo>
                  <a:cubicBezTo>
                    <a:pt x="526" y="0"/>
                    <a:pt x="236" y="51"/>
                    <a:pt x="1" y="112"/>
                  </a:cubicBezTo>
                  <a:lnTo>
                    <a:pt x="40" y="261"/>
                  </a:lnTo>
                  <a:cubicBezTo>
                    <a:pt x="266" y="203"/>
                    <a:pt x="544" y="154"/>
                    <a:pt x="841" y="154"/>
                  </a:cubicBezTo>
                  <a:cubicBezTo>
                    <a:pt x="1139" y="154"/>
                    <a:pt x="1456" y="203"/>
                    <a:pt x="1758" y="340"/>
                  </a:cubicBezTo>
                  <a:cubicBezTo>
                    <a:pt x="2315" y="595"/>
                    <a:pt x="2692" y="1148"/>
                    <a:pt x="2683" y="1681"/>
                  </a:cubicBezTo>
                  <a:cubicBezTo>
                    <a:pt x="2680" y="1999"/>
                    <a:pt x="2553" y="2294"/>
                    <a:pt x="2418" y="2605"/>
                  </a:cubicBezTo>
                  <a:cubicBezTo>
                    <a:pt x="2339" y="2794"/>
                    <a:pt x="2255" y="2989"/>
                    <a:pt x="2200" y="3194"/>
                  </a:cubicBezTo>
                  <a:cubicBezTo>
                    <a:pt x="2093" y="3585"/>
                    <a:pt x="2100" y="3992"/>
                    <a:pt x="2116" y="4443"/>
                  </a:cubicBezTo>
                  <a:cubicBezTo>
                    <a:pt x="2130" y="4764"/>
                    <a:pt x="2146" y="5161"/>
                    <a:pt x="2319" y="5502"/>
                  </a:cubicBezTo>
                  <a:cubicBezTo>
                    <a:pt x="2414" y="5688"/>
                    <a:pt x="2580" y="5877"/>
                    <a:pt x="2788" y="5979"/>
                  </a:cubicBezTo>
                  <a:cubicBezTo>
                    <a:pt x="2785" y="6016"/>
                    <a:pt x="2782" y="6052"/>
                    <a:pt x="2782" y="6089"/>
                  </a:cubicBezTo>
                  <a:cubicBezTo>
                    <a:pt x="2765" y="6827"/>
                    <a:pt x="3226" y="7589"/>
                    <a:pt x="3977" y="8082"/>
                  </a:cubicBezTo>
                  <a:cubicBezTo>
                    <a:pt x="4590" y="8487"/>
                    <a:pt x="5299" y="8681"/>
                    <a:pt x="5995" y="8857"/>
                  </a:cubicBezTo>
                  <a:lnTo>
                    <a:pt x="5898" y="9043"/>
                  </a:lnTo>
                  <a:lnTo>
                    <a:pt x="6067" y="8927"/>
                  </a:lnTo>
                  <a:lnTo>
                    <a:pt x="6123" y="9059"/>
                  </a:lnTo>
                  <a:lnTo>
                    <a:pt x="6160" y="8900"/>
                  </a:lnTo>
                  <a:cubicBezTo>
                    <a:pt x="6169" y="8904"/>
                    <a:pt x="6183" y="8904"/>
                    <a:pt x="6193" y="8907"/>
                  </a:cubicBezTo>
                  <a:lnTo>
                    <a:pt x="6213" y="8824"/>
                  </a:lnTo>
                  <a:cubicBezTo>
                    <a:pt x="6881" y="8354"/>
                    <a:pt x="11836" y="4797"/>
                    <a:pt x="10905" y="3095"/>
                  </a:cubicBezTo>
                  <a:cubicBezTo>
                    <a:pt x="10794" y="2893"/>
                    <a:pt x="10635" y="2791"/>
                    <a:pt x="10450" y="2791"/>
                  </a:cubicBezTo>
                  <a:cubicBezTo>
                    <a:pt x="10447" y="2791"/>
                    <a:pt x="10444" y="2791"/>
                    <a:pt x="10441" y="2791"/>
                  </a:cubicBezTo>
                  <a:cubicBezTo>
                    <a:pt x="9305" y="2807"/>
                    <a:pt x="7060" y="6838"/>
                    <a:pt x="6296" y="8278"/>
                  </a:cubicBezTo>
                  <a:cubicBezTo>
                    <a:pt x="6594" y="6824"/>
                    <a:pt x="7279" y="2933"/>
                    <a:pt x="6335" y="1913"/>
                  </a:cubicBezTo>
                  <a:cubicBezTo>
                    <a:pt x="6179" y="1743"/>
                    <a:pt x="5985" y="1659"/>
                    <a:pt x="5757" y="1659"/>
                  </a:cubicBezTo>
                  <a:cubicBezTo>
                    <a:pt x="5706" y="1659"/>
                    <a:pt x="5652" y="1663"/>
                    <a:pt x="5597" y="1672"/>
                  </a:cubicBezTo>
                  <a:cubicBezTo>
                    <a:pt x="5292" y="1718"/>
                    <a:pt x="5057" y="1880"/>
                    <a:pt x="4902" y="2158"/>
                  </a:cubicBezTo>
                  <a:cubicBezTo>
                    <a:pt x="4070" y="3615"/>
                    <a:pt x="5653" y="7860"/>
                    <a:pt x="5978" y="8698"/>
                  </a:cubicBezTo>
                  <a:cubicBezTo>
                    <a:pt x="5312" y="8530"/>
                    <a:pt x="4639" y="8334"/>
                    <a:pt x="4060" y="7957"/>
                  </a:cubicBezTo>
                  <a:cubicBezTo>
                    <a:pt x="3504" y="7593"/>
                    <a:pt x="2918" y="6910"/>
                    <a:pt x="2935" y="6092"/>
                  </a:cubicBezTo>
                  <a:cubicBezTo>
                    <a:pt x="2935" y="6072"/>
                    <a:pt x="2935" y="6052"/>
                    <a:pt x="2938" y="6036"/>
                  </a:cubicBezTo>
                  <a:cubicBezTo>
                    <a:pt x="3001" y="6051"/>
                    <a:pt x="3066" y="6061"/>
                    <a:pt x="3134" y="6061"/>
                  </a:cubicBezTo>
                  <a:cubicBezTo>
                    <a:pt x="3168" y="6061"/>
                    <a:pt x="3203" y="6058"/>
                    <a:pt x="3239" y="6052"/>
                  </a:cubicBezTo>
                  <a:cubicBezTo>
                    <a:pt x="3447" y="6019"/>
                    <a:pt x="3636" y="5860"/>
                    <a:pt x="3719" y="5645"/>
                  </a:cubicBezTo>
                  <a:cubicBezTo>
                    <a:pt x="3792" y="5463"/>
                    <a:pt x="3772" y="5277"/>
                    <a:pt x="3663" y="5145"/>
                  </a:cubicBezTo>
                  <a:lnTo>
                    <a:pt x="3643" y="5118"/>
                  </a:lnTo>
                  <a:lnTo>
                    <a:pt x="3613" y="5115"/>
                  </a:lnTo>
                  <a:cubicBezTo>
                    <a:pt x="3591" y="5113"/>
                    <a:pt x="3568" y="5111"/>
                    <a:pt x="3546" y="5111"/>
                  </a:cubicBezTo>
                  <a:cubicBezTo>
                    <a:pt x="3398" y="5111"/>
                    <a:pt x="3257" y="5168"/>
                    <a:pt x="3137" y="5274"/>
                  </a:cubicBezTo>
                  <a:cubicBezTo>
                    <a:pt x="2987" y="5403"/>
                    <a:pt x="2875" y="5602"/>
                    <a:pt x="2819" y="5820"/>
                  </a:cubicBezTo>
                  <a:cubicBezTo>
                    <a:pt x="2663" y="5731"/>
                    <a:pt x="2530" y="5586"/>
                    <a:pt x="2454" y="5433"/>
                  </a:cubicBezTo>
                  <a:cubicBezTo>
                    <a:pt x="2295" y="5122"/>
                    <a:pt x="2282" y="4744"/>
                    <a:pt x="2269" y="4440"/>
                  </a:cubicBezTo>
                  <a:cubicBezTo>
                    <a:pt x="2252" y="3999"/>
                    <a:pt x="2246" y="3605"/>
                    <a:pt x="2348" y="3231"/>
                  </a:cubicBezTo>
                  <a:cubicBezTo>
                    <a:pt x="2398" y="3039"/>
                    <a:pt x="2481" y="2850"/>
                    <a:pt x="2560" y="2665"/>
                  </a:cubicBezTo>
                  <a:cubicBezTo>
                    <a:pt x="2692" y="2354"/>
                    <a:pt x="2828" y="2032"/>
                    <a:pt x="2835" y="1684"/>
                  </a:cubicBezTo>
                  <a:cubicBezTo>
                    <a:pt x="2845" y="1082"/>
                    <a:pt x="2441" y="486"/>
                    <a:pt x="1822" y="204"/>
                  </a:cubicBezTo>
                  <a:cubicBezTo>
                    <a:pt x="1495" y="54"/>
                    <a:pt x="1155"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5922716" y="4268071"/>
              <a:ext cx="1648632" cy="888593"/>
            </a:xfrm>
            <a:custGeom>
              <a:avLst/>
              <a:gdLst/>
              <a:ahLst/>
              <a:cxnLst/>
              <a:rect l="l" t="t" r="r" b="b"/>
              <a:pathLst>
                <a:path w="16069" h="8661" extrusionOk="0">
                  <a:moveTo>
                    <a:pt x="6951" y="3845"/>
                  </a:moveTo>
                  <a:cubicBezTo>
                    <a:pt x="8107" y="3845"/>
                    <a:pt x="8104" y="5643"/>
                    <a:pt x="6951" y="5643"/>
                  </a:cubicBezTo>
                  <a:cubicBezTo>
                    <a:pt x="5793" y="5643"/>
                    <a:pt x="5796" y="3845"/>
                    <a:pt x="6951" y="3845"/>
                  </a:cubicBezTo>
                  <a:close/>
                  <a:moveTo>
                    <a:pt x="13224" y="4796"/>
                  </a:moveTo>
                  <a:cubicBezTo>
                    <a:pt x="14369" y="4796"/>
                    <a:pt x="14366" y="6574"/>
                    <a:pt x="13224" y="6574"/>
                  </a:cubicBezTo>
                  <a:cubicBezTo>
                    <a:pt x="12081" y="6574"/>
                    <a:pt x="12081" y="4796"/>
                    <a:pt x="13224" y="4796"/>
                  </a:cubicBezTo>
                  <a:close/>
                  <a:moveTo>
                    <a:pt x="3514" y="6207"/>
                  </a:moveTo>
                  <a:cubicBezTo>
                    <a:pt x="4686" y="6207"/>
                    <a:pt x="4686" y="8031"/>
                    <a:pt x="3514" y="8031"/>
                  </a:cubicBezTo>
                  <a:cubicBezTo>
                    <a:pt x="2342" y="8031"/>
                    <a:pt x="2342" y="6207"/>
                    <a:pt x="3514" y="6207"/>
                  </a:cubicBezTo>
                  <a:close/>
                  <a:moveTo>
                    <a:pt x="9813" y="6713"/>
                  </a:moveTo>
                  <a:cubicBezTo>
                    <a:pt x="10968" y="6713"/>
                    <a:pt x="10968" y="8507"/>
                    <a:pt x="9813" y="8507"/>
                  </a:cubicBezTo>
                  <a:cubicBezTo>
                    <a:pt x="8657" y="8507"/>
                    <a:pt x="8657" y="6713"/>
                    <a:pt x="9813" y="6713"/>
                  </a:cubicBezTo>
                  <a:close/>
                  <a:moveTo>
                    <a:pt x="1100" y="0"/>
                  </a:moveTo>
                  <a:lnTo>
                    <a:pt x="702" y="3120"/>
                  </a:lnTo>
                  <a:cubicBezTo>
                    <a:pt x="756" y="3110"/>
                    <a:pt x="812" y="3107"/>
                    <a:pt x="868" y="3107"/>
                  </a:cubicBezTo>
                  <a:cubicBezTo>
                    <a:pt x="2044" y="3107"/>
                    <a:pt x="2041" y="4928"/>
                    <a:pt x="868" y="4928"/>
                  </a:cubicBezTo>
                  <a:cubicBezTo>
                    <a:pt x="722" y="4928"/>
                    <a:pt x="593" y="4898"/>
                    <a:pt x="484" y="4848"/>
                  </a:cubicBezTo>
                  <a:lnTo>
                    <a:pt x="1" y="8660"/>
                  </a:lnTo>
                  <a:lnTo>
                    <a:pt x="15194" y="8660"/>
                  </a:lnTo>
                  <a:cubicBezTo>
                    <a:pt x="15303" y="8607"/>
                    <a:pt x="15435" y="8577"/>
                    <a:pt x="15584" y="8577"/>
                  </a:cubicBezTo>
                  <a:cubicBezTo>
                    <a:pt x="15733" y="8577"/>
                    <a:pt x="15862" y="8607"/>
                    <a:pt x="15972" y="8660"/>
                  </a:cubicBezTo>
                  <a:lnTo>
                    <a:pt x="16068" y="8660"/>
                  </a:lnTo>
                  <a:lnTo>
                    <a:pt x="16068" y="4494"/>
                  </a:lnTo>
                  <a:cubicBezTo>
                    <a:pt x="15194" y="4422"/>
                    <a:pt x="15061" y="3259"/>
                    <a:pt x="15667" y="2855"/>
                  </a:cubicBezTo>
                  <a:lnTo>
                    <a:pt x="11733" y="2083"/>
                  </a:lnTo>
                  <a:lnTo>
                    <a:pt x="11733" y="2083"/>
                  </a:lnTo>
                  <a:cubicBezTo>
                    <a:pt x="11856" y="2597"/>
                    <a:pt x="11575" y="3222"/>
                    <a:pt x="10892" y="3222"/>
                  </a:cubicBezTo>
                  <a:cubicBezTo>
                    <a:pt x="10068" y="3222"/>
                    <a:pt x="9832" y="2305"/>
                    <a:pt x="10187" y="1782"/>
                  </a:cubicBezTo>
                  <a:lnTo>
                    <a:pt x="6071" y="974"/>
                  </a:lnTo>
                  <a:cubicBezTo>
                    <a:pt x="6044" y="1411"/>
                    <a:pt x="5753" y="1828"/>
                    <a:pt x="5189" y="1828"/>
                  </a:cubicBezTo>
                  <a:cubicBezTo>
                    <a:pt x="4485" y="1828"/>
                    <a:pt x="4203" y="1166"/>
                    <a:pt x="4352" y="639"/>
                  </a:cubicBezTo>
                  <a:lnTo>
                    <a:pt x="1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31"/>
            <p:cNvGrpSpPr/>
            <p:nvPr/>
          </p:nvGrpSpPr>
          <p:grpSpPr>
            <a:xfrm>
              <a:off x="5969201" y="4333624"/>
              <a:ext cx="1445529" cy="821519"/>
              <a:chOff x="6447139" y="4500434"/>
              <a:chExt cx="1160578" cy="659576"/>
            </a:xfrm>
          </p:grpSpPr>
          <p:sp>
            <p:nvSpPr>
              <p:cNvPr id="767" name="Google Shape;767;p31"/>
              <p:cNvSpPr/>
              <p:nvPr/>
            </p:nvSpPr>
            <p:spPr>
              <a:xfrm>
                <a:off x="6447139" y="4694347"/>
                <a:ext cx="144670" cy="168775"/>
              </a:xfrm>
              <a:custGeom>
                <a:avLst/>
                <a:gdLst/>
                <a:ahLst/>
                <a:cxnLst/>
                <a:rect l="l" t="t" r="r" b="b"/>
                <a:pathLst>
                  <a:path w="1561" h="1821" extrusionOk="0">
                    <a:moveTo>
                      <a:pt x="385" y="0"/>
                    </a:moveTo>
                    <a:cubicBezTo>
                      <a:pt x="329" y="0"/>
                      <a:pt x="273" y="3"/>
                      <a:pt x="219" y="13"/>
                    </a:cubicBezTo>
                    <a:lnTo>
                      <a:pt x="1" y="1741"/>
                    </a:lnTo>
                    <a:cubicBezTo>
                      <a:pt x="110" y="1791"/>
                      <a:pt x="239" y="1821"/>
                      <a:pt x="385" y="1821"/>
                    </a:cubicBezTo>
                    <a:cubicBezTo>
                      <a:pt x="1558" y="1821"/>
                      <a:pt x="1561" y="0"/>
                      <a:pt x="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6750446" y="4500434"/>
                <a:ext cx="166724" cy="106210"/>
              </a:xfrm>
              <a:custGeom>
                <a:avLst/>
                <a:gdLst/>
                <a:ahLst/>
                <a:cxnLst/>
                <a:rect l="l" t="t" r="r" b="b"/>
                <a:pathLst>
                  <a:path w="1868" h="1190" extrusionOk="0">
                    <a:moveTo>
                      <a:pt x="149" y="0"/>
                    </a:moveTo>
                    <a:lnTo>
                      <a:pt x="149" y="0"/>
                    </a:lnTo>
                    <a:cubicBezTo>
                      <a:pt x="0" y="527"/>
                      <a:pt x="282" y="1189"/>
                      <a:pt x="986" y="1189"/>
                    </a:cubicBezTo>
                    <a:cubicBezTo>
                      <a:pt x="1550" y="1189"/>
                      <a:pt x="1841" y="772"/>
                      <a:pt x="1868" y="335"/>
                    </a:cubicBezTo>
                    <a:lnTo>
                      <a:pt x="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7217843" y="4594584"/>
                <a:ext cx="170851" cy="121638"/>
              </a:xfrm>
              <a:custGeom>
                <a:avLst/>
                <a:gdLst/>
                <a:ahLst/>
                <a:cxnLst/>
                <a:rect l="l" t="t" r="r" b="b"/>
                <a:pathLst>
                  <a:path w="2024" h="1441" extrusionOk="0">
                    <a:moveTo>
                      <a:pt x="355" y="0"/>
                    </a:moveTo>
                    <a:lnTo>
                      <a:pt x="355" y="0"/>
                    </a:lnTo>
                    <a:cubicBezTo>
                      <a:pt x="0" y="523"/>
                      <a:pt x="236" y="1440"/>
                      <a:pt x="1060" y="1440"/>
                    </a:cubicBezTo>
                    <a:cubicBezTo>
                      <a:pt x="1743" y="1440"/>
                      <a:pt x="2024" y="815"/>
                      <a:pt x="1901" y="301"/>
                    </a:cubicBezTo>
                    <a:lnTo>
                      <a:pt x="3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7390565" y="4831672"/>
                <a:ext cx="217152" cy="168751"/>
              </a:xfrm>
              <a:custGeom>
                <a:avLst/>
                <a:gdLst/>
                <a:ahLst/>
                <a:cxnLst/>
                <a:rect l="l" t="t" r="r" b="b"/>
                <a:pathLst>
                  <a:path w="2289" h="1779" extrusionOk="0">
                    <a:moveTo>
                      <a:pt x="1144" y="1"/>
                    </a:moveTo>
                    <a:cubicBezTo>
                      <a:pt x="1" y="1"/>
                      <a:pt x="1" y="1779"/>
                      <a:pt x="1144" y="1779"/>
                    </a:cubicBezTo>
                    <a:cubicBezTo>
                      <a:pt x="2286" y="1779"/>
                      <a:pt x="2289"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6864603" y="4753107"/>
                <a:ext cx="235899" cy="168904"/>
              </a:xfrm>
              <a:custGeom>
                <a:avLst/>
                <a:gdLst/>
                <a:ahLst/>
                <a:cxnLst/>
                <a:rect l="l" t="t" r="r" b="b"/>
                <a:pathLst>
                  <a:path w="2315" h="1799" extrusionOk="0">
                    <a:moveTo>
                      <a:pt x="1159" y="0"/>
                    </a:moveTo>
                    <a:cubicBezTo>
                      <a:pt x="4" y="0"/>
                      <a:pt x="1" y="1798"/>
                      <a:pt x="1159" y="1798"/>
                    </a:cubicBezTo>
                    <a:cubicBezTo>
                      <a:pt x="2312" y="1798"/>
                      <a:pt x="2315"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6590714" y="4949723"/>
                <a:ext cx="217128" cy="168899"/>
              </a:xfrm>
              <a:custGeom>
                <a:avLst/>
                <a:gdLst/>
                <a:ahLst/>
                <a:cxnLst/>
                <a:rect l="l" t="t" r="r" b="b"/>
                <a:pathLst>
                  <a:path w="2346" h="1825" extrusionOk="0">
                    <a:moveTo>
                      <a:pt x="1173" y="1"/>
                    </a:moveTo>
                    <a:cubicBezTo>
                      <a:pt x="1" y="1"/>
                      <a:pt x="1" y="1825"/>
                      <a:pt x="1173" y="1825"/>
                    </a:cubicBezTo>
                    <a:cubicBezTo>
                      <a:pt x="2345" y="1825"/>
                      <a:pt x="2345"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7108180" y="4989310"/>
                <a:ext cx="219822" cy="170701"/>
              </a:xfrm>
              <a:custGeom>
                <a:avLst/>
                <a:gdLst/>
                <a:ahLst/>
                <a:cxnLst/>
                <a:rect l="l" t="t" r="r" b="b"/>
                <a:pathLst>
                  <a:path w="2313" h="1796" extrusionOk="0">
                    <a:moveTo>
                      <a:pt x="1157" y="1"/>
                    </a:moveTo>
                    <a:cubicBezTo>
                      <a:pt x="1" y="1"/>
                      <a:pt x="1" y="1795"/>
                      <a:pt x="1157" y="1795"/>
                    </a:cubicBezTo>
                    <a:cubicBezTo>
                      <a:pt x="2312" y="1795"/>
                      <a:pt x="231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31"/>
            <p:cNvSpPr/>
            <p:nvPr/>
          </p:nvSpPr>
          <p:spPr>
            <a:xfrm>
              <a:off x="-42914" y="3062282"/>
              <a:ext cx="2490214" cy="2105564"/>
            </a:xfrm>
            <a:custGeom>
              <a:avLst/>
              <a:gdLst/>
              <a:ahLst/>
              <a:cxnLst/>
              <a:rect l="l" t="t" r="r" b="b"/>
              <a:pathLst>
                <a:path w="21526" h="18201" extrusionOk="0">
                  <a:moveTo>
                    <a:pt x="6024" y="0"/>
                  </a:moveTo>
                  <a:lnTo>
                    <a:pt x="5676" y="454"/>
                  </a:lnTo>
                  <a:lnTo>
                    <a:pt x="5398" y="821"/>
                  </a:lnTo>
                  <a:lnTo>
                    <a:pt x="4623" y="1834"/>
                  </a:lnTo>
                  <a:lnTo>
                    <a:pt x="4342" y="2206"/>
                  </a:lnTo>
                  <a:lnTo>
                    <a:pt x="3428" y="3404"/>
                  </a:lnTo>
                  <a:lnTo>
                    <a:pt x="3146" y="3772"/>
                  </a:lnTo>
                  <a:lnTo>
                    <a:pt x="2130" y="5106"/>
                  </a:lnTo>
                  <a:lnTo>
                    <a:pt x="1852" y="5474"/>
                  </a:lnTo>
                  <a:lnTo>
                    <a:pt x="967" y="6630"/>
                  </a:lnTo>
                  <a:lnTo>
                    <a:pt x="689" y="6997"/>
                  </a:lnTo>
                  <a:lnTo>
                    <a:pt x="1" y="7902"/>
                  </a:lnTo>
                  <a:lnTo>
                    <a:pt x="1" y="18200"/>
                  </a:lnTo>
                  <a:lnTo>
                    <a:pt x="16191" y="18200"/>
                  </a:lnTo>
                  <a:lnTo>
                    <a:pt x="16234" y="18111"/>
                  </a:lnTo>
                  <a:lnTo>
                    <a:pt x="17339" y="15846"/>
                  </a:lnTo>
                  <a:lnTo>
                    <a:pt x="17542" y="15435"/>
                  </a:lnTo>
                  <a:lnTo>
                    <a:pt x="18257" y="13978"/>
                  </a:lnTo>
                  <a:lnTo>
                    <a:pt x="18456" y="13567"/>
                  </a:lnTo>
                  <a:lnTo>
                    <a:pt x="19310" y="11819"/>
                  </a:lnTo>
                  <a:lnTo>
                    <a:pt x="19512" y="11411"/>
                  </a:lnTo>
                  <a:lnTo>
                    <a:pt x="20078" y="10249"/>
                  </a:lnTo>
                  <a:lnTo>
                    <a:pt x="20280" y="9838"/>
                  </a:lnTo>
                  <a:lnTo>
                    <a:pt x="20816" y="8739"/>
                  </a:lnTo>
                  <a:lnTo>
                    <a:pt x="21019" y="8332"/>
                  </a:lnTo>
                  <a:lnTo>
                    <a:pt x="21522" y="7298"/>
                  </a:lnTo>
                  <a:lnTo>
                    <a:pt x="21525" y="7298"/>
                  </a:lnTo>
                  <a:cubicBezTo>
                    <a:pt x="21508" y="7252"/>
                    <a:pt x="19257" y="6210"/>
                    <a:pt x="16922" y="5129"/>
                  </a:cubicBezTo>
                  <a:lnTo>
                    <a:pt x="14180" y="3841"/>
                  </a:lnTo>
                  <a:lnTo>
                    <a:pt x="14167" y="3855"/>
                  </a:lnTo>
                  <a:cubicBezTo>
                    <a:pt x="12789" y="3216"/>
                    <a:pt x="11773" y="2736"/>
                    <a:pt x="11763" y="2702"/>
                  </a:cubicBezTo>
                  <a:lnTo>
                    <a:pt x="60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31"/>
            <p:cNvGrpSpPr/>
            <p:nvPr/>
          </p:nvGrpSpPr>
          <p:grpSpPr>
            <a:xfrm>
              <a:off x="-50550" y="3114687"/>
              <a:ext cx="2439194" cy="2053155"/>
              <a:chOff x="-22716" y="3710453"/>
              <a:chExt cx="1736822" cy="1461944"/>
            </a:xfrm>
          </p:grpSpPr>
          <p:sp>
            <p:nvSpPr>
              <p:cNvPr id="776" name="Google Shape;776;p31"/>
              <p:cNvSpPr/>
              <p:nvPr/>
            </p:nvSpPr>
            <p:spPr>
              <a:xfrm>
                <a:off x="427283" y="3710453"/>
                <a:ext cx="1286823" cy="682621"/>
              </a:xfrm>
              <a:custGeom>
                <a:avLst/>
                <a:gdLst/>
                <a:ahLst/>
                <a:cxnLst/>
                <a:rect l="l" t="t" r="r" b="b"/>
                <a:pathLst>
                  <a:path w="15622" h="8287" extrusionOk="0">
                    <a:moveTo>
                      <a:pt x="279" y="1"/>
                    </a:moveTo>
                    <a:lnTo>
                      <a:pt x="1" y="368"/>
                    </a:lnTo>
                    <a:cubicBezTo>
                      <a:pt x="1908" y="1342"/>
                      <a:pt x="3816" y="2319"/>
                      <a:pt x="5723" y="3299"/>
                    </a:cubicBezTo>
                    <a:cubicBezTo>
                      <a:pt x="6522" y="3706"/>
                      <a:pt x="7323" y="4117"/>
                      <a:pt x="8121" y="4528"/>
                    </a:cubicBezTo>
                    <a:cubicBezTo>
                      <a:pt x="10555" y="5780"/>
                      <a:pt x="12989" y="7031"/>
                      <a:pt x="15419" y="8286"/>
                    </a:cubicBezTo>
                    <a:lnTo>
                      <a:pt x="15622" y="7879"/>
                    </a:lnTo>
                    <a:cubicBezTo>
                      <a:pt x="13198" y="6627"/>
                      <a:pt x="10774" y="5382"/>
                      <a:pt x="8350" y="4137"/>
                    </a:cubicBezTo>
                    <a:cubicBezTo>
                      <a:pt x="8088" y="4001"/>
                      <a:pt x="7826" y="3865"/>
                      <a:pt x="7565" y="3733"/>
                    </a:cubicBezTo>
                    <a:cubicBezTo>
                      <a:pt x="7508" y="3703"/>
                      <a:pt x="7449" y="3673"/>
                      <a:pt x="7392" y="3643"/>
                    </a:cubicBezTo>
                    <a:cubicBezTo>
                      <a:pt x="7346" y="3620"/>
                      <a:pt x="7300" y="3597"/>
                      <a:pt x="7253" y="3574"/>
                    </a:cubicBezTo>
                    <a:cubicBezTo>
                      <a:pt x="7170" y="3527"/>
                      <a:pt x="7088" y="3488"/>
                      <a:pt x="7008" y="3448"/>
                    </a:cubicBezTo>
                    <a:cubicBezTo>
                      <a:pt x="6690" y="3282"/>
                      <a:pt x="6376" y="3120"/>
                      <a:pt x="6058" y="2958"/>
                    </a:cubicBezTo>
                    <a:cubicBezTo>
                      <a:pt x="4134" y="1971"/>
                      <a:pt x="2206" y="984"/>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340298" y="3824209"/>
                <a:ext cx="1312935" cy="693247"/>
              </a:xfrm>
              <a:custGeom>
                <a:avLst/>
                <a:gdLst/>
                <a:ahLst/>
                <a:cxnLst/>
                <a:rect l="l" t="t" r="r" b="b"/>
                <a:pathLst>
                  <a:path w="15939" h="8416" extrusionOk="0">
                    <a:moveTo>
                      <a:pt x="282" y="0"/>
                    </a:moveTo>
                    <a:lnTo>
                      <a:pt x="1" y="372"/>
                    </a:lnTo>
                    <a:cubicBezTo>
                      <a:pt x="1895" y="1239"/>
                      <a:pt x="3776" y="2137"/>
                      <a:pt x="5643" y="3064"/>
                    </a:cubicBezTo>
                    <a:cubicBezTo>
                      <a:pt x="6571" y="3521"/>
                      <a:pt x="7491" y="3988"/>
                      <a:pt x="8412" y="4461"/>
                    </a:cubicBezTo>
                    <a:cubicBezTo>
                      <a:pt x="10883" y="5730"/>
                      <a:pt x="13323" y="7048"/>
                      <a:pt x="15737" y="8415"/>
                    </a:cubicBezTo>
                    <a:lnTo>
                      <a:pt x="15939" y="8004"/>
                    </a:lnTo>
                    <a:cubicBezTo>
                      <a:pt x="13535" y="6644"/>
                      <a:pt x="11101" y="5332"/>
                      <a:pt x="8644" y="4067"/>
                    </a:cubicBezTo>
                    <a:lnTo>
                      <a:pt x="8641" y="4067"/>
                    </a:lnTo>
                    <a:cubicBezTo>
                      <a:pt x="7760" y="3613"/>
                      <a:pt x="6869" y="3164"/>
                      <a:pt x="5981" y="2722"/>
                    </a:cubicBezTo>
                    <a:cubicBezTo>
                      <a:pt x="4094" y="1785"/>
                      <a:pt x="2197" y="879"/>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241863" y="3953534"/>
                <a:ext cx="1348108" cy="693165"/>
              </a:xfrm>
              <a:custGeom>
                <a:avLst/>
                <a:gdLst/>
                <a:ahLst/>
                <a:cxnLst/>
                <a:rect l="l" t="t" r="r" b="b"/>
                <a:pathLst>
                  <a:path w="16366" h="8415" extrusionOk="0">
                    <a:moveTo>
                      <a:pt x="282" y="0"/>
                    </a:moveTo>
                    <a:lnTo>
                      <a:pt x="0" y="368"/>
                    </a:lnTo>
                    <a:cubicBezTo>
                      <a:pt x="1779" y="1252"/>
                      <a:pt x="3551" y="2133"/>
                      <a:pt x="5325" y="3017"/>
                    </a:cubicBezTo>
                    <a:cubicBezTo>
                      <a:pt x="6415" y="3561"/>
                      <a:pt x="7501" y="4100"/>
                      <a:pt x="8590" y="4643"/>
                    </a:cubicBezTo>
                    <a:cubicBezTo>
                      <a:pt x="11113" y="5901"/>
                      <a:pt x="13641" y="7160"/>
                      <a:pt x="16164" y="8415"/>
                    </a:cubicBezTo>
                    <a:lnTo>
                      <a:pt x="16366" y="8007"/>
                    </a:lnTo>
                    <a:cubicBezTo>
                      <a:pt x="13849" y="6755"/>
                      <a:pt x="11336" y="5501"/>
                      <a:pt x="8819" y="4249"/>
                    </a:cubicBezTo>
                    <a:cubicBezTo>
                      <a:pt x="7766" y="3726"/>
                      <a:pt x="6716" y="3203"/>
                      <a:pt x="5663" y="2679"/>
                    </a:cubicBezTo>
                    <a:cubicBezTo>
                      <a:pt x="3872" y="1785"/>
                      <a:pt x="2077" y="891"/>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135192" y="4093731"/>
                <a:ext cx="1367795" cy="730891"/>
              </a:xfrm>
              <a:custGeom>
                <a:avLst/>
                <a:gdLst/>
                <a:ahLst/>
                <a:cxnLst/>
                <a:rect l="l" t="t" r="r" b="b"/>
                <a:pathLst>
                  <a:path w="16605" h="8873" extrusionOk="0">
                    <a:moveTo>
                      <a:pt x="279" y="0"/>
                    </a:moveTo>
                    <a:lnTo>
                      <a:pt x="1" y="368"/>
                    </a:lnTo>
                    <a:cubicBezTo>
                      <a:pt x="1667" y="1232"/>
                      <a:pt x="3332" y="2093"/>
                      <a:pt x="4997" y="2958"/>
                    </a:cubicBezTo>
                    <a:cubicBezTo>
                      <a:pt x="6246" y="3603"/>
                      <a:pt x="7495" y="4252"/>
                      <a:pt x="8746" y="4902"/>
                    </a:cubicBezTo>
                    <a:cubicBezTo>
                      <a:pt x="11300" y="6223"/>
                      <a:pt x="13853" y="7547"/>
                      <a:pt x="16406" y="8872"/>
                    </a:cubicBezTo>
                    <a:lnTo>
                      <a:pt x="16605" y="8461"/>
                    </a:lnTo>
                    <a:cubicBezTo>
                      <a:pt x="14062" y="7144"/>
                      <a:pt x="11518" y="5825"/>
                      <a:pt x="8975" y="4507"/>
                    </a:cubicBezTo>
                    <a:cubicBezTo>
                      <a:pt x="7759" y="3878"/>
                      <a:pt x="6547" y="3245"/>
                      <a:pt x="5332" y="2620"/>
                    </a:cubicBezTo>
                    <a:cubicBezTo>
                      <a:pt x="3646" y="1746"/>
                      <a:pt x="1965" y="871"/>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39475" y="4219184"/>
                <a:ext cx="1388224" cy="759227"/>
              </a:xfrm>
              <a:custGeom>
                <a:avLst/>
                <a:gdLst/>
                <a:ahLst/>
                <a:cxnLst/>
                <a:rect l="l" t="t" r="r" b="b"/>
                <a:pathLst>
                  <a:path w="16853" h="9217" extrusionOk="0">
                    <a:moveTo>
                      <a:pt x="278" y="1"/>
                    </a:moveTo>
                    <a:lnTo>
                      <a:pt x="0" y="368"/>
                    </a:lnTo>
                    <a:cubicBezTo>
                      <a:pt x="1574" y="1206"/>
                      <a:pt x="3150" y="2044"/>
                      <a:pt x="4726" y="2882"/>
                    </a:cubicBezTo>
                    <a:cubicBezTo>
                      <a:pt x="6120" y="3620"/>
                      <a:pt x="7510" y="4362"/>
                      <a:pt x="8905" y="5100"/>
                    </a:cubicBezTo>
                    <a:cubicBezTo>
                      <a:pt x="11488" y="6475"/>
                      <a:pt x="14067" y="7846"/>
                      <a:pt x="16650" y="9217"/>
                    </a:cubicBezTo>
                    <a:lnTo>
                      <a:pt x="16853" y="8806"/>
                    </a:lnTo>
                    <a:cubicBezTo>
                      <a:pt x="14279" y="7441"/>
                      <a:pt x="11707" y="6074"/>
                      <a:pt x="9133" y="4707"/>
                    </a:cubicBezTo>
                    <a:cubicBezTo>
                      <a:pt x="7776" y="3984"/>
                      <a:pt x="6418" y="3263"/>
                      <a:pt x="5060" y="2544"/>
                    </a:cubicBezTo>
                    <a:cubicBezTo>
                      <a:pt x="3468" y="1696"/>
                      <a:pt x="1875" y="848"/>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996309" y="3916713"/>
                <a:ext cx="10791" cy="4942"/>
              </a:xfrm>
              <a:custGeom>
                <a:avLst/>
                <a:gdLst/>
                <a:ahLst/>
                <a:cxnLst/>
                <a:rect l="l" t="t" r="r" b="b"/>
                <a:pathLst>
                  <a:path w="131" h="60" extrusionOk="0">
                    <a:moveTo>
                      <a:pt x="131" y="6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1102487" y="3966631"/>
                <a:ext cx="3872" cy="1977"/>
              </a:xfrm>
              <a:custGeom>
                <a:avLst/>
                <a:gdLst/>
                <a:ahLst/>
                <a:cxnLst/>
                <a:rect l="l" t="t" r="r" b="b"/>
                <a:pathLst>
                  <a:path w="47" h="24" extrusionOk="0">
                    <a:moveTo>
                      <a:pt x="46" y="24"/>
                    </a:moveTo>
                    <a:lnTo>
                      <a:pt x="46" y="2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951664" y="3895708"/>
                <a:ext cx="22076" cy="24876"/>
              </a:xfrm>
              <a:custGeom>
                <a:avLst/>
                <a:gdLst/>
                <a:ahLst/>
                <a:cxnLst/>
                <a:rect l="l" t="t" r="r" b="b"/>
                <a:pathLst>
                  <a:path w="268" h="302" extrusionOk="0">
                    <a:moveTo>
                      <a:pt x="0" y="0"/>
                    </a:moveTo>
                    <a:lnTo>
                      <a:pt x="0" y="0"/>
                    </a:lnTo>
                    <a:cubicBezTo>
                      <a:pt x="33" y="103"/>
                      <a:pt x="63" y="205"/>
                      <a:pt x="96" y="301"/>
                    </a:cubicBezTo>
                    <a:lnTo>
                      <a:pt x="268" y="12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973657" y="3906005"/>
                <a:ext cx="22735" cy="10791"/>
              </a:xfrm>
              <a:custGeom>
                <a:avLst/>
                <a:gdLst/>
                <a:ahLst/>
                <a:cxnLst/>
                <a:rect l="l" t="t" r="r" b="b"/>
                <a:pathLst>
                  <a:path w="276" h="131" extrusionOk="0">
                    <a:moveTo>
                      <a:pt x="1" y="1"/>
                    </a:moveTo>
                    <a:lnTo>
                      <a:pt x="276" y="130"/>
                    </a:lnTo>
                    <a:lnTo>
                      <a:pt x="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1106276" y="3968525"/>
                <a:ext cx="37727" cy="17792"/>
              </a:xfrm>
              <a:custGeom>
                <a:avLst/>
                <a:gdLst/>
                <a:ahLst/>
                <a:cxnLst/>
                <a:rect l="l" t="t" r="r" b="b"/>
                <a:pathLst>
                  <a:path w="458" h="216" extrusionOk="0">
                    <a:moveTo>
                      <a:pt x="0" y="1"/>
                    </a:moveTo>
                    <a:lnTo>
                      <a:pt x="457" y="215"/>
                    </a:lnTo>
                    <a:lnTo>
                      <a:pt x="255" y="12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1149109" y="3988706"/>
                <a:ext cx="1647" cy="906"/>
              </a:xfrm>
              <a:custGeom>
                <a:avLst/>
                <a:gdLst/>
                <a:ahLst/>
                <a:cxnLst/>
                <a:rect l="l" t="t" r="r" b="b"/>
                <a:pathLst>
                  <a:path w="20" h="11" extrusionOk="0">
                    <a:moveTo>
                      <a:pt x="20" y="10"/>
                    </a:moveTo>
                    <a:lnTo>
                      <a:pt x="20" y="10"/>
                    </a:ln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1053887" y="3943649"/>
                <a:ext cx="8896" cy="4530"/>
              </a:xfrm>
              <a:custGeom>
                <a:avLst/>
                <a:gdLst/>
                <a:ahLst/>
                <a:cxnLst/>
                <a:rect l="l" t="t" r="r" b="b"/>
                <a:pathLst>
                  <a:path w="108" h="55" extrusionOk="0">
                    <a:moveTo>
                      <a:pt x="1" y="1"/>
                    </a:moveTo>
                    <a:lnTo>
                      <a:pt x="1" y="5"/>
                    </a:lnTo>
                    <a:lnTo>
                      <a:pt x="107" y="5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1007018" y="3921656"/>
                <a:ext cx="12026" cy="5766"/>
              </a:xfrm>
              <a:custGeom>
                <a:avLst/>
                <a:gdLst/>
                <a:ahLst/>
                <a:cxnLst/>
                <a:rect l="l" t="t" r="r" b="b"/>
                <a:pathLst>
                  <a:path w="146" h="70" extrusionOk="0">
                    <a:moveTo>
                      <a:pt x="146" y="69"/>
                    </a:moveTo>
                    <a:lnTo>
                      <a:pt x="146" y="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1097792" y="3964407"/>
                <a:ext cx="4778" cy="2224"/>
              </a:xfrm>
              <a:custGeom>
                <a:avLst/>
                <a:gdLst/>
                <a:ahLst/>
                <a:cxnLst/>
                <a:rect l="l" t="t" r="r" b="b"/>
                <a:pathLst>
                  <a:path w="58" h="27" extrusionOk="0">
                    <a:moveTo>
                      <a:pt x="1" y="1"/>
                    </a:moveTo>
                    <a:lnTo>
                      <a:pt x="1" y="1"/>
                    </a:lnTo>
                    <a:lnTo>
                      <a:pt x="57" y="2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973657" y="3906005"/>
                <a:ext cx="82" cy="82"/>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1143920" y="3986235"/>
                <a:ext cx="5272" cy="2554"/>
              </a:xfrm>
              <a:custGeom>
                <a:avLst/>
                <a:gdLst/>
                <a:ahLst/>
                <a:cxnLst/>
                <a:rect l="l" t="t" r="r" b="b"/>
                <a:pathLst>
                  <a:path w="64" h="31" extrusionOk="0">
                    <a:moveTo>
                      <a:pt x="63" y="31"/>
                    </a:moveTo>
                    <a:lnTo>
                      <a:pt x="63" y="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1062701" y="3948097"/>
                <a:ext cx="35173" cy="16392"/>
              </a:xfrm>
              <a:custGeom>
                <a:avLst/>
                <a:gdLst/>
                <a:ahLst/>
                <a:cxnLst/>
                <a:rect l="l" t="t" r="r" b="b"/>
                <a:pathLst>
                  <a:path w="427" h="199" extrusionOk="0">
                    <a:moveTo>
                      <a:pt x="0" y="0"/>
                    </a:moveTo>
                    <a:lnTo>
                      <a:pt x="427" y="199"/>
                    </a:lnTo>
                    <a:lnTo>
                      <a:pt x="215" y="9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1018962" y="3927339"/>
                <a:ext cx="35008" cy="16722"/>
              </a:xfrm>
              <a:custGeom>
                <a:avLst/>
                <a:gdLst/>
                <a:ahLst/>
                <a:cxnLst/>
                <a:rect l="l" t="t" r="r" b="b"/>
                <a:pathLst>
                  <a:path w="425" h="203" extrusionOk="0">
                    <a:moveTo>
                      <a:pt x="1" y="0"/>
                    </a:moveTo>
                    <a:lnTo>
                      <a:pt x="209" y="99"/>
                    </a:lnTo>
                    <a:lnTo>
                      <a:pt x="425" y="203"/>
                    </a:lnTo>
                    <a:lnTo>
                      <a:pt x="425" y="19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22716" y="4563993"/>
                <a:ext cx="82" cy="44234"/>
              </a:xfrm>
              <a:custGeom>
                <a:avLst/>
                <a:gdLst/>
                <a:ahLst/>
                <a:cxnLst/>
                <a:rect l="l" t="t" r="r" b="b"/>
                <a:pathLst>
                  <a:path w="1" h="537" extrusionOk="0">
                    <a:moveTo>
                      <a:pt x="0" y="537"/>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22716" y="4752213"/>
                <a:ext cx="82" cy="43740"/>
              </a:xfrm>
              <a:custGeom>
                <a:avLst/>
                <a:gdLst/>
                <a:ahLst/>
                <a:cxnLst/>
                <a:rect l="l" t="t" r="r" b="b"/>
                <a:pathLst>
                  <a:path w="1" h="531" extrusionOk="0">
                    <a:moveTo>
                      <a:pt x="0" y="53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22716" y="4378985"/>
                <a:ext cx="1342672" cy="793412"/>
              </a:xfrm>
              <a:custGeom>
                <a:avLst/>
                <a:gdLst/>
                <a:ahLst/>
                <a:cxnLst/>
                <a:rect l="l" t="t" r="r" b="b"/>
                <a:pathLst>
                  <a:path w="16300" h="9632" extrusionOk="0">
                    <a:moveTo>
                      <a:pt x="0" y="1"/>
                    </a:moveTo>
                    <a:lnTo>
                      <a:pt x="0" y="537"/>
                    </a:lnTo>
                    <a:cubicBezTo>
                      <a:pt x="1219" y="1289"/>
                      <a:pt x="2441" y="2035"/>
                      <a:pt x="3669" y="2770"/>
                    </a:cubicBezTo>
                    <a:cubicBezTo>
                      <a:pt x="5206" y="3693"/>
                      <a:pt x="6746" y="4611"/>
                      <a:pt x="8296" y="5512"/>
                    </a:cubicBezTo>
                    <a:cubicBezTo>
                      <a:pt x="10689" y="6912"/>
                      <a:pt x="13101" y="8283"/>
                      <a:pt x="15525" y="9631"/>
                    </a:cubicBezTo>
                    <a:lnTo>
                      <a:pt x="16257" y="9631"/>
                    </a:lnTo>
                    <a:lnTo>
                      <a:pt x="16300" y="9542"/>
                    </a:lnTo>
                    <a:cubicBezTo>
                      <a:pt x="13690" y="8098"/>
                      <a:pt x="11097" y="6621"/>
                      <a:pt x="8521" y="5118"/>
                    </a:cubicBezTo>
                    <a:cubicBezTo>
                      <a:pt x="7011" y="4233"/>
                      <a:pt x="5501" y="3343"/>
                      <a:pt x="3998" y="2438"/>
                    </a:cubicBezTo>
                    <a:cubicBezTo>
                      <a:pt x="2662" y="1634"/>
                      <a:pt x="1328" y="82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22716" y="4563993"/>
                <a:ext cx="1042094" cy="608403"/>
              </a:xfrm>
              <a:custGeom>
                <a:avLst/>
                <a:gdLst/>
                <a:ahLst/>
                <a:cxnLst/>
                <a:rect l="l" t="t" r="r" b="b"/>
                <a:pathLst>
                  <a:path w="12651" h="7386" extrusionOk="0">
                    <a:moveTo>
                      <a:pt x="0" y="0"/>
                    </a:moveTo>
                    <a:lnTo>
                      <a:pt x="0" y="537"/>
                    </a:lnTo>
                    <a:cubicBezTo>
                      <a:pt x="620" y="924"/>
                      <a:pt x="1229" y="1322"/>
                      <a:pt x="1848" y="1703"/>
                    </a:cubicBezTo>
                    <a:cubicBezTo>
                      <a:pt x="1981" y="1785"/>
                      <a:pt x="2116" y="1872"/>
                      <a:pt x="2252" y="1954"/>
                    </a:cubicBezTo>
                    <a:cubicBezTo>
                      <a:pt x="3680" y="2832"/>
                      <a:pt x="5120" y="3689"/>
                      <a:pt x="6570" y="4530"/>
                    </a:cubicBezTo>
                    <a:cubicBezTo>
                      <a:pt x="6815" y="4673"/>
                      <a:pt x="7064" y="4816"/>
                      <a:pt x="7312" y="4955"/>
                    </a:cubicBezTo>
                    <a:cubicBezTo>
                      <a:pt x="8756" y="5786"/>
                      <a:pt x="10217" y="6593"/>
                      <a:pt x="11683" y="7385"/>
                    </a:cubicBezTo>
                    <a:lnTo>
                      <a:pt x="12650" y="7385"/>
                    </a:lnTo>
                    <a:cubicBezTo>
                      <a:pt x="10932" y="6471"/>
                      <a:pt x="9226" y="5531"/>
                      <a:pt x="7541" y="4564"/>
                    </a:cubicBezTo>
                    <a:cubicBezTo>
                      <a:pt x="7292" y="4421"/>
                      <a:pt x="7047" y="4279"/>
                      <a:pt x="6799" y="4137"/>
                    </a:cubicBezTo>
                    <a:cubicBezTo>
                      <a:pt x="5381" y="3315"/>
                      <a:pt x="3978" y="2481"/>
                      <a:pt x="2583" y="1620"/>
                    </a:cubicBezTo>
                    <a:cubicBezTo>
                      <a:pt x="2454" y="1544"/>
                      <a:pt x="2329" y="1467"/>
                      <a:pt x="2199" y="1388"/>
                    </a:cubicBezTo>
                    <a:cubicBezTo>
                      <a:pt x="1464" y="931"/>
                      <a:pt x="739" y="45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22716" y="4752213"/>
                <a:ext cx="718288" cy="420182"/>
              </a:xfrm>
              <a:custGeom>
                <a:avLst/>
                <a:gdLst/>
                <a:ahLst/>
                <a:cxnLst/>
                <a:rect l="l" t="t" r="r" b="b"/>
                <a:pathLst>
                  <a:path w="8720" h="5101" extrusionOk="0">
                    <a:moveTo>
                      <a:pt x="0" y="0"/>
                    </a:moveTo>
                    <a:lnTo>
                      <a:pt x="0" y="530"/>
                    </a:lnTo>
                    <a:lnTo>
                      <a:pt x="888" y="1047"/>
                    </a:lnTo>
                    <a:cubicBezTo>
                      <a:pt x="2719" y="2120"/>
                      <a:pt x="4554" y="3193"/>
                      <a:pt x="6385" y="4262"/>
                    </a:cubicBezTo>
                    <a:cubicBezTo>
                      <a:pt x="6862" y="4544"/>
                      <a:pt x="7339" y="4822"/>
                      <a:pt x="7816" y="5100"/>
                    </a:cubicBezTo>
                    <a:lnTo>
                      <a:pt x="8719" y="5100"/>
                    </a:lnTo>
                    <a:cubicBezTo>
                      <a:pt x="8018" y="4689"/>
                      <a:pt x="7316" y="4279"/>
                      <a:pt x="6613" y="3868"/>
                    </a:cubicBezTo>
                    <a:cubicBezTo>
                      <a:pt x="4815" y="2815"/>
                      <a:pt x="3017" y="1765"/>
                      <a:pt x="1219" y="712"/>
                    </a:cubicBezTo>
                    <a:cubicBezTo>
                      <a:pt x="811" y="477"/>
                      <a:pt x="408" y="23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1"/>
            <p:cNvGrpSpPr/>
            <p:nvPr/>
          </p:nvGrpSpPr>
          <p:grpSpPr>
            <a:xfrm>
              <a:off x="-42914" y="2246331"/>
              <a:ext cx="2695429" cy="2921514"/>
              <a:chOff x="-17279" y="3092143"/>
              <a:chExt cx="1919274" cy="2080257"/>
            </a:xfrm>
          </p:grpSpPr>
          <p:sp>
            <p:nvSpPr>
              <p:cNvPr id="800" name="Google Shape;800;p31"/>
              <p:cNvSpPr/>
              <p:nvPr/>
            </p:nvSpPr>
            <p:spPr>
              <a:xfrm rot="2023777" flipH="1">
                <a:off x="801901" y="3300025"/>
                <a:ext cx="974975" cy="746223"/>
              </a:xfrm>
              <a:custGeom>
                <a:avLst/>
                <a:gdLst/>
                <a:ahLst/>
                <a:cxnLst/>
                <a:rect l="l" t="t" r="r" b="b"/>
                <a:pathLst>
                  <a:path w="11836" h="9059" extrusionOk="0">
                    <a:moveTo>
                      <a:pt x="3551" y="5264"/>
                    </a:moveTo>
                    <a:cubicBezTo>
                      <a:pt x="3555" y="5264"/>
                      <a:pt x="3559" y="5264"/>
                      <a:pt x="3563" y="5264"/>
                    </a:cubicBezTo>
                    <a:cubicBezTo>
                      <a:pt x="3620" y="5354"/>
                      <a:pt x="3626" y="5470"/>
                      <a:pt x="3580" y="5589"/>
                    </a:cubicBezTo>
                    <a:cubicBezTo>
                      <a:pt x="3514" y="5751"/>
                      <a:pt x="3368" y="5877"/>
                      <a:pt x="3216" y="5900"/>
                    </a:cubicBezTo>
                    <a:cubicBezTo>
                      <a:pt x="3186" y="5905"/>
                      <a:pt x="3156" y="5908"/>
                      <a:pt x="3127" y="5908"/>
                    </a:cubicBezTo>
                    <a:cubicBezTo>
                      <a:pt x="3069" y="5908"/>
                      <a:pt x="3014" y="5898"/>
                      <a:pt x="2961" y="5880"/>
                    </a:cubicBezTo>
                    <a:cubicBezTo>
                      <a:pt x="3007" y="5685"/>
                      <a:pt x="3106" y="5502"/>
                      <a:pt x="3236" y="5387"/>
                    </a:cubicBezTo>
                    <a:cubicBezTo>
                      <a:pt x="3332" y="5304"/>
                      <a:pt x="3439" y="5264"/>
                      <a:pt x="3551" y="5264"/>
                    </a:cubicBezTo>
                    <a:close/>
                    <a:moveTo>
                      <a:pt x="5752" y="1811"/>
                    </a:moveTo>
                    <a:cubicBezTo>
                      <a:pt x="5941" y="1811"/>
                      <a:pt x="6094" y="1877"/>
                      <a:pt x="6223" y="2016"/>
                    </a:cubicBezTo>
                    <a:cubicBezTo>
                      <a:pt x="7180" y="3049"/>
                      <a:pt x="6316" y="7457"/>
                      <a:pt x="6084" y="8546"/>
                    </a:cubicBezTo>
                    <a:cubicBezTo>
                      <a:pt x="5700" y="7539"/>
                      <a:pt x="4275" y="3566"/>
                      <a:pt x="5030" y="2231"/>
                    </a:cubicBezTo>
                    <a:cubicBezTo>
                      <a:pt x="5166" y="1996"/>
                      <a:pt x="5359" y="1860"/>
                      <a:pt x="5620" y="1820"/>
                    </a:cubicBezTo>
                    <a:cubicBezTo>
                      <a:pt x="5666" y="1814"/>
                      <a:pt x="5709" y="1811"/>
                      <a:pt x="5752" y="1811"/>
                    </a:cubicBezTo>
                    <a:close/>
                    <a:moveTo>
                      <a:pt x="10448" y="2943"/>
                    </a:moveTo>
                    <a:cubicBezTo>
                      <a:pt x="10580" y="2943"/>
                      <a:pt x="10687" y="3016"/>
                      <a:pt x="10769" y="3168"/>
                    </a:cubicBezTo>
                    <a:cubicBezTo>
                      <a:pt x="11567" y="4628"/>
                      <a:pt x="7401" y="7778"/>
                      <a:pt x="6312" y="8566"/>
                    </a:cubicBezTo>
                    <a:cubicBezTo>
                      <a:pt x="7398" y="6480"/>
                      <a:pt x="9478" y="2959"/>
                      <a:pt x="10445" y="2943"/>
                    </a:cubicBezTo>
                    <a:close/>
                    <a:moveTo>
                      <a:pt x="836" y="0"/>
                    </a:moveTo>
                    <a:cubicBezTo>
                      <a:pt x="526" y="0"/>
                      <a:pt x="236" y="51"/>
                      <a:pt x="1" y="112"/>
                    </a:cubicBezTo>
                    <a:lnTo>
                      <a:pt x="40" y="261"/>
                    </a:lnTo>
                    <a:cubicBezTo>
                      <a:pt x="266" y="203"/>
                      <a:pt x="544" y="154"/>
                      <a:pt x="841" y="154"/>
                    </a:cubicBezTo>
                    <a:cubicBezTo>
                      <a:pt x="1139" y="154"/>
                      <a:pt x="1456" y="203"/>
                      <a:pt x="1758" y="340"/>
                    </a:cubicBezTo>
                    <a:cubicBezTo>
                      <a:pt x="2315" y="595"/>
                      <a:pt x="2692" y="1148"/>
                      <a:pt x="2683" y="1681"/>
                    </a:cubicBezTo>
                    <a:cubicBezTo>
                      <a:pt x="2680" y="1999"/>
                      <a:pt x="2553" y="2294"/>
                      <a:pt x="2418" y="2605"/>
                    </a:cubicBezTo>
                    <a:cubicBezTo>
                      <a:pt x="2339" y="2794"/>
                      <a:pt x="2255" y="2989"/>
                      <a:pt x="2200" y="3194"/>
                    </a:cubicBezTo>
                    <a:cubicBezTo>
                      <a:pt x="2093" y="3585"/>
                      <a:pt x="2100" y="3992"/>
                      <a:pt x="2116" y="4443"/>
                    </a:cubicBezTo>
                    <a:cubicBezTo>
                      <a:pt x="2130" y="4764"/>
                      <a:pt x="2146" y="5161"/>
                      <a:pt x="2319" y="5502"/>
                    </a:cubicBezTo>
                    <a:cubicBezTo>
                      <a:pt x="2414" y="5688"/>
                      <a:pt x="2580" y="5877"/>
                      <a:pt x="2788" y="5979"/>
                    </a:cubicBezTo>
                    <a:cubicBezTo>
                      <a:pt x="2785" y="6016"/>
                      <a:pt x="2782" y="6052"/>
                      <a:pt x="2782" y="6089"/>
                    </a:cubicBezTo>
                    <a:cubicBezTo>
                      <a:pt x="2765" y="6827"/>
                      <a:pt x="3226" y="7589"/>
                      <a:pt x="3977" y="8082"/>
                    </a:cubicBezTo>
                    <a:cubicBezTo>
                      <a:pt x="4590" y="8487"/>
                      <a:pt x="5299" y="8681"/>
                      <a:pt x="5995" y="8857"/>
                    </a:cubicBezTo>
                    <a:lnTo>
                      <a:pt x="5898" y="9043"/>
                    </a:lnTo>
                    <a:lnTo>
                      <a:pt x="6067" y="8927"/>
                    </a:lnTo>
                    <a:lnTo>
                      <a:pt x="6123" y="9059"/>
                    </a:lnTo>
                    <a:lnTo>
                      <a:pt x="6160" y="8900"/>
                    </a:lnTo>
                    <a:cubicBezTo>
                      <a:pt x="6169" y="8904"/>
                      <a:pt x="6183" y="8904"/>
                      <a:pt x="6193" y="8907"/>
                    </a:cubicBezTo>
                    <a:lnTo>
                      <a:pt x="6213" y="8824"/>
                    </a:lnTo>
                    <a:cubicBezTo>
                      <a:pt x="6881" y="8354"/>
                      <a:pt x="11836" y="4797"/>
                      <a:pt x="10905" y="3095"/>
                    </a:cubicBezTo>
                    <a:cubicBezTo>
                      <a:pt x="10794" y="2893"/>
                      <a:pt x="10635" y="2791"/>
                      <a:pt x="10450" y="2791"/>
                    </a:cubicBezTo>
                    <a:cubicBezTo>
                      <a:pt x="10447" y="2791"/>
                      <a:pt x="10444" y="2791"/>
                      <a:pt x="10441" y="2791"/>
                    </a:cubicBezTo>
                    <a:cubicBezTo>
                      <a:pt x="9305" y="2807"/>
                      <a:pt x="7060" y="6838"/>
                      <a:pt x="6296" y="8278"/>
                    </a:cubicBezTo>
                    <a:cubicBezTo>
                      <a:pt x="6594" y="6824"/>
                      <a:pt x="7279" y="2933"/>
                      <a:pt x="6335" y="1913"/>
                    </a:cubicBezTo>
                    <a:cubicBezTo>
                      <a:pt x="6179" y="1743"/>
                      <a:pt x="5985" y="1659"/>
                      <a:pt x="5757" y="1659"/>
                    </a:cubicBezTo>
                    <a:cubicBezTo>
                      <a:pt x="5706" y="1659"/>
                      <a:pt x="5652" y="1663"/>
                      <a:pt x="5597" y="1672"/>
                    </a:cubicBezTo>
                    <a:cubicBezTo>
                      <a:pt x="5292" y="1718"/>
                      <a:pt x="5057" y="1880"/>
                      <a:pt x="4902" y="2158"/>
                    </a:cubicBezTo>
                    <a:cubicBezTo>
                      <a:pt x="4070" y="3615"/>
                      <a:pt x="5653" y="7860"/>
                      <a:pt x="5978" y="8698"/>
                    </a:cubicBezTo>
                    <a:cubicBezTo>
                      <a:pt x="5312" y="8530"/>
                      <a:pt x="4639" y="8334"/>
                      <a:pt x="4060" y="7957"/>
                    </a:cubicBezTo>
                    <a:cubicBezTo>
                      <a:pt x="3504" y="7593"/>
                      <a:pt x="2918" y="6910"/>
                      <a:pt x="2935" y="6092"/>
                    </a:cubicBezTo>
                    <a:cubicBezTo>
                      <a:pt x="2935" y="6072"/>
                      <a:pt x="2935" y="6052"/>
                      <a:pt x="2938" y="6036"/>
                    </a:cubicBezTo>
                    <a:cubicBezTo>
                      <a:pt x="3001" y="6051"/>
                      <a:pt x="3066" y="6061"/>
                      <a:pt x="3134" y="6061"/>
                    </a:cubicBezTo>
                    <a:cubicBezTo>
                      <a:pt x="3168" y="6061"/>
                      <a:pt x="3203" y="6058"/>
                      <a:pt x="3239" y="6052"/>
                    </a:cubicBezTo>
                    <a:cubicBezTo>
                      <a:pt x="3447" y="6019"/>
                      <a:pt x="3636" y="5860"/>
                      <a:pt x="3719" y="5645"/>
                    </a:cubicBezTo>
                    <a:cubicBezTo>
                      <a:pt x="3792" y="5463"/>
                      <a:pt x="3772" y="5277"/>
                      <a:pt x="3663" y="5145"/>
                    </a:cubicBezTo>
                    <a:lnTo>
                      <a:pt x="3643" y="5118"/>
                    </a:lnTo>
                    <a:lnTo>
                      <a:pt x="3613" y="5115"/>
                    </a:lnTo>
                    <a:cubicBezTo>
                      <a:pt x="3591" y="5113"/>
                      <a:pt x="3568" y="5111"/>
                      <a:pt x="3546" y="5111"/>
                    </a:cubicBezTo>
                    <a:cubicBezTo>
                      <a:pt x="3398" y="5111"/>
                      <a:pt x="3257" y="5168"/>
                      <a:pt x="3137" y="5274"/>
                    </a:cubicBezTo>
                    <a:cubicBezTo>
                      <a:pt x="2987" y="5403"/>
                      <a:pt x="2875" y="5602"/>
                      <a:pt x="2819" y="5820"/>
                    </a:cubicBezTo>
                    <a:cubicBezTo>
                      <a:pt x="2663" y="5731"/>
                      <a:pt x="2530" y="5586"/>
                      <a:pt x="2454" y="5433"/>
                    </a:cubicBezTo>
                    <a:cubicBezTo>
                      <a:pt x="2295" y="5122"/>
                      <a:pt x="2282" y="4744"/>
                      <a:pt x="2269" y="4440"/>
                    </a:cubicBezTo>
                    <a:cubicBezTo>
                      <a:pt x="2252" y="3999"/>
                      <a:pt x="2246" y="3605"/>
                      <a:pt x="2348" y="3231"/>
                    </a:cubicBezTo>
                    <a:cubicBezTo>
                      <a:pt x="2398" y="3039"/>
                      <a:pt x="2481" y="2850"/>
                      <a:pt x="2560" y="2665"/>
                    </a:cubicBezTo>
                    <a:cubicBezTo>
                      <a:pt x="2692" y="2354"/>
                      <a:pt x="2828" y="2032"/>
                      <a:pt x="2835" y="1684"/>
                    </a:cubicBezTo>
                    <a:cubicBezTo>
                      <a:pt x="2845" y="1082"/>
                      <a:pt x="2441" y="486"/>
                      <a:pt x="1822" y="204"/>
                    </a:cubicBezTo>
                    <a:cubicBezTo>
                      <a:pt x="1495" y="54"/>
                      <a:pt x="1155"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17279" y="3906005"/>
                <a:ext cx="1168042" cy="1266395"/>
              </a:xfrm>
              <a:custGeom>
                <a:avLst/>
                <a:gdLst/>
                <a:ahLst/>
                <a:cxnLst/>
                <a:rect l="l" t="t" r="r" b="b"/>
                <a:pathLst>
                  <a:path w="14180" h="15374" extrusionOk="0">
                    <a:moveTo>
                      <a:pt x="12031" y="1"/>
                    </a:moveTo>
                    <a:lnTo>
                      <a:pt x="11859" y="176"/>
                    </a:lnTo>
                    <a:lnTo>
                      <a:pt x="1" y="12148"/>
                    </a:lnTo>
                    <a:lnTo>
                      <a:pt x="1" y="15373"/>
                    </a:lnTo>
                    <a:lnTo>
                      <a:pt x="5832" y="15373"/>
                    </a:lnTo>
                    <a:lnTo>
                      <a:pt x="14180" y="1014"/>
                    </a:lnTo>
                    <a:lnTo>
                      <a:pt x="14160" y="1005"/>
                    </a:lnTo>
                    <a:lnTo>
                      <a:pt x="14097" y="974"/>
                    </a:lnTo>
                    <a:lnTo>
                      <a:pt x="13640" y="760"/>
                    </a:lnTo>
                    <a:lnTo>
                      <a:pt x="13594" y="736"/>
                    </a:lnTo>
                    <a:lnTo>
                      <a:pt x="13538" y="710"/>
                    </a:lnTo>
                    <a:lnTo>
                      <a:pt x="13326" y="610"/>
                    </a:lnTo>
                    <a:lnTo>
                      <a:pt x="13111" y="511"/>
                    </a:lnTo>
                    <a:lnTo>
                      <a:pt x="13005" y="462"/>
                    </a:lnTo>
                    <a:lnTo>
                      <a:pt x="12789" y="358"/>
                    </a:lnTo>
                    <a:lnTo>
                      <a:pt x="12581" y="259"/>
                    </a:lnTo>
                    <a:lnTo>
                      <a:pt x="12436" y="190"/>
                    </a:lnTo>
                    <a:lnTo>
                      <a:pt x="12306" y="130"/>
                    </a:lnTo>
                    <a:lnTo>
                      <a:pt x="12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31"/>
            <p:cNvSpPr/>
            <p:nvPr/>
          </p:nvSpPr>
          <p:spPr>
            <a:xfrm flipH="1">
              <a:off x="6784780" y="3129448"/>
              <a:ext cx="2396310" cy="2026166"/>
            </a:xfrm>
            <a:custGeom>
              <a:avLst/>
              <a:gdLst/>
              <a:ahLst/>
              <a:cxnLst/>
              <a:rect l="l" t="t" r="r" b="b"/>
              <a:pathLst>
                <a:path w="21526" h="18201" extrusionOk="0">
                  <a:moveTo>
                    <a:pt x="6024" y="0"/>
                  </a:moveTo>
                  <a:lnTo>
                    <a:pt x="5676" y="454"/>
                  </a:lnTo>
                  <a:lnTo>
                    <a:pt x="5398" y="821"/>
                  </a:lnTo>
                  <a:lnTo>
                    <a:pt x="4623" y="1834"/>
                  </a:lnTo>
                  <a:lnTo>
                    <a:pt x="4342" y="2206"/>
                  </a:lnTo>
                  <a:lnTo>
                    <a:pt x="3428" y="3404"/>
                  </a:lnTo>
                  <a:lnTo>
                    <a:pt x="3146" y="3772"/>
                  </a:lnTo>
                  <a:lnTo>
                    <a:pt x="2130" y="5106"/>
                  </a:lnTo>
                  <a:lnTo>
                    <a:pt x="1852" y="5474"/>
                  </a:lnTo>
                  <a:lnTo>
                    <a:pt x="967" y="6630"/>
                  </a:lnTo>
                  <a:lnTo>
                    <a:pt x="689" y="6997"/>
                  </a:lnTo>
                  <a:lnTo>
                    <a:pt x="1" y="7902"/>
                  </a:lnTo>
                  <a:lnTo>
                    <a:pt x="1" y="18200"/>
                  </a:lnTo>
                  <a:lnTo>
                    <a:pt x="16191" y="18200"/>
                  </a:lnTo>
                  <a:lnTo>
                    <a:pt x="16234" y="18111"/>
                  </a:lnTo>
                  <a:lnTo>
                    <a:pt x="17339" y="15846"/>
                  </a:lnTo>
                  <a:lnTo>
                    <a:pt x="17542" y="15435"/>
                  </a:lnTo>
                  <a:lnTo>
                    <a:pt x="18257" y="13978"/>
                  </a:lnTo>
                  <a:lnTo>
                    <a:pt x="18456" y="13567"/>
                  </a:lnTo>
                  <a:lnTo>
                    <a:pt x="19310" y="11819"/>
                  </a:lnTo>
                  <a:lnTo>
                    <a:pt x="19512" y="11411"/>
                  </a:lnTo>
                  <a:lnTo>
                    <a:pt x="20078" y="10249"/>
                  </a:lnTo>
                  <a:lnTo>
                    <a:pt x="20280" y="9838"/>
                  </a:lnTo>
                  <a:lnTo>
                    <a:pt x="20816" y="8739"/>
                  </a:lnTo>
                  <a:lnTo>
                    <a:pt x="21019" y="8332"/>
                  </a:lnTo>
                  <a:lnTo>
                    <a:pt x="21522" y="7298"/>
                  </a:lnTo>
                  <a:lnTo>
                    <a:pt x="21525" y="7298"/>
                  </a:lnTo>
                  <a:cubicBezTo>
                    <a:pt x="21508" y="7252"/>
                    <a:pt x="19257" y="6210"/>
                    <a:pt x="16922" y="5129"/>
                  </a:cubicBezTo>
                  <a:lnTo>
                    <a:pt x="14180" y="3841"/>
                  </a:lnTo>
                  <a:lnTo>
                    <a:pt x="14167" y="3855"/>
                  </a:lnTo>
                  <a:cubicBezTo>
                    <a:pt x="12789" y="3216"/>
                    <a:pt x="11773" y="2736"/>
                    <a:pt x="11763" y="2702"/>
                  </a:cubicBezTo>
                  <a:lnTo>
                    <a:pt x="6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31"/>
            <p:cNvGrpSpPr/>
            <p:nvPr/>
          </p:nvGrpSpPr>
          <p:grpSpPr>
            <a:xfrm>
              <a:off x="6841223" y="3179876"/>
              <a:ext cx="2347214" cy="1981961"/>
              <a:chOff x="7451026" y="3699288"/>
              <a:chExt cx="1736822" cy="1466553"/>
            </a:xfrm>
          </p:grpSpPr>
          <p:sp>
            <p:nvSpPr>
              <p:cNvPr id="804" name="Google Shape;804;p31"/>
              <p:cNvSpPr/>
              <p:nvPr/>
            </p:nvSpPr>
            <p:spPr>
              <a:xfrm>
                <a:off x="7725382" y="5161146"/>
                <a:ext cx="8073" cy="4695"/>
              </a:xfrm>
              <a:custGeom>
                <a:avLst/>
                <a:gdLst/>
                <a:ahLst/>
                <a:cxnLst/>
                <a:rect l="l" t="t" r="r" b="b"/>
                <a:pathLst>
                  <a:path w="98" h="57" extrusionOk="0">
                    <a:moveTo>
                      <a:pt x="1" y="0"/>
                    </a:moveTo>
                    <a:cubicBezTo>
                      <a:pt x="34" y="17"/>
                      <a:pt x="67" y="33"/>
                      <a:pt x="97" y="56"/>
                    </a:cubicBezTo>
                    <a:lnTo>
                      <a:pt x="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7700341" y="4682646"/>
                <a:ext cx="82" cy="412"/>
              </a:xfrm>
              <a:custGeom>
                <a:avLst/>
                <a:gdLst/>
                <a:ahLst/>
                <a:cxnLst/>
                <a:rect l="l" t="t" r="r" b="b"/>
                <a:pathLst>
                  <a:path w="1" h="5" extrusionOk="0">
                    <a:moveTo>
                      <a:pt x="0" y="4"/>
                    </a:moveTo>
                    <a:lnTo>
                      <a:pt x="0" y="4"/>
                    </a:lnTo>
                    <a:cubicBezTo>
                      <a:pt x="0" y="4"/>
                      <a:pt x="0" y="1"/>
                      <a:pt x="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flipH="1">
                <a:off x="7451026" y="3699288"/>
                <a:ext cx="1286823" cy="682621"/>
              </a:xfrm>
              <a:custGeom>
                <a:avLst/>
                <a:gdLst/>
                <a:ahLst/>
                <a:cxnLst/>
                <a:rect l="l" t="t" r="r" b="b"/>
                <a:pathLst>
                  <a:path w="15622" h="8287" extrusionOk="0">
                    <a:moveTo>
                      <a:pt x="279" y="1"/>
                    </a:moveTo>
                    <a:lnTo>
                      <a:pt x="1" y="368"/>
                    </a:lnTo>
                    <a:cubicBezTo>
                      <a:pt x="1908" y="1342"/>
                      <a:pt x="3816" y="2319"/>
                      <a:pt x="5723" y="3299"/>
                    </a:cubicBezTo>
                    <a:cubicBezTo>
                      <a:pt x="6522" y="3706"/>
                      <a:pt x="7323" y="4117"/>
                      <a:pt x="8121" y="4528"/>
                    </a:cubicBezTo>
                    <a:cubicBezTo>
                      <a:pt x="10555" y="5780"/>
                      <a:pt x="12989" y="7031"/>
                      <a:pt x="15419" y="8286"/>
                    </a:cubicBezTo>
                    <a:lnTo>
                      <a:pt x="15622" y="7879"/>
                    </a:lnTo>
                    <a:cubicBezTo>
                      <a:pt x="13198" y="6627"/>
                      <a:pt x="10774" y="5382"/>
                      <a:pt x="8350" y="4137"/>
                    </a:cubicBezTo>
                    <a:cubicBezTo>
                      <a:pt x="8088" y="4001"/>
                      <a:pt x="7826" y="3865"/>
                      <a:pt x="7565" y="3733"/>
                    </a:cubicBezTo>
                    <a:cubicBezTo>
                      <a:pt x="7508" y="3703"/>
                      <a:pt x="7449" y="3673"/>
                      <a:pt x="7392" y="3643"/>
                    </a:cubicBezTo>
                    <a:cubicBezTo>
                      <a:pt x="7346" y="3620"/>
                      <a:pt x="7300" y="3597"/>
                      <a:pt x="7253" y="3574"/>
                    </a:cubicBezTo>
                    <a:cubicBezTo>
                      <a:pt x="7170" y="3527"/>
                      <a:pt x="7088" y="3488"/>
                      <a:pt x="7008" y="3448"/>
                    </a:cubicBezTo>
                    <a:cubicBezTo>
                      <a:pt x="6690" y="3282"/>
                      <a:pt x="6376" y="3120"/>
                      <a:pt x="6058" y="2958"/>
                    </a:cubicBezTo>
                    <a:cubicBezTo>
                      <a:pt x="4134" y="1971"/>
                      <a:pt x="2206" y="984"/>
                      <a:pt x="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flipH="1">
                <a:off x="7511899" y="3813044"/>
                <a:ext cx="1312935" cy="693247"/>
              </a:xfrm>
              <a:custGeom>
                <a:avLst/>
                <a:gdLst/>
                <a:ahLst/>
                <a:cxnLst/>
                <a:rect l="l" t="t" r="r" b="b"/>
                <a:pathLst>
                  <a:path w="15939" h="8416" extrusionOk="0">
                    <a:moveTo>
                      <a:pt x="282" y="0"/>
                    </a:moveTo>
                    <a:lnTo>
                      <a:pt x="1" y="372"/>
                    </a:lnTo>
                    <a:cubicBezTo>
                      <a:pt x="1895" y="1239"/>
                      <a:pt x="3776" y="2137"/>
                      <a:pt x="5643" y="3064"/>
                    </a:cubicBezTo>
                    <a:cubicBezTo>
                      <a:pt x="6571" y="3521"/>
                      <a:pt x="7491" y="3988"/>
                      <a:pt x="8412" y="4461"/>
                    </a:cubicBezTo>
                    <a:cubicBezTo>
                      <a:pt x="10883" y="5730"/>
                      <a:pt x="13323" y="7048"/>
                      <a:pt x="15737" y="8415"/>
                    </a:cubicBezTo>
                    <a:lnTo>
                      <a:pt x="15939" y="8004"/>
                    </a:lnTo>
                    <a:cubicBezTo>
                      <a:pt x="13535" y="6644"/>
                      <a:pt x="11101" y="5332"/>
                      <a:pt x="8644" y="4067"/>
                    </a:cubicBezTo>
                    <a:lnTo>
                      <a:pt x="8641" y="4067"/>
                    </a:lnTo>
                    <a:cubicBezTo>
                      <a:pt x="7760" y="3613"/>
                      <a:pt x="6869" y="3164"/>
                      <a:pt x="5981" y="2722"/>
                    </a:cubicBezTo>
                    <a:cubicBezTo>
                      <a:pt x="4094" y="1785"/>
                      <a:pt x="2197" y="879"/>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flipH="1">
                <a:off x="7575161" y="3942368"/>
                <a:ext cx="1348108" cy="693165"/>
              </a:xfrm>
              <a:custGeom>
                <a:avLst/>
                <a:gdLst/>
                <a:ahLst/>
                <a:cxnLst/>
                <a:rect l="l" t="t" r="r" b="b"/>
                <a:pathLst>
                  <a:path w="16366" h="8415" extrusionOk="0">
                    <a:moveTo>
                      <a:pt x="282" y="0"/>
                    </a:moveTo>
                    <a:lnTo>
                      <a:pt x="0" y="368"/>
                    </a:lnTo>
                    <a:cubicBezTo>
                      <a:pt x="1779" y="1252"/>
                      <a:pt x="3551" y="2133"/>
                      <a:pt x="5325" y="3017"/>
                    </a:cubicBezTo>
                    <a:cubicBezTo>
                      <a:pt x="6415" y="3561"/>
                      <a:pt x="7501" y="4100"/>
                      <a:pt x="8590" y="4643"/>
                    </a:cubicBezTo>
                    <a:cubicBezTo>
                      <a:pt x="11113" y="5901"/>
                      <a:pt x="13641" y="7160"/>
                      <a:pt x="16164" y="8415"/>
                    </a:cubicBezTo>
                    <a:lnTo>
                      <a:pt x="16366" y="8007"/>
                    </a:lnTo>
                    <a:cubicBezTo>
                      <a:pt x="13849" y="6755"/>
                      <a:pt x="11336" y="5501"/>
                      <a:pt x="8819" y="4249"/>
                    </a:cubicBezTo>
                    <a:cubicBezTo>
                      <a:pt x="7766" y="3726"/>
                      <a:pt x="6716" y="3203"/>
                      <a:pt x="5663" y="2679"/>
                    </a:cubicBezTo>
                    <a:cubicBezTo>
                      <a:pt x="3872" y="1785"/>
                      <a:pt x="2077" y="891"/>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flipH="1">
                <a:off x="7662145" y="4082565"/>
                <a:ext cx="1367795" cy="730891"/>
              </a:xfrm>
              <a:custGeom>
                <a:avLst/>
                <a:gdLst/>
                <a:ahLst/>
                <a:cxnLst/>
                <a:rect l="l" t="t" r="r" b="b"/>
                <a:pathLst>
                  <a:path w="16605" h="8873" extrusionOk="0">
                    <a:moveTo>
                      <a:pt x="279" y="0"/>
                    </a:moveTo>
                    <a:lnTo>
                      <a:pt x="1" y="368"/>
                    </a:lnTo>
                    <a:cubicBezTo>
                      <a:pt x="1667" y="1232"/>
                      <a:pt x="3332" y="2093"/>
                      <a:pt x="4997" y="2958"/>
                    </a:cubicBezTo>
                    <a:cubicBezTo>
                      <a:pt x="6246" y="3603"/>
                      <a:pt x="7495" y="4252"/>
                      <a:pt x="8746" y="4902"/>
                    </a:cubicBezTo>
                    <a:cubicBezTo>
                      <a:pt x="11300" y="6223"/>
                      <a:pt x="13853" y="7547"/>
                      <a:pt x="16406" y="8872"/>
                    </a:cubicBezTo>
                    <a:lnTo>
                      <a:pt x="16605" y="8461"/>
                    </a:lnTo>
                    <a:cubicBezTo>
                      <a:pt x="14062" y="7144"/>
                      <a:pt x="11518" y="5825"/>
                      <a:pt x="8975" y="4507"/>
                    </a:cubicBezTo>
                    <a:cubicBezTo>
                      <a:pt x="7759" y="3878"/>
                      <a:pt x="6547" y="3245"/>
                      <a:pt x="5332" y="2620"/>
                    </a:cubicBezTo>
                    <a:cubicBezTo>
                      <a:pt x="3646" y="1746"/>
                      <a:pt x="1965" y="871"/>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flipH="1">
                <a:off x="7737433" y="4208018"/>
                <a:ext cx="1388224" cy="759227"/>
              </a:xfrm>
              <a:custGeom>
                <a:avLst/>
                <a:gdLst/>
                <a:ahLst/>
                <a:cxnLst/>
                <a:rect l="l" t="t" r="r" b="b"/>
                <a:pathLst>
                  <a:path w="16853" h="9217" extrusionOk="0">
                    <a:moveTo>
                      <a:pt x="278" y="1"/>
                    </a:moveTo>
                    <a:lnTo>
                      <a:pt x="0" y="368"/>
                    </a:lnTo>
                    <a:cubicBezTo>
                      <a:pt x="1574" y="1206"/>
                      <a:pt x="3150" y="2044"/>
                      <a:pt x="4726" y="2882"/>
                    </a:cubicBezTo>
                    <a:cubicBezTo>
                      <a:pt x="6120" y="3620"/>
                      <a:pt x="7510" y="4362"/>
                      <a:pt x="8905" y="5100"/>
                    </a:cubicBezTo>
                    <a:cubicBezTo>
                      <a:pt x="11488" y="6475"/>
                      <a:pt x="14067" y="7846"/>
                      <a:pt x="16650" y="9217"/>
                    </a:cubicBezTo>
                    <a:lnTo>
                      <a:pt x="16853" y="8806"/>
                    </a:lnTo>
                    <a:cubicBezTo>
                      <a:pt x="14279" y="7441"/>
                      <a:pt x="11707" y="6074"/>
                      <a:pt x="9133" y="4707"/>
                    </a:cubicBezTo>
                    <a:cubicBezTo>
                      <a:pt x="7776" y="3984"/>
                      <a:pt x="6418" y="3263"/>
                      <a:pt x="5060" y="2544"/>
                    </a:cubicBezTo>
                    <a:cubicBezTo>
                      <a:pt x="3468" y="1696"/>
                      <a:pt x="1875" y="848"/>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flipH="1">
                <a:off x="8158032" y="3905548"/>
                <a:ext cx="10791" cy="4942"/>
              </a:xfrm>
              <a:custGeom>
                <a:avLst/>
                <a:gdLst/>
                <a:ahLst/>
                <a:cxnLst/>
                <a:rect l="l" t="t" r="r" b="b"/>
                <a:pathLst>
                  <a:path w="131" h="60" extrusionOk="0">
                    <a:moveTo>
                      <a:pt x="131" y="6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flipH="1">
                <a:off x="8058774" y="3955465"/>
                <a:ext cx="3872" cy="1977"/>
              </a:xfrm>
              <a:custGeom>
                <a:avLst/>
                <a:gdLst/>
                <a:ahLst/>
                <a:cxnLst/>
                <a:rect l="l" t="t" r="r" b="b"/>
                <a:pathLst>
                  <a:path w="47" h="24" extrusionOk="0">
                    <a:moveTo>
                      <a:pt x="46" y="24"/>
                    </a:moveTo>
                    <a:lnTo>
                      <a:pt x="46" y="2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flipH="1">
                <a:off x="8191393" y="3884543"/>
                <a:ext cx="22076" cy="24876"/>
              </a:xfrm>
              <a:custGeom>
                <a:avLst/>
                <a:gdLst/>
                <a:ahLst/>
                <a:cxnLst/>
                <a:rect l="l" t="t" r="r" b="b"/>
                <a:pathLst>
                  <a:path w="268" h="302" extrusionOk="0">
                    <a:moveTo>
                      <a:pt x="0" y="0"/>
                    </a:moveTo>
                    <a:lnTo>
                      <a:pt x="0" y="0"/>
                    </a:lnTo>
                    <a:cubicBezTo>
                      <a:pt x="33" y="103"/>
                      <a:pt x="63" y="205"/>
                      <a:pt x="96" y="301"/>
                    </a:cubicBezTo>
                    <a:lnTo>
                      <a:pt x="268" y="1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flipH="1">
                <a:off x="8168740" y="3894839"/>
                <a:ext cx="22735" cy="10791"/>
              </a:xfrm>
              <a:custGeom>
                <a:avLst/>
                <a:gdLst/>
                <a:ahLst/>
                <a:cxnLst/>
                <a:rect l="l" t="t" r="r" b="b"/>
                <a:pathLst>
                  <a:path w="276" h="131" extrusionOk="0">
                    <a:moveTo>
                      <a:pt x="1" y="1"/>
                    </a:moveTo>
                    <a:lnTo>
                      <a:pt x="276" y="130"/>
                    </a:lnTo>
                    <a:lnTo>
                      <a:pt x="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flipH="1">
                <a:off x="8021130" y="3957360"/>
                <a:ext cx="37727" cy="17792"/>
              </a:xfrm>
              <a:custGeom>
                <a:avLst/>
                <a:gdLst/>
                <a:ahLst/>
                <a:cxnLst/>
                <a:rect l="l" t="t" r="r" b="b"/>
                <a:pathLst>
                  <a:path w="458" h="216" extrusionOk="0">
                    <a:moveTo>
                      <a:pt x="0" y="1"/>
                    </a:moveTo>
                    <a:lnTo>
                      <a:pt x="457" y="215"/>
                    </a:lnTo>
                    <a:lnTo>
                      <a:pt x="255" y="1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flipH="1">
                <a:off x="8014375" y="3977541"/>
                <a:ext cx="1647" cy="906"/>
              </a:xfrm>
              <a:custGeom>
                <a:avLst/>
                <a:gdLst/>
                <a:ahLst/>
                <a:cxnLst/>
                <a:rect l="l" t="t" r="r" b="b"/>
                <a:pathLst>
                  <a:path w="20" h="11" extrusionOk="0">
                    <a:moveTo>
                      <a:pt x="20" y="10"/>
                    </a:moveTo>
                    <a:lnTo>
                      <a:pt x="20" y="10"/>
                    </a:ln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flipH="1">
                <a:off x="8102349" y="3932484"/>
                <a:ext cx="8896" cy="4530"/>
              </a:xfrm>
              <a:custGeom>
                <a:avLst/>
                <a:gdLst/>
                <a:ahLst/>
                <a:cxnLst/>
                <a:rect l="l" t="t" r="r" b="b"/>
                <a:pathLst>
                  <a:path w="108" h="55" extrusionOk="0">
                    <a:moveTo>
                      <a:pt x="1" y="1"/>
                    </a:moveTo>
                    <a:lnTo>
                      <a:pt x="1" y="5"/>
                    </a:lnTo>
                    <a:lnTo>
                      <a:pt x="107"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flipH="1">
                <a:off x="8146088" y="3910490"/>
                <a:ext cx="12026" cy="5766"/>
              </a:xfrm>
              <a:custGeom>
                <a:avLst/>
                <a:gdLst/>
                <a:ahLst/>
                <a:cxnLst/>
                <a:rect l="l" t="t" r="r" b="b"/>
                <a:pathLst>
                  <a:path w="146" h="70" extrusionOk="0">
                    <a:moveTo>
                      <a:pt x="146" y="69"/>
                    </a:moveTo>
                    <a:lnTo>
                      <a:pt x="146" y="6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flipH="1">
                <a:off x="8062563" y="3953241"/>
                <a:ext cx="4778" cy="2224"/>
              </a:xfrm>
              <a:custGeom>
                <a:avLst/>
                <a:gdLst/>
                <a:ahLst/>
                <a:cxnLst/>
                <a:rect l="l" t="t" r="r" b="b"/>
                <a:pathLst>
                  <a:path w="58" h="27" extrusionOk="0">
                    <a:moveTo>
                      <a:pt x="1" y="1"/>
                    </a:moveTo>
                    <a:lnTo>
                      <a:pt x="1" y="1"/>
                    </a:lnTo>
                    <a:lnTo>
                      <a:pt x="57" y="2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flipH="1">
                <a:off x="8191393" y="3894839"/>
                <a:ext cx="82" cy="82"/>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flipH="1">
                <a:off x="8015940" y="3975070"/>
                <a:ext cx="5272" cy="2554"/>
              </a:xfrm>
              <a:custGeom>
                <a:avLst/>
                <a:gdLst/>
                <a:ahLst/>
                <a:cxnLst/>
                <a:rect l="l" t="t" r="r" b="b"/>
                <a:pathLst>
                  <a:path w="64" h="31" extrusionOk="0">
                    <a:moveTo>
                      <a:pt x="63" y="31"/>
                    </a:moveTo>
                    <a:lnTo>
                      <a:pt x="63" y="3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flipH="1">
                <a:off x="8067258" y="3936932"/>
                <a:ext cx="35173" cy="16392"/>
              </a:xfrm>
              <a:custGeom>
                <a:avLst/>
                <a:gdLst/>
                <a:ahLst/>
                <a:cxnLst/>
                <a:rect l="l" t="t" r="r" b="b"/>
                <a:pathLst>
                  <a:path w="427" h="199" extrusionOk="0">
                    <a:moveTo>
                      <a:pt x="0" y="0"/>
                    </a:moveTo>
                    <a:lnTo>
                      <a:pt x="427" y="199"/>
                    </a:lnTo>
                    <a:lnTo>
                      <a:pt x="215" y="9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flipH="1">
                <a:off x="8111162" y="3916174"/>
                <a:ext cx="35008" cy="16722"/>
              </a:xfrm>
              <a:custGeom>
                <a:avLst/>
                <a:gdLst/>
                <a:ahLst/>
                <a:cxnLst/>
                <a:rect l="l" t="t" r="r" b="b"/>
                <a:pathLst>
                  <a:path w="425" h="203" extrusionOk="0">
                    <a:moveTo>
                      <a:pt x="1" y="0"/>
                    </a:moveTo>
                    <a:lnTo>
                      <a:pt x="209" y="99"/>
                    </a:lnTo>
                    <a:lnTo>
                      <a:pt x="425" y="203"/>
                    </a:lnTo>
                    <a:lnTo>
                      <a:pt x="425" y="19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flipH="1">
                <a:off x="9187766" y="4552828"/>
                <a:ext cx="82" cy="44234"/>
              </a:xfrm>
              <a:custGeom>
                <a:avLst/>
                <a:gdLst/>
                <a:ahLst/>
                <a:cxnLst/>
                <a:rect l="l" t="t" r="r" b="b"/>
                <a:pathLst>
                  <a:path w="1" h="537" extrusionOk="0">
                    <a:moveTo>
                      <a:pt x="0" y="537"/>
                    </a:move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flipH="1">
                <a:off x="9187766" y="4741048"/>
                <a:ext cx="82" cy="43740"/>
              </a:xfrm>
              <a:custGeom>
                <a:avLst/>
                <a:gdLst/>
                <a:ahLst/>
                <a:cxnLst/>
                <a:rect l="l" t="t" r="r" b="b"/>
                <a:pathLst>
                  <a:path w="1" h="531" extrusionOk="0">
                    <a:moveTo>
                      <a:pt x="0" y="530"/>
                    </a:move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flipH="1">
                <a:off x="7845176" y="4367820"/>
                <a:ext cx="1342672" cy="793412"/>
              </a:xfrm>
              <a:custGeom>
                <a:avLst/>
                <a:gdLst/>
                <a:ahLst/>
                <a:cxnLst/>
                <a:rect l="l" t="t" r="r" b="b"/>
                <a:pathLst>
                  <a:path w="16300" h="9632" extrusionOk="0">
                    <a:moveTo>
                      <a:pt x="0" y="1"/>
                    </a:moveTo>
                    <a:lnTo>
                      <a:pt x="0" y="537"/>
                    </a:lnTo>
                    <a:cubicBezTo>
                      <a:pt x="1219" y="1289"/>
                      <a:pt x="2441" y="2035"/>
                      <a:pt x="3669" y="2770"/>
                    </a:cubicBezTo>
                    <a:cubicBezTo>
                      <a:pt x="5206" y="3693"/>
                      <a:pt x="6746" y="4611"/>
                      <a:pt x="8296" y="5512"/>
                    </a:cubicBezTo>
                    <a:cubicBezTo>
                      <a:pt x="10689" y="6912"/>
                      <a:pt x="13101" y="8283"/>
                      <a:pt x="15525" y="9631"/>
                    </a:cubicBezTo>
                    <a:lnTo>
                      <a:pt x="16257" y="9631"/>
                    </a:lnTo>
                    <a:lnTo>
                      <a:pt x="16300" y="9542"/>
                    </a:lnTo>
                    <a:cubicBezTo>
                      <a:pt x="13690" y="8098"/>
                      <a:pt x="11097" y="6621"/>
                      <a:pt x="8521" y="5118"/>
                    </a:cubicBezTo>
                    <a:cubicBezTo>
                      <a:pt x="7011" y="4233"/>
                      <a:pt x="5501" y="3343"/>
                      <a:pt x="3998" y="2438"/>
                    </a:cubicBezTo>
                    <a:cubicBezTo>
                      <a:pt x="2662" y="1634"/>
                      <a:pt x="1328" y="8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8145753" y="4552828"/>
                <a:ext cx="1042094" cy="608403"/>
              </a:xfrm>
              <a:custGeom>
                <a:avLst/>
                <a:gdLst/>
                <a:ahLst/>
                <a:cxnLst/>
                <a:rect l="l" t="t" r="r" b="b"/>
                <a:pathLst>
                  <a:path w="12651" h="7386" extrusionOk="0">
                    <a:moveTo>
                      <a:pt x="0" y="0"/>
                    </a:moveTo>
                    <a:lnTo>
                      <a:pt x="0" y="537"/>
                    </a:lnTo>
                    <a:cubicBezTo>
                      <a:pt x="620" y="924"/>
                      <a:pt x="1229" y="1322"/>
                      <a:pt x="1848" y="1703"/>
                    </a:cubicBezTo>
                    <a:cubicBezTo>
                      <a:pt x="1981" y="1785"/>
                      <a:pt x="2116" y="1872"/>
                      <a:pt x="2252" y="1954"/>
                    </a:cubicBezTo>
                    <a:cubicBezTo>
                      <a:pt x="3680" y="2832"/>
                      <a:pt x="5120" y="3689"/>
                      <a:pt x="6570" y="4530"/>
                    </a:cubicBezTo>
                    <a:cubicBezTo>
                      <a:pt x="6815" y="4673"/>
                      <a:pt x="7064" y="4816"/>
                      <a:pt x="7312" y="4955"/>
                    </a:cubicBezTo>
                    <a:cubicBezTo>
                      <a:pt x="8756" y="5786"/>
                      <a:pt x="10217" y="6593"/>
                      <a:pt x="11683" y="7385"/>
                    </a:cubicBezTo>
                    <a:lnTo>
                      <a:pt x="12650" y="7385"/>
                    </a:lnTo>
                    <a:cubicBezTo>
                      <a:pt x="10932" y="6471"/>
                      <a:pt x="9226" y="5531"/>
                      <a:pt x="7541" y="4564"/>
                    </a:cubicBezTo>
                    <a:cubicBezTo>
                      <a:pt x="7292" y="4421"/>
                      <a:pt x="7047" y="4279"/>
                      <a:pt x="6799" y="4137"/>
                    </a:cubicBezTo>
                    <a:cubicBezTo>
                      <a:pt x="5381" y="3315"/>
                      <a:pt x="3978" y="2481"/>
                      <a:pt x="2583" y="1620"/>
                    </a:cubicBezTo>
                    <a:cubicBezTo>
                      <a:pt x="2454" y="1544"/>
                      <a:pt x="2329" y="1467"/>
                      <a:pt x="2199" y="1388"/>
                    </a:cubicBezTo>
                    <a:cubicBezTo>
                      <a:pt x="1464" y="931"/>
                      <a:pt x="739" y="45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8469560" y="4741048"/>
                <a:ext cx="718288" cy="420182"/>
              </a:xfrm>
              <a:custGeom>
                <a:avLst/>
                <a:gdLst/>
                <a:ahLst/>
                <a:cxnLst/>
                <a:rect l="l" t="t" r="r" b="b"/>
                <a:pathLst>
                  <a:path w="8720" h="5101" extrusionOk="0">
                    <a:moveTo>
                      <a:pt x="0" y="0"/>
                    </a:moveTo>
                    <a:lnTo>
                      <a:pt x="0" y="530"/>
                    </a:lnTo>
                    <a:lnTo>
                      <a:pt x="888" y="1047"/>
                    </a:lnTo>
                    <a:cubicBezTo>
                      <a:pt x="2719" y="2120"/>
                      <a:pt x="4554" y="3193"/>
                      <a:pt x="6385" y="4262"/>
                    </a:cubicBezTo>
                    <a:cubicBezTo>
                      <a:pt x="6862" y="4544"/>
                      <a:pt x="7339" y="4822"/>
                      <a:pt x="7816" y="5100"/>
                    </a:cubicBezTo>
                    <a:lnTo>
                      <a:pt x="8719" y="5100"/>
                    </a:lnTo>
                    <a:cubicBezTo>
                      <a:pt x="8018" y="4689"/>
                      <a:pt x="7316" y="4279"/>
                      <a:pt x="6613" y="3868"/>
                    </a:cubicBezTo>
                    <a:cubicBezTo>
                      <a:pt x="4815" y="2815"/>
                      <a:pt x="3017" y="1765"/>
                      <a:pt x="1219" y="712"/>
                    </a:cubicBezTo>
                    <a:cubicBezTo>
                      <a:pt x="811" y="477"/>
                      <a:pt x="408" y="23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31"/>
            <p:cNvGrpSpPr/>
            <p:nvPr/>
          </p:nvGrpSpPr>
          <p:grpSpPr>
            <a:xfrm>
              <a:off x="6587303" y="2344265"/>
              <a:ext cx="2593788" cy="2811347"/>
              <a:chOff x="7263138" y="3080978"/>
              <a:chExt cx="1919274" cy="2080257"/>
            </a:xfrm>
          </p:grpSpPr>
          <p:sp>
            <p:nvSpPr>
              <p:cNvPr id="830" name="Google Shape;830;p31"/>
              <p:cNvSpPr/>
              <p:nvPr/>
            </p:nvSpPr>
            <p:spPr>
              <a:xfrm rot="-2023777">
                <a:off x="7388257" y="3288860"/>
                <a:ext cx="974975" cy="746223"/>
              </a:xfrm>
              <a:custGeom>
                <a:avLst/>
                <a:gdLst/>
                <a:ahLst/>
                <a:cxnLst/>
                <a:rect l="l" t="t" r="r" b="b"/>
                <a:pathLst>
                  <a:path w="11836" h="9059" extrusionOk="0">
                    <a:moveTo>
                      <a:pt x="3551" y="5264"/>
                    </a:moveTo>
                    <a:cubicBezTo>
                      <a:pt x="3555" y="5264"/>
                      <a:pt x="3559" y="5264"/>
                      <a:pt x="3563" y="5264"/>
                    </a:cubicBezTo>
                    <a:cubicBezTo>
                      <a:pt x="3620" y="5354"/>
                      <a:pt x="3626" y="5470"/>
                      <a:pt x="3580" y="5589"/>
                    </a:cubicBezTo>
                    <a:cubicBezTo>
                      <a:pt x="3514" y="5751"/>
                      <a:pt x="3368" y="5877"/>
                      <a:pt x="3216" y="5900"/>
                    </a:cubicBezTo>
                    <a:cubicBezTo>
                      <a:pt x="3186" y="5905"/>
                      <a:pt x="3156" y="5908"/>
                      <a:pt x="3127" y="5908"/>
                    </a:cubicBezTo>
                    <a:cubicBezTo>
                      <a:pt x="3069" y="5908"/>
                      <a:pt x="3014" y="5898"/>
                      <a:pt x="2961" y="5880"/>
                    </a:cubicBezTo>
                    <a:cubicBezTo>
                      <a:pt x="3007" y="5685"/>
                      <a:pt x="3106" y="5502"/>
                      <a:pt x="3236" y="5387"/>
                    </a:cubicBezTo>
                    <a:cubicBezTo>
                      <a:pt x="3332" y="5304"/>
                      <a:pt x="3439" y="5264"/>
                      <a:pt x="3551" y="5264"/>
                    </a:cubicBezTo>
                    <a:close/>
                    <a:moveTo>
                      <a:pt x="5752" y="1811"/>
                    </a:moveTo>
                    <a:cubicBezTo>
                      <a:pt x="5941" y="1811"/>
                      <a:pt x="6094" y="1877"/>
                      <a:pt x="6223" y="2016"/>
                    </a:cubicBezTo>
                    <a:cubicBezTo>
                      <a:pt x="7180" y="3049"/>
                      <a:pt x="6316" y="7457"/>
                      <a:pt x="6084" y="8546"/>
                    </a:cubicBezTo>
                    <a:cubicBezTo>
                      <a:pt x="5700" y="7539"/>
                      <a:pt x="4275" y="3566"/>
                      <a:pt x="5030" y="2231"/>
                    </a:cubicBezTo>
                    <a:cubicBezTo>
                      <a:pt x="5166" y="1996"/>
                      <a:pt x="5359" y="1860"/>
                      <a:pt x="5620" y="1820"/>
                    </a:cubicBezTo>
                    <a:cubicBezTo>
                      <a:pt x="5666" y="1814"/>
                      <a:pt x="5709" y="1811"/>
                      <a:pt x="5752" y="1811"/>
                    </a:cubicBezTo>
                    <a:close/>
                    <a:moveTo>
                      <a:pt x="10448" y="2943"/>
                    </a:moveTo>
                    <a:cubicBezTo>
                      <a:pt x="10580" y="2943"/>
                      <a:pt x="10687" y="3016"/>
                      <a:pt x="10769" y="3168"/>
                    </a:cubicBezTo>
                    <a:cubicBezTo>
                      <a:pt x="11567" y="4628"/>
                      <a:pt x="7401" y="7778"/>
                      <a:pt x="6312" y="8566"/>
                    </a:cubicBezTo>
                    <a:cubicBezTo>
                      <a:pt x="7398" y="6480"/>
                      <a:pt x="9478" y="2959"/>
                      <a:pt x="10445" y="2943"/>
                    </a:cubicBezTo>
                    <a:close/>
                    <a:moveTo>
                      <a:pt x="836" y="0"/>
                    </a:moveTo>
                    <a:cubicBezTo>
                      <a:pt x="526" y="0"/>
                      <a:pt x="236" y="51"/>
                      <a:pt x="1" y="112"/>
                    </a:cubicBezTo>
                    <a:lnTo>
                      <a:pt x="40" y="261"/>
                    </a:lnTo>
                    <a:cubicBezTo>
                      <a:pt x="266" y="203"/>
                      <a:pt x="544" y="154"/>
                      <a:pt x="841" y="154"/>
                    </a:cubicBezTo>
                    <a:cubicBezTo>
                      <a:pt x="1139" y="154"/>
                      <a:pt x="1456" y="203"/>
                      <a:pt x="1758" y="340"/>
                    </a:cubicBezTo>
                    <a:cubicBezTo>
                      <a:pt x="2315" y="595"/>
                      <a:pt x="2692" y="1148"/>
                      <a:pt x="2683" y="1681"/>
                    </a:cubicBezTo>
                    <a:cubicBezTo>
                      <a:pt x="2680" y="1999"/>
                      <a:pt x="2553" y="2294"/>
                      <a:pt x="2418" y="2605"/>
                    </a:cubicBezTo>
                    <a:cubicBezTo>
                      <a:pt x="2339" y="2794"/>
                      <a:pt x="2255" y="2989"/>
                      <a:pt x="2200" y="3194"/>
                    </a:cubicBezTo>
                    <a:cubicBezTo>
                      <a:pt x="2093" y="3585"/>
                      <a:pt x="2100" y="3992"/>
                      <a:pt x="2116" y="4443"/>
                    </a:cubicBezTo>
                    <a:cubicBezTo>
                      <a:pt x="2130" y="4764"/>
                      <a:pt x="2146" y="5161"/>
                      <a:pt x="2319" y="5502"/>
                    </a:cubicBezTo>
                    <a:cubicBezTo>
                      <a:pt x="2414" y="5688"/>
                      <a:pt x="2580" y="5877"/>
                      <a:pt x="2788" y="5979"/>
                    </a:cubicBezTo>
                    <a:cubicBezTo>
                      <a:pt x="2785" y="6016"/>
                      <a:pt x="2782" y="6052"/>
                      <a:pt x="2782" y="6089"/>
                    </a:cubicBezTo>
                    <a:cubicBezTo>
                      <a:pt x="2765" y="6827"/>
                      <a:pt x="3226" y="7589"/>
                      <a:pt x="3977" y="8082"/>
                    </a:cubicBezTo>
                    <a:cubicBezTo>
                      <a:pt x="4590" y="8487"/>
                      <a:pt x="5299" y="8681"/>
                      <a:pt x="5995" y="8857"/>
                    </a:cubicBezTo>
                    <a:lnTo>
                      <a:pt x="5898" y="9043"/>
                    </a:lnTo>
                    <a:lnTo>
                      <a:pt x="6067" y="8927"/>
                    </a:lnTo>
                    <a:lnTo>
                      <a:pt x="6123" y="9059"/>
                    </a:lnTo>
                    <a:lnTo>
                      <a:pt x="6160" y="8900"/>
                    </a:lnTo>
                    <a:cubicBezTo>
                      <a:pt x="6169" y="8904"/>
                      <a:pt x="6183" y="8904"/>
                      <a:pt x="6193" y="8907"/>
                    </a:cubicBezTo>
                    <a:lnTo>
                      <a:pt x="6213" y="8824"/>
                    </a:lnTo>
                    <a:cubicBezTo>
                      <a:pt x="6881" y="8354"/>
                      <a:pt x="11836" y="4797"/>
                      <a:pt x="10905" y="3095"/>
                    </a:cubicBezTo>
                    <a:cubicBezTo>
                      <a:pt x="10794" y="2893"/>
                      <a:pt x="10635" y="2791"/>
                      <a:pt x="10450" y="2791"/>
                    </a:cubicBezTo>
                    <a:cubicBezTo>
                      <a:pt x="10447" y="2791"/>
                      <a:pt x="10444" y="2791"/>
                      <a:pt x="10441" y="2791"/>
                    </a:cubicBezTo>
                    <a:cubicBezTo>
                      <a:pt x="9305" y="2807"/>
                      <a:pt x="7060" y="6838"/>
                      <a:pt x="6296" y="8278"/>
                    </a:cubicBezTo>
                    <a:cubicBezTo>
                      <a:pt x="6594" y="6824"/>
                      <a:pt x="7279" y="2933"/>
                      <a:pt x="6335" y="1913"/>
                    </a:cubicBezTo>
                    <a:cubicBezTo>
                      <a:pt x="6179" y="1743"/>
                      <a:pt x="5985" y="1659"/>
                      <a:pt x="5757" y="1659"/>
                    </a:cubicBezTo>
                    <a:cubicBezTo>
                      <a:pt x="5706" y="1659"/>
                      <a:pt x="5652" y="1663"/>
                      <a:pt x="5597" y="1672"/>
                    </a:cubicBezTo>
                    <a:cubicBezTo>
                      <a:pt x="5292" y="1718"/>
                      <a:pt x="5057" y="1880"/>
                      <a:pt x="4902" y="2158"/>
                    </a:cubicBezTo>
                    <a:cubicBezTo>
                      <a:pt x="4070" y="3615"/>
                      <a:pt x="5653" y="7860"/>
                      <a:pt x="5978" y="8698"/>
                    </a:cubicBezTo>
                    <a:cubicBezTo>
                      <a:pt x="5312" y="8530"/>
                      <a:pt x="4639" y="8334"/>
                      <a:pt x="4060" y="7957"/>
                    </a:cubicBezTo>
                    <a:cubicBezTo>
                      <a:pt x="3504" y="7593"/>
                      <a:pt x="2918" y="6910"/>
                      <a:pt x="2935" y="6092"/>
                    </a:cubicBezTo>
                    <a:cubicBezTo>
                      <a:pt x="2935" y="6072"/>
                      <a:pt x="2935" y="6052"/>
                      <a:pt x="2938" y="6036"/>
                    </a:cubicBezTo>
                    <a:cubicBezTo>
                      <a:pt x="3001" y="6051"/>
                      <a:pt x="3066" y="6061"/>
                      <a:pt x="3134" y="6061"/>
                    </a:cubicBezTo>
                    <a:cubicBezTo>
                      <a:pt x="3168" y="6061"/>
                      <a:pt x="3203" y="6058"/>
                      <a:pt x="3239" y="6052"/>
                    </a:cubicBezTo>
                    <a:cubicBezTo>
                      <a:pt x="3447" y="6019"/>
                      <a:pt x="3636" y="5860"/>
                      <a:pt x="3719" y="5645"/>
                    </a:cubicBezTo>
                    <a:cubicBezTo>
                      <a:pt x="3792" y="5463"/>
                      <a:pt x="3772" y="5277"/>
                      <a:pt x="3663" y="5145"/>
                    </a:cubicBezTo>
                    <a:lnTo>
                      <a:pt x="3643" y="5118"/>
                    </a:lnTo>
                    <a:lnTo>
                      <a:pt x="3613" y="5115"/>
                    </a:lnTo>
                    <a:cubicBezTo>
                      <a:pt x="3591" y="5113"/>
                      <a:pt x="3568" y="5111"/>
                      <a:pt x="3546" y="5111"/>
                    </a:cubicBezTo>
                    <a:cubicBezTo>
                      <a:pt x="3398" y="5111"/>
                      <a:pt x="3257" y="5168"/>
                      <a:pt x="3137" y="5274"/>
                    </a:cubicBezTo>
                    <a:cubicBezTo>
                      <a:pt x="2987" y="5403"/>
                      <a:pt x="2875" y="5602"/>
                      <a:pt x="2819" y="5820"/>
                    </a:cubicBezTo>
                    <a:cubicBezTo>
                      <a:pt x="2663" y="5731"/>
                      <a:pt x="2530" y="5586"/>
                      <a:pt x="2454" y="5433"/>
                    </a:cubicBezTo>
                    <a:cubicBezTo>
                      <a:pt x="2295" y="5122"/>
                      <a:pt x="2282" y="4744"/>
                      <a:pt x="2269" y="4440"/>
                    </a:cubicBezTo>
                    <a:cubicBezTo>
                      <a:pt x="2252" y="3999"/>
                      <a:pt x="2246" y="3605"/>
                      <a:pt x="2348" y="3231"/>
                    </a:cubicBezTo>
                    <a:cubicBezTo>
                      <a:pt x="2398" y="3039"/>
                      <a:pt x="2481" y="2850"/>
                      <a:pt x="2560" y="2665"/>
                    </a:cubicBezTo>
                    <a:cubicBezTo>
                      <a:pt x="2692" y="2354"/>
                      <a:pt x="2828" y="2032"/>
                      <a:pt x="2835" y="1684"/>
                    </a:cubicBezTo>
                    <a:cubicBezTo>
                      <a:pt x="2845" y="1082"/>
                      <a:pt x="2441" y="486"/>
                      <a:pt x="1822" y="204"/>
                    </a:cubicBezTo>
                    <a:cubicBezTo>
                      <a:pt x="1495" y="54"/>
                      <a:pt x="1155"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flipH="1">
                <a:off x="8014369" y="3894839"/>
                <a:ext cx="1168042" cy="1266395"/>
              </a:xfrm>
              <a:custGeom>
                <a:avLst/>
                <a:gdLst/>
                <a:ahLst/>
                <a:cxnLst/>
                <a:rect l="l" t="t" r="r" b="b"/>
                <a:pathLst>
                  <a:path w="14180" h="15374" extrusionOk="0">
                    <a:moveTo>
                      <a:pt x="12031" y="1"/>
                    </a:moveTo>
                    <a:lnTo>
                      <a:pt x="11859" y="176"/>
                    </a:lnTo>
                    <a:lnTo>
                      <a:pt x="1" y="12148"/>
                    </a:lnTo>
                    <a:lnTo>
                      <a:pt x="1" y="15373"/>
                    </a:lnTo>
                    <a:lnTo>
                      <a:pt x="5832" y="15373"/>
                    </a:lnTo>
                    <a:lnTo>
                      <a:pt x="14180" y="1014"/>
                    </a:lnTo>
                    <a:lnTo>
                      <a:pt x="14160" y="1005"/>
                    </a:lnTo>
                    <a:lnTo>
                      <a:pt x="14097" y="974"/>
                    </a:lnTo>
                    <a:lnTo>
                      <a:pt x="13640" y="760"/>
                    </a:lnTo>
                    <a:lnTo>
                      <a:pt x="13594" y="736"/>
                    </a:lnTo>
                    <a:lnTo>
                      <a:pt x="13538" y="710"/>
                    </a:lnTo>
                    <a:lnTo>
                      <a:pt x="13326" y="610"/>
                    </a:lnTo>
                    <a:lnTo>
                      <a:pt x="13111" y="511"/>
                    </a:lnTo>
                    <a:lnTo>
                      <a:pt x="13005" y="462"/>
                    </a:lnTo>
                    <a:lnTo>
                      <a:pt x="12789" y="358"/>
                    </a:lnTo>
                    <a:lnTo>
                      <a:pt x="12581" y="259"/>
                    </a:lnTo>
                    <a:lnTo>
                      <a:pt x="12436" y="190"/>
                    </a:lnTo>
                    <a:lnTo>
                      <a:pt x="12306" y="130"/>
                    </a:lnTo>
                    <a:lnTo>
                      <a:pt x="120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1"/>
            <p:cNvGrpSpPr/>
            <p:nvPr/>
          </p:nvGrpSpPr>
          <p:grpSpPr>
            <a:xfrm>
              <a:off x="1553829" y="529570"/>
              <a:ext cx="6008321" cy="2457706"/>
              <a:chOff x="1576825" y="547825"/>
              <a:chExt cx="5990350" cy="2450355"/>
            </a:xfrm>
          </p:grpSpPr>
          <p:sp>
            <p:nvSpPr>
              <p:cNvPr id="833" name="Google Shape;833;p31"/>
              <p:cNvSpPr/>
              <p:nvPr/>
            </p:nvSpPr>
            <p:spPr>
              <a:xfrm>
                <a:off x="1576825" y="547825"/>
                <a:ext cx="2178581" cy="2450355"/>
              </a:xfrm>
              <a:custGeom>
                <a:avLst/>
                <a:gdLst/>
                <a:ahLst/>
                <a:cxnLst/>
                <a:rect l="l" t="t" r="r" b="b"/>
                <a:pathLst>
                  <a:path w="129581" h="145746" extrusionOk="0">
                    <a:moveTo>
                      <a:pt x="52071" y="0"/>
                    </a:moveTo>
                    <a:cubicBezTo>
                      <a:pt x="52056" y="36"/>
                      <a:pt x="50409" y="3667"/>
                      <a:pt x="48352" y="9669"/>
                    </a:cubicBezTo>
                    <a:cubicBezTo>
                      <a:pt x="47144" y="13192"/>
                      <a:pt x="46028" y="16828"/>
                      <a:pt x="45042" y="20485"/>
                    </a:cubicBezTo>
                    <a:cubicBezTo>
                      <a:pt x="43813" y="25051"/>
                      <a:pt x="42774" y="29653"/>
                      <a:pt x="41963" y="34168"/>
                    </a:cubicBezTo>
                    <a:cubicBezTo>
                      <a:pt x="39892" y="45660"/>
                      <a:pt x="39252" y="56637"/>
                      <a:pt x="40053" y="66796"/>
                    </a:cubicBezTo>
                    <a:cubicBezTo>
                      <a:pt x="40528" y="72829"/>
                      <a:pt x="41524" y="78634"/>
                      <a:pt x="43017" y="84057"/>
                    </a:cubicBezTo>
                    <a:cubicBezTo>
                      <a:pt x="43818" y="86971"/>
                      <a:pt x="44778" y="89833"/>
                      <a:pt x="45868" y="92560"/>
                    </a:cubicBezTo>
                    <a:cubicBezTo>
                      <a:pt x="46070" y="93066"/>
                      <a:pt x="46282" y="93567"/>
                      <a:pt x="46493" y="94068"/>
                    </a:cubicBezTo>
                    <a:cubicBezTo>
                      <a:pt x="45284" y="94177"/>
                      <a:pt x="44113" y="94229"/>
                      <a:pt x="42971" y="94229"/>
                    </a:cubicBezTo>
                    <a:cubicBezTo>
                      <a:pt x="24309" y="94229"/>
                      <a:pt x="13834" y="80670"/>
                      <a:pt x="8261" y="68888"/>
                    </a:cubicBezTo>
                    <a:cubicBezTo>
                      <a:pt x="4898" y="61786"/>
                      <a:pt x="2919" y="54554"/>
                      <a:pt x="1855" y="49746"/>
                    </a:cubicBezTo>
                    <a:cubicBezTo>
                      <a:pt x="699" y="44529"/>
                      <a:pt x="332" y="40949"/>
                      <a:pt x="327" y="40913"/>
                    </a:cubicBezTo>
                    <a:lnTo>
                      <a:pt x="1" y="40944"/>
                    </a:lnTo>
                    <a:cubicBezTo>
                      <a:pt x="1" y="40980"/>
                      <a:pt x="368" y="44575"/>
                      <a:pt x="1531" y="49807"/>
                    </a:cubicBezTo>
                    <a:cubicBezTo>
                      <a:pt x="2212" y="52881"/>
                      <a:pt x="3028" y="55908"/>
                      <a:pt x="3958" y="58811"/>
                    </a:cubicBezTo>
                    <a:cubicBezTo>
                      <a:pt x="5126" y="62437"/>
                      <a:pt x="6468" y="65872"/>
                      <a:pt x="7961" y="69022"/>
                    </a:cubicBezTo>
                    <a:cubicBezTo>
                      <a:pt x="11758" y="77049"/>
                      <a:pt x="16504" y="83294"/>
                      <a:pt x="22067" y="87576"/>
                    </a:cubicBezTo>
                    <a:cubicBezTo>
                      <a:pt x="23678" y="88815"/>
                      <a:pt x="25378" y="89905"/>
                      <a:pt x="27123" y="90814"/>
                    </a:cubicBezTo>
                    <a:cubicBezTo>
                      <a:pt x="28958" y="91774"/>
                      <a:pt x="30894" y="92560"/>
                      <a:pt x="32878" y="93149"/>
                    </a:cubicBezTo>
                    <a:cubicBezTo>
                      <a:pt x="34954" y="93764"/>
                      <a:pt x="37140" y="94187"/>
                      <a:pt x="39365" y="94394"/>
                    </a:cubicBezTo>
                    <a:cubicBezTo>
                      <a:pt x="40523" y="94508"/>
                      <a:pt x="41705" y="94558"/>
                      <a:pt x="42909" y="94558"/>
                    </a:cubicBezTo>
                    <a:cubicBezTo>
                      <a:pt x="44132" y="94558"/>
                      <a:pt x="45377" y="94501"/>
                      <a:pt x="46633" y="94389"/>
                    </a:cubicBezTo>
                    <a:cubicBezTo>
                      <a:pt x="47584" y="96604"/>
                      <a:pt x="48642" y="98763"/>
                      <a:pt x="49784" y="100835"/>
                    </a:cubicBezTo>
                    <a:cubicBezTo>
                      <a:pt x="51272" y="103520"/>
                      <a:pt x="52939" y="106129"/>
                      <a:pt x="54748" y="108592"/>
                    </a:cubicBezTo>
                    <a:cubicBezTo>
                      <a:pt x="56622" y="111150"/>
                      <a:pt x="58703" y="113623"/>
                      <a:pt x="60930" y="115937"/>
                    </a:cubicBezTo>
                    <a:cubicBezTo>
                      <a:pt x="63239" y="118334"/>
                      <a:pt x="65764" y="120633"/>
                      <a:pt x="68441" y="122760"/>
                    </a:cubicBezTo>
                    <a:cubicBezTo>
                      <a:pt x="71214" y="124966"/>
                      <a:pt x="74220" y="127058"/>
                      <a:pt x="77386" y="128975"/>
                    </a:cubicBezTo>
                    <a:cubicBezTo>
                      <a:pt x="80656" y="130958"/>
                      <a:pt x="84178" y="132806"/>
                      <a:pt x="87861" y="134480"/>
                    </a:cubicBezTo>
                    <a:cubicBezTo>
                      <a:pt x="91663" y="136205"/>
                      <a:pt x="95738" y="137781"/>
                      <a:pt x="99979" y="139176"/>
                    </a:cubicBezTo>
                    <a:cubicBezTo>
                      <a:pt x="104343" y="140606"/>
                      <a:pt x="109008" y="141882"/>
                      <a:pt x="113837" y="142961"/>
                    </a:cubicBezTo>
                    <a:cubicBezTo>
                      <a:pt x="118801" y="144072"/>
                      <a:pt x="124085" y="145012"/>
                      <a:pt x="129534" y="145746"/>
                    </a:cubicBezTo>
                    <a:lnTo>
                      <a:pt x="129580" y="145420"/>
                    </a:lnTo>
                    <a:cubicBezTo>
                      <a:pt x="90289" y="140110"/>
                      <a:pt x="63538" y="125054"/>
                      <a:pt x="50078" y="100675"/>
                    </a:cubicBezTo>
                    <a:cubicBezTo>
                      <a:pt x="41591" y="85308"/>
                      <a:pt x="39562" y="68113"/>
                      <a:pt x="40182" y="53016"/>
                    </a:cubicBezTo>
                    <a:cubicBezTo>
                      <a:pt x="40790" y="52845"/>
                      <a:pt x="43012" y="52189"/>
                      <a:pt x="46132" y="50923"/>
                    </a:cubicBezTo>
                    <a:cubicBezTo>
                      <a:pt x="48280" y="50050"/>
                      <a:pt x="50435" y="49059"/>
                      <a:pt x="52526" y="47979"/>
                    </a:cubicBezTo>
                    <a:cubicBezTo>
                      <a:pt x="55139" y="46632"/>
                      <a:pt x="57671" y="45144"/>
                      <a:pt x="60047" y="43547"/>
                    </a:cubicBezTo>
                    <a:cubicBezTo>
                      <a:pt x="66090" y="39492"/>
                      <a:pt x="71178" y="34757"/>
                      <a:pt x="75160" y="29477"/>
                    </a:cubicBezTo>
                    <a:cubicBezTo>
                      <a:pt x="77526" y="26342"/>
                      <a:pt x="79524" y="22974"/>
                      <a:pt x="81100" y="19472"/>
                    </a:cubicBezTo>
                    <a:cubicBezTo>
                      <a:pt x="82835" y="15624"/>
                      <a:pt x="84096" y="11508"/>
                      <a:pt x="84855" y="7252"/>
                    </a:cubicBezTo>
                    <a:lnTo>
                      <a:pt x="84530" y="7195"/>
                    </a:lnTo>
                    <a:cubicBezTo>
                      <a:pt x="81265" y="25522"/>
                      <a:pt x="69318" y="36926"/>
                      <a:pt x="59871" y="43268"/>
                    </a:cubicBezTo>
                    <a:cubicBezTo>
                      <a:pt x="54514" y="46863"/>
                      <a:pt x="49381" y="49245"/>
                      <a:pt x="46013" y="50613"/>
                    </a:cubicBezTo>
                    <a:cubicBezTo>
                      <a:pt x="43064" y="51812"/>
                      <a:pt x="40920" y="52458"/>
                      <a:pt x="40197" y="52670"/>
                    </a:cubicBezTo>
                    <a:cubicBezTo>
                      <a:pt x="40492" y="45991"/>
                      <a:pt x="41297" y="39735"/>
                      <a:pt x="42284" y="34235"/>
                    </a:cubicBezTo>
                    <a:cubicBezTo>
                      <a:pt x="44123" y="24034"/>
                      <a:pt x="46767" y="15310"/>
                      <a:pt x="48662" y="9783"/>
                    </a:cubicBezTo>
                    <a:cubicBezTo>
                      <a:pt x="50719" y="3797"/>
                      <a:pt x="52356" y="176"/>
                      <a:pt x="52376" y="140"/>
                    </a:cubicBezTo>
                    <a:lnTo>
                      <a:pt x="52071"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flipH="1">
                <a:off x="5388594" y="547825"/>
                <a:ext cx="2178581" cy="2450355"/>
              </a:xfrm>
              <a:custGeom>
                <a:avLst/>
                <a:gdLst/>
                <a:ahLst/>
                <a:cxnLst/>
                <a:rect l="l" t="t" r="r" b="b"/>
                <a:pathLst>
                  <a:path w="129581" h="145746" extrusionOk="0">
                    <a:moveTo>
                      <a:pt x="52071" y="0"/>
                    </a:moveTo>
                    <a:cubicBezTo>
                      <a:pt x="52056" y="36"/>
                      <a:pt x="50409" y="3667"/>
                      <a:pt x="48352" y="9669"/>
                    </a:cubicBezTo>
                    <a:cubicBezTo>
                      <a:pt x="47144" y="13192"/>
                      <a:pt x="46028" y="16828"/>
                      <a:pt x="45042" y="20485"/>
                    </a:cubicBezTo>
                    <a:cubicBezTo>
                      <a:pt x="43813" y="25051"/>
                      <a:pt x="42774" y="29653"/>
                      <a:pt x="41963" y="34168"/>
                    </a:cubicBezTo>
                    <a:cubicBezTo>
                      <a:pt x="39892" y="45660"/>
                      <a:pt x="39252" y="56637"/>
                      <a:pt x="40053" y="66796"/>
                    </a:cubicBezTo>
                    <a:cubicBezTo>
                      <a:pt x="40528" y="72829"/>
                      <a:pt x="41524" y="78634"/>
                      <a:pt x="43017" y="84057"/>
                    </a:cubicBezTo>
                    <a:cubicBezTo>
                      <a:pt x="43818" y="86971"/>
                      <a:pt x="44778" y="89833"/>
                      <a:pt x="45868" y="92560"/>
                    </a:cubicBezTo>
                    <a:cubicBezTo>
                      <a:pt x="46070" y="93066"/>
                      <a:pt x="46282" y="93567"/>
                      <a:pt x="46493" y="94068"/>
                    </a:cubicBezTo>
                    <a:cubicBezTo>
                      <a:pt x="45284" y="94177"/>
                      <a:pt x="44113" y="94229"/>
                      <a:pt x="42971" y="94229"/>
                    </a:cubicBezTo>
                    <a:cubicBezTo>
                      <a:pt x="24309" y="94229"/>
                      <a:pt x="13834" y="80670"/>
                      <a:pt x="8261" y="68888"/>
                    </a:cubicBezTo>
                    <a:cubicBezTo>
                      <a:pt x="4898" y="61786"/>
                      <a:pt x="2919" y="54554"/>
                      <a:pt x="1855" y="49746"/>
                    </a:cubicBezTo>
                    <a:cubicBezTo>
                      <a:pt x="699" y="44529"/>
                      <a:pt x="332" y="40949"/>
                      <a:pt x="327" y="40913"/>
                    </a:cubicBezTo>
                    <a:lnTo>
                      <a:pt x="1" y="40944"/>
                    </a:lnTo>
                    <a:cubicBezTo>
                      <a:pt x="1" y="40980"/>
                      <a:pt x="368" y="44575"/>
                      <a:pt x="1531" y="49807"/>
                    </a:cubicBezTo>
                    <a:cubicBezTo>
                      <a:pt x="2212" y="52881"/>
                      <a:pt x="3028" y="55908"/>
                      <a:pt x="3958" y="58811"/>
                    </a:cubicBezTo>
                    <a:cubicBezTo>
                      <a:pt x="5126" y="62437"/>
                      <a:pt x="6468" y="65872"/>
                      <a:pt x="7961" y="69022"/>
                    </a:cubicBezTo>
                    <a:cubicBezTo>
                      <a:pt x="11758" y="77049"/>
                      <a:pt x="16504" y="83294"/>
                      <a:pt x="22067" y="87576"/>
                    </a:cubicBezTo>
                    <a:cubicBezTo>
                      <a:pt x="23678" y="88815"/>
                      <a:pt x="25378" y="89905"/>
                      <a:pt x="27123" y="90814"/>
                    </a:cubicBezTo>
                    <a:cubicBezTo>
                      <a:pt x="28958" y="91774"/>
                      <a:pt x="30894" y="92560"/>
                      <a:pt x="32878" y="93149"/>
                    </a:cubicBezTo>
                    <a:cubicBezTo>
                      <a:pt x="34954" y="93764"/>
                      <a:pt x="37140" y="94187"/>
                      <a:pt x="39365" y="94394"/>
                    </a:cubicBezTo>
                    <a:cubicBezTo>
                      <a:pt x="40523" y="94508"/>
                      <a:pt x="41705" y="94558"/>
                      <a:pt x="42909" y="94558"/>
                    </a:cubicBezTo>
                    <a:cubicBezTo>
                      <a:pt x="44132" y="94558"/>
                      <a:pt x="45377" y="94501"/>
                      <a:pt x="46633" y="94389"/>
                    </a:cubicBezTo>
                    <a:cubicBezTo>
                      <a:pt x="47584" y="96604"/>
                      <a:pt x="48642" y="98763"/>
                      <a:pt x="49784" y="100835"/>
                    </a:cubicBezTo>
                    <a:cubicBezTo>
                      <a:pt x="51272" y="103520"/>
                      <a:pt x="52939" y="106129"/>
                      <a:pt x="54748" y="108592"/>
                    </a:cubicBezTo>
                    <a:cubicBezTo>
                      <a:pt x="56622" y="111150"/>
                      <a:pt x="58703" y="113623"/>
                      <a:pt x="60930" y="115937"/>
                    </a:cubicBezTo>
                    <a:cubicBezTo>
                      <a:pt x="63239" y="118334"/>
                      <a:pt x="65764" y="120633"/>
                      <a:pt x="68441" y="122760"/>
                    </a:cubicBezTo>
                    <a:cubicBezTo>
                      <a:pt x="71214" y="124966"/>
                      <a:pt x="74220" y="127058"/>
                      <a:pt x="77386" y="128975"/>
                    </a:cubicBezTo>
                    <a:cubicBezTo>
                      <a:pt x="80656" y="130958"/>
                      <a:pt x="84178" y="132806"/>
                      <a:pt x="87861" y="134480"/>
                    </a:cubicBezTo>
                    <a:cubicBezTo>
                      <a:pt x="91663" y="136205"/>
                      <a:pt x="95738" y="137781"/>
                      <a:pt x="99979" y="139176"/>
                    </a:cubicBezTo>
                    <a:cubicBezTo>
                      <a:pt x="104343" y="140606"/>
                      <a:pt x="109008" y="141882"/>
                      <a:pt x="113837" y="142961"/>
                    </a:cubicBezTo>
                    <a:cubicBezTo>
                      <a:pt x="118801" y="144072"/>
                      <a:pt x="124085" y="145012"/>
                      <a:pt x="129534" y="145746"/>
                    </a:cubicBezTo>
                    <a:lnTo>
                      <a:pt x="129580" y="145420"/>
                    </a:lnTo>
                    <a:cubicBezTo>
                      <a:pt x="90289" y="140110"/>
                      <a:pt x="63538" y="125054"/>
                      <a:pt x="50078" y="100675"/>
                    </a:cubicBezTo>
                    <a:cubicBezTo>
                      <a:pt x="41591" y="85308"/>
                      <a:pt x="39562" y="68113"/>
                      <a:pt x="40182" y="53016"/>
                    </a:cubicBezTo>
                    <a:cubicBezTo>
                      <a:pt x="40790" y="52845"/>
                      <a:pt x="43012" y="52189"/>
                      <a:pt x="46132" y="50923"/>
                    </a:cubicBezTo>
                    <a:cubicBezTo>
                      <a:pt x="48280" y="50050"/>
                      <a:pt x="50435" y="49059"/>
                      <a:pt x="52526" y="47979"/>
                    </a:cubicBezTo>
                    <a:cubicBezTo>
                      <a:pt x="55139" y="46632"/>
                      <a:pt x="57671" y="45144"/>
                      <a:pt x="60047" y="43547"/>
                    </a:cubicBezTo>
                    <a:cubicBezTo>
                      <a:pt x="66090" y="39492"/>
                      <a:pt x="71178" y="34757"/>
                      <a:pt x="75160" y="29477"/>
                    </a:cubicBezTo>
                    <a:cubicBezTo>
                      <a:pt x="77526" y="26342"/>
                      <a:pt x="79524" y="22974"/>
                      <a:pt x="81100" y="19472"/>
                    </a:cubicBezTo>
                    <a:cubicBezTo>
                      <a:pt x="82835" y="15624"/>
                      <a:pt x="84096" y="11508"/>
                      <a:pt x="84855" y="7252"/>
                    </a:cubicBezTo>
                    <a:lnTo>
                      <a:pt x="84530" y="7195"/>
                    </a:lnTo>
                    <a:cubicBezTo>
                      <a:pt x="81265" y="25522"/>
                      <a:pt x="69318" y="36926"/>
                      <a:pt x="59871" y="43268"/>
                    </a:cubicBezTo>
                    <a:cubicBezTo>
                      <a:pt x="54514" y="46863"/>
                      <a:pt x="49381" y="49245"/>
                      <a:pt x="46013" y="50613"/>
                    </a:cubicBezTo>
                    <a:cubicBezTo>
                      <a:pt x="43064" y="51812"/>
                      <a:pt x="40920" y="52458"/>
                      <a:pt x="40197" y="52670"/>
                    </a:cubicBezTo>
                    <a:cubicBezTo>
                      <a:pt x="40492" y="45991"/>
                      <a:pt x="41297" y="39735"/>
                      <a:pt x="42284" y="34235"/>
                    </a:cubicBezTo>
                    <a:cubicBezTo>
                      <a:pt x="44123" y="24034"/>
                      <a:pt x="46767" y="15310"/>
                      <a:pt x="48662" y="9783"/>
                    </a:cubicBezTo>
                    <a:cubicBezTo>
                      <a:pt x="50719" y="3797"/>
                      <a:pt x="52356" y="176"/>
                      <a:pt x="52376" y="140"/>
                    </a:cubicBezTo>
                    <a:lnTo>
                      <a:pt x="52071"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31"/>
            <p:cNvSpPr/>
            <p:nvPr/>
          </p:nvSpPr>
          <p:spPr>
            <a:xfrm>
              <a:off x="3169813" y="2947162"/>
              <a:ext cx="935678" cy="501904"/>
            </a:xfrm>
            <a:custGeom>
              <a:avLst/>
              <a:gdLst/>
              <a:ahLst/>
              <a:cxnLst/>
              <a:rect l="l" t="t" r="r" b="b"/>
              <a:pathLst>
                <a:path w="12992" h="6969" extrusionOk="0">
                  <a:moveTo>
                    <a:pt x="8955" y="1"/>
                  </a:moveTo>
                  <a:cubicBezTo>
                    <a:pt x="6294" y="1"/>
                    <a:pt x="2798" y="756"/>
                    <a:pt x="0" y="3980"/>
                  </a:cubicBezTo>
                  <a:cubicBezTo>
                    <a:pt x="0" y="3980"/>
                    <a:pt x="2276" y="6969"/>
                    <a:pt x="6892" y="6969"/>
                  </a:cubicBezTo>
                  <a:cubicBezTo>
                    <a:pt x="8420" y="6969"/>
                    <a:pt x="10205" y="6641"/>
                    <a:pt x="12249" y="5769"/>
                  </a:cubicBezTo>
                  <a:lnTo>
                    <a:pt x="12991" y="586"/>
                  </a:lnTo>
                  <a:cubicBezTo>
                    <a:pt x="12991" y="586"/>
                    <a:pt x="11297" y="1"/>
                    <a:pt x="8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327174" y="3027103"/>
              <a:ext cx="804026" cy="282172"/>
            </a:xfrm>
            <a:custGeom>
              <a:avLst/>
              <a:gdLst/>
              <a:ahLst/>
              <a:cxnLst/>
              <a:rect l="l" t="t" r="r" b="b"/>
              <a:pathLst>
                <a:path w="11164" h="3918" extrusionOk="0">
                  <a:moveTo>
                    <a:pt x="8432" y="0"/>
                  </a:moveTo>
                  <a:cubicBezTo>
                    <a:pt x="6829" y="0"/>
                    <a:pt x="3920" y="407"/>
                    <a:pt x="1" y="2632"/>
                  </a:cubicBezTo>
                  <a:cubicBezTo>
                    <a:pt x="1" y="2632"/>
                    <a:pt x="2097" y="3917"/>
                    <a:pt x="5491" y="3917"/>
                  </a:cubicBezTo>
                  <a:cubicBezTo>
                    <a:pt x="7114" y="3917"/>
                    <a:pt x="9034" y="3623"/>
                    <a:pt x="11164" y="2754"/>
                  </a:cubicBezTo>
                  <a:lnTo>
                    <a:pt x="9845" y="135"/>
                  </a:lnTo>
                  <a:cubicBezTo>
                    <a:pt x="9845" y="135"/>
                    <a:pt x="9355" y="0"/>
                    <a:pt x="8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5103743" y="2965311"/>
              <a:ext cx="973560" cy="564489"/>
            </a:xfrm>
            <a:custGeom>
              <a:avLst/>
              <a:gdLst/>
              <a:ahLst/>
              <a:cxnLst/>
              <a:rect l="l" t="t" r="r" b="b"/>
              <a:pathLst>
                <a:path w="13518" h="7838" extrusionOk="0">
                  <a:moveTo>
                    <a:pt x="3467" y="1"/>
                  </a:moveTo>
                  <a:cubicBezTo>
                    <a:pt x="1367" y="1"/>
                    <a:pt x="0" y="486"/>
                    <a:pt x="0" y="486"/>
                  </a:cubicBezTo>
                  <a:lnTo>
                    <a:pt x="828" y="6132"/>
                  </a:lnTo>
                  <a:cubicBezTo>
                    <a:pt x="2905" y="7378"/>
                    <a:pt x="4763" y="7838"/>
                    <a:pt x="6374" y="7838"/>
                  </a:cubicBezTo>
                  <a:cubicBezTo>
                    <a:pt x="10932" y="7838"/>
                    <a:pt x="13517" y="4156"/>
                    <a:pt x="13517" y="4156"/>
                  </a:cubicBezTo>
                  <a:cubicBezTo>
                    <a:pt x="9848" y="757"/>
                    <a:pt x="6087"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5106768" y="3052526"/>
              <a:ext cx="837011" cy="325600"/>
            </a:xfrm>
            <a:custGeom>
              <a:avLst/>
              <a:gdLst/>
              <a:ahLst/>
              <a:cxnLst/>
              <a:rect l="l" t="t" r="r" b="b"/>
              <a:pathLst>
                <a:path w="11622" h="4521" extrusionOk="0">
                  <a:moveTo>
                    <a:pt x="2692" y="0"/>
                  </a:moveTo>
                  <a:cubicBezTo>
                    <a:pt x="1392" y="0"/>
                    <a:pt x="574" y="176"/>
                    <a:pt x="574" y="176"/>
                  </a:cubicBezTo>
                  <a:lnTo>
                    <a:pt x="1" y="3213"/>
                  </a:lnTo>
                  <a:cubicBezTo>
                    <a:pt x="2091" y="4190"/>
                    <a:pt x="4047" y="4520"/>
                    <a:pt x="5735" y="4520"/>
                  </a:cubicBezTo>
                  <a:cubicBezTo>
                    <a:pt x="9260" y="4520"/>
                    <a:pt x="11621" y="3081"/>
                    <a:pt x="11621" y="3081"/>
                  </a:cubicBezTo>
                  <a:cubicBezTo>
                    <a:pt x="8349" y="487"/>
                    <a:pt x="4854"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3477694" y="2860739"/>
              <a:ext cx="2136675" cy="1382847"/>
            </a:xfrm>
            <a:custGeom>
              <a:avLst/>
              <a:gdLst/>
              <a:ahLst/>
              <a:cxnLst/>
              <a:rect l="l" t="t" r="r" b="b"/>
              <a:pathLst>
                <a:path w="29668" h="19201" extrusionOk="0">
                  <a:moveTo>
                    <a:pt x="15769" y="1"/>
                  </a:moveTo>
                  <a:cubicBezTo>
                    <a:pt x="15320" y="1"/>
                    <a:pt x="14883" y="21"/>
                    <a:pt x="14454" y="57"/>
                  </a:cubicBezTo>
                  <a:cubicBezTo>
                    <a:pt x="12186" y="239"/>
                    <a:pt x="10199" y="882"/>
                    <a:pt x="8498" y="1815"/>
                  </a:cubicBezTo>
                  <a:cubicBezTo>
                    <a:pt x="4703" y="3899"/>
                    <a:pt x="2345" y="7446"/>
                    <a:pt x="1464" y="10617"/>
                  </a:cubicBezTo>
                  <a:cubicBezTo>
                    <a:pt x="0" y="15899"/>
                    <a:pt x="73" y="19201"/>
                    <a:pt x="73" y="19201"/>
                  </a:cubicBezTo>
                  <a:lnTo>
                    <a:pt x="29668" y="15754"/>
                  </a:lnTo>
                  <a:cubicBezTo>
                    <a:pt x="29668" y="15754"/>
                    <a:pt x="28234" y="6564"/>
                    <a:pt x="22889" y="2249"/>
                  </a:cubicBezTo>
                  <a:lnTo>
                    <a:pt x="22886" y="2249"/>
                  </a:lnTo>
                  <a:cubicBezTo>
                    <a:pt x="21512" y="1140"/>
                    <a:pt x="19879" y="352"/>
                    <a:pt x="17945" y="127"/>
                  </a:cubicBezTo>
                  <a:cubicBezTo>
                    <a:pt x="17617" y="90"/>
                    <a:pt x="17296" y="61"/>
                    <a:pt x="16978" y="41"/>
                  </a:cubicBezTo>
                  <a:cubicBezTo>
                    <a:pt x="16600" y="15"/>
                    <a:pt x="16233" y="1"/>
                    <a:pt x="15869" y="1"/>
                  </a:cubicBezTo>
                  <a:cubicBezTo>
                    <a:pt x="15835" y="1"/>
                    <a:pt x="15802" y="1"/>
                    <a:pt x="15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4172391" y="3702139"/>
              <a:ext cx="77061" cy="144831"/>
            </a:xfrm>
            <a:custGeom>
              <a:avLst/>
              <a:gdLst/>
              <a:ahLst/>
              <a:cxnLst/>
              <a:rect l="l" t="t" r="r" b="b"/>
              <a:pathLst>
                <a:path w="1070" h="2011" extrusionOk="0">
                  <a:moveTo>
                    <a:pt x="537" y="1"/>
                  </a:moveTo>
                  <a:cubicBezTo>
                    <a:pt x="242" y="1"/>
                    <a:pt x="0" y="452"/>
                    <a:pt x="0" y="1004"/>
                  </a:cubicBezTo>
                  <a:cubicBezTo>
                    <a:pt x="0" y="1560"/>
                    <a:pt x="242" y="2011"/>
                    <a:pt x="537" y="2011"/>
                  </a:cubicBezTo>
                  <a:cubicBezTo>
                    <a:pt x="831" y="2011"/>
                    <a:pt x="1070" y="1560"/>
                    <a:pt x="1070" y="1004"/>
                  </a:cubicBezTo>
                  <a:cubicBezTo>
                    <a:pt x="1070" y="452"/>
                    <a:pt x="83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5015663" y="3702139"/>
              <a:ext cx="77133" cy="144831"/>
            </a:xfrm>
            <a:custGeom>
              <a:avLst/>
              <a:gdLst/>
              <a:ahLst/>
              <a:cxnLst/>
              <a:rect l="l" t="t" r="r" b="b"/>
              <a:pathLst>
                <a:path w="1071" h="2011" extrusionOk="0">
                  <a:moveTo>
                    <a:pt x="537" y="1"/>
                  </a:moveTo>
                  <a:cubicBezTo>
                    <a:pt x="243" y="1"/>
                    <a:pt x="1" y="452"/>
                    <a:pt x="1" y="1004"/>
                  </a:cubicBezTo>
                  <a:cubicBezTo>
                    <a:pt x="1" y="1560"/>
                    <a:pt x="243" y="2011"/>
                    <a:pt x="537" y="2011"/>
                  </a:cubicBezTo>
                  <a:cubicBezTo>
                    <a:pt x="832" y="2011"/>
                    <a:pt x="1071" y="1560"/>
                    <a:pt x="1071" y="1004"/>
                  </a:cubicBezTo>
                  <a:cubicBezTo>
                    <a:pt x="1071" y="452"/>
                    <a:pt x="832"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5015663" y="3816937"/>
              <a:ext cx="165357" cy="53438"/>
            </a:xfrm>
            <a:custGeom>
              <a:avLst/>
              <a:gdLst/>
              <a:ahLst/>
              <a:cxnLst/>
              <a:rect l="l" t="t" r="r" b="b"/>
              <a:pathLst>
                <a:path w="2296" h="742" extrusionOk="0">
                  <a:moveTo>
                    <a:pt x="1743" y="1"/>
                  </a:moveTo>
                  <a:cubicBezTo>
                    <a:pt x="573" y="1"/>
                    <a:pt x="1" y="741"/>
                    <a:pt x="1" y="741"/>
                  </a:cubicBezTo>
                  <a:lnTo>
                    <a:pt x="2295" y="53"/>
                  </a:lnTo>
                  <a:cubicBezTo>
                    <a:pt x="2098" y="16"/>
                    <a:pt x="1914" y="1"/>
                    <a:pt x="1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116072" y="3816289"/>
              <a:ext cx="169174" cy="60784"/>
            </a:xfrm>
            <a:custGeom>
              <a:avLst/>
              <a:gdLst/>
              <a:ahLst/>
              <a:cxnLst/>
              <a:rect l="l" t="t" r="r" b="b"/>
              <a:pathLst>
                <a:path w="2349" h="844" extrusionOk="0">
                  <a:moveTo>
                    <a:pt x="237" y="1"/>
                  </a:moveTo>
                  <a:cubicBezTo>
                    <a:pt x="90" y="1"/>
                    <a:pt x="1" y="9"/>
                    <a:pt x="1" y="9"/>
                  </a:cubicBezTo>
                  <a:lnTo>
                    <a:pt x="2349" y="843"/>
                  </a:lnTo>
                  <a:cubicBezTo>
                    <a:pt x="1823" y="88"/>
                    <a:pt x="72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089641" y="2711299"/>
              <a:ext cx="1036289" cy="1175575"/>
            </a:xfrm>
            <a:custGeom>
              <a:avLst/>
              <a:gdLst/>
              <a:ahLst/>
              <a:cxnLst/>
              <a:rect l="l" t="t" r="r" b="b"/>
              <a:pathLst>
                <a:path w="14389" h="16323" extrusionOk="0">
                  <a:moveTo>
                    <a:pt x="6216" y="1"/>
                  </a:moveTo>
                  <a:cubicBezTo>
                    <a:pt x="6180" y="1"/>
                    <a:pt x="6145" y="4"/>
                    <a:pt x="6110" y="10"/>
                  </a:cubicBezTo>
                  <a:cubicBezTo>
                    <a:pt x="5421" y="132"/>
                    <a:pt x="6269" y="1056"/>
                    <a:pt x="6868" y="1629"/>
                  </a:cubicBezTo>
                  <a:cubicBezTo>
                    <a:pt x="6495" y="1327"/>
                    <a:pt x="5989" y="983"/>
                    <a:pt x="5604" y="983"/>
                  </a:cubicBezTo>
                  <a:cubicBezTo>
                    <a:pt x="5448" y="983"/>
                    <a:pt x="5312" y="1039"/>
                    <a:pt x="5213" y="1176"/>
                  </a:cubicBezTo>
                  <a:cubicBezTo>
                    <a:pt x="4988" y="1483"/>
                    <a:pt x="5398" y="1831"/>
                    <a:pt x="5957" y="2132"/>
                  </a:cubicBezTo>
                  <a:cubicBezTo>
                    <a:pt x="3689" y="2314"/>
                    <a:pt x="1702" y="2957"/>
                    <a:pt x="1" y="3890"/>
                  </a:cubicBezTo>
                  <a:cubicBezTo>
                    <a:pt x="1328" y="4106"/>
                    <a:pt x="2987" y="4907"/>
                    <a:pt x="3732" y="7437"/>
                  </a:cubicBezTo>
                  <a:cubicBezTo>
                    <a:pt x="5074" y="11987"/>
                    <a:pt x="4769" y="16322"/>
                    <a:pt x="4769" y="16322"/>
                  </a:cubicBezTo>
                  <a:lnTo>
                    <a:pt x="9220" y="16322"/>
                  </a:lnTo>
                  <a:cubicBezTo>
                    <a:pt x="9220" y="16322"/>
                    <a:pt x="8789" y="4642"/>
                    <a:pt x="14389" y="4324"/>
                  </a:cubicBezTo>
                  <a:cubicBezTo>
                    <a:pt x="13015" y="3215"/>
                    <a:pt x="11382" y="2427"/>
                    <a:pt x="9448" y="2202"/>
                  </a:cubicBezTo>
                  <a:cubicBezTo>
                    <a:pt x="9120" y="2165"/>
                    <a:pt x="8799" y="2136"/>
                    <a:pt x="8481" y="2116"/>
                  </a:cubicBezTo>
                  <a:cubicBezTo>
                    <a:pt x="8094" y="1520"/>
                    <a:pt x="7024" y="1"/>
                    <a:pt x="6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436629" y="2973233"/>
              <a:ext cx="8210" cy="38242"/>
            </a:xfrm>
            <a:custGeom>
              <a:avLst/>
              <a:gdLst/>
              <a:ahLst/>
              <a:cxnLst/>
              <a:rect l="l" t="t" r="r" b="b"/>
              <a:pathLst>
                <a:path w="114" h="531" extrusionOk="0">
                  <a:moveTo>
                    <a:pt x="57" y="1"/>
                  </a:moveTo>
                  <a:cubicBezTo>
                    <a:pt x="29" y="1"/>
                    <a:pt x="0" y="19"/>
                    <a:pt x="0" y="55"/>
                  </a:cubicBezTo>
                  <a:lnTo>
                    <a:pt x="0" y="475"/>
                  </a:lnTo>
                  <a:cubicBezTo>
                    <a:pt x="0" y="512"/>
                    <a:pt x="29" y="530"/>
                    <a:pt x="57" y="530"/>
                  </a:cubicBezTo>
                  <a:cubicBezTo>
                    <a:pt x="85" y="530"/>
                    <a:pt x="113" y="512"/>
                    <a:pt x="113" y="475"/>
                  </a:cubicBezTo>
                  <a:lnTo>
                    <a:pt x="113" y="55"/>
                  </a:lnTo>
                  <a:cubicBezTo>
                    <a:pt x="113" y="19"/>
                    <a:pt x="85"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4469542" y="2995198"/>
              <a:ext cx="8210" cy="49333"/>
            </a:xfrm>
            <a:custGeom>
              <a:avLst/>
              <a:gdLst/>
              <a:ahLst/>
              <a:cxnLst/>
              <a:rect l="l" t="t" r="r" b="b"/>
              <a:pathLst>
                <a:path w="114" h="685" extrusionOk="0">
                  <a:moveTo>
                    <a:pt x="57" y="1"/>
                  </a:moveTo>
                  <a:cubicBezTo>
                    <a:pt x="29" y="1"/>
                    <a:pt x="0" y="20"/>
                    <a:pt x="0" y="58"/>
                  </a:cubicBezTo>
                  <a:lnTo>
                    <a:pt x="0" y="627"/>
                  </a:lnTo>
                  <a:cubicBezTo>
                    <a:pt x="0" y="665"/>
                    <a:pt x="29" y="684"/>
                    <a:pt x="57" y="684"/>
                  </a:cubicBezTo>
                  <a:cubicBezTo>
                    <a:pt x="85" y="684"/>
                    <a:pt x="113" y="665"/>
                    <a:pt x="113" y="627"/>
                  </a:cubicBezTo>
                  <a:lnTo>
                    <a:pt x="113" y="58"/>
                  </a:lnTo>
                  <a:cubicBezTo>
                    <a:pt x="113" y="20"/>
                    <a:pt x="85"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4730179" y="2945793"/>
              <a:ext cx="8210" cy="68491"/>
            </a:xfrm>
            <a:custGeom>
              <a:avLst/>
              <a:gdLst/>
              <a:ahLst/>
              <a:cxnLst/>
              <a:rect l="l" t="t" r="r" b="b"/>
              <a:pathLst>
                <a:path w="114" h="951" extrusionOk="0">
                  <a:moveTo>
                    <a:pt x="57" y="0"/>
                  </a:moveTo>
                  <a:cubicBezTo>
                    <a:pt x="29" y="0"/>
                    <a:pt x="1" y="19"/>
                    <a:pt x="1" y="55"/>
                  </a:cubicBezTo>
                  <a:lnTo>
                    <a:pt x="1" y="896"/>
                  </a:lnTo>
                  <a:cubicBezTo>
                    <a:pt x="1" y="933"/>
                    <a:pt x="29" y="951"/>
                    <a:pt x="57" y="951"/>
                  </a:cubicBezTo>
                  <a:cubicBezTo>
                    <a:pt x="85" y="951"/>
                    <a:pt x="114" y="933"/>
                    <a:pt x="114" y="896"/>
                  </a:cubicBezTo>
                  <a:lnTo>
                    <a:pt x="114" y="55"/>
                  </a:lnTo>
                  <a:cubicBezTo>
                    <a:pt x="114" y="19"/>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4765973" y="2989725"/>
              <a:ext cx="8210" cy="43644"/>
            </a:xfrm>
            <a:custGeom>
              <a:avLst/>
              <a:gdLst/>
              <a:ahLst/>
              <a:cxnLst/>
              <a:rect l="l" t="t" r="r" b="b"/>
              <a:pathLst>
                <a:path w="114" h="606" extrusionOk="0">
                  <a:moveTo>
                    <a:pt x="57" y="1"/>
                  </a:moveTo>
                  <a:cubicBezTo>
                    <a:pt x="29" y="1"/>
                    <a:pt x="0" y="20"/>
                    <a:pt x="0" y="58"/>
                  </a:cubicBezTo>
                  <a:lnTo>
                    <a:pt x="0" y="551"/>
                  </a:lnTo>
                  <a:cubicBezTo>
                    <a:pt x="0" y="588"/>
                    <a:pt x="29" y="606"/>
                    <a:pt x="57" y="606"/>
                  </a:cubicBezTo>
                  <a:cubicBezTo>
                    <a:pt x="85" y="606"/>
                    <a:pt x="113" y="588"/>
                    <a:pt x="113" y="551"/>
                  </a:cubicBezTo>
                  <a:lnTo>
                    <a:pt x="113" y="58"/>
                  </a:lnTo>
                  <a:cubicBezTo>
                    <a:pt x="113" y="20"/>
                    <a:pt x="85"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4619054" y="3176543"/>
              <a:ext cx="10371" cy="62873"/>
            </a:xfrm>
            <a:custGeom>
              <a:avLst/>
              <a:gdLst/>
              <a:ahLst/>
              <a:cxnLst/>
              <a:rect l="l" t="t" r="r" b="b"/>
              <a:pathLst>
                <a:path w="144" h="873" extrusionOk="0">
                  <a:moveTo>
                    <a:pt x="54" y="0"/>
                  </a:moveTo>
                  <a:cubicBezTo>
                    <a:pt x="27" y="0"/>
                    <a:pt x="1" y="17"/>
                    <a:pt x="4" y="53"/>
                  </a:cubicBezTo>
                  <a:cubicBezTo>
                    <a:pt x="27" y="308"/>
                    <a:pt x="31" y="563"/>
                    <a:pt x="17" y="819"/>
                  </a:cubicBezTo>
                  <a:cubicBezTo>
                    <a:pt x="15" y="855"/>
                    <a:pt x="43" y="873"/>
                    <a:pt x="71" y="873"/>
                  </a:cubicBezTo>
                  <a:cubicBezTo>
                    <a:pt x="99" y="873"/>
                    <a:pt x="128" y="855"/>
                    <a:pt x="130" y="819"/>
                  </a:cubicBezTo>
                  <a:cubicBezTo>
                    <a:pt x="143" y="563"/>
                    <a:pt x="140" y="308"/>
                    <a:pt x="116" y="53"/>
                  </a:cubicBezTo>
                  <a:cubicBezTo>
                    <a:pt x="113" y="18"/>
                    <a:pt x="83" y="0"/>
                    <a:pt x="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4650526" y="3193107"/>
              <a:ext cx="11811" cy="49189"/>
            </a:xfrm>
            <a:custGeom>
              <a:avLst/>
              <a:gdLst/>
              <a:ahLst/>
              <a:cxnLst/>
              <a:rect l="l" t="t" r="r" b="b"/>
              <a:pathLst>
                <a:path w="164" h="683" extrusionOk="0">
                  <a:moveTo>
                    <a:pt x="55" y="0"/>
                  </a:moveTo>
                  <a:cubicBezTo>
                    <a:pt x="27" y="0"/>
                    <a:pt x="1" y="19"/>
                    <a:pt x="4" y="55"/>
                  </a:cubicBezTo>
                  <a:cubicBezTo>
                    <a:pt x="17" y="248"/>
                    <a:pt x="34" y="436"/>
                    <a:pt x="47" y="628"/>
                  </a:cubicBezTo>
                  <a:cubicBezTo>
                    <a:pt x="51" y="664"/>
                    <a:pt x="80" y="683"/>
                    <a:pt x="109" y="683"/>
                  </a:cubicBezTo>
                  <a:cubicBezTo>
                    <a:pt x="137" y="683"/>
                    <a:pt x="163" y="664"/>
                    <a:pt x="160" y="628"/>
                  </a:cubicBezTo>
                  <a:cubicBezTo>
                    <a:pt x="147" y="436"/>
                    <a:pt x="130" y="248"/>
                    <a:pt x="117" y="55"/>
                  </a:cubicBezTo>
                  <a:cubicBezTo>
                    <a:pt x="113" y="19"/>
                    <a:pt x="84" y="0"/>
                    <a:pt x="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4680342" y="3239848"/>
              <a:ext cx="11523" cy="38242"/>
            </a:xfrm>
            <a:custGeom>
              <a:avLst/>
              <a:gdLst/>
              <a:ahLst/>
              <a:cxnLst/>
              <a:rect l="l" t="t" r="r" b="b"/>
              <a:pathLst>
                <a:path w="160" h="531" extrusionOk="0">
                  <a:moveTo>
                    <a:pt x="105" y="1"/>
                  </a:moveTo>
                  <a:cubicBezTo>
                    <a:pt x="77" y="1"/>
                    <a:pt x="47" y="19"/>
                    <a:pt x="44" y="56"/>
                  </a:cubicBezTo>
                  <a:cubicBezTo>
                    <a:pt x="31" y="195"/>
                    <a:pt x="17" y="334"/>
                    <a:pt x="5" y="476"/>
                  </a:cubicBezTo>
                  <a:cubicBezTo>
                    <a:pt x="1" y="512"/>
                    <a:pt x="28" y="530"/>
                    <a:pt x="57" y="530"/>
                  </a:cubicBezTo>
                  <a:cubicBezTo>
                    <a:pt x="86" y="530"/>
                    <a:pt x="117" y="512"/>
                    <a:pt x="120" y="476"/>
                  </a:cubicBezTo>
                  <a:cubicBezTo>
                    <a:pt x="133" y="334"/>
                    <a:pt x="147" y="195"/>
                    <a:pt x="156" y="56"/>
                  </a:cubicBezTo>
                  <a:cubicBezTo>
                    <a:pt x="160" y="19"/>
                    <a:pt x="133" y="1"/>
                    <a:pt x="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4510449" y="3651941"/>
              <a:ext cx="12315" cy="52142"/>
            </a:xfrm>
            <a:custGeom>
              <a:avLst/>
              <a:gdLst/>
              <a:ahLst/>
              <a:cxnLst/>
              <a:rect l="l" t="t" r="r" b="b"/>
              <a:pathLst>
                <a:path w="171" h="724" extrusionOk="0">
                  <a:moveTo>
                    <a:pt x="93" y="1"/>
                  </a:moveTo>
                  <a:cubicBezTo>
                    <a:pt x="65" y="1"/>
                    <a:pt x="38" y="19"/>
                    <a:pt x="42" y="56"/>
                  </a:cubicBezTo>
                  <a:cubicBezTo>
                    <a:pt x="55" y="258"/>
                    <a:pt x="45" y="453"/>
                    <a:pt x="9" y="652"/>
                  </a:cubicBezTo>
                  <a:cubicBezTo>
                    <a:pt x="1" y="695"/>
                    <a:pt x="37" y="723"/>
                    <a:pt x="70" y="723"/>
                  </a:cubicBezTo>
                  <a:cubicBezTo>
                    <a:pt x="92" y="723"/>
                    <a:pt x="113" y="711"/>
                    <a:pt x="118" y="681"/>
                  </a:cubicBezTo>
                  <a:cubicBezTo>
                    <a:pt x="158" y="476"/>
                    <a:pt x="171" y="267"/>
                    <a:pt x="154" y="56"/>
                  </a:cubicBezTo>
                  <a:cubicBezTo>
                    <a:pt x="151" y="19"/>
                    <a:pt x="12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532919" y="3624574"/>
              <a:ext cx="11811" cy="46669"/>
            </a:xfrm>
            <a:custGeom>
              <a:avLst/>
              <a:gdLst/>
              <a:ahLst/>
              <a:cxnLst/>
              <a:rect l="l" t="t" r="r" b="b"/>
              <a:pathLst>
                <a:path w="164" h="648" extrusionOk="0">
                  <a:moveTo>
                    <a:pt x="83" y="0"/>
                  </a:moveTo>
                  <a:cubicBezTo>
                    <a:pt x="54" y="0"/>
                    <a:pt x="28" y="18"/>
                    <a:pt x="31" y="54"/>
                  </a:cubicBezTo>
                  <a:cubicBezTo>
                    <a:pt x="48" y="230"/>
                    <a:pt x="45" y="402"/>
                    <a:pt x="8" y="575"/>
                  </a:cubicBezTo>
                  <a:cubicBezTo>
                    <a:pt x="0" y="619"/>
                    <a:pt x="37" y="647"/>
                    <a:pt x="71" y="647"/>
                  </a:cubicBezTo>
                  <a:cubicBezTo>
                    <a:pt x="93" y="647"/>
                    <a:pt x="114" y="635"/>
                    <a:pt x="120" y="607"/>
                  </a:cubicBezTo>
                  <a:cubicBezTo>
                    <a:pt x="154" y="422"/>
                    <a:pt x="164" y="240"/>
                    <a:pt x="144" y="54"/>
                  </a:cubicBezTo>
                  <a:cubicBezTo>
                    <a:pt x="141" y="18"/>
                    <a:pt x="11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4560646" y="3651941"/>
              <a:ext cx="13900" cy="63089"/>
            </a:xfrm>
            <a:custGeom>
              <a:avLst/>
              <a:gdLst/>
              <a:ahLst/>
              <a:cxnLst/>
              <a:rect l="l" t="t" r="r" b="b"/>
              <a:pathLst>
                <a:path w="193" h="876" extrusionOk="0">
                  <a:moveTo>
                    <a:pt x="136" y="1"/>
                  </a:moveTo>
                  <a:cubicBezTo>
                    <a:pt x="107" y="1"/>
                    <a:pt x="77" y="19"/>
                    <a:pt x="73" y="56"/>
                  </a:cubicBezTo>
                  <a:cubicBezTo>
                    <a:pt x="50" y="310"/>
                    <a:pt x="27" y="565"/>
                    <a:pt x="4" y="820"/>
                  </a:cubicBezTo>
                  <a:cubicBezTo>
                    <a:pt x="1" y="857"/>
                    <a:pt x="27" y="875"/>
                    <a:pt x="55" y="875"/>
                  </a:cubicBezTo>
                  <a:cubicBezTo>
                    <a:pt x="83" y="875"/>
                    <a:pt x="113" y="857"/>
                    <a:pt x="117" y="820"/>
                  </a:cubicBezTo>
                  <a:cubicBezTo>
                    <a:pt x="140" y="565"/>
                    <a:pt x="163" y="310"/>
                    <a:pt x="189" y="56"/>
                  </a:cubicBezTo>
                  <a:cubicBezTo>
                    <a:pt x="193" y="19"/>
                    <a:pt x="165"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3235854" y="3954278"/>
              <a:ext cx="2378517" cy="1557134"/>
            </a:xfrm>
            <a:custGeom>
              <a:avLst/>
              <a:gdLst/>
              <a:ahLst/>
              <a:cxnLst/>
              <a:rect l="l" t="t" r="r" b="b"/>
              <a:pathLst>
                <a:path w="33026" h="21621" extrusionOk="0">
                  <a:moveTo>
                    <a:pt x="33026" y="0"/>
                  </a:moveTo>
                  <a:lnTo>
                    <a:pt x="33026" y="0"/>
                  </a:lnTo>
                  <a:cubicBezTo>
                    <a:pt x="32992" y="6"/>
                    <a:pt x="32960" y="10"/>
                    <a:pt x="32926" y="14"/>
                  </a:cubicBezTo>
                  <a:cubicBezTo>
                    <a:pt x="32549" y="63"/>
                    <a:pt x="32174" y="110"/>
                    <a:pt x="31797" y="156"/>
                  </a:cubicBezTo>
                  <a:cubicBezTo>
                    <a:pt x="30860" y="275"/>
                    <a:pt x="29926" y="388"/>
                    <a:pt x="28989" y="500"/>
                  </a:cubicBezTo>
                  <a:cubicBezTo>
                    <a:pt x="27999" y="619"/>
                    <a:pt x="27008" y="732"/>
                    <a:pt x="26018" y="845"/>
                  </a:cubicBezTo>
                  <a:cubicBezTo>
                    <a:pt x="25823" y="865"/>
                    <a:pt x="25628" y="888"/>
                    <a:pt x="25436" y="911"/>
                  </a:cubicBezTo>
                  <a:cubicBezTo>
                    <a:pt x="25290" y="928"/>
                    <a:pt x="25141" y="944"/>
                    <a:pt x="24995" y="960"/>
                  </a:cubicBezTo>
                  <a:cubicBezTo>
                    <a:pt x="24833" y="980"/>
                    <a:pt x="24671" y="997"/>
                    <a:pt x="24508" y="1013"/>
                  </a:cubicBezTo>
                  <a:cubicBezTo>
                    <a:pt x="24442" y="1024"/>
                    <a:pt x="24376" y="1030"/>
                    <a:pt x="24309" y="1036"/>
                  </a:cubicBezTo>
                  <a:cubicBezTo>
                    <a:pt x="24154" y="1053"/>
                    <a:pt x="23999" y="1070"/>
                    <a:pt x="23846" y="1090"/>
                  </a:cubicBezTo>
                  <a:cubicBezTo>
                    <a:pt x="23267" y="1152"/>
                    <a:pt x="22694" y="1215"/>
                    <a:pt x="22118" y="1272"/>
                  </a:cubicBezTo>
                  <a:cubicBezTo>
                    <a:pt x="22058" y="1278"/>
                    <a:pt x="21998" y="1285"/>
                    <a:pt x="21942" y="1292"/>
                  </a:cubicBezTo>
                  <a:cubicBezTo>
                    <a:pt x="21839" y="1302"/>
                    <a:pt x="21737" y="1311"/>
                    <a:pt x="21634" y="1322"/>
                  </a:cubicBezTo>
                  <a:cubicBezTo>
                    <a:pt x="20608" y="1427"/>
                    <a:pt x="19578" y="1520"/>
                    <a:pt x="18548" y="1593"/>
                  </a:cubicBezTo>
                  <a:cubicBezTo>
                    <a:pt x="18385" y="1603"/>
                    <a:pt x="18226" y="1616"/>
                    <a:pt x="18064" y="1626"/>
                  </a:cubicBezTo>
                  <a:cubicBezTo>
                    <a:pt x="17359" y="1672"/>
                    <a:pt x="16654" y="1709"/>
                    <a:pt x="15949" y="1729"/>
                  </a:cubicBezTo>
                  <a:cubicBezTo>
                    <a:pt x="15852" y="1732"/>
                    <a:pt x="15756" y="1735"/>
                    <a:pt x="15657" y="1739"/>
                  </a:cubicBezTo>
                  <a:cubicBezTo>
                    <a:pt x="15498" y="1742"/>
                    <a:pt x="15336" y="1749"/>
                    <a:pt x="15177" y="1749"/>
                  </a:cubicBezTo>
                  <a:cubicBezTo>
                    <a:pt x="15004" y="1752"/>
                    <a:pt x="14836" y="1755"/>
                    <a:pt x="14664" y="1755"/>
                  </a:cubicBezTo>
                  <a:cubicBezTo>
                    <a:pt x="14540" y="1756"/>
                    <a:pt x="14416" y="1757"/>
                    <a:pt x="14292" y="1757"/>
                  </a:cubicBezTo>
                  <a:cubicBezTo>
                    <a:pt x="13817" y="1757"/>
                    <a:pt x="13342" y="1746"/>
                    <a:pt x="12869" y="1725"/>
                  </a:cubicBezTo>
                  <a:cubicBezTo>
                    <a:pt x="12716" y="1722"/>
                    <a:pt x="12567" y="1715"/>
                    <a:pt x="12418" y="1706"/>
                  </a:cubicBezTo>
                  <a:cubicBezTo>
                    <a:pt x="11729" y="1672"/>
                    <a:pt x="11047" y="1620"/>
                    <a:pt x="10366" y="1553"/>
                  </a:cubicBezTo>
                  <a:cubicBezTo>
                    <a:pt x="10213" y="1536"/>
                    <a:pt x="10064" y="1524"/>
                    <a:pt x="9912" y="1504"/>
                  </a:cubicBezTo>
                  <a:cubicBezTo>
                    <a:pt x="9455" y="1457"/>
                    <a:pt x="8998" y="1401"/>
                    <a:pt x="8544" y="1338"/>
                  </a:cubicBezTo>
                  <a:cubicBezTo>
                    <a:pt x="8428" y="1325"/>
                    <a:pt x="8315" y="1308"/>
                    <a:pt x="8200" y="1292"/>
                  </a:cubicBezTo>
                  <a:cubicBezTo>
                    <a:pt x="8093" y="1275"/>
                    <a:pt x="7988" y="1262"/>
                    <a:pt x="7882" y="1245"/>
                  </a:cubicBezTo>
                  <a:cubicBezTo>
                    <a:pt x="7709" y="1222"/>
                    <a:pt x="7537" y="1195"/>
                    <a:pt x="7365" y="1169"/>
                  </a:cubicBezTo>
                  <a:cubicBezTo>
                    <a:pt x="7213" y="1146"/>
                    <a:pt x="7063" y="1123"/>
                    <a:pt x="6912" y="1096"/>
                  </a:cubicBezTo>
                  <a:cubicBezTo>
                    <a:pt x="6458" y="1024"/>
                    <a:pt x="6004" y="947"/>
                    <a:pt x="5550" y="865"/>
                  </a:cubicBezTo>
                  <a:cubicBezTo>
                    <a:pt x="5391" y="835"/>
                    <a:pt x="5232" y="808"/>
                    <a:pt x="5070" y="775"/>
                  </a:cubicBezTo>
                  <a:cubicBezTo>
                    <a:pt x="5037" y="772"/>
                    <a:pt x="5007" y="765"/>
                    <a:pt x="4974" y="758"/>
                  </a:cubicBezTo>
                  <a:cubicBezTo>
                    <a:pt x="4703" y="709"/>
                    <a:pt x="4249" y="553"/>
                    <a:pt x="3818" y="448"/>
                  </a:cubicBezTo>
                  <a:cubicBezTo>
                    <a:pt x="3792" y="440"/>
                    <a:pt x="3769" y="437"/>
                    <a:pt x="3742" y="431"/>
                  </a:cubicBezTo>
                  <a:cubicBezTo>
                    <a:pt x="3606" y="401"/>
                    <a:pt x="3477" y="374"/>
                    <a:pt x="3355" y="361"/>
                  </a:cubicBezTo>
                  <a:cubicBezTo>
                    <a:pt x="3290" y="354"/>
                    <a:pt x="3227" y="350"/>
                    <a:pt x="3169" y="350"/>
                  </a:cubicBezTo>
                  <a:cubicBezTo>
                    <a:pt x="3090" y="350"/>
                    <a:pt x="3018" y="357"/>
                    <a:pt x="2958" y="374"/>
                  </a:cubicBezTo>
                  <a:cubicBezTo>
                    <a:pt x="2921" y="384"/>
                    <a:pt x="2885" y="397"/>
                    <a:pt x="2851" y="421"/>
                  </a:cubicBezTo>
                  <a:lnTo>
                    <a:pt x="2848" y="421"/>
                  </a:lnTo>
                  <a:cubicBezTo>
                    <a:pt x="2156" y="828"/>
                    <a:pt x="1990" y="3242"/>
                    <a:pt x="1874" y="3948"/>
                  </a:cubicBezTo>
                  <a:cubicBezTo>
                    <a:pt x="1822" y="4242"/>
                    <a:pt x="1775" y="4550"/>
                    <a:pt x="1874" y="4835"/>
                  </a:cubicBezTo>
                  <a:cubicBezTo>
                    <a:pt x="1957" y="5073"/>
                    <a:pt x="2116" y="5269"/>
                    <a:pt x="2319" y="5424"/>
                  </a:cubicBezTo>
                  <a:cubicBezTo>
                    <a:pt x="2454" y="5530"/>
                    <a:pt x="2603" y="5620"/>
                    <a:pt x="2762" y="5693"/>
                  </a:cubicBezTo>
                  <a:cubicBezTo>
                    <a:pt x="2980" y="5795"/>
                    <a:pt x="3207" y="5874"/>
                    <a:pt x="3413" y="5934"/>
                  </a:cubicBezTo>
                  <a:lnTo>
                    <a:pt x="3413" y="5934"/>
                  </a:lnTo>
                  <a:cubicBezTo>
                    <a:pt x="3401" y="5931"/>
                    <a:pt x="3388" y="5929"/>
                    <a:pt x="3374" y="5929"/>
                  </a:cubicBezTo>
                  <a:cubicBezTo>
                    <a:pt x="3235" y="5929"/>
                    <a:pt x="3009" y="6097"/>
                    <a:pt x="2765" y="6322"/>
                  </a:cubicBezTo>
                  <a:cubicBezTo>
                    <a:pt x="2620" y="6454"/>
                    <a:pt x="2467" y="6610"/>
                    <a:pt x="2328" y="6759"/>
                  </a:cubicBezTo>
                  <a:cubicBezTo>
                    <a:pt x="2080" y="7027"/>
                    <a:pt x="1871" y="7282"/>
                    <a:pt x="1802" y="7378"/>
                  </a:cubicBezTo>
                  <a:cubicBezTo>
                    <a:pt x="1027" y="8487"/>
                    <a:pt x="1150" y="9676"/>
                    <a:pt x="1504" y="10908"/>
                  </a:cubicBezTo>
                  <a:cubicBezTo>
                    <a:pt x="1951" y="12468"/>
                    <a:pt x="2606" y="14286"/>
                    <a:pt x="2478" y="15932"/>
                  </a:cubicBezTo>
                  <a:cubicBezTo>
                    <a:pt x="2368" y="17276"/>
                    <a:pt x="0" y="19647"/>
                    <a:pt x="2113" y="21058"/>
                  </a:cubicBezTo>
                  <a:cubicBezTo>
                    <a:pt x="2299" y="21180"/>
                    <a:pt x="2656" y="21280"/>
                    <a:pt x="3159" y="21359"/>
                  </a:cubicBezTo>
                  <a:cubicBezTo>
                    <a:pt x="3404" y="21399"/>
                    <a:pt x="3682" y="21432"/>
                    <a:pt x="3991" y="21462"/>
                  </a:cubicBezTo>
                  <a:cubicBezTo>
                    <a:pt x="4325" y="21495"/>
                    <a:pt x="4696" y="21521"/>
                    <a:pt x="5100" y="21541"/>
                  </a:cubicBezTo>
                  <a:cubicBezTo>
                    <a:pt x="5269" y="21551"/>
                    <a:pt x="5441" y="21561"/>
                    <a:pt x="5623" y="21568"/>
                  </a:cubicBezTo>
                  <a:cubicBezTo>
                    <a:pt x="6495" y="21605"/>
                    <a:pt x="7485" y="21621"/>
                    <a:pt x="8557" y="21621"/>
                  </a:cubicBezTo>
                  <a:cubicBezTo>
                    <a:pt x="8653" y="21621"/>
                    <a:pt x="8751" y="21621"/>
                    <a:pt x="8848" y="21621"/>
                  </a:cubicBezTo>
                  <a:cubicBezTo>
                    <a:pt x="9018" y="21621"/>
                    <a:pt x="9189" y="21621"/>
                    <a:pt x="9365" y="21617"/>
                  </a:cubicBezTo>
                  <a:cubicBezTo>
                    <a:pt x="9921" y="21617"/>
                    <a:pt x="10494" y="21611"/>
                    <a:pt x="11081" y="21601"/>
                  </a:cubicBezTo>
                  <a:cubicBezTo>
                    <a:pt x="11935" y="21588"/>
                    <a:pt x="12816" y="21564"/>
                    <a:pt x="13710" y="21541"/>
                  </a:cubicBezTo>
                  <a:cubicBezTo>
                    <a:pt x="13915" y="21535"/>
                    <a:pt x="14121" y="21528"/>
                    <a:pt x="14326" y="21521"/>
                  </a:cubicBezTo>
                  <a:cubicBezTo>
                    <a:pt x="14842" y="21505"/>
                    <a:pt x="15365" y="21489"/>
                    <a:pt x="15882" y="21469"/>
                  </a:cubicBezTo>
                  <a:cubicBezTo>
                    <a:pt x="16058" y="21462"/>
                    <a:pt x="16230" y="21455"/>
                    <a:pt x="16402" y="21449"/>
                  </a:cubicBezTo>
                  <a:cubicBezTo>
                    <a:pt x="17273" y="21416"/>
                    <a:pt x="18144" y="21379"/>
                    <a:pt x="18992" y="21339"/>
                  </a:cubicBezTo>
                  <a:cubicBezTo>
                    <a:pt x="19171" y="21333"/>
                    <a:pt x="19346" y="21323"/>
                    <a:pt x="19521" y="21316"/>
                  </a:cubicBezTo>
                  <a:cubicBezTo>
                    <a:pt x="20465" y="21270"/>
                    <a:pt x="21382" y="21223"/>
                    <a:pt x="22253" y="21177"/>
                  </a:cubicBezTo>
                  <a:cubicBezTo>
                    <a:pt x="22446" y="21171"/>
                    <a:pt x="22634" y="21157"/>
                    <a:pt x="22823" y="21147"/>
                  </a:cubicBezTo>
                  <a:cubicBezTo>
                    <a:pt x="23499" y="21111"/>
                    <a:pt x="24138" y="21075"/>
                    <a:pt x="24737" y="21041"/>
                  </a:cubicBezTo>
                  <a:cubicBezTo>
                    <a:pt x="24896" y="21032"/>
                    <a:pt x="25052" y="21021"/>
                    <a:pt x="25200" y="21012"/>
                  </a:cubicBezTo>
                  <a:cubicBezTo>
                    <a:pt x="25572" y="20992"/>
                    <a:pt x="25923" y="20968"/>
                    <a:pt x="26250" y="20948"/>
                  </a:cubicBezTo>
                  <a:cubicBezTo>
                    <a:pt x="26333" y="20942"/>
                    <a:pt x="26412" y="20936"/>
                    <a:pt x="26492" y="20932"/>
                  </a:cubicBezTo>
                  <a:cubicBezTo>
                    <a:pt x="26545" y="20928"/>
                    <a:pt x="26598" y="20925"/>
                    <a:pt x="26648" y="20922"/>
                  </a:cubicBezTo>
                  <a:cubicBezTo>
                    <a:pt x="26753" y="20916"/>
                    <a:pt x="26853" y="20909"/>
                    <a:pt x="26949" y="20902"/>
                  </a:cubicBezTo>
                  <a:cubicBezTo>
                    <a:pt x="28340" y="20813"/>
                    <a:pt x="29201" y="20750"/>
                    <a:pt x="29247" y="20737"/>
                  </a:cubicBezTo>
                  <a:cubicBezTo>
                    <a:pt x="29290" y="20727"/>
                    <a:pt x="29413" y="20187"/>
                    <a:pt x="29595" y="19293"/>
                  </a:cubicBezTo>
                  <a:cubicBezTo>
                    <a:pt x="29611" y="19213"/>
                    <a:pt x="29625" y="19131"/>
                    <a:pt x="29641" y="19048"/>
                  </a:cubicBezTo>
                  <a:cubicBezTo>
                    <a:pt x="29734" y="18584"/>
                    <a:pt x="29840" y="18038"/>
                    <a:pt x="29952" y="17431"/>
                  </a:cubicBezTo>
                  <a:cubicBezTo>
                    <a:pt x="29963" y="17392"/>
                    <a:pt x="29969" y="17349"/>
                    <a:pt x="29976" y="17309"/>
                  </a:cubicBezTo>
                  <a:cubicBezTo>
                    <a:pt x="30005" y="17160"/>
                    <a:pt x="30032" y="17008"/>
                    <a:pt x="30062" y="16852"/>
                  </a:cubicBezTo>
                  <a:cubicBezTo>
                    <a:pt x="30079" y="16773"/>
                    <a:pt x="30091" y="16693"/>
                    <a:pt x="30105" y="16614"/>
                  </a:cubicBezTo>
                  <a:cubicBezTo>
                    <a:pt x="30204" y="16094"/>
                    <a:pt x="30303" y="15538"/>
                    <a:pt x="30409" y="14958"/>
                  </a:cubicBezTo>
                  <a:cubicBezTo>
                    <a:pt x="30423" y="14882"/>
                    <a:pt x="30439" y="14802"/>
                    <a:pt x="30453" y="14723"/>
                  </a:cubicBezTo>
                  <a:cubicBezTo>
                    <a:pt x="30536" y="14266"/>
                    <a:pt x="30621" y="13792"/>
                    <a:pt x="30707" y="13312"/>
                  </a:cubicBezTo>
                  <a:cubicBezTo>
                    <a:pt x="30751" y="13064"/>
                    <a:pt x="30797" y="12812"/>
                    <a:pt x="30840" y="12557"/>
                  </a:cubicBezTo>
                  <a:cubicBezTo>
                    <a:pt x="30857" y="12478"/>
                    <a:pt x="30870" y="12395"/>
                    <a:pt x="30883" y="12316"/>
                  </a:cubicBezTo>
                  <a:cubicBezTo>
                    <a:pt x="30996" y="11683"/>
                    <a:pt x="31112" y="11041"/>
                    <a:pt x="31224" y="10398"/>
                  </a:cubicBezTo>
                  <a:cubicBezTo>
                    <a:pt x="31237" y="10315"/>
                    <a:pt x="31254" y="10236"/>
                    <a:pt x="31268" y="10156"/>
                  </a:cubicBezTo>
                  <a:cubicBezTo>
                    <a:pt x="31360" y="9627"/>
                    <a:pt x="31453" y="9097"/>
                    <a:pt x="31546" y="8574"/>
                  </a:cubicBezTo>
                  <a:cubicBezTo>
                    <a:pt x="31558" y="8490"/>
                    <a:pt x="31572" y="8411"/>
                    <a:pt x="31585" y="8332"/>
                  </a:cubicBezTo>
                  <a:cubicBezTo>
                    <a:pt x="31651" y="7958"/>
                    <a:pt x="31717" y="7590"/>
                    <a:pt x="31780" y="7226"/>
                  </a:cubicBezTo>
                  <a:cubicBezTo>
                    <a:pt x="31794" y="7147"/>
                    <a:pt x="31807" y="7067"/>
                    <a:pt x="31820" y="6988"/>
                  </a:cubicBezTo>
                  <a:cubicBezTo>
                    <a:pt x="31907" y="6494"/>
                    <a:pt x="31989" y="6014"/>
                    <a:pt x="32072" y="5550"/>
                  </a:cubicBezTo>
                  <a:cubicBezTo>
                    <a:pt x="32082" y="5481"/>
                    <a:pt x="32095" y="5415"/>
                    <a:pt x="32108" y="5345"/>
                  </a:cubicBezTo>
                  <a:cubicBezTo>
                    <a:pt x="32201" y="4805"/>
                    <a:pt x="32290" y="4292"/>
                    <a:pt x="32373" y="3809"/>
                  </a:cubicBezTo>
                  <a:cubicBezTo>
                    <a:pt x="32387" y="3726"/>
                    <a:pt x="32403" y="3646"/>
                    <a:pt x="32416" y="3567"/>
                  </a:cubicBezTo>
                  <a:cubicBezTo>
                    <a:pt x="32476" y="3212"/>
                    <a:pt x="32532" y="2878"/>
                    <a:pt x="32585" y="2563"/>
                  </a:cubicBezTo>
                  <a:cubicBezTo>
                    <a:pt x="32602" y="2481"/>
                    <a:pt x="32615" y="2398"/>
                    <a:pt x="32628" y="2322"/>
                  </a:cubicBezTo>
                  <a:cubicBezTo>
                    <a:pt x="32711" y="1848"/>
                    <a:pt x="32784" y="1434"/>
                    <a:pt x="32840" y="1090"/>
                  </a:cubicBezTo>
                  <a:cubicBezTo>
                    <a:pt x="32857" y="1000"/>
                    <a:pt x="32870" y="920"/>
                    <a:pt x="32883" y="841"/>
                  </a:cubicBezTo>
                  <a:cubicBezTo>
                    <a:pt x="32900" y="749"/>
                    <a:pt x="32913" y="662"/>
                    <a:pt x="32926" y="583"/>
                  </a:cubicBezTo>
                  <a:cubicBezTo>
                    <a:pt x="32946" y="471"/>
                    <a:pt x="32963" y="371"/>
                    <a:pt x="32979" y="292"/>
                  </a:cubicBezTo>
                  <a:cubicBezTo>
                    <a:pt x="32996" y="189"/>
                    <a:pt x="33009" y="110"/>
                    <a:pt x="33016" y="63"/>
                  </a:cubicBezTo>
                  <a:cubicBezTo>
                    <a:pt x="33022" y="23"/>
                    <a:pt x="33026" y="0"/>
                    <a:pt x="3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3441181" y="3979412"/>
              <a:ext cx="1665451" cy="137053"/>
            </a:xfrm>
            <a:custGeom>
              <a:avLst/>
              <a:gdLst/>
              <a:ahLst/>
              <a:cxnLst/>
              <a:rect l="l" t="t" r="r" b="b"/>
              <a:pathLst>
                <a:path w="23125" h="1903" extrusionOk="0">
                  <a:moveTo>
                    <a:pt x="318" y="1"/>
                  </a:moveTo>
                  <a:cubicBezTo>
                    <a:pt x="239" y="1"/>
                    <a:pt x="167" y="8"/>
                    <a:pt x="107" y="25"/>
                  </a:cubicBezTo>
                  <a:cubicBezTo>
                    <a:pt x="70" y="35"/>
                    <a:pt x="34" y="48"/>
                    <a:pt x="0" y="72"/>
                  </a:cubicBezTo>
                  <a:cubicBezTo>
                    <a:pt x="96" y="122"/>
                    <a:pt x="232" y="184"/>
                    <a:pt x="397" y="257"/>
                  </a:cubicBezTo>
                  <a:cubicBezTo>
                    <a:pt x="521" y="310"/>
                    <a:pt x="660" y="366"/>
                    <a:pt x="822" y="426"/>
                  </a:cubicBezTo>
                  <a:cubicBezTo>
                    <a:pt x="1140" y="548"/>
                    <a:pt x="1537" y="687"/>
                    <a:pt x="2017" y="823"/>
                  </a:cubicBezTo>
                  <a:cubicBezTo>
                    <a:pt x="2156" y="866"/>
                    <a:pt x="2302" y="906"/>
                    <a:pt x="2454" y="946"/>
                  </a:cubicBezTo>
                  <a:cubicBezTo>
                    <a:pt x="2891" y="1062"/>
                    <a:pt x="3385" y="1175"/>
                    <a:pt x="3941" y="1284"/>
                  </a:cubicBezTo>
                  <a:cubicBezTo>
                    <a:pt x="4087" y="1314"/>
                    <a:pt x="4232" y="1340"/>
                    <a:pt x="4385" y="1366"/>
                  </a:cubicBezTo>
                  <a:cubicBezTo>
                    <a:pt x="4567" y="1396"/>
                    <a:pt x="4756" y="1430"/>
                    <a:pt x="4947" y="1459"/>
                  </a:cubicBezTo>
                  <a:cubicBezTo>
                    <a:pt x="5577" y="1558"/>
                    <a:pt x="6269" y="1648"/>
                    <a:pt x="7031" y="1717"/>
                  </a:cubicBezTo>
                  <a:cubicBezTo>
                    <a:pt x="7177" y="1731"/>
                    <a:pt x="7329" y="1744"/>
                    <a:pt x="7484" y="1757"/>
                  </a:cubicBezTo>
                  <a:cubicBezTo>
                    <a:pt x="8103" y="1810"/>
                    <a:pt x="8769" y="1850"/>
                    <a:pt x="9478" y="1873"/>
                  </a:cubicBezTo>
                  <a:cubicBezTo>
                    <a:pt x="9621" y="1880"/>
                    <a:pt x="9766" y="1883"/>
                    <a:pt x="9911" y="1887"/>
                  </a:cubicBezTo>
                  <a:cubicBezTo>
                    <a:pt x="10305" y="1898"/>
                    <a:pt x="10712" y="1903"/>
                    <a:pt x="11132" y="1903"/>
                  </a:cubicBezTo>
                  <a:cubicBezTo>
                    <a:pt x="11478" y="1903"/>
                    <a:pt x="11833" y="1899"/>
                    <a:pt x="12196" y="1893"/>
                  </a:cubicBezTo>
                  <a:cubicBezTo>
                    <a:pt x="12352" y="1890"/>
                    <a:pt x="12508" y="1887"/>
                    <a:pt x="12664" y="1887"/>
                  </a:cubicBezTo>
                  <a:cubicBezTo>
                    <a:pt x="13435" y="1863"/>
                    <a:pt x="14243" y="1830"/>
                    <a:pt x="15094" y="1774"/>
                  </a:cubicBezTo>
                  <a:cubicBezTo>
                    <a:pt x="15253" y="1764"/>
                    <a:pt x="15409" y="1754"/>
                    <a:pt x="15568" y="1740"/>
                  </a:cubicBezTo>
                  <a:cubicBezTo>
                    <a:pt x="16555" y="1671"/>
                    <a:pt x="17594" y="1575"/>
                    <a:pt x="18687" y="1450"/>
                  </a:cubicBezTo>
                  <a:cubicBezTo>
                    <a:pt x="18843" y="1433"/>
                    <a:pt x="19002" y="1413"/>
                    <a:pt x="19161" y="1396"/>
                  </a:cubicBezTo>
                  <a:cubicBezTo>
                    <a:pt x="19800" y="1320"/>
                    <a:pt x="20462" y="1234"/>
                    <a:pt x="21141" y="1135"/>
                  </a:cubicBezTo>
                  <a:cubicBezTo>
                    <a:pt x="21290" y="1115"/>
                    <a:pt x="21443" y="1095"/>
                    <a:pt x="21598" y="1072"/>
                  </a:cubicBezTo>
                  <a:cubicBezTo>
                    <a:pt x="22094" y="996"/>
                    <a:pt x="22604" y="916"/>
                    <a:pt x="23124" y="834"/>
                  </a:cubicBezTo>
                  <a:lnTo>
                    <a:pt x="22585" y="562"/>
                  </a:lnTo>
                  <a:cubicBezTo>
                    <a:pt x="22277" y="598"/>
                    <a:pt x="21966" y="631"/>
                    <a:pt x="21657" y="668"/>
                  </a:cubicBezTo>
                  <a:lnTo>
                    <a:pt x="21458" y="687"/>
                  </a:lnTo>
                  <a:cubicBezTo>
                    <a:pt x="21303" y="707"/>
                    <a:pt x="21148" y="724"/>
                    <a:pt x="20995" y="741"/>
                  </a:cubicBezTo>
                  <a:cubicBezTo>
                    <a:pt x="20416" y="803"/>
                    <a:pt x="19843" y="866"/>
                    <a:pt x="19267" y="926"/>
                  </a:cubicBezTo>
                  <a:cubicBezTo>
                    <a:pt x="19104" y="943"/>
                    <a:pt x="18945" y="959"/>
                    <a:pt x="18783" y="973"/>
                  </a:cubicBezTo>
                  <a:cubicBezTo>
                    <a:pt x="17757" y="1078"/>
                    <a:pt x="16727" y="1171"/>
                    <a:pt x="15697" y="1244"/>
                  </a:cubicBezTo>
                  <a:cubicBezTo>
                    <a:pt x="15534" y="1257"/>
                    <a:pt x="15375" y="1267"/>
                    <a:pt x="15213" y="1277"/>
                  </a:cubicBezTo>
                  <a:cubicBezTo>
                    <a:pt x="14412" y="1330"/>
                    <a:pt x="13607" y="1370"/>
                    <a:pt x="12806" y="1390"/>
                  </a:cubicBezTo>
                  <a:cubicBezTo>
                    <a:pt x="12647" y="1393"/>
                    <a:pt x="12485" y="1400"/>
                    <a:pt x="12326" y="1400"/>
                  </a:cubicBezTo>
                  <a:cubicBezTo>
                    <a:pt x="12153" y="1406"/>
                    <a:pt x="11985" y="1406"/>
                    <a:pt x="11813" y="1406"/>
                  </a:cubicBezTo>
                  <a:cubicBezTo>
                    <a:pt x="11689" y="1407"/>
                    <a:pt x="11565" y="1408"/>
                    <a:pt x="11441" y="1408"/>
                  </a:cubicBezTo>
                  <a:cubicBezTo>
                    <a:pt x="10966" y="1408"/>
                    <a:pt x="10491" y="1397"/>
                    <a:pt x="10018" y="1376"/>
                  </a:cubicBezTo>
                  <a:cubicBezTo>
                    <a:pt x="9865" y="1373"/>
                    <a:pt x="9716" y="1366"/>
                    <a:pt x="9567" y="1357"/>
                  </a:cubicBezTo>
                  <a:cubicBezTo>
                    <a:pt x="8878" y="1323"/>
                    <a:pt x="8196" y="1271"/>
                    <a:pt x="7515" y="1204"/>
                  </a:cubicBezTo>
                  <a:cubicBezTo>
                    <a:pt x="7362" y="1187"/>
                    <a:pt x="7213" y="1175"/>
                    <a:pt x="7061" y="1155"/>
                  </a:cubicBezTo>
                  <a:cubicBezTo>
                    <a:pt x="6604" y="1108"/>
                    <a:pt x="6147" y="1052"/>
                    <a:pt x="5693" y="989"/>
                  </a:cubicBezTo>
                  <a:cubicBezTo>
                    <a:pt x="5577" y="976"/>
                    <a:pt x="5464" y="959"/>
                    <a:pt x="5349" y="943"/>
                  </a:cubicBezTo>
                  <a:cubicBezTo>
                    <a:pt x="5242" y="929"/>
                    <a:pt x="5137" y="913"/>
                    <a:pt x="5031" y="896"/>
                  </a:cubicBezTo>
                  <a:cubicBezTo>
                    <a:pt x="4858" y="873"/>
                    <a:pt x="4686" y="846"/>
                    <a:pt x="4514" y="820"/>
                  </a:cubicBezTo>
                  <a:cubicBezTo>
                    <a:pt x="4362" y="797"/>
                    <a:pt x="4212" y="774"/>
                    <a:pt x="4061" y="747"/>
                  </a:cubicBezTo>
                  <a:cubicBezTo>
                    <a:pt x="3607" y="675"/>
                    <a:pt x="3153" y="598"/>
                    <a:pt x="2699" y="516"/>
                  </a:cubicBezTo>
                  <a:cubicBezTo>
                    <a:pt x="2540" y="486"/>
                    <a:pt x="2381" y="459"/>
                    <a:pt x="2219" y="429"/>
                  </a:cubicBezTo>
                  <a:cubicBezTo>
                    <a:pt x="2186" y="423"/>
                    <a:pt x="2156" y="416"/>
                    <a:pt x="2123" y="409"/>
                  </a:cubicBezTo>
                  <a:cubicBezTo>
                    <a:pt x="1852" y="360"/>
                    <a:pt x="1398" y="204"/>
                    <a:pt x="967" y="99"/>
                  </a:cubicBezTo>
                  <a:cubicBezTo>
                    <a:pt x="805" y="62"/>
                    <a:pt x="649" y="29"/>
                    <a:pt x="504" y="12"/>
                  </a:cubicBezTo>
                  <a:cubicBezTo>
                    <a:pt x="439" y="5"/>
                    <a:pt x="376" y="1"/>
                    <a:pt x="318" y="1"/>
                  </a:cubicBezTo>
                  <a:close/>
                </a:path>
              </a:pathLst>
            </a:custGeom>
            <a:solidFill>
              <a:srgbClr val="FFFFFF">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553026" y="4010309"/>
              <a:ext cx="122865" cy="1497358"/>
            </a:xfrm>
            <a:custGeom>
              <a:avLst/>
              <a:gdLst/>
              <a:ahLst/>
              <a:cxnLst/>
              <a:rect l="l" t="t" r="r" b="b"/>
              <a:pathLst>
                <a:path w="1706" h="20791" extrusionOk="0">
                  <a:moveTo>
                    <a:pt x="666" y="0"/>
                  </a:moveTo>
                  <a:cubicBezTo>
                    <a:pt x="593" y="130"/>
                    <a:pt x="524" y="258"/>
                    <a:pt x="464" y="394"/>
                  </a:cubicBezTo>
                  <a:cubicBezTo>
                    <a:pt x="67" y="1288"/>
                    <a:pt x="1" y="2318"/>
                    <a:pt x="133" y="3309"/>
                  </a:cubicBezTo>
                  <a:cubicBezTo>
                    <a:pt x="269" y="4335"/>
                    <a:pt x="580" y="5322"/>
                    <a:pt x="802" y="6329"/>
                  </a:cubicBezTo>
                  <a:cubicBezTo>
                    <a:pt x="1054" y="7471"/>
                    <a:pt x="1189" y="8634"/>
                    <a:pt x="1219" y="9799"/>
                  </a:cubicBezTo>
                  <a:cubicBezTo>
                    <a:pt x="1279" y="11972"/>
                    <a:pt x="908" y="14051"/>
                    <a:pt x="481" y="16167"/>
                  </a:cubicBezTo>
                  <a:cubicBezTo>
                    <a:pt x="166" y="17710"/>
                    <a:pt x="10" y="19326"/>
                    <a:pt x="696" y="20763"/>
                  </a:cubicBezTo>
                  <a:cubicBezTo>
                    <a:pt x="865" y="20773"/>
                    <a:pt x="1037" y="20783"/>
                    <a:pt x="1219" y="20790"/>
                  </a:cubicBezTo>
                  <a:cubicBezTo>
                    <a:pt x="289" y="19094"/>
                    <a:pt x="732" y="17161"/>
                    <a:pt x="1117" y="15359"/>
                  </a:cubicBezTo>
                  <a:cubicBezTo>
                    <a:pt x="1484" y="13624"/>
                    <a:pt x="1706" y="11862"/>
                    <a:pt x="1683" y="10084"/>
                  </a:cubicBezTo>
                  <a:cubicBezTo>
                    <a:pt x="1656" y="8285"/>
                    <a:pt x="1332" y="6577"/>
                    <a:pt x="904" y="4839"/>
                  </a:cubicBezTo>
                  <a:cubicBezTo>
                    <a:pt x="560" y="3434"/>
                    <a:pt x="285" y="1825"/>
                    <a:pt x="901" y="517"/>
                  </a:cubicBezTo>
                  <a:cubicBezTo>
                    <a:pt x="970" y="371"/>
                    <a:pt x="1050" y="226"/>
                    <a:pt x="1146" y="87"/>
                  </a:cubicBezTo>
                  <a:cubicBezTo>
                    <a:pt x="987" y="57"/>
                    <a:pt x="828" y="3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402794" y="3980205"/>
              <a:ext cx="108101" cy="384080"/>
            </a:xfrm>
            <a:custGeom>
              <a:avLst/>
              <a:gdLst/>
              <a:ahLst/>
              <a:cxnLst/>
              <a:rect l="l" t="t" r="r" b="b"/>
              <a:pathLst>
                <a:path w="1501" h="5333" extrusionOk="0">
                  <a:moveTo>
                    <a:pt x="1037" y="1"/>
                  </a:moveTo>
                  <a:cubicBezTo>
                    <a:pt x="1000" y="80"/>
                    <a:pt x="964" y="163"/>
                    <a:pt x="930" y="246"/>
                  </a:cubicBezTo>
                  <a:cubicBezTo>
                    <a:pt x="285" y="1780"/>
                    <a:pt x="36" y="3409"/>
                    <a:pt x="1" y="5064"/>
                  </a:cubicBezTo>
                  <a:cubicBezTo>
                    <a:pt x="136" y="5170"/>
                    <a:pt x="285" y="5260"/>
                    <a:pt x="444" y="5333"/>
                  </a:cubicBezTo>
                  <a:cubicBezTo>
                    <a:pt x="464" y="3640"/>
                    <a:pt x="696" y="1971"/>
                    <a:pt x="1355" y="415"/>
                  </a:cubicBezTo>
                  <a:cubicBezTo>
                    <a:pt x="1364" y="389"/>
                    <a:pt x="1375" y="362"/>
                    <a:pt x="1387" y="335"/>
                  </a:cubicBezTo>
                  <a:cubicBezTo>
                    <a:pt x="1424" y="253"/>
                    <a:pt x="1461" y="170"/>
                    <a:pt x="1500" y="88"/>
                  </a:cubicBezTo>
                  <a:cubicBezTo>
                    <a:pt x="1474" y="80"/>
                    <a:pt x="1451" y="77"/>
                    <a:pt x="1424" y="71"/>
                  </a:cubicBezTo>
                  <a:cubicBezTo>
                    <a:pt x="1288" y="41"/>
                    <a:pt x="1159" y="14"/>
                    <a:pt x="1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3403515" y="4409511"/>
              <a:ext cx="119768" cy="1090448"/>
            </a:xfrm>
            <a:custGeom>
              <a:avLst/>
              <a:gdLst/>
              <a:ahLst/>
              <a:cxnLst/>
              <a:rect l="l" t="t" r="r" b="b"/>
              <a:pathLst>
                <a:path w="1663" h="15141" extrusionOk="0">
                  <a:moveTo>
                    <a:pt x="437" y="1"/>
                  </a:moveTo>
                  <a:cubicBezTo>
                    <a:pt x="292" y="133"/>
                    <a:pt x="139" y="289"/>
                    <a:pt x="0" y="438"/>
                  </a:cubicBezTo>
                  <a:cubicBezTo>
                    <a:pt x="50" y="1796"/>
                    <a:pt x="205" y="3160"/>
                    <a:pt x="364" y="4488"/>
                  </a:cubicBezTo>
                  <a:cubicBezTo>
                    <a:pt x="626" y="6704"/>
                    <a:pt x="874" y="8932"/>
                    <a:pt x="619" y="11161"/>
                  </a:cubicBezTo>
                  <a:cubicBezTo>
                    <a:pt x="510" y="12098"/>
                    <a:pt x="116" y="14081"/>
                    <a:pt x="831" y="15038"/>
                  </a:cubicBezTo>
                  <a:cubicBezTo>
                    <a:pt x="1076" y="15078"/>
                    <a:pt x="1354" y="15111"/>
                    <a:pt x="1663" y="15141"/>
                  </a:cubicBezTo>
                  <a:cubicBezTo>
                    <a:pt x="1636" y="15095"/>
                    <a:pt x="1596" y="15058"/>
                    <a:pt x="1536" y="15035"/>
                  </a:cubicBezTo>
                  <a:cubicBezTo>
                    <a:pt x="692" y="14723"/>
                    <a:pt x="874" y="12955"/>
                    <a:pt x="940" y="12273"/>
                  </a:cubicBezTo>
                  <a:cubicBezTo>
                    <a:pt x="1030" y="11376"/>
                    <a:pt x="1163" y="10491"/>
                    <a:pt x="1183" y="9585"/>
                  </a:cubicBezTo>
                  <a:cubicBezTo>
                    <a:pt x="1226" y="7633"/>
                    <a:pt x="960" y="5693"/>
                    <a:pt x="732" y="3759"/>
                  </a:cubicBezTo>
                  <a:cubicBezTo>
                    <a:pt x="587" y="2527"/>
                    <a:pt x="460" y="1259"/>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3687054" y="4033211"/>
              <a:ext cx="230246" cy="1478417"/>
            </a:xfrm>
            <a:custGeom>
              <a:avLst/>
              <a:gdLst/>
              <a:ahLst/>
              <a:cxnLst/>
              <a:rect l="l" t="t" r="r" b="b"/>
              <a:pathLst>
                <a:path w="3197" h="20528" extrusionOk="0">
                  <a:moveTo>
                    <a:pt x="647" y="0"/>
                  </a:moveTo>
                  <a:cubicBezTo>
                    <a:pt x="600" y="179"/>
                    <a:pt x="560" y="358"/>
                    <a:pt x="527" y="537"/>
                  </a:cubicBezTo>
                  <a:cubicBezTo>
                    <a:pt x="0" y="3599"/>
                    <a:pt x="2037" y="6703"/>
                    <a:pt x="2368" y="9746"/>
                  </a:cubicBezTo>
                  <a:cubicBezTo>
                    <a:pt x="2756" y="13283"/>
                    <a:pt x="894" y="17214"/>
                    <a:pt x="2583" y="20528"/>
                  </a:cubicBezTo>
                  <a:cubicBezTo>
                    <a:pt x="2753" y="20528"/>
                    <a:pt x="2924" y="20525"/>
                    <a:pt x="3100" y="20525"/>
                  </a:cubicBezTo>
                  <a:cubicBezTo>
                    <a:pt x="1275" y="17253"/>
                    <a:pt x="3196" y="13266"/>
                    <a:pt x="2825" y="9746"/>
                  </a:cubicBezTo>
                  <a:cubicBezTo>
                    <a:pt x="2511" y="6779"/>
                    <a:pt x="431" y="3630"/>
                    <a:pt x="971" y="619"/>
                  </a:cubicBezTo>
                  <a:cubicBezTo>
                    <a:pt x="1004" y="437"/>
                    <a:pt x="1044" y="255"/>
                    <a:pt x="1100" y="73"/>
                  </a:cubicBezTo>
                  <a:cubicBezTo>
                    <a:pt x="948" y="50"/>
                    <a:pt x="798" y="27"/>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3945099" y="4062523"/>
              <a:ext cx="322503" cy="1443199"/>
            </a:xfrm>
            <a:custGeom>
              <a:avLst/>
              <a:gdLst/>
              <a:ahLst/>
              <a:cxnLst/>
              <a:rect l="l" t="t" r="r" b="b"/>
              <a:pathLst>
                <a:path w="4478" h="20039" extrusionOk="0">
                  <a:moveTo>
                    <a:pt x="64" y="1"/>
                  </a:moveTo>
                  <a:cubicBezTo>
                    <a:pt x="53" y="189"/>
                    <a:pt x="41" y="375"/>
                    <a:pt x="34" y="563"/>
                  </a:cubicBezTo>
                  <a:cubicBezTo>
                    <a:pt x="10" y="1031"/>
                    <a:pt x="1" y="1500"/>
                    <a:pt x="27" y="1965"/>
                  </a:cubicBezTo>
                  <a:cubicBezTo>
                    <a:pt x="84" y="2921"/>
                    <a:pt x="418" y="3796"/>
                    <a:pt x="716" y="4696"/>
                  </a:cubicBezTo>
                  <a:cubicBezTo>
                    <a:pt x="1404" y="6763"/>
                    <a:pt x="1428" y="8925"/>
                    <a:pt x="1455" y="11080"/>
                  </a:cubicBezTo>
                  <a:cubicBezTo>
                    <a:pt x="1491" y="14184"/>
                    <a:pt x="1683" y="17654"/>
                    <a:pt x="3862" y="20038"/>
                  </a:cubicBezTo>
                  <a:cubicBezTo>
                    <a:pt x="4067" y="20032"/>
                    <a:pt x="4273" y="20025"/>
                    <a:pt x="4478" y="20018"/>
                  </a:cubicBezTo>
                  <a:cubicBezTo>
                    <a:pt x="1892" y="17502"/>
                    <a:pt x="1948" y="13608"/>
                    <a:pt x="1898" y="10243"/>
                  </a:cubicBezTo>
                  <a:cubicBezTo>
                    <a:pt x="1872" y="8422"/>
                    <a:pt x="1789" y="6584"/>
                    <a:pt x="1242" y="4835"/>
                  </a:cubicBezTo>
                  <a:cubicBezTo>
                    <a:pt x="928" y="3832"/>
                    <a:pt x="514" y="2885"/>
                    <a:pt x="474" y="1818"/>
                  </a:cubicBezTo>
                  <a:cubicBezTo>
                    <a:pt x="461" y="1415"/>
                    <a:pt x="467" y="1011"/>
                    <a:pt x="487" y="603"/>
                  </a:cubicBezTo>
                  <a:cubicBezTo>
                    <a:pt x="494" y="418"/>
                    <a:pt x="507" y="236"/>
                    <a:pt x="518" y="50"/>
                  </a:cubicBezTo>
                  <a:cubicBezTo>
                    <a:pt x="365" y="33"/>
                    <a:pt x="216" y="21"/>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4115136" y="4077070"/>
              <a:ext cx="301978" cy="1423394"/>
            </a:xfrm>
            <a:custGeom>
              <a:avLst/>
              <a:gdLst/>
              <a:ahLst/>
              <a:cxnLst/>
              <a:rect l="l" t="t" r="r" b="b"/>
              <a:pathLst>
                <a:path w="4193" h="19764" extrusionOk="0">
                  <a:moveTo>
                    <a:pt x="209" y="1"/>
                  </a:moveTo>
                  <a:cubicBezTo>
                    <a:pt x="170" y="173"/>
                    <a:pt x="139" y="345"/>
                    <a:pt x="120" y="517"/>
                  </a:cubicBezTo>
                  <a:cubicBezTo>
                    <a:pt x="0" y="1520"/>
                    <a:pt x="186" y="2541"/>
                    <a:pt x="564" y="3587"/>
                  </a:cubicBezTo>
                  <a:cubicBezTo>
                    <a:pt x="1312" y="5670"/>
                    <a:pt x="1583" y="7799"/>
                    <a:pt x="1716" y="10001"/>
                  </a:cubicBezTo>
                  <a:cubicBezTo>
                    <a:pt x="1918" y="13316"/>
                    <a:pt x="1998" y="16836"/>
                    <a:pt x="3673" y="19764"/>
                  </a:cubicBezTo>
                  <a:cubicBezTo>
                    <a:pt x="3849" y="19757"/>
                    <a:pt x="4021" y="19750"/>
                    <a:pt x="4193" y="19744"/>
                  </a:cubicBezTo>
                  <a:cubicBezTo>
                    <a:pt x="2444" y="16839"/>
                    <a:pt x="2372" y="13319"/>
                    <a:pt x="2173" y="10001"/>
                  </a:cubicBezTo>
                  <a:cubicBezTo>
                    <a:pt x="2064" y="8203"/>
                    <a:pt x="1908" y="6382"/>
                    <a:pt x="1401" y="4647"/>
                  </a:cubicBezTo>
                  <a:cubicBezTo>
                    <a:pt x="1123" y="3699"/>
                    <a:pt x="670" y="2792"/>
                    <a:pt x="541" y="1809"/>
                  </a:cubicBezTo>
                  <a:cubicBezTo>
                    <a:pt x="484" y="1375"/>
                    <a:pt x="491" y="948"/>
                    <a:pt x="553" y="531"/>
                  </a:cubicBezTo>
                  <a:cubicBezTo>
                    <a:pt x="581" y="358"/>
                    <a:pt x="616" y="189"/>
                    <a:pt x="660" y="20"/>
                  </a:cubicBezTo>
                  <a:cubicBezTo>
                    <a:pt x="507" y="17"/>
                    <a:pt x="358" y="10"/>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4275883" y="4079519"/>
              <a:ext cx="365931" cy="1411655"/>
            </a:xfrm>
            <a:custGeom>
              <a:avLst/>
              <a:gdLst/>
              <a:ahLst/>
              <a:cxnLst/>
              <a:rect l="l" t="t" r="r" b="b"/>
              <a:pathLst>
                <a:path w="5081" h="19601" extrusionOk="0">
                  <a:moveTo>
                    <a:pt x="1216" y="0"/>
                  </a:moveTo>
                  <a:lnTo>
                    <a:pt x="1216" y="0"/>
                  </a:lnTo>
                  <a:cubicBezTo>
                    <a:pt x="1057" y="3"/>
                    <a:pt x="895" y="10"/>
                    <a:pt x="736" y="10"/>
                  </a:cubicBezTo>
                  <a:cubicBezTo>
                    <a:pt x="686" y="175"/>
                    <a:pt x="643" y="338"/>
                    <a:pt x="606" y="503"/>
                  </a:cubicBezTo>
                  <a:cubicBezTo>
                    <a:pt x="1" y="3378"/>
                    <a:pt x="1733" y="6391"/>
                    <a:pt x="2335" y="9192"/>
                  </a:cubicBezTo>
                  <a:cubicBezTo>
                    <a:pt x="3080" y="12672"/>
                    <a:pt x="2544" y="16521"/>
                    <a:pt x="4551" y="19600"/>
                  </a:cubicBezTo>
                  <a:cubicBezTo>
                    <a:pt x="4730" y="19594"/>
                    <a:pt x="4905" y="19587"/>
                    <a:pt x="5080" y="19577"/>
                  </a:cubicBezTo>
                  <a:cubicBezTo>
                    <a:pt x="2968" y="16626"/>
                    <a:pt x="3487" y="12756"/>
                    <a:pt x="2832" y="9354"/>
                  </a:cubicBezTo>
                  <a:cubicBezTo>
                    <a:pt x="2286" y="6527"/>
                    <a:pt x="381" y="3407"/>
                    <a:pt x="1074" y="497"/>
                  </a:cubicBezTo>
                  <a:cubicBezTo>
                    <a:pt x="1113" y="331"/>
                    <a:pt x="1160" y="165"/>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4484810" y="4068932"/>
              <a:ext cx="394811" cy="1410790"/>
            </a:xfrm>
            <a:custGeom>
              <a:avLst/>
              <a:gdLst/>
              <a:ahLst/>
              <a:cxnLst/>
              <a:rect l="l" t="t" r="r" b="b"/>
              <a:pathLst>
                <a:path w="5482" h="19589" extrusionOk="0">
                  <a:moveTo>
                    <a:pt x="1206" y="1"/>
                  </a:moveTo>
                  <a:lnTo>
                    <a:pt x="1206" y="1"/>
                  </a:lnTo>
                  <a:cubicBezTo>
                    <a:pt x="1043" y="14"/>
                    <a:pt x="884" y="24"/>
                    <a:pt x="722" y="34"/>
                  </a:cubicBezTo>
                  <a:cubicBezTo>
                    <a:pt x="676" y="199"/>
                    <a:pt x="636" y="366"/>
                    <a:pt x="603" y="531"/>
                  </a:cubicBezTo>
                  <a:cubicBezTo>
                    <a:pt x="1" y="3647"/>
                    <a:pt x="1988" y="6892"/>
                    <a:pt x="2437" y="9946"/>
                  </a:cubicBezTo>
                  <a:cubicBezTo>
                    <a:pt x="2925" y="13217"/>
                    <a:pt x="2775" y="16896"/>
                    <a:pt x="4911" y="19588"/>
                  </a:cubicBezTo>
                  <a:cubicBezTo>
                    <a:pt x="5104" y="19579"/>
                    <a:pt x="5292" y="19568"/>
                    <a:pt x="5481" y="19555"/>
                  </a:cubicBezTo>
                  <a:cubicBezTo>
                    <a:pt x="3229" y="16989"/>
                    <a:pt x="3355" y="13313"/>
                    <a:pt x="2918" y="10101"/>
                  </a:cubicBezTo>
                  <a:cubicBezTo>
                    <a:pt x="2666" y="8266"/>
                    <a:pt x="2037" y="6585"/>
                    <a:pt x="1497" y="4823"/>
                  </a:cubicBezTo>
                  <a:cubicBezTo>
                    <a:pt x="1070" y="3425"/>
                    <a:pt x="779" y="1922"/>
                    <a:pt x="1077" y="497"/>
                  </a:cubicBezTo>
                  <a:cubicBezTo>
                    <a:pt x="1113" y="329"/>
                    <a:pt x="1156" y="163"/>
                    <a:pt x="1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4749553" y="4046030"/>
              <a:ext cx="301258" cy="1423682"/>
            </a:xfrm>
            <a:custGeom>
              <a:avLst/>
              <a:gdLst/>
              <a:ahLst/>
              <a:cxnLst/>
              <a:rect l="l" t="t" r="r" b="b"/>
              <a:pathLst>
                <a:path w="4183" h="19768" extrusionOk="0">
                  <a:moveTo>
                    <a:pt x="1100" y="1"/>
                  </a:moveTo>
                  <a:cubicBezTo>
                    <a:pt x="937" y="18"/>
                    <a:pt x="778" y="34"/>
                    <a:pt x="616" y="48"/>
                  </a:cubicBezTo>
                  <a:cubicBezTo>
                    <a:pt x="580" y="207"/>
                    <a:pt x="546" y="366"/>
                    <a:pt x="520" y="525"/>
                  </a:cubicBezTo>
                  <a:cubicBezTo>
                    <a:pt x="0" y="3677"/>
                    <a:pt x="1653" y="6810"/>
                    <a:pt x="2394" y="9853"/>
                  </a:cubicBezTo>
                  <a:cubicBezTo>
                    <a:pt x="3183" y="13105"/>
                    <a:pt x="2858" y="16542"/>
                    <a:pt x="3719" y="19767"/>
                  </a:cubicBezTo>
                  <a:cubicBezTo>
                    <a:pt x="3878" y="19758"/>
                    <a:pt x="4034" y="19747"/>
                    <a:pt x="4182" y="19738"/>
                  </a:cubicBezTo>
                  <a:cubicBezTo>
                    <a:pt x="3342" y="16668"/>
                    <a:pt x="3597" y="13396"/>
                    <a:pt x="2954" y="10273"/>
                  </a:cubicBezTo>
                  <a:cubicBezTo>
                    <a:pt x="2288" y="7061"/>
                    <a:pt x="381" y="3779"/>
                    <a:pt x="994" y="471"/>
                  </a:cubicBezTo>
                  <a:cubicBezTo>
                    <a:pt x="1023" y="316"/>
                    <a:pt x="1057" y="157"/>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4953223" y="4028890"/>
              <a:ext cx="223477" cy="1432972"/>
            </a:xfrm>
            <a:custGeom>
              <a:avLst/>
              <a:gdLst/>
              <a:ahLst/>
              <a:cxnLst/>
              <a:rect l="l" t="t" r="r" b="b"/>
              <a:pathLst>
                <a:path w="3103" h="19897" extrusionOk="0">
                  <a:moveTo>
                    <a:pt x="463" y="0"/>
                  </a:moveTo>
                  <a:cubicBezTo>
                    <a:pt x="308" y="20"/>
                    <a:pt x="153" y="37"/>
                    <a:pt x="0" y="54"/>
                  </a:cubicBezTo>
                  <a:cubicBezTo>
                    <a:pt x="50" y="186"/>
                    <a:pt x="96" y="315"/>
                    <a:pt x="146" y="448"/>
                  </a:cubicBezTo>
                  <a:cubicBezTo>
                    <a:pt x="662" y="1895"/>
                    <a:pt x="1060" y="3378"/>
                    <a:pt x="1318" y="4895"/>
                  </a:cubicBezTo>
                  <a:cubicBezTo>
                    <a:pt x="1643" y="6803"/>
                    <a:pt x="1666" y="8693"/>
                    <a:pt x="1672" y="10621"/>
                  </a:cubicBezTo>
                  <a:cubicBezTo>
                    <a:pt x="1675" y="13740"/>
                    <a:pt x="2543" y="16793"/>
                    <a:pt x="2646" y="19896"/>
                  </a:cubicBezTo>
                  <a:cubicBezTo>
                    <a:pt x="2802" y="19886"/>
                    <a:pt x="2957" y="19876"/>
                    <a:pt x="3103" y="19869"/>
                  </a:cubicBezTo>
                  <a:cubicBezTo>
                    <a:pt x="3000" y="16681"/>
                    <a:pt x="2113" y="13538"/>
                    <a:pt x="2126" y="10332"/>
                  </a:cubicBezTo>
                  <a:cubicBezTo>
                    <a:pt x="2136" y="6902"/>
                    <a:pt x="1732" y="3610"/>
                    <a:pt x="603" y="385"/>
                  </a:cubicBezTo>
                  <a:cubicBezTo>
                    <a:pt x="556" y="256"/>
                    <a:pt x="510" y="130"/>
                    <a:pt x="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059321" y="4268858"/>
              <a:ext cx="16564" cy="53222"/>
            </a:xfrm>
            <a:custGeom>
              <a:avLst/>
              <a:gdLst/>
              <a:ahLst/>
              <a:cxnLst/>
              <a:rect l="l" t="t" r="r" b="b"/>
              <a:pathLst>
                <a:path w="230" h="739" extrusionOk="0">
                  <a:moveTo>
                    <a:pt x="115" y="1"/>
                  </a:moveTo>
                  <a:cubicBezTo>
                    <a:pt x="58" y="1"/>
                    <a:pt x="0" y="38"/>
                    <a:pt x="0" y="113"/>
                  </a:cubicBezTo>
                  <a:lnTo>
                    <a:pt x="0" y="630"/>
                  </a:lnTo>
                  <a:cubicBezTo>
                    <a:pt x="0" y="702"/>
                    <a:pt x="58" y="739"/>
                    <a:pt x="115" y="739"/>
                  </a:cubicBezTo>
                  <a:cubicBezTo>
                    <a:pt x="172" y="739"/>
                    <a:pt x="229" y="702"/>
                    <a:pt x="229" y="630"/>
                  </a:cubicBezTo>
                  <a:lnTo>
                    <a:pt x="229" y="113"/>
                  </a:lnTo>
                  <a:cubicBezTo>
                    <a:pt x="229" y="38"/>
                    <a:pt x="172" y="1"/>
                    <a:pt x="115"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4098499" y="4310557"/>
              <a:ext cx="25927" cy="84191"/>
            </a:xfrm>
            <a:custGeom>
              <a:avLst/>
              <a:gdLst/>
              <a:ahLst/>
              <a:cxnLst/>
              <a:rect l="l" t="t" r="r" b="b"/>
              <a:pathLst>
                <a:path w="360" h="1169" extrusionOk="0">
                  <a:moveTo>
                    <a:pt x="111" y="0"/>
                  </a:moveTo>
                  <a:cubicBezTo>
                    <a:pt x="55" y="0"/>
                    <a:pt x="0" y="37"/>
                    <a:pt x="3" y="110"/>
                  </a:cubicBezTo>
                  <a:cubicBezTo>
                    <a:pt x="20" y="441"/>
                    <a:pt x="63" y="766"/>
                    <a:pt x="126" y="1087"/>
                  </a:cubicBezTo>
                  <a:cubicBezTo>
                    <a:pt x="136" y="1144"/>
                    <a:pt x="177" y="1168"/>
                    <a:pt x="221" y="1168"/>
                  </a:cubicBezTo>
                  <a:cubicBezTo>
                    <a:pt x="287" y="1168"/>
                    <a:pt x="360" y="1113"/>
                    <a:pt x="344" y="1027"/>
                  </a:cubicBezTo>
                  <a:cubicBezTo>
                    <a:pt x="285" y="722"/>
                    <a:pt x="248" y="418"/>
                    <a:pt x="231" y="110"/>
                  </a:cubicBezTo>
                  <a:cubicBezTo>
                    <a:pt x="227" y="37"/>
                    <a:pt x="168" y="0"/>
                    <a:pt x="111"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4349486" y="4924952"/>
              <a:ext cx="22974" cy="61721"/>
            </a:xfrm>
            <a:custGeom>
              <a:avLst/>
              <a:gdLst/>
              <a:ahLst/>
              <a:cxnLst/>
              <a:rect l="l" t="t" r="r" b="b"/>
              <a:pathLst>
                <a:path w="319" h="857" extrusionOk="0">
                  <a:moveTo>
                    <a:pt x="110" y="0"/>
                  </a:moveTo>
                  <a:cubicBezTo>
                    <a:pt x="53" y="0"/>
                    <a:pt x="0" y="37"/>
                    <a:pt x="9" y="109"/>
                  </a:cubicBezTo>
                  <a:cubicBezTo>
                    <a:pt x="35" y="321"/>
                    <a:pt x="58" y="533"/>
                    <a:pt x="81" y="748"/>
                  </a:cubicBezTo>
                  <a:cubicBezTo>
                    <a:pt x="90" y="820"/>
                    <a:pt x="152" y="856"/>
                    <a:pt x="209" y="856"/>
                  </a:cubicBezTo>
                  <a:cubicBezTo>
                    <a:pt x="266" y="856"/>
                    <a:pt x="318" y="821"/>
                    <a:pt x="310" y="748"/>
                  </a:cubicBezTo>
                  <a:cubicBezTo>
                    <a:pt x="287" y="533"/>
                    <a:pt x="260" y="321"/>
                    <a:pt x="237" y="109"/>
                  </a:cubicBezTo>
                  <a:cubicBezTo>
                    <a:pt x="229" y="37"/>
                    <a:pt x="167" y="0"/>
                    <a:pt x="110"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4387656" y="4874035"/>
              <a:ext cx="19733" cy="55599"/>
            </a:xfrm>
            <a:custGeom>
              <a:avLst/>
              <a:gdLst/>
              <a:ahLst/>
              <a:cxnLst/>
              <a:rect l="l" t="t" r="r" b="b"/>
              <a:pathLst>
                <a:path w="274" h="772" extrusionOk="0">
                  <a:moveTo>
                    <a:pt x="141" y="1"/>
                  </a:moveTo>
                  <a:cubicBezTo>
                    <a:pt x="75" y="1"/>
                    <a:pt x="1" y="57"/>
                    <a:pt x="15" y="144"/>
                  </a:cubicBezTo>
                  <a:cubicBezTo>
                    <a:pt x="41" y="316"/>
                    <a:pt x="45" y="488"/>
                    <a:pt x="31" y="664"/>
                  </a:cubicBezTo>
                  <a:cubicBezTo>
                    <a:pt x="25" y="736"/>
                    <a:pt x="78" y="772"/>
                    <a:pt x="135" y="772"/>
                  </a:cubicBezTo>
                  <a:cubicBezTo>
                    <a:pt x="192" y="772"/>
                    <a:pt x="253" y="735"/>
                    <a:pt x="260" y="664"/>
                  </a:cubicBezTo>
                  <a:cubicBezTo>
                    <a:pt x="274" y="468"/>
                    <a:pt x="263" y="277"/>
                    <a:pt x="234" y="84"/>
                  </a:cubicBezTo>
                  <a:cubicBezTo>
                    <a:pt x="226" y="26"/>
                    <a:pt x="185" y="1"/>
                    <a:pt x="141"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4409838" y="4933594"/>
              <a:ext cx="19229" cy="57400"/>
            </a:xfrm>
            <a:custGeom>
              <a:avLst/>
              <a:gdLst/>
              <a:ahLst/>
              <a:cxnLst/>
              <a:rect l="l" t="t" r="r" b="b"/>
              <a:pathLst>
                <a:path w="267" h="797" extrusionOk="0">
                  <a:moveTo>
                    <a:pt x="155" y="0"/>
                  </a:moveTo>
                  <a:cubicBezTo>
                    <a:pt x="99" y="0"/>
                    <a:pt x="40" y="37"/>
                    <a:pt x="35" y="112"/>
                  </a:cubicBezTo>
                  <a:cubicBezTo>
                    <a:pt x="25" y="304"/>
                    <a:pt x="15" y="495"/>
                    <a:pt x="5" y="688"/>
                  </a:cubicBezTo>
                  <a:cubicBezTo>
                    <a:pt x="0" y="761"/>
                    <a:pt x="55" y="797"/>
                    <a:pt x="111" y="797"/>
                  </a:cubicBezTo>
                  <a:cubicBezTo>
                    <a:pt x="168" y="797"/>
                    <a:pt x="227" y="761"/>
                    <a:pt x="230" y="688"/>
                  </a:cubicBezTo>
                  <a:cubicBezTo>
                    <a:pt x="244" y="495"/>
                    <a:pt x="253" y="304"/>
                    <a:pt x="264" y="112"/>
                  </a:cubicBezTo>
                  <a:cubicBezTo>
                    <a:pt x="267" y="37"/>
                    <a:pt x="212" y="0"/>
                    <a:pt x="155"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4447216" y="4422546"/>
              <a:ext cx="19157" cy="48829"/>
            </a:xfrm>
            <a:custGeom>
              <a:avLst/>
              <a:gdLst/>
              <a:ahLst/>
              <a:cxnLst/>
              <a:rect l="l" t="t" r="r" b="b"/>
              <a:pathLst>
                <a:path w="266" h="678" extrusionOk="0">
                  <a:moveTo>
                    <a:pt x="155" y="1"/>
                  </a:moveTo>
                  <a:cubicBezTo>
                    <a:pt x="98" y="1"/>
                    <a:pt x="37" y="38"/>
                    <a:pt x="32" y="111"/>
                  </a:cubicBezTo>
                  <a:cubicBezTo>
                    <a:pt x="23" y="264"/>
                    <a:pt x="16" y="416"/>
                    <a:pt x="6" y="568"/>
                  </a:cubicBezTo>
                  <a:cubicBezTo>
                    <a:pt x="1" y="641"/>
                    <a:pt x="55" y="677"/>
                    <a:pt x="111" y="677"/>
                  </a:cubicBezTo>
                  <a:cubicBezTo>
                    <a:pt x="167" y="677"/>
                    <a:pt x="226" y="641"/>
                    <a:pt x="231" y="568"/>
                  </a:cubicBezTo>
                  <a:cubicBezTo>
                    <a:pt x="241" y="416"/>
                    <a:pt x="251" y="264"/>
                    <a:pt x="261" y="111"/>
                  </a:cubicBezTo>
                  <a:cubicBezTo>
                    <a:pt x="266" y="37"/>
                    <a:pt x="212" y="1"/>
                    <a:pt x="155"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4469758" y="4435582"/>
              <a:ext cx="20598" cy="46669"/>
            </a:xfrm>
            <a:custGeom>
              <a:avLst/>
              <a:gdLst/>
              <a:ahLst/>
              <a:cxnLst/>
              <a:rect l="l" t="t" r="r" b="b"/>
              <a:pathLst>
                <a:path w="286" h="648" extrusionOk="0">
                  <a:moveTo>
                    <a:pt x="139" y="1"/>
                  </a:moveTo>
                  <a:cubicBezTo>
                    <a:pt x="72" y="1"/>
                    <a:pt x="1" y="57"/>
                    <a:pt x="21" y="142"/>
                  </a:cubicBezTo>
                  <a:cubicBezTo>
                    <a:pt x="48" y="274"/>
                    <a:pt x="57" y="404"/>
                    <a:pt x="51" y="536"/>
                  </a:cubicBezTo>
                  <a:cubicBezTo>
                    <a:pt x="47" y="611"/>
                    <a:pt x="102" y="648"/>
                    <a:pt x="158" y="648"/>
                  </a:cubicBezTo>
                  <a:cubicBezTo>
                    <a:pt x="215" y="648"/>
                    <a:pt x="274" y="611"/>
                    <a:pt x="279" y="536"/>
                  </a:cubicBezTo>
                  <a:cubicBezTo>
                    <a:pt x="286" y="384"/>
                    <a:pt x="272" y="231"/>
                    <a:pt x="239" y="83"/>
                  </a:cubicBezTo>
                  <a:cubicBezTo>
                    <a:pt x="226" y="26"/>
                    <a:pt x="183" y="1"/>
                    <a:pt x="139"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4876234" y="4226942"/>
              <a:ext cx="25927" cy="73460"/>
            </a:xfrm>
            <a:custGeom>
              <a:avLst/>
              <a:gdLst/>
              <a:ahLst/>
              <a:cxnLst/>
              <a:rect l="l" t="t" r="r" b="b"/>
              <a:pathLst>
                <a:path w="360" h="1020" extrusionOk="0">
                  <a:moveTo>
                    <a:pt x="142" y="1"/>
                  </a:moveTo>
                  <a:cubicBezTo>
                    <a:pt x="75" y="1"/>
                    <a:pt x="1" y="57"/>
                    <a:pt x="13" y="145"/>
                  </a:cubicBezTo>
                  <a:cubicBezTo>
                    <a:pt x="53" y="410"/>
                    <a:pt x="89" y="671"/>
                    <a:pt x="129" y="937"/>
                  </a:cubicBezTo>
                  <a:cubicBezTo>
                    <a:pt x="137" y="994"/>
                    <a:pt x="176" y="1019"/>
                    <a:pt x="220" y="1019"/>
                  </a:cubicBezTo>
                  <a:cubicBezTo>
                    <a:pt x="285" y="1019"/>
                    <a:pt x="359" y="963"/>
                    <a:pt x="347" y="877"/>
                  </a:cubicBezTo>
                  <a:cubicBezTo>
                    <a:pt x="311" y="611"/>
                    <a:pt x="271" y="347"/>
                    <a:pt x="235" y="82"/>
                  </a:cubicBezTo>
                  <a:cubicBezTo>
                    <a:pt x="225" y="26"/>
                    <a:pt x="185" y="1"/>
                    <a:pt x="142"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4911452" y="4260143"/>
              <a:ext cx="16492" cy="64169"/>
            </a:xfrm>
            <a:custGeom>
              <a:avLst/>
              <a:gdLst/>
              <a:ahLst/>
              <a:cxnLst/>
              <a:rect l="l" t="t" r="r" b="b"/>
              <a:pathLst>
                <a:path w="229" h="891" extrusionOk="0">
                  <a:moveTo>
                    <a:pt x="114" y="0"/>
                  </a:moveTo>
                  <a:cubicBezTo>
                    <a:pt x="57" y="0"/>
                    <a:pt x="1" y="37"/>
                    <a:pt x="1" y="111"/>
                  </a:cubicBezTo>
                  <a:lnTo>
                    <a:pt x="1" y="780"/>
                  </a:lnTo>
                  <a:cubicBezTo>
                    <a:pt x="1" y="853"/>
                    <a:pt x="59" y="890"/>
                    <a:pt x="116" y="890"/>
                  </a:cubicBezTo>
                  <a:cubicBezTo>
                    <a:pt x="173" y="890"/>
                    <a:pt x="229" y="854"/>
                    <a:pt x="229" y="780"/>
                  </a:cubicBezTo>
                  <a:lnTo>
                    <a:pt x="229" y="111"/>
                  </a:lnTo>
                  <a:cubicBezTo>
                    <a:pt x="229" y="38"/>
                    <a:pt x="171" y="0"/>
                    <a:pt x="114"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4933994" y="4181138"/>
              <a:ext cx="23262" cy="31545"/>
            </a:xfrm>
            <a:custGeom>
              <a:avLst/>
              <a:gdLst/>
              <a:ahLst/>
              <a:cxnLst/>
              <a:rect l="l" t="t" r="r" b="b"/>
              <a:pathLst>
                <a:path w="323" h="438" extrusionOk="0">
                  <a:moveTo>
                    <a:pt x="139" y="1"/>
                  </a:moveTo>
                  <a:cubicBezTo>
                    <a:pt x="70" y="1"/>
                    <a:pt x="0" y="57"/>
                    <a:pt x="22" y="142"/>
                  </a:cubicBezTo>
                  <a:cubicBezTo>
                    <a:pt x="42" y="214"/>
                    <a:pt x="62" y="284"/>
                    <a:pt x="82" y="357"/>
                  </a:cubicBezTo>
                  <a:cubicBezTo>
                    <a:pt x="96" y="414"/>
                    <a:pt x="139" y="438"/>
                    <a:pt x="184" y="438"/>
                  </a:cubicBezTo>
                  <a:cubicBezTo>
                    <a:pt x="252" y="438"/>
                    <a:pt x="323" y="382"/>
                    <a:pt x="301" y="298"/>
                  </a:cubicBezTo>
                  <a:cubicBezTo>
                    <a:pt x="281" y="225"/>
                    <a:pt x="261" y="151"/>
                    <a:pt x="244" y="82"/>
                  </a:cubicBezTo>
                  <a:cubicBezTo>
                    <a:pt x="228" y="26"/>
                    <a:pt x="184" y="1"/>
                    <a:pt x="139"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747392" y="4635219"/>
              <a:ext cx="28160" cy="79654"/>
            </a:xfrm>
            <a:custGeom>
              <a:avLst/>
              <a:gdLst/>
              <a:ahLst/>
              <a:cxnLst/>
              <a:rect l="l" t="t" r="r" b="b"/>
              <a:pathLst>
                <a:path w="391" h="1106" extrusionOk="0">
                  <a:moveTo>
                    <a:pt x="115" y="0"/>
                  </a:moveTo>
                  <a:cubicBezTo>
                    <a:pt x="57" y="0"/>
                    <a:pt x="0" y="38"/>
                    <a:pt x="0" y="112"/>
                  </a:cubicBezTo>
                  <a:cubicBezTo>
                    <a:pt x="3" y="423"/>
                    <a:pt x="50" y="728"/>
                    <a:pt x="146" y="1026"/>
                  </a:cubicBezTo>
                  <a:cubicBezTo>
                    <a:pt x="163" y="1082"/>
                    <a:pt x="208" y="1105"/>
                    <a:pt x="253" y="1105"/>
                  </a:cubicBezTo>
                  <a:cubicBezTo>
                    <a:pt x="322" y="1105"/>
                    <a:pt x="391" y="1051"/>
                    <a:pt x="365" y="967"/>
                  </a:cubicBezTo>
                  <a:cubicBezTo>
                    <a:pt x="275" y="689"/>
                    <a:pt x="232" y="403"/>
                    <a:pt x="229" y="112"/>
                  </a:cubicBezTo>
                  <a:cubicBezTo>
                    <a:pt x="229" y="38"/>
                    <a:pt x="172" y="0"/>
                    <a:pt x="115"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787651" y="4650631"/>
              <a:ext cx="25855" cy="72956"/>
            </a:xfrm>
            <a:custGeom>
              <a:avLst/>
              <a:gdLst/>
              <a:ahLst/>
              <a:cxnLst/>
              <a:rect l="l" t="t" r="r" b="b"/>
              <a:pathLst>
                <a:path w="359" h="1013" extrusionOk="0">
                  <a:moveTo>
                    <a:pt x="136" y="1"/>
                  </a:moveTo>
                  <a:cubicBezTo>
                    <a:pt x="80" y="1"/>
                    <a:pt x="21" y="37"/>
                    <a:pt x="17" y="110"/>
                  </a:cubicBezTo>
                  <a:cubicBezTo>
                    <a:pt x="1" y="388"/>
                    <a:pt x="34" y="663"/>
                    <a:pt x="114" y="932"/>
                  </a:cubicBezTo>
                  <a:cubicBezTo>
                    <a:pt x="129" y="988"/>
                    <a:pt x="174" y="1012"/>
                    <a:pt x="219" y="1012"/>
                  </a:cubicBezTo>
                  <a:cubicBezTo>
                    <a:pt x="287" y="1012"/>
                    <a:pt x="358" y="956"/>
                    <a:pt x="332" y="872"/>
                  </a:cubicBezTo>
                  <a:cubicBezTo>
                    <a:pt x="259" y="620"/>
                    <a:pt x="230" y="371"/>
                    <a:pt x="243" y="110"/>
                  </a:cubicBezTo>
                  <a:cubicBezTo>
                    <a:pt x="248" y="37"/>
                    <a:pt x="193" y="1"/>
                    <a:pt x="136"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797445" y="4560751"/>
              <a:ext cx="16564" cy="48685"/>
            </a:xfrm>
            <a:custGeom>
              <a:avLst/>
              <a:gdLst/>
              <a:ahLst/>
              <a:cxnLst/>
              <a:rect l="l" t="t" r="r" b="b"/>
              <a:pathLst>
                <a:path w="230" h="676" extrusionOk="0">
                  <a:moveTo>
                    <a:pt x="115" y="0"/>
                  </a:moveTo>
                  <a:cubicBezTo>
                    <a:pt x="58" y="0"/>
                    <a:pt x="1" y="36"/>
                    <a:pt x="1" y="109"/>
                  </a:cubicBezTo>
                  <a:lnTo>
                    <a:pt x="1" y="566"/>
                  </a:lnTo>
                  <a:cubicBezTo>
                    <a:pt x="1" y="639"/>
                    <a:pt x="58" y="676"/>
                    <a:pt x="115" y="676"/>
                  </a:cubicBezTo>
                  <a:cubicBezTo>
                    <a:pt x="172" y="676"/>
                    <a:pt x="229" y="639"/>
                    <a:pt x="229" y="566"/>
                  </a:cubicBezTo>
                  <a:lnTo>
                    <a:pt x="229" y="109"/>
                  </a:lnTo>
                  <a:cubicBezTo>
                    <a:pt x="229" y="36"/>
                    <a:pt x="172" y="0"/>
                    <a:pt x="115"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3732138" y="4889807"/>
              <a:ext cx="20310" cy="74972"/>
            </a:xfrm>
            <a:custGeom>
              <a:avLst/>
              <a:gdLst/>
              <a:ahLst/>
              <a:cxnLst/>
              <a:rect l="l" t="t" r="r" b="b"/>
              <a:pathLst>
                <a:path w="282" h="1041" extrusionOk="0">
                  <a:moveTo>
                    <a:pt x="109" y="1"/>
                  </a:moveTo>
                  <a:cubicBezTo>
                    <a:pt x="53" y="1"/>
                    <a:pt x="0" y="37"/>
                    <a:pt x="10" y="110"/>
                  </a:cubicBezTo>
                  <a:cubicBezTo>
                    <a:pt x="44" y="382"/>
                    <a:pt x="53" y="657"/>
                    <a:pt x="40" y="932"/>
                  </a:cubicBezTo>
                  <a:cubicBezTo>
                    <a:pt x="35" y="1005"/>
                    <a:pt x="90" y="1041"/>
                    <a:pt x="147" y="1041"/>
                  </a:cubicBezTo>
                  <a:cubicBezTo>
                    <a:pt x="203" y="1041"/>
                    <a:pt x="262" y="1005"/>
                    <a:pt x="265" y="932"/>
                  </a:cubicBezTo>
                  <a:cubicBezTo>
                    <a:pt x="282" y="657"/>
                    <a:pt x="272" y="382"/>
                    <a:pt x="236" y="110"/>
                  </a:cubicBezTo>
                  <a:cubicBezTo>
                    <a:pt x="228" y="37"/>
                    <a:pt x="166" y="1"/>
                    <a:pt x="109"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3767643" y="4847748"/>
              <a:ext cx="19877" cy="57760"/>
            </a:xfrm>
            <a:custGeom>
              <a:avLst/>
              <a:gdLst/>
              <a:ahLst/>
              <a:cxnLst/>
              <a:rect l="l" t="t" r="r" b="b"/>
              <a:pathLst>
                <a:path w="276" h="802" extrusionOk="0">
                  <a:moveTo>
                    <a:pt x="139" y="0"/>
                  </a:moveTo>
                  <a:cubicBezTo>
                    <a:pt x="74" y="0"/>
                    <a:pt x="0" y="57"/>
                    <a:pt x="14" y="145"/>
                  </a:cubicBezTo>
                  <a:cubicBezTo>
                    <a:pt x="41" y="327"/>
                    <a:pt x="47" y="509"/>
                    <a:pt x="34" y="691"/>
                  </a:cubicBezTo>
                  <a:cubicBezTo>
                    <a:pt x="29" y="765"/>
                    <a:pt x="82" y="802"/>
                    <a:pt x="139" y="802"/>
                  </a:cubicBezTo>
                  <a:cubicBezTo>
                    <a:pt x="196" y="802"/>
                    <a:pt x="256" y="764"/>
                    <a:pt x="263" y="691"/>
                  </a:cubicBezTo>
                  <a:cubicBezTo>
                    <a:pt x="275" y="489"/>
                    <a:pt x="266" y="287"/>
                    <a:pt x="232" y="82"/>
                  </a:cubicBezTo>
                  <a:cubicBezTo>
                    <a:pt x="223" y="25"/>
                    <a:pt x="183" y="0"/>
                    <a:pt x="139"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3505062" y="4576019"/>
              <a:ext cx="16564" cy="62009"/>
            </a:xfrm>
            <a:custGeom>
              <a:avLst/>
              <a:gdLst/>
              <a:ahLst/>
              <a:cxnLst/>
              <a:rect l="l" t="t" r="r" b="b"/>
              <a:pathLst>
                <a:path w="230" h="861" extrusionOk="0">
                  <a:moveTo>
                    <a:pt x="115" y="0"/>
                  </a:moveTo>
                  <a:cubicBezTo>
                    <a:pt x="58" y="0"/>
                    <a:pt x="1" y="37"/>
                    <a:pt x="1" y="109"/>
                  </a:cubicBezTo>
                  <a:lnTo>
                    <a:pt x="1" y="748"/>
                  </a:lnTo>
                  <a:cubicBezTo>
                    <a:pt x="1" y="823"/>
                    <a:pt x="58" y="860"/>
                    <a:pt x="115" y="860"/>
                  </a:cubicBezTo>
                  <a:cubicBezTo>
                    <a:pt x="173" y="860"/>
                    <a:pt x="230" y="823"/>
                    <a:pt x="230" y="748"/>
                  </a:cubicBezTo>
                  <a:lnTo>
                    <a:pt x="230" y="109"/>
                  </a:lnTo>
                  <a:cubicBezTo>
                    <a:pt x="230" y="37"/>
                    <a:pt x="173" y="0"/>
                    <a:pt x="115" y="0"/>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3546617" y="4584806"/>
              <a:ext cx="16492" cy="59704"/>
            </a:xfrm>
            <a:custGeom>
              <a:avLst/>
              <a:gdLst/>
              <a:ahLst/>
              <a:cxnLst/>
              <a:rect l="l" t="t" r="r" b="b"/>
              <a:pathLst>
                <a:path w="229" h="829" extrusionOk="0">
                  <a:moveTo>
                    <a:pt x="115" y="1"/>
                  </a:moveTo>
                  <a:cubicBezTo>
                    <a:pt x="57" y="1"/>
                    <a:pt x="0" y="37"/>
                    <a:pt x="0" y="110"/>
                  </a:cubicBezTo>
                  <a:lnTo>
                    <a:pt x="0" y="719"/>
                  </a:lnTo>
                  <a:cubicBezTo>
                    <a:pt x="0" y="792"/>
                    <a:pt x="57" y="828"/>
                    <a:pt x="115" y="828"/>
                  </a:cubicBezTo>
                  <a:cubicBezTo>
                    <a:pt x="172" y="828"/>
                    <a:pt x="229" y="792"/>
                    <a:pt x="229" y="719"/>
                  </a:cubicBezTo>
                  <a:lnTo>
                    <a:pt x="229" y="110"/>
                  </a:lnTo>
                  <a:cubicBezTo>
                    <a:pt x="229" y="37"/>
                    <a:pt x="172" y="1"/>
                    <a:pt x="115"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3557564" y="4514515"/>
              <a:ext cx="16492" cy="57688"/>
            </a:xfrm>
            <a:custGeom>
              <a:avLst/>
              <a:gdLst/>
              <a:ahLst/>
              <a:cxnLst/>
              <a:rect l="l" t="t" r="r" b="b"/>
              <a:pathLst>
                <a:path w="229" h="801" extrusionOk="0">
                  <a:moveTo>
                    <a:pt x="115" y="1"/>
                  </a:moveTo>
                  <a:cubicBezTo>
                    <a:pt x="58" y="1"/>
                    <a:pt x="1" y="38"/>
                    <a:pt x="1" y="112"/>
                  </a:cubicBezTo>
                  <a:lnTo>
                    <a:pt x="1" y="688"/>
                  </a:lnTo>
                  <a:cubicBezTo>
                    <a:pt x="1" y="763"/>
                    <a:pt x="58" y="800"/>
                    <a:pt x="115" y="800"/>
                  </a:cubicBezTo>
                  <a:cubicBezTo>
                    <a:pt x="172" y="800"/>
                    <a:pt x="229" y="763"/>
                    <a:pt x="229" y="688"/>
                  </a:cubicBezTo>
                  <a:lnTo>
                    <a:pt x="229" y="112"/>
                  </a:lnTo>
                  <a:cubicBezTo>
                    <a:pt x="229" y="38"/>
                    <a:pt x="172" y="1"/>
                    <a:pt x="115"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940129" y="5133232"/>
              <a:ext cx="37090" cy="85775"/>
            </a:xfrm>
            <a:custGeom>
              <a:avLst/>
              <a:gdLst/>
              <a:ahLst/>
              <a:cxnLst/>
              <a:rect l="l" t="t" r="r" b="b"/>
              <a:pathLst>
                <a:path w="515" h="1191" extrusionOk="0">
                  <a:moveTo>
                    <a:pt x="109" y="1"/>
                  </a:moveTo>
                  <a:cubicBezTo>
                    <a:pt x="52" y="1"/>
                    <a:pt x="0" y="37"/>
                    <a:pt x="6" y="112"/>
                  </a:cubicBezTo>
                  <a:cubicBezTo>
                    <a:pt x="43" y="459"/>
                    <a:pt x="122" y="790"/>
                    <a:pt x="258" y="1115"/>
                  </a:cubicBezTo>
                  <a:cubicBezTo>
                    <a:pt x="281" y="1167"/>
                    <a:pt x="329" y="1190"/>
                    <a:pt x="376" y="1190"/>
                  </a:cubicBezTo>
                  <a:cubicBezTo>
                    <a:pt x="447" y="1190"/>
                    <a:pt x="514" y="1137"/>
                    <a:pt x="480" y="1055"/>
                  </a:cubicBezTo>
                  <a:cubicBezTo>
                    <a:pt x="351" y="751"/>
                    <a:pt x="269" y="436"/>
                    <a:pt x="235" y="112"/>
                  </a:cubicBezTo>
                  <a:cubicBezTo>
                    <a:pt x="227" y="38"/>
                    <a:pt x="166" y="1"/>
                    <a:pt x="109"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974410" y="5119980"/>
              <a:ext cx="24847" cy="60064"/>
            </a:xfrm>
            <a:custGeom>
              <a:avLst/>
              <a:gdLst/>
              <a:ahLst/>
              <a:cxnLst/>
              <a:rect l="l" t="t" r="r" b="b"/>
              <a:pathLst>
                <a:path w="345" h="834" extrusionOk="0">
                  <a:moveTo>
                    <a:pt x="140" y="1"/>
                  </a:moveTo>
                  <a:cubicBezTo>
                    <a:pt x="74" y="1"/>
                    <a:pt x="0" y="58"/>
                    <a:pt x="14" y="143"/>
                  </a:cubicBezTo>
                  <a:cubicBezTo>
                    <a:pt x="47" y="345"/>
                    <a:pt x="80" y="547"/>
                    <a:pt x="111" y="753"/>
                  </a:cubicBezTo>
                  <a:cubicBezTo>
                    <a:pt x="120" y="809"/>
                    <a:pt x="160" y="834"/>
                    <a:pt x="203" y="834"/>
                  </a:cubicBezTo>
                  <a:cubicBezTo>
                    <a:pt x="270" y="834"/>
                    <a:pt x="344" y="777"/>
                    <a:pt x="332" y="689"/>
                  </a:cubicBezTo>
                  <a:cubicBezTo>
                    <a:pt x="299" y="487"/>
                    <a:pt x="265" y="285"/>
                    <a:pt x="233" y="84"/>
                  </a:cubicBezTo>
                  <a:cubicBezTo>
                    <a:pt x="224" y="26"/>
                    <a:pt x="184" y="1"/>
                    <a:pt x="140" y="1"/>
                  </a:cubicBezTo>
                  <a:close/>
                </a:path>
              </a:pathLst>
            </a:custGeom>
            <a:solidFill>
              <a:srgbClr val="98D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5029491" y="3863462"/>
              <a:ext cx="1007193" cy="2728099"/>
            </a:xfrm>
            <a:custGeom>
              <a:avLst/>
              <a:gdLst/>
              <a:ahLst/>
              <a:cxnLst/>
              <a:rect l="l" t="t" r="r" b="b"/>
              <a:pathLst>
                <a:path w="13985" h="37880" extrusionOk="0">
                  <a:moveTo>
                    <a:pt x="7192" y="0"/>
                  </a:moveTo>
                  <a:cubicBezTo>
                    <a:pt x="4298" y="0"/>
                    <a:pt x="1152" y="1415"/>
                    <a:pt x="196" y="1914"/>
                  </a:cubicBezTo>
                  <a:cubicBezTo>
                    <a:pt x="1" y="2016"/>
                    <a:pt x="104" y="2255"/>
                    <a:pt x="104" y="2255"/>
                  </a:cubicBezTo>
                  <a:cubicBezTo>
                    <a:pt x="616" y="2390"/>
                    <a:pt x="1047" y="2609"/>
                    <a:pt x="1408" y="2907"/>
                  </a:cubicBezTo>
                  <a:cubicBezTo>
                    <a:pt x="1478" y="2960"/>
                    <a:pt x="1547" y="3020"/>
                    <a:pt x="1614" y="3086"/>
                  </a:cubicBezTo>
                  <a:cubicBezTo>
                    <a:pt x="1789" y="3258"/>
                    <a:pt x="1948" y="3450"/>
                    <a:pt x="2084" y="3662"/>
                  </a:cubicBezTo>
                  <a:cubicBezTo>
                    <a:pt x="2126" y="3728"/>
                    <a:pt x="2170" y="3795"/>
                    <a:pt x="2210" y="3867"/>
                  </a:cubicBezTo>
                  <a:cubicBezTo>
                    <a:pt x="2355" y="4122"/>
                    <a:pt x="2478" y="4400"/>
                    <a:pt x="2580" y="4705"/>
                  </a:cubicBezTo>
                  <a:cubicBezTo>
                    <a:pt x="2607" y="4778"/>
                    <a:pt x="2630" y="4851"/>
                    <a:pt x="2650" y="4923"/>
                  </a:cubicBezTo>
                  <a:cubicBezTo>
                    <a:pt x="2739" y="5225"/>
                    <a:pt x="2812" y="5546"/>
                    <a:pt x="2866" y="5887"/>
                  </a:cubicBezTo>
                  <a:cubicBezTo>
                    <a:pt x="2875" y="5960"/>
                    <a:pt x="2889" y="6036"/>
                    <a:pt x="2898" y="6112"/>
                  </a:cubicBezTo>
                  <a:cubicBezTo>
                    <a:pt x="2955" y="6526"/>
                    <a:pt x="2985" y="6963"/>
                    <a:pt x="3001" y="7424"/>
                  </a:cubicBezTo>
                  <a:cubicBezTo>
                    <a:pt x="3001" y="7500"/>
                    <a:pt x="3005" y="7576"/>
                    <a:pt x="3005" y="7656"/>
                  </a:cubicBezTo>
                  <a:cubicBezTo>
                    <a:pt x="3011" y="8073"/>
                    <a:pt x="3001" y="8510"/>
                    <a:pt x="2981" y="8964"/>
                  </a:cubicBezTo>
                  <a:cubicBezTo>
                    <a:pt x="2978" y="9040"/>
                    <a:pt x="2974" y="9116"/>
                    <a:pt x="2968" y="9195"/>
                  </a:cubicBezTo>
                  <a:cubicBezTo>
                    <a:pt x="2948" y="9553"/>
                    <a:pt x="2921" y="9921"/>
                    <a:pt x="2889" y="10298"/>
                  </a:cubicBezTo>
                  <a:cubicBezTo>
                    <a:pt x="2878" y="10375"/>
                    <a:pt x="2872" y="10454"/>
                    <a:pt x="2866" y="10533"/>
                  </a:cubicBezTo>
                  <a:cubicBezTo>
                    <a:pt x="2812" y="11070"/>
                    <a:pt x="2750" y="11619"/>
                    <a:pt x="2676" y="12186"/>
                  </a:cubicBezTo>
                  <a:cubicBezTo>
                    <a:pt x="2667" y="12265"/>
                    <a:pt x="2653" y="12345"/>
                    <a:pt x="2643" y="12424"/>
                  </a:cubicBezTo>
                  <a:cubicBezTo>
                    <a:pt x="2560" y="13066"/>
                    <a:pt x="2464" y="13719"/>
                    <a:pt x="2362" y="14388"/>
                  </a:cubicBezTo>
                  <a:cubicBezTo>
                    <a:pt x="2349" y="14468"/>
                    <a:pt x="2339" y="14547"/>
                    <a:pt x="2325" y="14630"/>
                  </a:cubicBezTo>
                  <a:lnTo>
                    <a:pt x="2325" y="14633"/>
                  </a:lnTo>
                  <a:cubicBezTo>
                    <a:pt x="2223" y="15299"/>
                    <a:pt x="2114" y="15970"/>
                    <a:pt x="2007" y="16653"/>
                  </a:cubicBezTo>
                  <a:cubicBezTo>
                    <a:pt x="1995" y="16733"/>
                    <a:pt x="1981" y="16812"/>
                    <a:pt x="1968" y="16892"/>
                  </a:cubicBezTo>
                  <a:cubicBezTo>
                    <a:pt x="1882" y="17451"/>
                    <a:pt x="1793" y="18014"/>
                    <a:pt x="1706" y="18580"/>
                  </a:cubicBezTo>
                  <a:cubicBezTo>
                    <a:pt x="1693" y="18660"/>
                    <a:pt x="1680" y="18739"/>
                    <a:pt x="1670" y="18822"/>
                  </a:cubicBezTo>
                  <a:cubicBezTo>
                    <a:pt x="1607" y="19233"/>
                    <a:pt x="1547" y="19643"/>
                    <a:pt x="1491" y="20054"/>
                  </a:cubicBezTo>
                  <a:cubicBezTo>
                    <a:pt x="1438" y="20421"/>
                    <a:pt x="1402" y="20795"/>
                    <a:pt x="1379" y="21170"/>
                  </a:cubicBezTo>
                  <a:cubicBezTo>
                    <a:pt x="1371" y="21246"/>
                    <a:pt x="1368" y="21325"/>
                    <a:pt x="1365" y="21408"/>
                  </a:cubicBezTo>
                  <a:cubicBezTo>
                    <a:pt x="1339" y="21978"/>
                    <a:pt x="1342" y="22551"/>
                    <a:pt x="1375" y="23123"/>
                  </a:cubicBezTo>
                  <a:cubicBezTo>
                    <a:pt x="1379" y="23200"/>
                    <a:pt x="1382" y="23279"/>
                    <a:pt x="1388" y="23358"/>
                  </a:cubicBezTo>
                  <a:cubicBezTo>
                    <a:pt x="1438" y="24121"/>
                    <a:pt x="1534" y="24885"/>
                    <a:pt x="1666" y="25640"/>
                  </a:cubicBezTo>
                  <a:cubicBezTo>
                    <a:pt x="1677" y="25717"/>
                    <a:pt x="1693" y="25790"/>
                    <a:pt x="1706" y="25865"/>
                  </a:cubicBezTo>
                  <a:cubicBezTo>
                    <a:pt x="1819" y="26485"/>
                    <a:pt x="1958" y="27097"/>
                    <a:pt x="2114" y="27700"/>
                  </a:cubicBezTo>
                  <a:cubicBezTo>
                    <a:pt x="2130" y="27773"/>
                    <a:pt x="2150" y="27846"/>
                    <a:pt x="2170" y="27922"/>
                  </a:cubicBezTo>
                  <a:cubicBezTo>
                    <a:pt x="2305" y="28435"/>
                    <a:pt x="2455" y="28938"/>
                    <a:pt x="2610" y="29432"/>
                  </a:cubicBezTo>
                  <a:cubicBezTo>
                    <a:pt x="2637" y="29505"/>
                    <a:pt x="2657" y="29577"/>
                    <a:pt x="2680" y="29651"/>
                  </a:cubicBezTo>
                  <a:cubicBezTo>
                    <a:pt x="2998" y="30618"/>
                    <a:pt x="3346" y="31538"/>
                    <a:pt x="3700" y="32392"/>
                  </a:cubicBezTo>
                  <a:cubicBezTo>
                    <a:pt x="3726" y="32462"/>
                    <a:pt x="3760" y="32532"/>
                    <a:pt x="3786" y="32605"/>
                  </a:cubicBezTo>
                  <a:cubicBezTo>
                    <a:pt x="3974" y="33051"/>
                    <a:pt x="4163" y="33479"/>
                    <a:pt x="4352" y="33883"/>
                  </a:cubicBezTo>
                  <a:cubicBezTo>
                    <a:pt x="4382" y="33952"/>
                    <a:pt x="4415" y="34022"/>
                    <a:pt x="4448" y="34091"/>
                  </a:cubicBezTo>
                  <a:cubicBezTo>
                    <a:pt x="4760" y="34763"/>
                    <a:pt x="5061" y="35362"/>
                    <a:pt x="5333" y="35879"/>
                  </a:cubicBezTo>
                  <a:cubicBezTo>
                    <a:pt x="5369" y="35949"/>
                    <a:pt x="5405" y="36018"/>
                    <a:pt x="5441" y="36088"/>
                  </a:cubicBezTo>
                  <a:cubicBezTo>
                    <a:pt x="6041" y="37214"/>
                    <a:pt x="6462" y="37879"/>
                    <a:pt x="6462" y="37879"/>
                  </a:cubicBezTo>
                  <a:lnTo>
                    <a:pt x="6968" y="37760"/>
                  </a:lnTo>
                  <a:lnTo>
                    <a:pt x="13985" y="36131"/>
                  </a:lnTo>
                  <a:cubicBezTo>
                    <a:pt x="13985" y="36131"/>
                    <a:pt x="13661" y="35489"/>
                    <a:pt x="13174" y="34349"/>
                  </a:cubicBezTo>
                  <a:cubicBezTo>
                    <a:pt x="13144" y="34280"/>
                    <a:pt x="13114" y="34210"/>
                    <a:pt x="13085" y="34138"/>
                  </a:cubicBezTo>
                  <a:cubicBezTo>
                    <a:pt x="12816" y="33502"/>
                    <a:pt x="12502" y="32724"/>
                    <a:pt x="12171" y="31833"/>
                  </a:cubicBezTo>
                  <a:cubicBezTo>
                    <a:pt x="12148" y="31760"/>
                    <a:pt x="12121" y="31687"/>
                    <a:pt x="12094" y="31618"/>
                  </a:cubicBezTo>
                  <a:cubicBezTo>
                    <a:pt x="11926" y="31154"/>
                    <a:pt x="11750" y="30664"/>
                    <a:pt x="11575" y="30147"/>
                  </a:cubicBezTo>
                  <a:cubicBezTo>
                    <a:pt x="11551" y="30074"/>
                    <a:pt x="11528" y="30005"/>
                    <a:pt x="11501" y="29932"/>
                  </a:cubicBezTo>
                  <a:cubicBezTo>
                    <a:pt x="11237" y="29134"/>
                    <a:pt x="10968" y="28273"/>
                    <a:pt x="10710" y="27366"/>
                  </a:cubicBezTo>
                  <a:cubicBezTo>
                    <a:pt x="10690" y="27293"/>
                    <a:pt x="10670" y="27220"/>
                    <a:pt x="10647" y="27147"/>
                  </a:cubicBezTo>
                  <a:cubicBezTo>
                    <a:pt x="10511" y="26654"/>
                    <a:pt x="10376" y="26150"/>
                    <a:pt x="10246" y="25631"/>
                  </a:cubicBezTo>
                  <a:cubicBezTo>
                    <a:pt x="10227" y="25558"/>
                    <a:pt x="10210" y="25484"/>
                    <a:pt x="10190" y="25408"/>
                  </a:cubicBezTo>
                  <a:cubicBezTo>
                    <a:pt x="10022" y="24729"/>
                    <a:pt x="9863" y="24028"/>
                    <a:pt x="9713" y="23309"/>
                  </a:cubicBezTo>
                  <a:cubicBezTo>
                    <a:pt x="9697" y="23233"/>
                    <a:pt x="9684" y="23160"/>
                    <a:pt x="9667" y="23083"/>
                  </a:cubicBezTo>
                  <a:cubicBezTo>
                    <a:pt x="9664" y="23060"/>
                    <a:pt x="9657" y="23037"/>
                    <a:pt x="9654" y="23014"/>
                  </a:cubicBezTo>
                  <a:cubicBezTo>
                    <a:pt x="9531" y="22395"/>
                    <a:pt x="9458" y="21752"/>
                    <a:pt x="9429" y="21087"/>
                  </a:cubicBezTo>
                  <a:cubicBezTo>
                    <a:pt x="9422" y="21008"/>
                    <a:pt x="9418" y="20931"/>
                    <a:pt x="9418" y="20852"/>
                  </a:cubicBezTo>
                  <a:cubicBezTo>
                    <a:pt x="9402" y="20415"/>
                    <a:pt x="9409" y="19971"/>
                    <a:pt x="9426" y="19514"/>
                  </a:cubicBezTo>
                  <a:cubicBezTo>
                    <a:pt x="9429" y="19438"/>
                    <a:pt x="9432" y="19362"/>
                    <a:pt x="9435" y="19282"/>
                  </a:cubicBezTo>
                  <a:cubicBezTo>
                    <a:pt x="9468" y="18643"/>
                    <a:pt x="9528" y="17991"/>
                    <a:pt x="9611" y="17332"/>
                  </a:cubicBezTo>
                  <a:cubicBezTo>
                    <a:pt x="9617" y="17256"/>
                    <a:pt x="9627" y="17179"/>
                    <a:pt x="9637" y="17100"/>
                  </a:cubicBezTo>
                  <a:cubicBezTo>
                    <a:pt x="9713" y="16534"/>
                    <a:pt x="9800" y="15964"/>
                    <a:pt x="9899" y="15391"/>
                  </a:cubicBezTo>
                  <a:lnTo>
                    <a:pt x="9899" y="15388"/>
                  </a:lnTo>
                  <a:cubicBezTo>
                    <a:pt x="9912" y="15308"/>
                    <a:pt x="9925" y="15229"/>
                    <a:pt x="9939" y="15153"/>
                  </a:cubicBezTo>
                  <a:cubicBezTo>
                    <a:pt x="10064" y="14434"/>
                    <a:pt x="10207" y="13716"/>
                    <a:pt x="10352" y="13004"/>
                  </a:cubicBezTo>
                  <a:cubicBezTo>
                    <a:pt x="10369" y="12924"/>
                    <a:pt x="10386" y="12848"/>
                    <a:pt x="10402" y="12768"/>
                  </a:cubicBezTo>
                  <a:cubicBezTo>
                    <a:pt x="10538" y="12103"/>
                    <a:pt x="10680" y="11444"/>
                    <a:pt x="10820" y="10798"/>
                  </a:cubicBezTo>
                  <a:cubicBezTo>
                    <a:pt x="10836" y="10715"/>
                    <a:pt x="10853" y="10636"/>
                    <a:pt x="10869" y="10560"/>
                  </a:cubicBezTo>
                  <a:cubicBezTo>
                    <a:pt x="10982" y="10026"/>
                    <a:pt x="11091" y="9500"/>
                    <a:pt x="11194" y="8990"/>
                  </a:cubicBezTo>
                  <a:cubicBezTo>
                    <a:pt x="11211" y="8907"/>
                    <a:pt x="11226" y="8828"/>
                    <a:pt x="11243" y="8748"/>
                  </a:cubicBezTo>
                  <a:cubicBezTo>
                    <a:pt x="11319" y="8354"/>
                    <a:pt x="11393" y="7963"/>
                    <a:pt x="11458" y="7586"/>
                  </a:cubicBezTo>
                  <a:cubicBezTo>
                    <a:pt x="11472" y="7506"/>
                    <a:pt x="11485" y="7427"/>
                    <a:pt x="11498" y="7347"/>
                  </a:cubicBezTo>
                  <a:cubicBezTo>
                    <a:pt x="11578" y="6867"/>
                    <a:pt x="11648" y="6407"/>
                    <a:pt x="11697" y="5964"/>
                  </a:cubicBezTo>
                  <a:lnTo>
                    <a:pt x="11697" y="5960"/>
                  </a:lnTo>
                  <a:cubicBezTo>
                    <a:pt x="11707" y="5881"/>
                    <a:pt x="11717" y="5805"/>
                    <a:pt x="11723" y="5728"/>
                  </a:cubicBezTo>
                  <a:cubicBezTo>
                    <a:pt x="11783" y="5172"/>
                    <a:pt x="11813" y="4642"/>
                    <a:pt x="11807" y="4156"/>
                  </a:cubicBezTo>
                  <a:cubicBezTo>
                    <a:pt x="11807" y="4076"/>
                    <a:pt x="11807" y="3997"/>
                    <a:pt x="11803" y="3920"/>
                  </a:cubicBezTo>
                  <a:cubicBezTo>
                    <a:pt x="11790" y="3576"/>
                    <a:pt x="11757" y="3248"/>
                    <a:pt x="11700" y="2947"/>
                  </a:cubicBezTo>
                  <a:lnTo>
                    <a:pt x="11654" y="2722"/>
                  </a:lnTo>
                  <a:cubicBezTo>
                    <a:pt x="11548" y="2255"/>
                    <a:pt x="11376" y="1844"/>
                    <a:pt x="11131" y="1506"/>
                  </a:cubicBezTo>
                  <a:cubicBezTo>
                    <a:pt x="11081" y="1437"/>
                    <a:pt x="11028" y="1374"/>
                    <a:pt x="10972" y="1311"/>
                  </a:cubicBezTo>
                  <a:cubicBezTo>
                    <a:pt x="10873" y="1198"/>
                    <a:pt x="10760" y="1096"/>
                    <a:pt x="10641" y="1003"/>
                  </a:cubicBezTo>
                  <a:cubicBezTo>
                    <a:pt x="10515" y="910"/>
                    <a:pt x="10389" y="821"/>
                    <a:pt x="10257" y="744"/>
                  </a:cubicBezTo>
                  <a:cubicBezTo>
                    <a:pt x="10161" y="688"/>
                    <a:pt x="10064" y="636"/>
                    <a:pt x="9968" y="586"/>
                  </a:cubicBezTo>
                  <a:cubicBezTo>
                    <a:pt x="9137" y="165"/>
                    <a:pt x="8179" y="0"/>
                    <a:pt x="7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5130894" y="3905593"/>
              <a:ext cx="637301" cy="180121"/>
            </a:xfrm>
            <a:custGeom>
              <a:avLst/>
              <a:gdLst/>
              <a:ahLst/>
              <a:cxnLst/>
              <a:rect l="l" t="t" r="r" b="b"/>
              <a:pathLst>
                <a:path w="8849" h="2501" extrusionOk="0">
                  <a:moveTo>
                    <a:pt x="8560" y="1"/>
                  </a:moveTo>
                  <a:cubicBezTo>
                    <a:pt x="8312" y="67"/>
                    <a:pt x="8064" y="133"/>
                    <a:pt x="7819" y="202"/>
                  </a:cubicBezTo>
                  <a:lnTo>
                    <a:pt x="4802" y="1017"/>
                  </a:lnTo>
                  <a:cubicBezTo>
                    <a:pt x="3202" y="1454"/>
                    <a:pt x="1600" y="1888"/>
                    <a:pt x="0" y="2322"/>
                  </a:cubicBezTo>
                  <a:cubicBezTo>
                    <a:pt x="70" y="2375"/>
                    <a:pt x="139" y="2435"/>
                    <a:pt x="206" y="2501"/>
                  </a:cubicBezTo>
                  <a:cubicBezTo>
                    <a:pt x="1947" y="2027"/>
                    <a:pt x="3692" y="1557"/>
                    <a:pt x="5438" y="1084"/>
                  </a:cubicBezTo>
                  <a:cubicBezTo>
                    <a:pt x="6491" y="798"/>
                    <a:pt x="7544" y="514"/>
                    <a:pt x="8597" y="225"/>
                  </a:cubicBezTo>
                  <a:cubicBezTo>
                    <a:pt x="8680" y="202"/>
                    <a:pt x="8765" y="183"/>
                    <a:pt x="8849" y="159"/>
                  </a:cubicBezTo>
                  <a:cubicBezTo>
                    <a:pt x="8753" y="103"/>
                    <a:pt x="8656" y="51"/>
                    <a:pt x="8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5179507" y="3957879"/>
              <a:ext cx="651705" cy="184154"/>
            </a:xfrm>
            <a:custGeom>
              <a:avLst/>
              <a:gdLst/>
              <a:ahLst/>
              <a:cxnLst/>
              <a:rect l="l" t="t" r="r" b="b"/>
              <a:pathLst>
                <a:path w="9049" h="2557" extrusionOk="0">
                  <a:moveTo>
                    <a:pt x="8889" y="0"/>
                  </a:moveTo>
                  <a:cubicBezTo>
                    <a:pt x="5925" y="785"/>
                    <a:pt x="2964" y="1566"/>
                    <a:pt x="1" y="2351"/>
                  </a:cubicBezTo>
                  <a:cubicBezTo>
                    <a:pt x="43" y="2417"/>
                    <a:pt x="87" y="2484"/>
                    <a:pt x="127" y="2556"/>
                  </a:cubicBezTo>
                  <a:cubicBezTo>
                    <a:pt x="3100" y="1768"/>
                    <a:pt x="6074" y="980"/>
                    <a:pt x="9048" y="195"/>
                  </a:cubicBezTo>
                  <a:cubicBezTo>
                    <a:pt x="8998" y="126"/>
                    <a:pt x="8945" y="63"/>
                    <a:pt x="8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5215300" y="4059426"/>
              <a:ext cx="656890" cy="158659"/>
            </a:xfrm>
            <a:custGeom>
              <a:avLst/>
              <a:gdLst/>
              <a:ahLst/>
              <a:cxnLst/>
              <a:rect l="l" t="t" r="r" b="b"/>
              <a:pathLst>
                <a:path w="9121" h="2203" extrusionOk="0">
                  <a:moveTo>
                    <a:pt x="9074" y="1"/>
                  </a:moveTo>
                  <a:cubicBezTo>
                    <a:pt x="6051" y="663"/>
                    <a:pt x="3024" y="1325"/>
                    <a:pt x="0" y="1984"/>
                  </a:cubicBezTo>
                  <a:cubicBezTo>
                    <a:pt x="27" y="2057"/>
                    <a:pt x="50" y="2130"/>
                    <a:pt x="70" y="2202"/>
                  </a:cubicBezTo>
                  <a:cubicBezTo>
                    <a:pt x="3087" y="1543"/>
                    <a:pt x="6103" y="885"/>
                    <a:pt x="9120" y="226"/>
                  </a:cubicBezTo>
                  <a:lnTo>
                    <a:pt x="90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5235826" y="4145777"/>
              <a:ext cx="643999" cy="157939"/>
            </a:xfrm>
            <a:custGeom>
              <a:avLst/>
              <a:gdLst/>
              <a:ahLst/>
              <a:cxnLst/>
              <a:rect l="l" t="t" r="r" b="b"/>
              <a:pathLst>
                <a:path w="8942" h="2193" extrusionOk="0">
                  <a:moveTo>
                    <a:pt x="8938" y="0"/>
                  </a:moveTo>
                  <a:cubicBezTo>
                    <a:pt x="5948" y="610"/>
                    <a:pt x="2967" y="1262"/>
                    <a:pt x="1" y="1967"/>
                  </a:cubicBezTo>
                  <a:cubicBezTo>
                    <a:pt x="10" y="2040"/>
                    <a:pt x="24" y="2116"/>
                    <a:pt x="33" y="2192"/>
                  </a:cubicBezTo>
                  <a:cubicBezTo>
                    <a:pt x="2990" y="1494"/>
                    <a:pt x="5961" y="838"/>
                    <a:pt x="8942" y="236"/>
                  </a:cubicBezTo>
                  <a:cubicBezTo>
                    <a:pt x="8942" y="156"/>
                    <a:pt x="8942" y="77"/>
                    <a:pt x="8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5245548" y="4275987"/>
              <a:ext cx="628298" cy="138854"/>
            </a:xfrm>
            <a:custGeom>
              <a:avLst/>
              <a:gdLst/>
              <a:ahLst/>
              <a:cxnLst/>
              <a:rect l="l" t="t" r="r" b="b"/>
              <a:pathLst>
                <a:path w="8724" h="1928" extrusionOk="0">
                  <a:moveTo>
                    <a:pt x="8723" y="0"/>
                  </a:moveTo>
                  <a:lnTo>
                    <a:pt x="1" y="1696"/>
                  </a:lnTo>
                  <a:cubicBezTo>
                    <a:pt x="1" y="1772"/>
                    <a:pt x="5" y="1848"/>
                    <a:pt x="5" y="1928"/>
                  </a:cubicBezTo>
                  <a:cubicBezTo>
                    <a:pt x="2895" y="1318"/>
                    <a:pt x="5793" y="755"/>
                    <a:pt x="8697" y="236"/>
                  </a:cubicBezTo>
                  <a:lnTo>
                    <a:pt x="8697" y="232"/>
                  </a:lnTo>
                  <a:cubicBezTo>
                    <a:pt x="8707" y="153"/>
                    <a:pt x="8717" y="77"/>
                    <a:pt x="8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5243244" y="4392586"/>
              <a:ext cx="614399" cy="133164"/>
            </a:xfrm>
            <a:custGeom>
              <a:avLst/>
              <a:gdLst/>
              <a:ahLst/>
              <a:cxnLst/>
              <a:rect l="l" t="t" r="r" b="b"/>
              <a:pathLst>
                <a:path w="8531" h="1849" extrusionOk="0">
                  <a:moveTo>
                    <a:pt x="8530" y="0"/>
                  </a:moveTo>
                  <a:lnTo>
                    <a:pt x="8530" y="0"/>
                  </a:lnTo>
                  <a:cubicBezTo>
                    <a:pt x="5699" y="580"/>
                    <a:pt x="2861" y="1120"/>
                    <a:pt x="13" y="1617"/>
                  </a:cubicBezTo>
                  <a:cubicBezTo>
                    <a:pt x="10" y="1693"/>
                    <a:pt x="6" y="1769"/>
                    <a:pt x="0" y="1848"/>
                  </a:cubicBezTo>
                  <a:cubicBezTo>
                    <a:pt x="2838" y="1355"/>
                    <a:pt x="5669" y="819"/>
                    <a:pt x="8490" y="239"/>
                  </a:cubicBezTo>
                  <a:cubicBezTo>
                    <a:pt x="8504" y="159"/>
                    <a:pt x="8517" y="80"/>
                    <a:pt x="8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5235826" y="4493485"/>
              <a:ext cx="603452" cy="128627"/>
            </a:xfrm>
            <a:custGeom>
              <a:avLst/>
              <a:gdLst/>
              <a:ahLst/>
              <a:cxnLst/>
              <a:rect l="l" t="t" r="r" b="b"/>
              <a:pathLst>
                <a:path w="8379" h="1786" extrusionOk="0">
                  <a:moveTo>
                    <a:pt x="8378" y="0"/>
                  </a:moveTo>
                  <a:cubicBezTo>
                    <a:pt x="8190" y="37"/>
                    <a:pt x="8001" y="70"/>
                    <a:pt x="7812" y="106"/>
                  </a:cubicBezTo>
                  <a:cubicBezTo>
                    <a:pt x="6785" y="295"/>
                    <a:pt x="5759" y="487"/>
                    <a:pt x="4733" y="676"/>
                  </a:cubicBezTo>
                  <a:cubicBezTo>
                    <a:pt x="3163" y="968"/>
                    <a:pt x="1590" y="1259"/>
                    <a:pt x="24" y="1550"/>
                  </a:cubicBezTo>
                  <a:cubicBezTo>
                    <a:pt x="13" y="1627"/>
                    <a:pt x="7" y="1706"/>
                    <a:pt x="1" y="1785"/>
                  </a:cubicBezTo>
                  <a:cubicBezTo>
                    <a:pt x="1792" y="1451"/>
                    <a:pt x="3587" y="1119"/>
                    <a:pt x="5378" y="789"/>
                  </a:cubicBezTo>
                  <a:cubicBezTo>
                    <a:pt x="6362" y="606"/>
                    <a:pt x="7345" y="424"/>
                    <a:pt x="8329" y="242"/>
                  </a:cubicBezTo>
                  <a:cubicBezTo>
                    <a:pt x="8346" y="159"/>
                    <a:pt x="8361" y="80"/>
                    <a:pt x="8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5219838" y="4623912"/>
              <a:ext cx="592433" cy="134388"/>
            </a:xfrm>
            <a:custGeom>
              <a:avLst/>
              <a:gdLst/>
              <a:ahLst/>
              <a:cxnLst/>
              <a:rect l="l" t="t" r="r" b="b"/>
              <a:pathLst>
                <a:path w="8226" h="1866" extrusionOk="0">
                  <a:moveTo>
                    <a:pt x="8226" y="1"/>
                  </a:moveTo>
                  <a:lnTo>
                    <a:pt x="8226" y="1"/>
                  </a:lnTo>
                  <a:cubicBezTo>
                    <a:pt x="5488" y="497"/>
                    <a:pt x="2755" y="1037"/>
                    <a:pt x="33" y="1627"/>
                  </a:cubicBezTo>
                  <a:cubicBezTo>
                    <a:pt x="24" y="1706"/>
                    <a:pt x="10" y="1786"/>
                    <a:pt x="0" y="1865"/>
                  </a:cubicBezTo>
                  <a:cubicBezTo>
                    <a:pt x="2719" y="1279"/>
                    <a:pt x="5441" y="736"/>
                    <a:pt x="8177" y="239"/>
                  </a:cubicBezTo>
                  <a:cubicBezTo>
                    <a:pt x="8193" y="156"/>
                    <a:pt x="8210" y="77"/>
                    <a:pt x="8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196936" y="4783002"/>
              <a:ext cx="581774" cy="134100"/>
            </a:xfrm>
            <a:custGeom>
              <a:avLst/>
              <a:gdLst/>
              <a:ahLst/>
              <a:cxnLst/>
              <a:rect l="l" t="t" r="r" b="b"/>
              <a:pathLst>
                <a:path w="8078" h="1862" extrusionOk="0">
                  <a:moveTo>
                    <a:pt x="8077" y="0"/>
                  </a:moveTo>
                  <a:cubicBezTo>
                    <a:pt x="5378" y="434"/>
                    <a:pt x="2696" y="974"/>
                    <a:pt x="37" y="1620"/>
                  </a:cubicBezTo>
                  <a:cubicBezTo>
                    <a:pt x="24" y="1700"/>
                    <a:pt x="14" y="1779"/>
                    <a:pt x="0" y="1862"/>
                  </a:cubicBezTo>
                  <a:cubicBezTo>
                    <a:pt x="2653" y="1216"/>
                    <a:pt x="5332" y="673"/>
                    <a:pt x="8027" y="236"/>
                  </a:cubicBezTo>
                  <a:cubicBezTo>
                    <a:pt x="8044" y="156"/>
                    <a:pt x="8061" y="80"/>
                    <a:pt x="8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5171153" y="4954696"/>
              <a:ext cx="574140" cy="125314"/>
            </a:xfrm>
            <a:custGeom>
              <a:avLst/>
              <a:gdLst/>
              <a:ahLst/>
              <a:cxnLst/>
              <a:rect l="l" t="t" r="r" b="b"/>
              <a:pathLst>
                <a:path w="7972" h="1740" extrusionOk="0">
                  <a:moveTo>
                    <a:pt x="7972" y="1"/>
                  </a:moveTo>
                  <a:lnTo>
                    <a:pt x="7972" y="1"/>
                  </a:lnTo>
                  <a:cubicBezTo>
                    <a:pt x="5329" y="501"/>
                    <a:pt x="2683" y="1001"/>
                    <a:pt x="40" y="1501"/>
                  </a:cubicBezTo>
                  <a:cubicBezTo>
                    <a:pt x="28" y="1581"/>
                    <a:pt x="14" y="1660"/>
                    <a:pt x="1" y="1740"/>
                  </a:cubicBezTo>
                  <a:cubicBezTo>
                    <a:pt x="2643" y="1240"/>
                    <a:pt x="5286" y="739"/>
                    <a:pt x="7932" y="239"/>
                  </a:cubicBezTo>
                  <a:lnTo>
                    <a:pt x="7932" y="236"/>
                  </a:lnTo>
                  <a:cubicBezTo>
                    <a:pt x="7945" y="156"/>
                    <a:pt x="7958" y="77"/>
                    <a:pt x="7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5149691" y="5094917"/>
              <a:ext cx="573852" cy="124090"/>
            </a:xfrm>
            <a:custGeom>
              <a:avLst/>
              <a:gdLst/>
              <a:ahLst/>
              <a:cxnLst/>
              <a:rect l="l" t="t" r="r" b="b"/>
              <a:pathLst>
                <a:path w="7968" h="1723" extrusionOk="0">
                  <a:moveTo>
                    <a:pt x="7968" y="1"/>
                  </a:moveTo>
                  <a:cubicBezTo>
                    <a:pt x="5313" y="425"/>
                    <a:pt x="2667" y="918"/>
                    <a:pt x="37" y="1481"/>
                  </a:cubicBezTo>
                  <a:cubicBezTo>
                    <a:pt x="24" y="1561"/>
                    <a:pt x="11" y="1640"/>
                    <a:pt x="1" y="1723"/>
                  </a:cubicBezTo>
                  <a:cubicBezTo>
                    <a:pt x="2634" y="1156"/>
                    <a:pt x="5279" y="660"/>
                    <a:pt x="7942" y="233"/>
                  </a:cubicBezTo>
                  <a:cubicBezTo>
                    <a:pt x="7948" y="157"/>
                    <a:pt x="7958" y="80"/>
                    <a:pt x="7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5127797" y="5252135"/>
              <a:ext cx="581270" cy="153186"/>
            </a:xfrm>
            <a:custGeom>
              <a:avLst/>
              <a:gdLst/>
              <a:ahLst/>
              <a:cxnLst/>
              <a:rect l="l" t="t" r="r" b="b"/>
              <a:pathLst>
                <a:path w="8071" h="2127" extrusionOk="0">
                  <a:moveTo>
                    <a:pt x="8070" y="0"/>
                  </a:moveTo>
                  <a:cubicBezTo>
                    <a:pt x="5365" y="533"/>
                    <a:pt x="2676" y="1163"/>
                    <a:pt x="14" y="1888"/>
                  </a:cubicBezTo>
                  <a:cubicBezTo>
                    <a:pt x="6" y="1964"/>
                    <a:pt x="3" y="2043"/>
                    <a:pt x="0" y="2126"/>
                  </a:cubicBezTo>
                  <a:cubicBezTo>
                    <a:pt x="2666" y="1397"/>
                    <a:pt x="5351" y="766"/>
                    <a:pt x="8061" y="232"/>
                  </a:cubicBezTo>
                  <a:cubicBezTo>
                    <a:pt x="8064" y="156"/>
                    <a:pt x="8067" y="80"/>
                    <a:pt x="8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5128517" y="5365133"/>
              <a:ext cx="580045" cy="180625"/>
            </a:xfrm>
            <a:custGeom>
              <a:avLst/>
              <a:gdLst/>
              <a:ahLst/>
              <a:cxnLst/>
              <a:rect l="l" t="t" r="r" b="b"/>
              <a:pathLst>
                <a:path w="8054" h="2508" extrusionOk="0">
                  <a:moveTo>
                    <a:pt x="8043" y="1"/>
                  </a:moveTo>
                  <a:cubicBezTo>
                    <a:pt x="5361" y="759"/>
                    <a:pt x="2679" y="1514"/>
                    <a:pt x="0" y="2272"/>
                  </a:cubicBezTo>
                  <a:cubicBezTo>
                    <a:pt x="4" y="2349"/>
                    <a:pt x="7" y="2428"/>
                    <a:pt x="13" y="2507"/>
                  </a:cubicBezTo>
                  <a:cubicBezTo>
                    <a:pt x="2692" y="1749"/>
                    <a:pt x="5371" y="991"/>
                    <a:pt x="8054" y="236"/>
                  </a:cubicBezTo>
                  <a:cubicBezTo>
                    <a:pt x="8047" y="157"/>
                    <a:pt x="8043" y="80"/>
                    <a:pt x="8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5149475" y="5525880"/>
              <a:ext cx="579613" cy="200430"/>
            </a:xfrm>
            <a:custGeom>
              <a:avLst/>
              <a:gdLst/>
              <a:ahLst/>
              <a:cxnLst/>
              <a:rect l="l" t="t" r="r" b="b"/>
              <a:pathLst>
                <a:path w="8048" h="2783" extrusionOk="0">
                  <a:moveTo>
                    <a:pt x="8001" y="0"/>
                  </a:moveTo>
                  <a:cubicBezTo>
                    <a:pt x="5319" y="799"/>
                    <a:pt x="2650" y="1654"/>
                    <a:pt x="0" y="2557"/>
                  </a:cubicBezTo>
                  <a:cubicBezTo>
                    <a:pt x="11" y="2634"/>
                    <a:pt x="27" y="2707"/>
                    <a:pt x="40" y="2782"/>
                  </a:cubicBezTo>
                  <a:cubicBezTo>
                    <a:pt x="2693" y="1878"/>
                    <a:pt x="5362" y="1027"/>
                    <a:pt x="8047" y="226"/>
                  </a:cubicBezTo>
                  <a:cubicBezTo>
                    <a:pt x="8031" y="150"/>
                    <a:pt x="8018" y="77"/>
                    <a:pt x="8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5181667" y="5693325"/>
              <a:ext cx="585807" cy="181057"/>
            </a:xfrm>
            <a:custGeom>
              <a:avLst/>
              <a:gdLst/>
              <a:ahLst/>
              <a:cxnLst/>
              <a:rect l="l" t="t" r="r" b="b"/>
              <a:pathLst>
                <a:path w="8134" h="2514" extrusionOk="0">
                  <a:moveTo>
                    <a:pt x="8077" y="0"/>
                  </a:moveTo>
                  <a:cubicBezTo>
                    <a:pt x="5402" y="822"/>
                    <a:pt x="2706" y="1583"/>
                    <a:pt x="1" y="2292"/>
                  </a:cubicBezTo>
                  <a:cubicBezTo>
                    <a:pt x="17" y="2365"/>
                    <a:pt x="37" y="2438"/>
                    <a:pt x="57" y="2514"/>
                  </a:cubicBezTo>
                  <a:cubicBezTo>
                    <a:pt x="2763" y="1805"/>
                    <a:pt x="5458" y="1040"/>
                    <a:pt x="8133" y="223"/>
                  </a:cubicBezTo>
                  <a:cubicBezTo>
                    <a:pt x="8114" y="150"/>
                    <a:pt x="8097" y="76"/>
                    <a:pt x="8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5217461" y="5818566"/>
              <a:ext cx="583358" cy="180337"/>
            </a:xfrm>
            <a:custGeom>
              <a:avLst/>
              <a:gdLst/>
              <a:ahLst/>
              <a:cxnLst/>
              <a:rect l="l" t="t" r="r" b="b"/>
              <a:pathLst>
                <a:path w="8100" h="2504" extrusionOk="0">
                  <a:moveTo>
                    <a:pt x="8037" y="0"/>
                  </a:moveTo>
                  <a:cubicBezTo>
                    <a:pt x="5362" y="761"/>
                    <a:pt x="2680" y="1524"/>
                    <a:pt x="0" y="2285"/>
                  </a:cubicBezTo>
                  <a:cubicBezTo>
                    <a:pt x="27" y="2358"/>
                    <a:pt x="47" y="2430"/>
                    <a:pt x="70" y="2504"/>
                  </a:cubicBezTo>
                  <a:cubicBezTo>
                    <a:pt x="2749" y="1742"/>
                    <a:pt x="5425" y="980"/>
                    <a:pt x="8100" y="219"/>
                  </a:cubicBezTo>
                  <a:cubicBezTo>
                    <a:pt x="8080" y="146"/>
                    <a:pt x="8060" y="73"/>
                    <a:pt x="8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5029491" y="4001162"/>
              <a:ext cx="501904" cy="2590398"/>
            </a:xfrm>
            <a:custGeom>
              <a:avLst/>
              <a:gdLst/>
              <a:ahLst/>
              <a:cxnLst/>
              <a:rect l="l" t="t" r="r" b="b"/>
              <a:pathLst>
                <a:path w="6969" h="35968" extrusionOk="0">
                  <a:moveTo>
                    <a:pt x="240" y="1"/>
                  </a:moveTo>
                  <a:cubicBezTo>
                    <a:pt x="211" y="1"/>
                    <a:pt x="196" y="2"/>
                    <a:pt x="196" y="2"/>
                  </a:cubicBezTo>
                  <a:cubicBezTo>
                    <a:pt x="1" y="104"/>
                    <a:pt x="104" y="343"/>
                    <a:pt x="104" y="343"/>
                  </a:cubicBezTo>
                  <a:cubicBezTo>
                    <a:pt x="4829" y="1581"/>
                    <a:pt x="2630" y="10002"/>
                    <a:pt x="1491" y="18142"/>
                  </a:cubicBezTo>
                  <a:cubicBezTo>
                    <a:pt x="349" y="26282"/>
                    <a:pt x="6462" y="35967"/>
                    <a:pt x="6462" y="35967"/>
                  </a:cubicBezTo>
                  <a:lnTo>
                    <a:pt x="6968" y="35848"/>
                  </a:lnTo>
                  <a:cubicBezTo>
                    <a:pt x="2603" y="27520"/>
                    <a:pt x="2087" y="24211"/>
                    <a:pt x="1766" y="20970"/>
                  </a:cubicBezTo>
                  <a:cubicBezTo>
                    <a:pt x="1445" y="17714"/>
                    <a:pt x="4451" y="7475"/>
                    <a:pt x="3521" y="3657"/>
                  </a:cubicBezTo>
                  <a:cubicBezTo>
                    <a:pt x="2668" y="141"/>
                    <a:pt x="569" y="1"/>
                    <a:pt x="240" y="1"/>
                  </a:cubicBezTo>
                  <a:close/>
                </a:path>
              </a:pathLst>
            </a:custGeom>
            <a:solidFill>
              <a:srgbClr val="FFFFFF">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5336005" y="3886436"/>
              <a:ext cx="12891" cy="50630"/>
            </a:xfrm>
            <a:custGeom>
              <a:avLst/>
              <a:gdLst/>
              <a:ahLst/>
              <a:cxnLst/>
              <a:rect l="l" t="t" r="r" b="b"/>
              <a:pathLst>
                <a:path w="179" h="703" extrusionOk="0">
                  <a:moveTo>
                    <a:pt x="84" y="0"/>
                  </a:moveTo>
                  <a:cubicBezTo>
                    <a:pt x="56" y="0"/>
                    <a:pt x="25" y="18"/>
                    <a:pt x="20" y="54"/>
                  </a:cubicBezTo>
                  <a:cubicBezTo>
                    <a:pt x="0" y="260"/>
                    <a:pt x="13" y="462"/>
                    <a:pt x="60" y="661"/>
                  </a:cubicBezTo>
                  <a:cubicBezTo>
                    <a:pt x="66" y="690"/>
                    <a:pt x="88" y="703"/>
                    <a:pt x="110" y="703"/>
                  </a:cubicBezTo>
                  <a:cubicBezTo>
                    <a:pt x="144" y="703"/>
                    <a:pt x="179" y="674"/>
                    <a:pt x="169" y="631"/>
                  </a:cubicBezTo>
                  <a:cubicBezTo>
                    <a:pt x="126" y="442"/>
                    <a:pt x="116" y="250"/>
                    <a:pt x="136" y="54"/>
                  </a:cubicBezTo>
                  <a:cubicBezTo>
                    <a:pt x="139" y="18"/>
                    <a:pt x="11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5365820" y="3915964"/>
              <a:ext cx="12675" cy="50270"/>
            </a:xfrm>
            <a:custGeom>
              <a:avLst/>
              <a:gdLst/>
              <a:ahLst/>
              <a:cxnLst/>
              <a:rect l="l" t="t" r="r" b="b"/>
              <a:pathLst>
                <a:path w="176" h="698" extrusionOk="0">
                  <a:moveTo>
                    <a:pt x="55" y="0"/>
                  </a:moveTo>
                  <a:cubicBezTo>
                    <a:pt x="27" y="0"/>
                    <a:pt x="0" y="19"/>
                    <a:pt x="4" y="55"/>
                  </a:cubicBezTo>
                  <a:cubicBezTo>
                    <a:pt x="20" y="251"/>
                    <a:pt x="39" y="446"/>
                    <a:pt x="56" y="645"/>
                  </a:cubicBezTo>
                  <a:cubicBezTo>
                    <a:pt x="60" y="680"/>
                    <a:pt x="91" y="698"/>
                    <a:pt x="120" y="698"/>
                  </a:cubicBezTo>
                  <a:cubicBezTo>
                    <a:pt x="149" y="698"/>
                    <a:pt x="175" y="681"/>
                    <a:pt x="172" y="645"/>
                  </a:cubicBezTo>
                  <a:cubicBezTo>
                    <a:pt x="152" y="446"/>
                    <a:pt x="136" y="251"/>
                    <a:pt x="116" y="55"/>
                  </a:cubicBezTo>
                  <a:cubicBezTo>
                    <a:pt x="113" y="19"/>
                    <a:pt x="83"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5417818" y="3909266"/>
              <a:ext cx="20093" cy="63809"/>
            </a:xfrm>
            <a:custGeom>
              <a:avLst/>
              <a:gdLst/>
              <a:ahLst/>
              <a:cxnLst/>
              <a:rect l="l" t="t" r="r" b="b"/>
              <a:pathLst>
                <a:path w="279" h="886" extrusionOk="0">
                  <a:moveTo>
                    <a:pt x="74" y="1"/>
                  </a:moveTo>
                  <a:cubicBezTo>
                    <a:pt x="45" y="1"/>
                    <a:pt x="15" y="19"/>
                    <a:pt x="13" y="55"/>
                  </a:cubicBezTo>
                  <a:cubicBezTo>
                    <a:pt x="0" y="333"/>
                    <a:pt x="49" y="599"/>
                    <a:pt x="159" y="857"/>
                  </a:cubicBezTo>
                  <a:cubicBezTo>
                    <a:pt x="168" y="877"/>
                    <a:pt x="184" y="886"/>
                    <a:pt x="200" y="886"/>
                  </a:cubicBezTo>
                  <a:cubicBezTo>
                    <a:pt x="237" y="886"/>
                    <a:pt x="279" y="843"/>
                    <a:pt x="258" y="798"/>
                  </a:cubicBezTo>
                  <a:cubicBezTo>
                    <a:pt x="156" y="562"/>
                    <a:pt x="116" y="314"/>
                    <a:pt x="129" y="55"/>
                  </a:cubicBezTo>
                  <a:cubicBezTo>
                    <a:pt x="130" y="19"/>
                    <a:pt x="102" y="1"/>
                    <a:pt x="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5382025" y="5177163"/>
              <a:ext cx="13612" cy="33993"/>
            </a:xfrm>
            <a:custGeom>
              <a:avLst/>
              <a:gdLst/>
              <a:ahLst/>
              <a:cxnLst/>
              <a:rect l="l" t="t" r="r" b="b"/>
              <a:pathLst>
                <a:path w="189" h="472" extrusionOk="0">
                  <a:moveTo>
                    <a:pt x="70" y="1"/>
                  </a:moveTo>
                  <a:cubicBezTo>
                    <a:pt x="35" y="1"/>
                    <a:pt x="1" y="29"/>
                    <a:pt x="17" y="71"/>
                  </a:cubicBezTo>
                  <a:cubicBezTo>
                    <a:pt x="60" y="184"/>
                    <a:pt x="73" y="296"/>
                    <a:pt x="57" y="419"/>
                  </a:cubicBezTo>
                  <a:cubicBezTo>
                    <a:pt x="52" y="455"/>
                    <a:pt x="78" y="472"/>
                    <a:pt x="106" y="472"/>
                  </a:cubicBezTo>
                  <a:cubicBezTo>
                    <a:pt x="135" y="472"/>
                    <a:pt x="167" y="454"/>
                    <a:pt x="172" y="419"/>
                  </a:cubicBezTo>
                  <a:cubicBezTo>
                    <a:pt x="189" y="289"/>
                    <a:pt x="172" y="161"/>
                    <a:pt x="126" y="38"/>
                  </a:cubicBezTo>
                  <a:cubicBezTo>
                    <a:pt x="116" y="12"/>
                    <a:pt x="93" y="1"/>
                    <a:pt x="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5422067" y="5196680"/>
              <a:ext cx="8426" cy="47245"/>
            </a:xfrm>
            <a:custGeom>
              <a:avLst/>
              <a:gdLst/>
              <a:ahLst/>
              <a:cxnLst/>
              <a:rect l="l" t="t" r="r" b="b"/>
              <a:pathLst>
                <a:path w="117" h="656" extrusionOk="0">
                  <a:moveTo>
                    <a:pt x="59" y="0"/>
                  </a:moveTo>
                  <a:cubicBezTo>
                    <a:pt x="30" y="0"/>
                    <a:pt x="1" y="18"/>
                    <a:pt x="1" y="55"/>
                  </a:cubicBezTo>
                  <a:lnTo>
                    <a:pt x="1" y="602"/>
                  </a:lnTo>
                  <a:cubicBezTo>
                    <a:pt x="1" y="638"/>
                    <a:pt x="30" y="656"/>
                    <a:pt x="59" y="656"/>
                  </a:cubicBezTo>
                  <a:cubicBezTo>
                    <a:pt x="88" y="656"/>
                    <a:pt x="117" y="638"/>
                    <a:pt x="117" y="602"/>
                  </a:cubicBezTo>
                  <a:lnTo>
                    <a:pt x="117" y="55"/>
                  </a:lnTo>
                  <a:cubicBezTo>
                    <a:pt x="117" y="18"/>
                    <a:pt x="88"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5460238" y="5177235"/>
              <a:ext cx="15340" cy="66690"/>
            </a:xfrm>
            <a:custGeom>
              <a:avLst/>
              <a:gdLst/>
              <a:ahLst/>
              <a:cxnLst/>
              <a:rect l="l" t="t" r="r" b="b"/>
              <a:pathLst>
                <a:path w="213" h="926" extrusionOk="0">
                  <a:moveTo>
                    <a:pt x="54" y="0"/>
                  </a:moveTo>
                  <a:cubicBezTo>
                    <a:pt x="26" y="0"/>
                    <a:pt x="0" y="17"/>
                    <a:pt x="4" y="53"/>
                  </a:cubicBezTo>
                  <a:cubicBezTo>
                    <a:pt x="33" y="328"/>
                    <a:pt x="64" y="600"/>
                    <a:pt x="96" y="872"/>
                  </a:cubicBezTo>
                  <a:cubicBezTo>
                    <a:pt x="100" y="908"/>
                    <a:pt x="130" y="926"/>
                    <a:pt x="158" y="926"/>
                  </a:cubicBezTo>
                  <a:cubicBezTo>
                    <a:pt x="186" y="926"/>
                    <a:pt x="212" y="908"/>
                    <a:pt x="209" y="872"/>
                  </a:cubicBezTo>
                  <a:cubicBezTo>
                    <a:pt x="179" y="600"/>
                    <a:pt x="149" y="328"/>
                    <a:pt x="116" y="53"/>
                  </a:cubicBezTo>
                  <a:cubicBezTo>
                    <a:pt x="113" y="18"/>
                    <a:pt x="82"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5394700" y="5654290"/>
              <a:ext cx="13108" cy="50486"/>
            </a:xfrm>
            <a:custGeom>
              <a:avLst/>
              <a:gdLst/>
              <a:ahLst/>
              <a:cxnLst/>
              <a:rect l="l" t="t" r="r" b="b"/>
              <a:pathLst>
                <a:path w="182" h="701" extrusionOk="0">
                  <a:moveTo>
                    <a:pt x="84" y="1"/>
                  </a:moveTo>
                  <a:cubicBezTo>
                    <a:pt x="56" y="1"/>
                    <a:pt x="26" y="19"/>
                    <a:pt x="23" y="56"/>
                  </a:cubicBezTo>
                  <a:cubicBezTo>
                    <a:pt x="0" y="258"/>
                    <a:pt x="13" y="459"/>
                    <a:pt x="63" y="661"/>
                  </a:cubicBezTo>
                  <a:cubicBezTo>
                    <a:pt x="69" y="689"/>
                    <a:pt x="90" y="701"/>
                    <a:pt x="112" y="701"/>
                  </a:cubicBezTo>
                  <a:cubicBezTo>
                    <a:pt x="146" y="701"/>
                    <a:pt x="182" y="673"/>
                    <a:pt x="172" y="629"/>
                  </a:cubicBezTo>
                  <a:cubicBezTo>
                    <a:pt x="126" y="440"/>
                    <a:pt x="115" y="248"/>
                    <a:pt x="135" y="56"/>
                  </a:cubicBezTo>
                  <a:cubicBezTo>
                    <a:pt x="139" y="19"/>
                    <a:pt x="11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5424948" y="5680289"/>
              <a:ext cx="12675" cy="53799"/>
            </a:xfrm>
            <a:custGeom>
              <a:avLst/>
              <a:gdLst/>
              <a:ahLst/>
              <a:cxnLst/>
              <a:rect l="l" t="t" r="r" b="b"/>
              <a:pathLst>
                <a:path w="176" h="747" extrusionOk="0">
                  <a:moveTo>
                    <a:pt x="55" y="1"/>
                  </a:moveTo>
                  <a:cubicBezTo>
                    <a:pt x="27" y="1"/>
                    <a:pt x="0" y="19"/>
                    <a:pt x="4" y="56"/>
                  </a:cubicBezTo>
                  <a:cubicBezTo>
                    <a:pt x="24" y="268"/>
                    <a:pt x="40" y="479"/>
                    <a:pt x="60" y="691"/>
                  </a:cubicBezTo>
                  <a:cubicBezTo>
                    <a:pt x="63" y="728"/>
                    <a:pt x="93" y="746"/>
                    <a:pt x="121" y="746"/>
                  </a:cubicBezTo>
                  <a:cubicBezTo>
                    <a:pt x="149" y="746"/>
                    <a:pt x="176" y="728"/>
                    <a:pt x="172" y="691"/>
                  </a:cubicBezTo>
                  <a:cubicBezTo>
                    <a:pt x="152" y="479"/>
                    <a:pt x="136" y="268"/>
                    <a:pt x="117" y="56"/>
                  </a:cubicBezTo>
                  <a:cubicBezTo>
                    <a:pt x="113" y="19"/>
                    <a:pt x="83"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5474281" y="5673807"/>
              <a:ext cx="8210" cy="40691"/>
            </a:xfrm>
            <a:custGeom>
              <a:avLst/>
              <a:gdLst/>
              <a:ahLst/>
              <a:cxnLst/>
              <a:rect l="l" t="t" r="r" b="b"/>
              <a:pathLst>
                <a:path w="114" h="565" extrusionOk="0">
                  <a:moveTo>
                    <a:pt x="56" y="1"/>
                  </a:moveTo>
                  <a:cubicBezTo>
                    <a:pt x="28" y="1"/>
                    <a:pt x="1" y="19"/>
                    <a:pt x="1" y="57"/>
                  </a:cubicBezTo>
                  <a:lnTo>
                    <a:pt x="1" y="510"/>
                  </a:lnTo>
                  <a:cubicBezTo>
                    <a:pt x="1" y="546"/>
                    <a:pt x="29" y="564"/>
                    <a:pt x="57" y="564"/>
                  </a:cubicBezTo>
                  <a:cubicBezTo>
                    <a:pt x="85" y="564"/>
                    <a:pt x="113" y="546"/>
                    <a:pt x="113" y="510"/>
                  </a:cubicBezTo>
                  <a:lnTo>
                    <a:pt x="113" y="57"/>
                  </a:lnTo>
                  <a:cubicBezTo>
                    <a:pt x="113" y="20"/>
                    <a:pt x="85"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5350336" y="4765502"/>
              <a:ext cx="8354" cy="40619"/>
            </a:xfrm>
            <a:custGeom>
              <a:avLst/>
              <a:gdLst/>
              <a:ahLst/>
              <a:cxnLst/>
              <a:rect l="l" t="t" r="r" b="b"/>
              <a:pathLst>
                <a:path w="116" h="564" extrusionOk="0">
                  <a:moveTo>
                    <a:pt x="58" y="0"/>
                  </a:moveTo>
                  <a:cubicBezTo>
                    <a:pt x="29" y="0"/>
                    <a:pt x="0" y="18"/>
                    <a:pt x="0" y="55"/>
                  </a:cubicBezTo>
                  <a:lnTo>
                    <a:pt x="0" y="509"/>
                  </a:lnTo>
                  <a:cubicBezTo>
                    <a:pt x="0" y="545"/>
                    <a:pt x="29" y="563"/>
                    <a:pt x="58" y="563"/>
                  </a:cubicBezTo>
                  <a:cubicBezTo>
                    <a:pt x="87" y="563"/>
                    <a:pt x="115" y="545"/>
                    <a:pt x="115" y="509"/>
                  </a:cubicBezTo>
                  <a:lnTo>
                    <a:pt x="115" y="55"/>
                  </a:lnTo>
                  <a:cubicBezTo>
                    <a:pt x="115" y="18"/>
                    <a:pt x="87"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5376551" y="4758804"/>
              <a:ext cx="8138" cy="37522"/>
            </a:xfrm>
            <a:custGeom>
              <a:avLst/>
              <a:gdLst/>
              <a:ahLst/>
              <a:cxnLst/>
              <a:rect l="l" t="t" r="r" b="b"/>
              <a:pathLst>
                <a:path w="113" h="521" extrusionOk="0">
                  <a:moveTo>
                    <a:pt x="57" y="0"/>
                  </a:moveTo>
                  <a:cubicBezTo>
                    <a:pt x="28" y="0"/>
                    <a:pt x="0" y="18"/>
                    <a:pt x="0" y="55"/>
                  </a:cubicBezTo>
                  <a:lnTo>
                    <a:pt x="0" y="466"/>
                  </a:lnTo>
                  <a:cubicBezTo>
                    <a:pt x="0" y="502"/>
                    <a:pt x="28" y="520"/>
                    <a:pt x="57" y="520"/>
                  </a:cubicBezTo>
                  <a:cubicBezTo>
                    <a:pt x="85" y="520"/>
                    <a:pt x="113" y="502"/>
                    <a:pt x="113" y="466"/>
                  </a:cubicBezTo>
                  <a:lnTo>
                    <a:pt x="113" y="55"/>
                  </a:lnTo>
                  <a:cubicBezTo>
                    <a:pt x="113" y="18"/>
                    <a:pt x="85"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5688898" y="4226222"/>
              <a:ext cx="12531" cy="50414"/>
            </a:xfrm>
            <a:custGeom>
              <a:avLst/>
              <a:gdLst/>
              <a:ahLst/>
              <a:cxnLst/>
              <a:rect l="l" t="t" r="r" b="b"/>
              <a:pathLst>
                <a:path w="174" h="700" extrusionOk="0">
                  <a:moveTo>
                    <a:pt x="56" y="1"/>
                  </a:moveTo>
                  <a:cubicBezTo>
                    <a:pt x="28" y="1"/>
                    <a:pt x="1" y="19"/>
                    <a:pt x="4" y="56"/>
                  </a:cubicBezTo>
                  <a:cubicBezTo>
                    <a:pt x="21" y="254"/>
                    <a:pt x="37" y="450"/>
                    <a:pt x="57" y="645"/>
                  </a:cubicBezTo>
                  <a:cubicBezTo>
                    <a:pt x="60" y="681"/>
                    <a:pt x="90" y="700"/>
                    <a:pt x="119" y="700"/>
                  </a:cubicBezTo>
                  <a:cubicBezTo>
                    <a:pt x="147" y="700"/>
                    <a:pt x="173" y="681"/>
                    <a:pt x="170" y="645"/>
                  </a:cubicBezTo>
                  <a:cubicBezTo>
                    <a:pt x="153" y="450"/>
                    <a:pt x="134" y="254"/>
                    <a:pt x="117" y="56"/>
                  </a:cubicBezTo>
                  <a:cubicBezTo>
                    <a:pt x="114" y="19"/>
                    <a:pt x="84"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5732110" y="4229607"/>
              <a:ext cx="8138" cy="34065"/>
            </a:xfrm>
            <a:custGeom>
              <a:avLst/>
              <a:gdLst/>
              <a:ahLst/>
              <a:cxnLst/>
              <a:rect l="l" t="t" r="r" b="b"/>
              <a:pathLst>
                <a:path w="113" h="473" extrusionOk="0">
                  <a:moveTo>
                    <a:pt x="57" y="0"/>
                  </a:moveTo>
                  <a:cubicBezTo>
                    <a:pt x="28" y="0"/>
                    <a:pt x="0" y="19"/>
                    <a:pt x="0" y="55"/>
                  </a:cubicBezTo>
                  <a:lnTo>
                    <a:pt x="0" y="416"/>
                  </a:lnTo>
                  <a:cubicBezTo>
                    <a:pt x="0" y="454"/>
                    <a:pt x="28" y="473"/>
                    <a:pt x="57" y="473"/>
                  </a:cubicBezTo>
                  <a:cubicBezTo>
                    <a:pt x="85" y="473"/>
                    <a:pt x="113" y="454"/>
                    <a:pt x="113" y="416"/>
                  </a:cubicBezTo>
                  <a:lnTo>
                    <a:pt x="113" y="55"/>
                  </a:lnTo>
                  <a:cubicBezTo>
                    <a:pt x="113" y="19"/>
                    <a:pt x="85"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5777842" y="4200007"/>
              <a:ext cx="8210" cy="40835"/>
            </a:xfrm>
            <a:custGeom>
              <a:avLst/>
              <a:gdLst/>
              <a:ahLst/>
              <a:cxnLst/>
              <a:rect l="l" t="t" r="r" b="b"/>
              <a:pathLst>
                <a:path w="114" h="567" extrusionOk="0">
                  <a:moveTo>
                    <a:pt x="57" y="1"/>
                  </a:moveTo>
                  <a:cubicBezTo>
                    <a:pt x="29" y="1"/>
                    <a:pt x="1" y="19"/>
                    <a:pt x="1" y="56"/>
                  </a:cubicBezTo>
                  <a:lnTo>
                    <a:pt x="1" y="513"/>
                  </a:lnTo>
                  <a:cubicBezTo>
                    <a:pt x="1" y="549"/>
                    <a:pt x="29" y="567"/>
                    <a:pt x="57" y="567"/>
                  </a:cubicBezTo>
                  <a:cubicBezTo>
                    <a:pt x="86" y="567"/>
                    <a:pt x="114" y="549"/>
                    <a:pt x="114" y="513"/>
                  </a:cubicBezTo>
                  <a:lnTo>
                    <a:pt x="114" y="56"/>
                  </a:lnTo>
                  <a:cubicBezTo>
                    <a:pt x="114" y="19"/>
                    <a:pt x="86"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4315997" y="3822123"/>
              <a:ext cx="530424" cy="307235"/>
            </a:xfrm>
            <a:custGeom>
              <a:avLst/>
              <a:gdLst/>
              <a:ahLst/>
              <a:cxnLst/>
              <a:rect l="l" t="t" r="r" b="b"/>
              <a:pathLst>
                <a:path w="7365" h="4266" extrusionOk="0">
                  <a:moveTo>
                    <a:pt x="3682" y="1"/>
                  </a:moveTo>
                  <a:cubicBezTo>
                    <a:pt x="1649" y="1"/>
                    <a:pt x="0" y="954"/>
                    <a:pt x="0" y="2133"/>
                  </a:cubicBezTo>
                  <a:cubicBezTo>
                    <a:pt x="0" y="3312"/>
                    <a:pt x="1649" y="4265"/>
                    <a:pt x="3682" y="4265"/>
                  </a:cubicBezTo>
                  <a:cubicBezTo>
                    <a:pt x="5715" y="4265"/>
                    <a:pt x="7364" y="3312"/>
                    <a:pt x="7364" y="2133"/>
                  </a:cubicBezTo>
                  <a:cubicBezTo>
                    <a:pt x="7364" y="954"/>
                    <a:pt x="5715"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1"/>
            <p:cNvGrpSpPr/>
            <p:nvPr/>
          </p:nvGrpSpPr>
          <p:grpSpPr>
            <a:xfrm>
              <a:off x="6137651" y="537039"/>
              <a:ext cx="255390" cy="211105"/>
              <a:chOff x="6319023" y="738978"/>
              <a:chExt cx="254626" cy="210473"/>
            </a:xfrm>
          </p:grpSpPr>
          <p:sp>
            <p:nvSpPr>
              <p:cNvPr id="921" name="Google Shape;921;p31"/>
              <p:cNvSpPr/>
              <p:nvPr/>
            </p:nvSpPr>
            <p:spPr>
              <a:xfrm rot="-250826">
                <a:off x="6326175" y="743635"/>
                <a:ext cx="135134" cy="201157"/>
              </a:xfrm>
              <a:custGeom>
                <a:avLst/>
                <a:gdLst/>
                <a:ahLst/>
                <a:cxnLst/>
                <a:rect l="l" t="t" r="r" b="b"/>
                <a:pathLst>
                  <a:path w="2452" h="3650" extrusionOk="0">
                    <a:moveTo>
                      <a:pt x="1515" y="168"/>
                    </a:moveTo>
                    <a:cubicBezTo>
                      <a:pt x="1564" y="168"/>
                      <a:pt x="1612" y="172"/>
                      <a:pt x="1663" y="183"/>
                    </a:cubicBezTo>
                    <a:cubicBezTo>
                      <a:pt x="1863" y="217"/>
                      <a:pt x="1977" y="294"/>
                      <a:pt x="2018" y="423"/>
                    </a:cubicBezTo>
                    <a:cubicBezTo>
                      <a:pt x="2207" y="1022"/>
                      <a:pt x="869" y="2540"/>
                      <a:pt x="178" y="3243"/>
                    </a:cubicBezTo>
                    <a:cubicBezTo>
                      <a:pt x="200" y="2644"/>
                      <a:pt x="326" y="940"/>
                      <a:pt x="1010" y="360"/>
                    </a:cubicBezTo>
                    <a:cubicBezTo>
                      <a:pt x="1161" y="231"/>
                      <a:pt x="1327" y="168"/>
                      <a:pt x="1515" y="168"/>
                    </a:cubicBezTo>
                    <a:close/>
                    <a:moveTo>
                      <a:pt x="1509" y="1"/>
                    </a:moveTo>
                    <a:cubicBezTo>
                      <a:pt x="1285" y="1"/>
                      <a:pt x="1081" y="79"/>
                      <a:pt x="903" y="231"/>
                    </a:cubicBezTo>
                    <a:cubicBezTo>
                      <a:pt x="12" y="988"/>
                      <a:pt x="1" y="3350"/>
                      <a:pt x="1" y="3450"/>
                    </a:cubicBezTo>
                    <a:lnTo>
                      <a:pt x="1" y="3649"/>
                    </a:lnTo>
                    <a:lnTo>
                      <a:pt x="145" y="3509"/>
                    </a:lnTo>
                    <a:cubicBezTo>
                      <a:pt x="381" y="3280"/>
                      <a:pt x="2451" y="1237"/>
                      <a:pt x="2181" y="372"/>
                    </a:cubicBezTo>
                    <a:cubicBezTo>
                      <a:pt x="2118" y="179"/>
                      <a:pt x="1955" y="57"/>
                      <a:pt x="1689" y="17"/>
                    </a:cubicBezTo>
                    <a:cubicBezTo>
                      <a:pt x="1628" y="6"/>
                      <a:pt x="1568"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rot="-250826">
                <a:off x="6332321" y="828387"/>
                <a:ext cx="237752" cy="106806"/>
              </a:xfrm>
              <a:custGeom>
                <a:avLst/>
                <a:gdLst/>
                <a:ahLst/>
                <a:cxnLst/>
                <a:rect l="l" t="t" r="r" b="b"/>
                <a:pathLst>
                  <a:path w="4314" h="1938" extrusionOk="0">
                    <a:moveTo>
                      <a:pt x="3526" y="171"/>
                    </a:moveTo>
                    <a:cubicBezTo>
                      <a:pt x="3581" y="171"/>
                      <a:pt x="3634" y="175"/>
                      <a:pt x="3685" y="183"/>
                    </a:cubicBezTo>
                    <a:cubicBezTo>
                      <a:pt x="3856" y="215"/>
                      <a:pt x="3977" y="297"/>
                      <a:pt x="4059" y="437"/>
                    </a:cubicBezTo>
                    <a:cubicBezTo>
                      <a:pt x="4129" y="559"/>
                      <a:pt x="4136" y="667"/>
                      <a:pt x="4081" y="770"/>
                    </a:cubicBezTo>
                    <a:cubicBezTo>
                      <a:pt x="3762" y="1365"/>
                      <a:pt x="1608" y="1649"/>
                      <a:pt x="522" y="1735"/>
                    </a:cubicBezTo>
                    <a:cubicBezTo>
                      <a:pt x="1084" y="1298"/>
                      <a:pt x="2628" y="171"/>
                      <a:pt x="3526" y="171"/>
                    </a:cubicBezTo>
                    <a:close/>
                    <a:moveTo>
                      <a:pt x="3535" y="1"/>
                    </a:moveTo>
                    <a:cubicBezTo>
                      <a:pt x="2359" y="1"/>
                      <a:pt x="291" y="1698"/>
                      <a:pt x="200" y="1771"/>
                    </a:cubicBezTo>
                    <a:lnTo>
                      <a:pt x="1" y="1938"/>
                    </a:lnTo>
                    <a:lnTo>
                      <a:pt x="259" y="1923"/>
                    </a:lnTo>
                    <a:cubicBezTo>
                      <a:pt x="404" y="1916"/>
                      <a:pt x="3767" y="1712"/>
                      <a:pt x="4228" y="851"/>
                    </a:cubicBezTo>
                    <a:cubicBezTo>
                      <a:pt x="4313" y="692"/>
                      <a:pt x="4306" y="526"/>
                      <a:pt x="4202" y="352"/>
                    </a:cubicBezTo>
                    <a:cubicBezTo>
                      <a:pt x="4095" y="167"/>
                      <a:pt x="3933" y="57"/>
                      <a:pt x="3714" y="16"/>
                    </a:cubicBezTo>
                    <a:cubicBezTo>
                      <a:pt x="3657" y="6"/>
                      <a:pt x="3598" y="1"/>
                      <a:pt x="3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31"/>
            <p:cNvGrpSpPr/>
            <p:nvPr/>
          </p:nvGrpSpPr>
          <p:grpSpPr>
            <a:xfrm>
              <a:off x="2773174" y="597192"/>
              <a:ext cx="210385" cy="199706"/>
              <a:chOff x="2852071" y="630132"/>
              <a:chExt cx="209756" cy="199109"/>
            </a:xfrm>
          </p:grpSpPr>
          <p:sp>
            <p:nvSpPr>
              <p:cNvPr id="924" name="Google Shape;924;p31"/>
              <p:cNvSpPr/>
              <p:nvPr/>
            </p:nvSpPr>
            <p:spPr>
              <a:xfrm rot="-250850">
                <a:off x="2944889" y="633934"/>
                <a:ext cx="110699" cy="175199"/>
              </a:xfrm>
              <a:custGeom>
                <a:avLst/>
                <a:gdLst/>
                <a:ahLst/>
                <a:cxnLst/>
                <a:rect l="l" t="t" r="r" b="b"/>
                <a:pathLst>
                  <a:path w="2595" h="4107" extrusionOk="0">
                    <a:moveTo>
                      <a:pt x="836" y="171"/>
                    </a:moveTo>
                    <a:cubicBezTo>
                      <a:pt x="870" y="171"/>
                      <a:pt x="914" y="175"/>
                      <a:pt x="962" y="182"/>
                    </a:cubicBezTo>
                    <a:cubicBezTo>
                      <a:pt x="2178" y="407"/>
                      <a:pt x="1956" y="2851"/>
                      <a:pt x="1856" y="3622"/>
                    </a:cubicBezTo>
                    <a:cubicBezTo>
                      <a:pt x="1309" y="2688"/>
                      <a:pt x="289" y="736"/>
                      <a:pt x="614" y="264"/>
                    </a:cubicBezTo>
                    <a:cubicBezTo>
                      <a:pt x="633" y="238"/>
                      <a:pt x="681" y="171"/>
                      <a:pt x="836" y="171"/>
                    </a:cubicBezTo>
                    <a:close/>
                    <a:moveTo>
                      <a:pt x="835" y="1"/>
                    </a:moveTo>
                    <a:cubicBezTo>
                      <a:pt x="674" y="1"/>
                      <a:pt x="554" y="57"/>
                      <a:pt x="478" y="168"/>
                    </a:cubicBezTo>
                    <a:cubicBezTo>
                      <a:pt x="1" y="862"/>
                      <a:pt x="1641" y="3605"/>
                      <a:pt x="1830" y="3915"/>
                    </a:cubicBezTo>
                    <a:lnTo>
                      <a:pt x="1948" y="4107"/>
                    </a:lnTo>
                    <a:lnTo>
                      <a:pt x="1986" y="3885"/>
                    </a:lnTo>
                    <a:cubicBezTo>
                      <a:pt x="2011" y="3741"/>
                      <a:pt x="2595" y="311"/>
                      <a:pt x="991" y="16"/>
                    </a:cubicBezTo>
                    <a:cubicBezTo>
                      <a:pt x="936" y="6"/>
                      <a:pt x="883" y="1"/>
                      <a:pt x="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rot="-250850">
                <a:off x="2855791" y="713533"/>
                <a:ext cx="189361" cy="108950"/>
              </a:xfrm>
              <a:custGeom>
                <a:avLst/>
                <a:gdLst/>
                <a:ahLst/>
                <a:cxnLst/>
                <a:rect l="l" t="t" r="r" b="b"/>
                <a:pathLst>
                  <a:path w="4439" h="2554" extrusionOk="0">
                    <a:moveTo>
                      <a:pt x="799" y="167"/>
                    </a:moveTo>
                    <a:cubicBezTo>
                      <a:pt x="1867" y="167"/>
                      <a:pt x="3378" y="1656"/>
                      <a:pt x="3922" y="2229"/>
                    </a:cubicBezTo>
                    <a:cubicBezTo>
                      <a:pt x="2395" y="1774"/>
                      <a:pt x="245" y="976"/>
                      <a:pt x="185" y="488"/>
                    </a:cubicBezTo>
                    <a:cubicBezTo>
                      <a:pt x="185" y="459"/>
                      <a:pt x="175" y="374"/>
                      <a:pt x="355" y="274"/>
                    </a:cubicBezTo>
                    <a:cubicBezTo>
                      <a:pt x="492" y="200"/>
                      <a:pt x="640" y="167"/>
                      <a:pt x="799" y="167"/>
                    </a:cubicBezTo>
                    <a:close/>
                    <a:moveTo>
                      <a:pt x="791" y="0"/>
                    </a:moveTo>
                    <a:cubicBezTo>
                      <a:pt x="607" y="0"/>
                      <a:pt x="433" y="39"/>
                      <a:pt x="274" y="126"/>
                    </a:cubicBezTo>
                    <a:cubicBezTo>
                      <a:pt x="89" y="230"/>
                      <a:pt x="1" y="359"/>
                      <a:pt x="19" y="507"/>
                    </a:cubicBezTo>
                    <a:cubicBezTo>
                      <a:pt x="112" y="1309"/>
                      <a:pt x="3751" y="2359"/>
                      <a:pt x="4166" y="2477"/>
                    </a:cubicBezTo>
                    <a:lnTo>
                      <a:pt x="4439" y="2554"/>
                    </a:lnTo>
                    <a:lnTo>
                      <a:pt x="4254" y="2340"/>
                    </a:lnTo>
                    <a:cubicBezTo>
                      <a:pt x="4160" y="2232"/>
                      <a:pt x="2189"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6" name="Google Shape;926;p31"/>
            <p:cNvSpPr/>
            <p:nvPr/>
          </p:nvSpPr>
          <p:spPr>
            <a:xfrm rot="-250850">
              <a:off x="2967438" y="627122"/>
              <a:ext cx="3213608" cy="914176"/>
            </a:xfrm>
            <a:custGeom>
              <a:avLst/>
              <a:gdLst/>
              <a:ahLst/>
              <a:cxnLst/>
              <a:rect l="l" t="t" r="r" b="b"/>
              <a:pathLst>
                <a:path w="75108" h="21366" extrusionOk="0">
                  <a:moveTo>
                    <a:pt x="36909" y="2335"/>
                  </a:moveTo>
                  <a:cubicBezTo>
                    <a:pt x="36921" y="2335"/>
                    <a:pt x="36933" y="2335"/>
                    <a:pt x="36944" y="2336"/>
                  </a:cubicBezTo>
                  <a:cubicBezTo>
                    <a:pt x="36948" y="2336"/>
                    <a:pt x="36955" y="2336"/>
                    <a:pt x="36963" y="2339"/>
                  </a:cubicBezTo>
                  <a:cubicBezTo>
                    <a:pt x="37761" y="2436"/>
                    <a:pt x="38503" y="4080"/>
                    <a:pt x="38307" y="6564"/>
                  </a:cubicBezTo>
                  <a:cubicBezTo>
                    <a:pt x="38230" y="7554"/>
                    <a:pt x="38016" y="8574"/>
                    <a:pt x="37647" y="9572"/>
                  </a:cubicBezTo>
                  <a:cubicBezTo>
                    <a:pt x="36139" y="6194"/>
                    <a:pt x="35998" y="3352"/>
                    <a:pt x="36552" y="2547"/>
                  </a:cubicBezTo>
                  <a:cubicBezTo>
                    <a:pt x="36678" y="2368"/>
                    <a:pt x="36807" y="2335"/>
                    <a:pt x="36909" y="2335"/>
                  </a:cubicBezTo>
                  <a:close/>
                  <a:moveTo>
                    <a:pt x="410" y="0"/>
                  </a:moveTo>
                  <a:lnTo>
                    <a:pt x="0" y="144"/>
                  </a:lnTo>
                  <a:cubicBezTo>
                    <a:pt x="59" y="318"/>
                    <a:pt x="6327" y="17314"/>
                    <a:pt x="23215" y="17876"/>
                  </a:cubicBezTo>
                  <a:cubicBezTo>
                    <a:pt x="23517" y="17886"/>
                    <a:pt x="23814" y="17891"/>
                    <a:pt x="24106" y="17891"/>
                  </a:cubicBezTo>
                  <a:cubicBezTo>
                    <a:pt x="31662" y="17891"/>
                    <a:pt x="35858" y="14539"/>
                    <a:pt x="37676" y="10644"/>
                  </a:cubicBezTo>
                  <a:cubicBezTo>
                    <a:pt x="37742" y="10780"/>
                    <a:pt x="37812" y="10917"/>
                    <a:pt x="37886" y="11053"/>
                  </a:cubicBezTo>
                  <a:cubicBezTo>
                    <a:pt x="39797" y="14645"/>
                    <a:pt x="44243" y="20477"/>
                    <a:pt x="53194" y="21275"/>
                  </a:cubicBezTo>
                  <a:cubicBezTo>
                    <a:pt x="53861" y="21335"/>
                    <a:pt x="54557" y="21365"/>
                    <a:pt x="55275" y="21365"/>
                  </a:cubicBezTo>
                  <a:cubicBezTo>
                    <a:pt x="55359" y="21365"/>
                    <a:pt x="55444" y="21365"/>
                    <a:pt x="55529" y="21364"/>
                  </a:cubicBezTo>
                  <a:cubicBezTo>
                    <a:pt x="73404" y="21198"/>
                    <a:pt x="75093" y="4251"/>
                    <a:pt x="75108" y="4080"/>
                  </a:cubicBezTo>
                  <a:lnTo>
                    <a:pt x="74676" y="4043"/>
                  </a:lnTo>
                  <a:cubicBezTo>
                    <a:pt x="74661" y="4210"/>
                    <a:pt x="73013" y="20765"/>
                    <a:pt x="55525" y="20932"/>
                  </a:cubicBezTo>
                  <a:cubicBezTo>
                    <a:pt x="55446" y="20933"/>
                    <a:pt x="55367" y="20933"/>
                    <a:pt x="55288" y="20933"/>
                  </a:cubicBezTo>
                  <a:cubicBezTo>
                    <a:pt x="45154" y="20933"/>
                    <a:pt x="40280" y="14628"/>
                    <a:pt x="38271" y="10847"/>
                  </a:cubicBezTo>
                  <a:cubicBezTo>
                    <a:pt x="38142" y="10603"/>
                    <a:pt x="38019" y="10362"/>
                    <a:pt x="37901" y="10122"/>
                  </a:cubicBezTo>
                  <a:cubicBezTo>
                    <a:pt x="38378" y="8962"/>
                    <a:pt x="38648" y="7761"/>
                    <a:pt x="38740" y="6597"/>
                  </a:cubicBezTo>
                  <a:cubicBezTo>
                    <a:pt x="38940" y="4069"/>
                    <a:pt x="38197" y="2055"/>
                    <a:pt x="37014" y="1907"/>
                  </a:cubicBezTo>
                  <a:cubicBezTo>
                    <a:pt x="36973" y="1902"/>
                    <a:pt x="36933" y="1899"/>
                    <a:pt x="36894" y="1899"/>
                  </a:cubicBezTo>
                  <a:cubicBezTo>
                    <a:pt x="36609" y="1899"/>
                    <a:pt x="36375" y="2039"/>
                    <a:pt x="36194" y="2303"/>
                  </a:cubicBezTo>
                  <a:cubicBezTo>
                    <a:pt x="35455" y="3378"/>
                    <a:pt x="35802" y="6671"/>
                    <a:pt x="37425" y="10130"/>
                  </a:cubicBezTo>
                  <a:cubicBezTo>
                    <a:pt x="35751" y="14028"/>
                    <a:pt x="31659" y="17454"/>
                    <a:pt x="24104" y="17454"/>
                  </a:cubicBezTo>
                  <a:cubicBezTo>
                    <a:pt x="23818" y="17454"/>
                    <a:pt x="23526" y="17449"/>
                    <a:pt x="23230" y="17439"/>
                  </a:cubicBezTo>
                  <a:cubicBezTo>
                    <a:pt x="6630" y="16867"/>
                    <a:pt x="469" y="166"/>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rot="-250850">
              <a:off x="3478269" y="1417736"/>
              <a:ext cx="236909" cy="262067"/>
            </a:xfrm>
            <a:custGeom>
              <a:avLst/>
              <a:gdLst/>
              <a:ahLst/>
              <a:cxnLst/>
              <a:rect l="l" t="t" r="r" b="b"/>
              <a:pathLst>
                <a:path w="5537" h="6125" extrusionOk="0">
                  <a:moveTo>
                    <a:pt x="3410" y="1"/>
                  </a:moveTo>
                  <a:cubicBezTo>
                    <a:pt x="2862" y="1"/>
                    <a:pt x="2068" y="180"/>
                    <a:pt x="1320" y="1010"/>
                  </a:cubicBezTo>
                  <a:cubicBezTo>
                    <a:pt x="0" y="2478"/>
                    <a:pt x="1700" y="6125"/>
                    <a:pt x="1700" y="6125"/>
                  </a:cubicBezTo>
                  <a:cubicBezTo>
                    <a:pt x="1700" y="6125"/>
                    <a:pt x="5219" y="4554"/>
                    <a:pt x="5378" y="2633"/>
                  </a:cubicBezTo>
                  <a:cubicBezTo>
                    <a:pt x="5536" y="708"/>
                    <a:pt x="4102" y="105"/>
                    <a:pt x="4102" y="105"/>
                  </a:cubicBezTo>
                  <a:cubicBezTo>
                    <a:pt x="4102" y="105"/>
                    <a:pt x="3828" y="1"/>
                    <a:pt x="3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rot="-250850">
              <a:off x="3600951" y="1370129"/>
              <a:ext cx="99521" cy="80225"/>
            </a:xfrm>
            <a:custGeom>
              <a:avLst/>
              <a:gdLst/>
              <a:ahLst/>
              <a:cxnLst/>
              <a:rect l="l" t="t" r="r" b="b"/>
              <a:pathLst>
                <a:path w="2326" h="1875" extrusionOk="0">
                  <a:moveTo>
                    <a:pt x="101" y="1"/>
                  </a:moveTo>
                  <a:lnTo>
                    <a:pt x="1" y="1132"/>
                  </a:lnTo>
                  <a:lnTo>
                    <a:pt x="1701" y="1875"/>
                  </a:lnTo>
                  <a:lnTo>
                    <a:pt x="2326" y="877"/>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rot="-250850">
              <a:off x="3849430" y="1466774"/>
              <a:ext cx="240203" cy="277256"/>
            </a:xfrm>
            <a:custGeom>
              <a:avLst/>
              <a:gdLst/>
              <a:ahLst/>
              <a:cxnLst/>
              <a:rect l="l" t="t" r="r" b="b"/>
              <a:pathLst>
                <a:path w="5614" h="6480" extrusionOk="0">
                  <a:moveTo>
                    <a:pt x="2990" y="1"/>
                  </a:moveTo>
                  <a:cubicBezTo>
                    <a:pt x="2966" y="1"/>
                    <a:pt x="1421" y="8"/>
                    <a:pt x="714" y="1831"/>
                  </a:cubicBezTo>
                  <a:cubicBezTo>
                    <a:pt x="1" y="3671"/>
                    <a:pt x="2879" y="6479"/>
                    <a:pt x="2879" y="6479"/>
                  </a:cubicBezTo>
                  <a:cubicBezTo>
                    <a:pt x="2879" y="6479"/>
                    <a:pt x="5614" y="3763"/>
                    <a:pt x="5082" y="1908"/>
                  </a:cubicBezTo>
                  <a:cubicBezTo>
                    <a:pt x="4546" y="57"/>
                    <a:pt x="2990" y="1"/>
                    <a:pt x="2990" y="1"/>
                  </a:cubicBezTo>
                  <a:cubicBezTo>
                    <a:pt x="2990" y="1"/>
                    <a:pt x="2990" y="1"/>
                    <a:pt x="2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rot="-250850">
              <a:off x="3913985" y="1435735"/>
              <a:ext cx="102217" cy="50659"/>
            </a:xfrm>
            <a:custGeom>
              <a:avLst/>
              <a:gdLst/>
              <a:ahLst/>
              <a:cxnLst/>
              <a:rect l="l" t="t" r="r" b="b"/>
              <a:pathLst>
                <a:path w="2389" h="1184" extrusionOk="0">
                  <a:moveTo>
                    <a:pt x="1" y="0"/>
                  </a:moveTo>
                  <a:lnTo>
                    <a:pt x="308" y="1095"/>
                  </a:lnTo>
                  <a:lnTo>
                    <a:pt x="2160" y="1184"/>
                  </a:lnTo>
                  <a:lnTo>
                    <a:pt x="2388" y="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rot="-250850">
              <a:off x="4223404" y="1395234"/>
              <a:ext cx="230748" cy="268357"/>
            </a:xfrm>
            <a:custGeom>
              <a:avLst/>
              <a:gdLst/>
              <a:ahLst/>
              <a:cxnLst/>
              <a:rect l="l" t="t" r="r" b="b"/>
              <a:pathLst>
                <a:path w="5393" h="6272" extrusionOk="0">
                  <a:moveTo>
                    <a:pt x="2207" y="0"/>
                  </a:moveTo>
                  <a:cubicBezTo>
                    <a:pt x="1945" y="0"/>
                    <a:pt x="1778" y="45"/>
                    <a:pt x="1778" y="45"/>
                  </a:cubicBezTo>
                  <a:cubicBezTo>
                    <a:pt x="1778" y="45"/>
                    <a:pt x="282" y="500"/>
                    <a:pt x="141" y="2465"/>
                  </a:cubicBezTo>
                  <a:cubicBezTo>
                    <a:pt x="1" y="4431"/>
                    <a:pt x="3582" y="6272"/>
                    <a:pt x="3582" y="6272"/>
                  </a:cubicBezTo>
                  <a:cubicBezTo>
                    <a:pt x="3582" y="6272"/>
                    <a:pt x="5392" y="2869"/>
                    <a:pt x="4339" y="1254"/>
                  </a:cubicBezTo>
                  <a:cubicBezTo>
                    <a:pt x="3635" y="179"/>
                    <a:pt x="2731" y="0"/>
                    <a:pt x="2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rot="-250850">
              <a:off x="4229736" y="1358114"/>
              <a:ext cx="103158" cy="69785"/>
            </a:xfrm>
            <a:custGeom>
              <a:avLst/>
              <a:gdLst/>
              <a:ahLst/>
              <a:cxnLst/>
              <a:rect l="l" t="t" r="r" b="b"/>
              <a:pathLst>
                <a:path w="2411" h="1631" extrusionOk="0">
                  <a:moveTo>
                    <a:pt x="2292" y="0"/>
                  </a:moveTo>
                  <a:lnTo>
                    <a:pt x="1" y="673"/>
                  </a:lnTo>
                  <a:lnTo>
                    <a:pt x="614" y="1631"/>
                  </a:lnTo>
                  <a:lnTo>
                    <a:pt x="2410" y="1168"/>
                  </a:lnTo>
                  <a:lnTo>
                    <a:pt x="2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rot="-250850">
              <a:off x="4611702" y="1345005"/>
              <a:ext cx="247477" cy="242728"/>
            </a:xfrm>
            <a:custGeom>
              <a:avLst/>
              <a:gdLst/>
              <a:ahLst/>
              <a:cxnLst/>
              <a:rect l="l" t="t" r="r" b="b"/>
              <a:pathLst>
                <a:path w="5784" h="5673" extrusionOk="0">
                  <a:moveTo>
                    <a:pt x="3320" y="0"/>
                  </a:moveTo>
                  <a:cubicBezTo>
                    <a:pt x="2838" y="0"/>
                    <a:pt x="2244" y="138"/>
                    <a:pt x="1604" y="598"/>
                  </a:cubicBezTo>
                  <a:cubicBezTo>
                    <a:pt x="0" y="1744"/>
                    <a:pt x="876" y="5672"/>
                    <a:pt x="876" y="5672"/>
                  </a:cubicBezTo>
                  <a:cubicBezTo>
                    <a:pt x="876" y="5672"/>
                    <a:pt x="4653" y="4893"/>
                    <a:pt x="5218" y="3048"/>
                  </a:cubicBezTo>
                  <a:cubicBezTo>
                    <a:pt x="5784" y="1204"/>
                    <a:pt x="4513" y="310"/>
                    <a:pt x="4513" y="310"/>
                  </a:cubicBezTo>
                  <a:cubicBezTo>
                    <a:pt x="4513" y="310"/>
                    <a:pt x="4042" y="0"/>
                    <a:pt x="3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rot="-250850">
              <a:off x="4753985" y="1297898"/>
              <a:ext cx="99479" cy="93018"/>
            </a:xfrm>
            <a:custGeom>
              <a:avLst/>
              <a:gdLst/>
              <a:ahLst/>
              <a:cxnLst/>
              <a:rect l="l" t="t" r="r" b="b"/>
              <a:pathLst>
                <a:path w="2325" h="2174" extrusionOk="0">
                  <a:moveTo>
                    <a:pt x="344" y="1"/>
                  </a:moveTo>
                  <a:lnTo>
                    <a:pt x="0" y="1087"/>
                  </a:lnTo>
                  <a:lnTo>
                    <a:pt x="1504" y="2174"/>
                  </a:lnTo>
                  <a:lnTo>
                    <a:pt x="2325" y="1335"/>
                  </a:lnTo>
                  <a:lnTo>
                    <a:pt x="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rot="-250850">
              <a:off x="4998500" y="1495420"/>
              <a:ext cx="238834" cy="275631"/>
            </a:xfrm>
            <a:custGeom>
              <a:avLst/>
              <a:gdLst/>
              <a:ahLst/>
              <a:cxnLst/>
              <a:rect l="l" t="t" r="r" b="b"/>
              <a:pathLst>
                <a:path w="5582" h="6442" extrusionOk="0">
                  <a:moveTo>
                    <a:pt x="3239" y="0"/>
                  </a:moveTo>
                  <a:cubicBezTo>
                    <a:pt x="2879" y="0"/>
                    <a:pt x="1648" y="114"/>
                    <a:pt x="895" y="1600"/>
                  </a:cubicBezTo>
                  <a:cubicBezTo>
                    <a:pt x="1" y="3359"/>
                    <a:pt x="2591" y="6441"/>
                    <a:pt x="2591" y="6441"/>
                  </a:cubicBezTo>
                  <a:cubicBezTo>
                    <a:pt x="2591" y="6441"/>
                    <a:pt x="5581" y="4006"/>
                    <a:pt x="5234" y="2110"/>
                  </a:cubicBezTo>
                  <a:cubicBezTo>
                    <a:pt x="4882" y="214"/>
                    <a:pt x="3342" y="4"/>
                    <a:pt x="3342" y="4"/>
                  </a:cubicBezTo>
                  <a:cubicBezTo>
                    <a:pt x="3342" y="4"/>
                    <a:pt x="3305" y="0"/>
                    <a:pt x="3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rot="-250850">
              <a:off x="5081382" y="1458096"/>
              <a:ext cx="101532" cy="59473"/>
            </a:xfrm>
            <a:custGeom>
              <a:avLst/>
              <a:gdLst/>
              <a:ahLst/>
              <a:cxnLst/>
              <a:rect l="l" t="t" r="r" b="b"/>
              <a:pathLst>
                <a:path w="2373" h="1390" extrusionOk="0">
                  <a:moveTo>
                    <a:pt x="0" y="0"/>
                  </a:moveTo>
                  <a:lnTo>
                    <a:pt x="196" y="1120"/>
                  </a:lnTo>
                  <a:lnTo>
                    <a:pt x="2033" y="1389"/>
                  </a:lnTo>
                  <a:lnTo>
                    <a:pt x="2373" y="26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rot="-250850">
              <a:off x="5384895" y="1479256"/>
              <a:ext cx="237893" cy="274818"/>
            </a:xfrm>
            <a:custGeom>
              <a:avLst/>
              <a:gdLst/>
              <a:ahLst/>
              <a:cxnLst/>
              <a:rect l="l" t="t" r="r" b="b"/>
              <a:pathLst>
                <a:path w="5560" h="6423" extrusionOk="0">
                  <a:moveTo>
                    <a:pt x="2507" y="1"/>
                  </a:moveTo>
                  <a:cubicBezTo>
                    <a:pt x="2420" y="1"/>
                    <a:pt x="2370" y="7"/>
                    <a:pt x="2370" y="7"/>
                  </a:cubicBezTo>
                  <a:cubicBezTo>
                    <a:pt x="2370" y="7"/>
                    <a:pt x="826" y="251"/>
                    <a:pt x="412" y="2180"/>
                  </a:cubicBezTo>
                  <a:cubicBezTo>
                    <a:pt x="1" y="4105"/>
                    <a:pt x="3294" y="6423"/>
                    <a:pt x="3294" y="6423"/>
                  </a:cubicBezTo>
                  <a:cubicBezTo>
                    <a:pt x="3294" y="6423"/>
                    <a:pt x="5559" y="3303"/>
                    <a:pt x="4735" y="1559"/>
                  </a:cubicBezTo>
                  <a:cubicBezTo>
                    <a:pt x="4060" y="129"/>
                    <a:pt x="2902" y="1"/>
                    <a:pt x="2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rot="-250850">
              <a:off x="5418567" y="1444528"/>
              <a:ext cx="101062" cy="59217"/>
            </a:xfrm>
            <a:custGeom>
              <a:avLst/>
              <a:gdLst/>
              <a:ahLst/>
              <a:cxnLst/>
              <a:rect l="l" t="t" r="r" b="b"/>
              <a:pathLst>
                <a:path w="2362" h="1384" extrusionOk="0">
                  <a:moveTo>
                    <a:pt x="2361" y="0"/>
                  </a:moveTo>
                  <a:lnTo>
                    <a:pt x="0" y="352"/>
                  </a:lnTo>
                  <a:lnTo>
                    <a:pt x="477" y="1383"/>
                  </a:lnTo>
                  <a:lnTo>
                    <a:pt x="2321" y="1176"/>
                  </a:lnTo>
                  <a:lnTo>
                    <a:pt x="2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rot="-250850">
              <a:off x="5753415" y="1353380"/>
              <a:ext cx="233743" cy="254537"/>
            </a:xfrm>
            <a:custGeom>
              <a:avLst/>
              <a:gdLst/>
              <a:ahLst/>
              <a:cxnLst/>
              <a:rect l="l" t="t" r="r" b="b"/>
              <a:pathLst>
                <a:path w="5463" h="5949" extrusionOk="0">
                  <a:moveTo>
                    <a:pt x="2232" y="1"/>
                  </a:moveTo>
                  <a:cubicBezTo>
                    <a:pt x="1727" y="1"/>
                    <a:pt x="1387" y="165"/>
                    <a:pt x="1387" y="165"/>
                  </a:cubicBezTo>
                  <a:cubicBezTo>
                    <a:pt x="1387" y="165"/>
                    <a:pt x="0" y="893"/>
                    <a:pt x="230" y="2852"/>
                  </a:cubicBezTo>
                  <a:cubicBezTo>
                    <a:pt x="455" y="4807"/>
                    <a:pt x="4317" y="5949"/>
                    <a:pt x="4317" y="5949"/>
                  </a:cubicBezTo>
                  <a:cubicBezTo>
                    <a:pt x="4317" y="5949"/>
                    <a:pt x="5463" y="2268"/>
                    <a:pt x="4124" y="879"/>
                  </a:cubicBezTo>
                  <a:cubicBezTo>
                    <a:pt x="3446" y="174"/>
                    <a:pt x="2752" y="1"/>
                    <a:pt x="2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rot="-250850">
              <a:off x="5742297" y="1316440"/>
              <a:ext cx="105383" cy="81765"/>
            </a:xfrm>
            <a:custGeom>
              <a:avLst/>
              <a:gdLst/>
              <a:ahLst/>
              <a:cxnLst/>
              <a:rect l="l" t="t" r="r" b="b"/>
              <a:pathLst>
                <a:path w="2463" h="1911" extrusionOk="0">
                  <a:moveTo>
                    <a:pt x="2126" y="0"/>
                  </a:moveTo>
                  <a:lnTo>
                    <a:pt x="1" y="1087"/>
                  </a:lnTo>
                  <a:lnTo>
                    <a:pt x="781" y="1911"/>
                  </a:lnTo>
                  <a:lnTo>
                    <a:pt x="2462" y="1123"/>
                  </a:lnTo>
                  <a:lnTo>
                    <a:pt x="2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rot="-250850">
              <a:off x="5998440" y="1108552"/>
              <a:ext cx="255906" cy="208798"/>
            </a:xfrm>
            <a:custGeom>
              <a:avLst/>
              <a:gdLst/>
              <a:ahLst/>
              <a:cxnLst/>
              <a:rect l="l" t="t" r="r" b="b"/>
              <a:pathLst>
                <a:path w="5981" h="4880" extrusionOk="0">
                  <a:moveTo>
                    <a:pt x="2635" y="1"/>
                  </a:moveTo>
                  <a:cubicBezTo>
                    <a:pt x="1564" y="1"/>
                    <a:pt x="977" y="689"/>
                    <a:pt x="977" y="689"/>
                  </a:cubicBezTo>
                  <a:cubicBezTo>
                    <a:pt x="977" y="689"/>
                    <a:pt x="1" y="1913"/>
                    <a:pt x="995" y="3612"/>
                  </a:cubicBezTo>
                  <a:cubicBezTo>
                    <a:pt x="1619" y="4681"/>
                    <a:pt x="3421" y="4880"/>
                    <a:pt x="4678" y="4880"/>
                  </a:cubicBezTo>
                  <a:cubicBezTo>
                    <a:pt x="5426" y="4880"/>
                    <a:pt x="5981" y="4810"/>
                    <a:pt x="5981" y="4810"/>
                  </a:cubicBezTo>
                  <a:cubicBezTo>
                    <a:pt x="5981" y="4810"/>
                    <a:pt x="5552" y="977"/>
                    <a:pt x="3770" y="242"/>
                  </a:cubicBezTo>
                  <a:cubicBezTo>
                    <a:pt x="3347" y="67"/>
                    <a:pt x="2967" y="1"/>
                    <a:pt x="2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rot="-250850">
              <a:off x="5977196" y="1088049"/>
              <a:ext cx="97083" cy="98109"/>
            </a:xfrm>
            <a:custGeom>
              <a:avLst/>
              <a:gdLst/>
              <a:ahLst/>
              <a:cxnLst/>
              <a:rect l="l" t="t" r="r" b="b"/>
              <a:pathLst>
                <a:path w="2269" h="2293" extrusionOk="0">
                  <a:moveTo>
                    <a:pt x="1511" y="1"/>
                  </a:moveTo>
                  <a:lnTo>
                    <a:pt x="0" y="1853"/>
                  </a:lnTo>
                  <a:lnTo>
                    <a:pt x="1049" y="2293"/>
                  </a:lnTo>
                  <a:lnTo>
                    <a:pt x="2269" y="899"/>
                  </a:lnTo>
                  <a:lnTo>
                    <a:pt x="1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rot="-250850">
              <a:off x="3126466" y="1236280"/>
              <a:ext cx="248162" cy="239176"/>
            </a:xfrm>
            <a:custGeom>
              <a:avLst/>
              <a:gdLst/>
              <a:ahLst/>
              <a:cxnLst/>
              <a:rect l="l" t="t" r="r" b="b"/>
              <a:pathLst>
                <a:path w="5800" h="5590" extrusionOk="0">
                  <a:moveTo>
                    <a:pt x="3292" y="1"/>
                  </a:moveTo>
                  <a:cubicBezTo>
                    <a:pt x="2826" y="1"/>
                    <a:pt x="2260" y="129"/>
                    <a:pt x="1642" y="541"/>
                  </a:cubicBezTo>
                  <a:cubicBezTo>
                    <a:pt x="1" y="1631"/>
                    <a:pt x="740" y="5590"/>
                    <a:pt x="740" y="5590"/>
                  </a:cubicBezTo>
                  <a:cubicBezTo>
                    <a:pt x="740" y="5590"/>
                    <a:pt x="4543" y="4939"/>
                    <a:pt x="5171" y="3113"/>
                  </a:cubicBezTo>
                  <a:cubicBezTo>
                    <a:pt x="5800" y="1291"/>
                    <a:pt x="4558" y="352"/>
                    <a:pt x="4558" y="352"/>
                  </a:cubicBezTo>
                  <a:cubicBezTo>
                    <a:pt x="4558" y="352"/>
                    <a:pt x="4062"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rot="-250850">
              <a:off x="3271404" y="1190100"/>
              <a:ext cx="99008" cy="94558"/>
            </a:xfrm>
            <a:custGeom>
              <a:avLst/>
              <a:gdLst/>
              <a:ahLst/>
              <a:cxnLst/>
              <a:rect l="l" t="t" r="r" b="b"/>
              <a:pathLst>
                <a:path w="2314" h="2210" extrusionOk="0">
                  <a:moveTo>
                    <a:pt x="378" y="0"/>
                  </a:moveTo>
                  <a:lnTo>
                    <a:pt x="1" y="1072"/>
                  </a:lnTo>
                  <a:lnTo>
                    <a:pt x="1464" y="2210"/>
                  </a:lnTo>
                  <a:lnTo>
                    <a:pt x="2314" y="1401"/>
                  </a:lnTo>
                  <a:lnTo>
                    <a:pt x="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rot="-250904">
              <a:off x="2876753" y="994663"/>
              <a:ext cx="256505" cy="208199"/>
            </a:xfrm>
            <a:custGeom>
              <a:avLst/>
              <a:gdLst/>
              <a:ahLst/>
              <a:cxnLst/>
              <a:rect l="l" t="t" r="r" b="b"/>
              <a:pathLst>
                <a:path w="5995" h="4866" extrusionOk="0">
                  <a:moveTo>
                    <a:pt x="3222" y="1"/>
                  </a:moveTo>
                  <a:cubicBezTo>
                    <a:pt x="2909" y="1"/>
                    <a:pt x="2558" y="53"/>
                    <a:pt x="2170" y="184"/>
                  </a:cubicBezTo>
                  <a:cubicBezTo>
                    <a:pt x="304" y="820"/>
                    <a:pt x="0" y="4834"/>
                    <a:pt x="0" y="4834"/>
                  </a:cubicBezTo>
                  <a:cubicBezTo>
                    <a:pt x="0" y="4834"/>
                    <a:pt x="352" y="4865"/>
                    <a:pt x="873" y="4865"/>
                  </a:cubicBezTo>
                  <a:cubicBezTo>
                    <a:pt x="2072" y="4865"/>
                    <a:pt x="4166" y="4696"/>
                    <a:pt x="4916" y="3580"/>
                  </a:cubicBezTo>
                  <a:cubicBezTo>
                    <a:pt x="5994" y="1980"/>
                    <a:pt x="5037" y="754"/>
                    <a:pt x="5037" y="754"/>
                  </a:cubicBezTo>
                  <a:cubicBezTo>
                    <a:pt x="5037" y="754"/>
                    <a:pt x="4409" y="1"/>
                    <a:pt x="3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rot="-250904">
              <a:off x="3048482" y="959707"/>
              <a:ext cx="92076" cy="103329"/>
            </a:xfrm>
            <a:custGeom>
              <a:avLst/>
              <a:gdLst/>
              <a:ahLst/>
              <a:cxnLst/>
              <a:rect l="l" t="t" r="r" b="b"/>
              <a:pathLst>
                <a:path w="2152" h="2415" extrusionOk="0">
                  <a:moveTo>
                    <a:pt x="640" y="1"/>
                  </a:moveTo>
                  <a:lnTo>
                    <a:pt x="0" y="940"/>
                  </a:lnTo>
                  <a:lnTo>
                    <a:pt x="1120" y="2414"/>
                  </a:lnTo>
                  <a:lnTo>
                    <a:pt x="2151" y="1853"/>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rot="-250850">
              <a:off x="3186575" y="1257101"/>
              <a:ext cx="136018" cy="118433"/>
            </a:xfrm>
            <a:custGeom>
              <a:avLst/>
              <a:gdLst/>
              <a:ahLst/>
              <a:cxnLst/>
              <a:rect l="l" t="t" r="r" b="b"/>
              <a:pathLst>
                <a:path w="3179" h="2768" extrusionOk="0">
                  <a:moveTo>
                    <a:pt x="1339" y="1420"/>
                  </a:moveTo>
                  <a:cubicBezTo>
                    <a:pt x="1342" y="1420"/>
                    <a:pt x="1345" y="1420"/>
                    <a:pt x="1348" y="1420"/>
                  </a:cubicBezTo>
                  <a:cubicBezTo>
                    <a:pt x="1356" y="1420"/>
                    <a:pt x="1363" y="1423"/>
                    <a:pt x="1371" y="1423"/>
                  </a:cubicBezTo>
                  <a:cubicBezTo>
                    <a:pt x="1423" y="1438"/>
                    <a:pt x="1423" y="1464"/>
                    <a:pt x="1423" y="1475"/>
                  </a:cubicBezTo>
                  <a:cubicBezTo>
                    <a:pt x="1426" y="1564"/>
                    <a:pt x="1290" y="1730"/>
                    <a:pt x="1082" y="1830"/>
                  </a:cubicBezTo>
                  <a:cubicBezTo>
                    <a:pt x="1101" y="1686"/>
                    <a:pt x="1153" y="1556"/>
                    <a:pt x="1215" y="1483"/>
                  </a:cubicBezTo>
                  <a:cubicBezTo>
                    <a:pt x="1257" y="1442"/>
                    <a:pt x="1298" y="1420"/>
                    <a:pt x="1339" y="1420"/>
                  </a:cubicBezTo>
                  <a:close/>
                  <a:moveTo>
                    <a:pt x="2498" y="1"/>
                  </a:moveTo>
                  <a:cubicBezTo>
                    <a:pt x="2413" y="16"/>
                    <a:pt x="388" y="374"/>
                    <a:pt x="77" y="1120"/>
                  </a:cubicBezTo>
                  <a:cubicBezTo>
                    <a:pt x="0" y="1297"/>
                    <a:pt x="29" y="1486"/>
                    <a:pt x="163" y="1679"/>
                  </a:cubicBezTo>
                  <a:cubicBezTo>
                    <a:pt x="316" y="1899"/>
                    <a:pt x="529" y="2016"/>
                    <a:pt x="765" y="2016"/>
                  </a:cubicBezTo>
                  <a:cubicBezTo>
                    <a:pt x="830" y="2016"/>
                    <a:pt x="897" y="2007"/>
                    <a:pt x="964" y="1989"/>
                  </a:cubicBezTo>
                  <a:cubicBezTo>
                    <a:pt x="968" y="2100"/>
                    <a:pt x="986" y="2211"/>
                    <a:pt x="1027" y="2314"/>
                  </a:cubicBezTo>
                  <a:cubicBezTo>
                    <a:pt x="1131" y="2580"/>
                    <a:pt x="1353" y="2739"/>
                    <a:pt x="1652" y="2765"/>
                  </a:cubicBezTo>
                  <a:cubicBezTo>
                    <a:pt x="1671" y="2767"/>
                    <a:pt x="1689" y="2768"/>
                    <a:pt x="1708" y="2768"/>
                  </a:cubicBezTo>
                  <a:cubicBezTo>
                    <a:pt x="2638" y="2768"/>
                    <a:pt x="3156" y="642"/>
                    <a:pt x="3178" y="548"/>
                  </a:cubicBezTo>
                  <a:lnTo>
                    <a:pt x="3074" y="521"/>
                  </a:lnTo>
                  <a:cubicBezTo>
                    <a:pt x="3067" y="543"/>
                    <a:pt x="2550" y="2660"/>
                    <a:pt x="1704" y="2660"/>
                  </a:cubicBezTo>
                  <a:cubicBezTo>
                    <a:pt x="1689" y="2660"/>
                    <a:pt x="1674" y="2659"/>
                    <a:pt x="1659" y="2658"/>
                  </a:cubicBezTo>
                  <a:cubicBezTo>
                    <a:pt x="1334" y="2628"/>
                    <a:pt x="1190" y="2433"/>
                    <a:pt x="1127" y="2273"/>
                  </a:cubicBezTo>
                  <a:cubicBezTo>
                    <a:pt x="1090" y="2174"/>
                    <a:pt x="1072" y="2059"/>
                    <a:pt x="1072" y="1952"/>
                  </a:cubicBezTo>
                  <a:cubicBezTo>
                    <a:pt x="1326" y="1848"/>
                    <a:pt x="1537" y="1635"/>
                    <a:pt x="1534" y="1475"/>
                  </a:cubicBezTo>
                  <a:cubicBezTo>
                    <a:pt x="1530" y="1398"/>
                    <a:pt x="1481" y="1342"/>
                    <a:pt x="1401" y="1320"/>
                  </a:cubicBezTo>
                  <a:cubicBezTo>
                    <a:pt x="1379" y="1314"/>
                    <a:pt x="1358" y="1311"/>
                    <a:pt x="1338" y="1311"/>
                  </a:cubicBezTo>
                  <a:cubicBezTo>
                    <a:pt x="1264" y="1311"/>
                    <a:pt x="1196" y="1346"/>
                    <a:pt x="1138" y="1413"/>
                  </a:cubicBezTo>
                  <a:cubicBezTo>
                    <a:pt x="1049" y="1509"/>
                    <a:pt x="983" y="1682"/>
                    <a:pt x="968" y="1874"/>
                  </a:cubicBezTo>
                  <a:cubicBezTo>
                    <a:pt x="912" y="1891"/>
                    <a:pt x="840" y="1907"/>
                    <a:pt x="760" y="1907"/>
                  </a:cubicBezTo>
                  <a:cubicBezTo>
                    <a:pt x="600" y="1907"/>
                    <a:pt x="409" y="1845"/>
                    <a:pt x="251" y="1616"/>
                  </a:cubicBezTo>
                  <a:cubicBezTo>
                    <a:pt x="140" y="1457"/>
                    <a:pt x="115" y="1309"/>
                    <a:pt x="178" y="1161"/>
                  </a:cubicBezTo>
                  <a:cubicBezTo>
                    <a:pt x="466" y="470"/>
                    <a:pt x="2498" y="112"/>
                    <a:pt x="2516" y="108"/>
                  </a:cubicBezTo>
                  <a:lnTo>
                    <a:pt x="24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rot="-250850">
              <a:off x="3548384" y="1424687"/>
              <a:ext cx="138072" cy="144190"/>
            </a:xfrm>
            <a:custGeom>
              <a:avLst/>
              <a:gdLst/>
              <a:ahLst/>
              <a:cxnLst/>
              <a:rect l="l" t="t" r="r" b="b"/>
              <a:pathLst>
                <a:path w="3227" h="3370" extrusionOk="0">
                  <a:moveTo>
                    <a:pt x="1363" y="2065"/>
                  </a:moveTo>
                  <a:cubicBezTo>
                    <a:pt x="1367" y="2065"/>
                    <a:pt x="1371" y="2065"/>
                    <a:pt x="1375" y="2066"/>
                  </a:cubicBezTo>
                  <a:lnTo>
                    <a:pt x="1390" y="2066"/>
                  </a:lnTo>
                  <a:cubicBezTo>
                    <a:pt x="1438" y="2077"/>
                    <a:pt x="1464" y="2103"/>
                    <a:pt x="1467" y="2151"/>
                  </a:cubicBezTo>
                  <a:cubicBezTo>
                    <a:pt x="1479" y="2247"/>
                    <a:pt x="1412" y="2395"/>
                    <a:pt x="1298" y="2524"/>
                  </a:cubicBezTo>
                  <a:cubicBezTo>
                    <a:pt x="1242" y="2339"/>
                    <a:pt x="1245" y="2173"/>
                    <a:pt x="1298" y="2103"/>
                  </a:cubicBezTo>
                  <a:cubicBezTo>
                    <a:pt x="1313" y="2077"/>
                    <a:pt x="1336" y="2065"/>
                    <a:pt x="1363" y="2065"/>
                  </a:cubicBezTo>
                  <a:close/>
                  <a:moveTo>
                    <a:pt x="1545" y="0"/>
                  </a:moveTo>
                  <a:cubicBezTo>
                    <a:pt x="1486" y="41"/>
                    <a:pt x="130" y="1013"/>
                    <a:pt x="29" y="1926"/>
                  </a:cubicBezTo>
                  <a:cubicBezTo>
                    <a:pt x="0" y="2184"/>
                    <a:pt x="74" y="2413"/>
                    <a:pt x="248" y="2609"/>
                  </a:cubicBezTo>
                  <a:cubicBezTo>
                    <a:pt x="440" y="2821"/>
                    <a:pt x="632" y="2884"/>
                    <a:pt x="793" y="2884"/>
                  </a:cubicBezTo>
                  <a:cubicBezTo>
                    <a:pt x="907" y="2884"/>
                    <a:pt x="1005" y="2852"/>
                    <a:pt x="1076" y="2820"/>
                  </a:cubicBezTo>
                  <a:cubicBezTo>
                    <a:pt x="1138" y="2794"/>
                    <a:pt x="1198" y="2757"/>
                    <a:pt x="1249" y="2716"/>
                  </a:cubicBezTo>
                  <a:cubicBezTo>
                    <a:pt x="1271" y="2765"/>
                    <a:pt x="1293" y="2809"/>
                    <a:pt x="1320" y="2857"/>
                  </a:cubicBezTo>
                  <a:cubicBezTo>
                    <a:pt x="1497" y="3159"/>
                    <a:pt x="1759" y="3341"/>
                    <a:pt x="2059" y="3367"/>
                  </a:cubicBezTo>
                  <a:cubicBezTo>
                    <a:pt x="2082" y="3368"/>
                    <a:pt x="2104" y="3369"/>
                    <a:pt x="2128" y="3369"/>
                  </a:cubicBezTo>
                  <a:cubicBezTo>
                    <a:pt x="2161" y="3369"/>
                    <a:pt x="2194" y="3368"/>
                    <a:pt x="2229" y="3363"/>
                  </a:cubicBezTo>
                  <a:cubicBezTo>
                    <a:pt x="3227" y="3263"/>
                    <a:pt x="2994" y="750"/>
                    <a:pt x="2983" y="643"/>
                  </a:cubicBezTo>
                  <a:lnTo>
                    <a:pt x="2983" y="643"/>
                  </a:lnTo>
                  <a:lnTo>
                    <a:pt x="2876" y="654"/>
                  </a:lnTo>
                  <a:cubicBezTo>
                    <a:pt x="2879" y="680"/>
                    <a:pt x="3108" y="3167"/>
                    <a:pt x="2218" y="3256"/>
                  </a:cubicBezTo>
                  <a:cubicBezTo>
                    <a:pt x="2189" y="3259"/>
                    <a:pt x="2160" y="3260"/>
                    <a:pt x="2133" y="3260"/>
                  </a:cubicBezTo>
                  <a:cubicBezTo>
                    <a:pt x="1742" y="3260"/>
                    <a:pt x="1519" y="2978"/>
                    <a:pt x="1416" y="2801"/>
                  </a:cubicBezTo>
                  <a:cubicBezTo>
                    <a:pt x="1382" y="2746"/>
                    <a:pt x="1356" y="2694"/>
                    <a:pt x="1334" y="2639"/>
                  </a:cubicBezTo>
                  <a:cubicBezTo>
                    <a:pt x="1497" y="2480"/>
                    <a:pt x="1593" y="2272"/>
                    <a:pt x="1578" y="2136"/>
                  </a:cubicBezTo>
                  <a:cubicBezTo>
                    <a:pt x="1567" y="2044"/>
                    <a:pt x="1504" y="1977"/>
                    <a:pt x="1412" y="1962"/>
                  </a:cubicBezTo>
                  <a:cubicBezTo>
                    <a:pt x="1396" y="1959"/>
                    <a:pt x="1381" y="1958"/>
                    <a:pt x="1367" y="1958"/>
                  </a:cubicBezTo>
                  <a:cubicBezTo>
                    <a:pt x="1300" y="1958"/>
                    <a:pt x="1248" y="1985"/>
                    <a:pt x="1209" y="2037"/>
                  </a:cubicBezTo>
                  <a:cubicBezTo>
                    <a:pt x="1127" y="2154"/>
                    <a:pt x="1131" y="2380"/>
                    <a:pt x="1209" y="2609"/>
                  </a:cubicBezTo>
                  <a:cubicBezTo>
                    <a:pt x="1153" y="2654"/>
                    <a:pt x="1094" y="2694"/>
                    <a:pt x="1032" y="2724"/>
                  </a:cubicBezTo>
                  <a:cubicBezTo>
                    <a:pt x="965" y="2753"/>
                    <a:pt x="885" y="2776"/>
                    <a:pt x="797" y="2776"/>
                  </a:cubicBezTo>
                  <a:cubicBezTo>
                    <a:pt x="656" y="2776"/>
                    <a:pt x="493" y="2718"/>
                    <a:pt x="329" y="2535"/>
                  </a:cubicBezTo>
                  <a:cubicBezTo>
                    <a:pt x="178" y="2366"/>
                    <a:pt x="111" y="2166"/>
                    <a:pt x="137" y="1940"/>
                  </a:cubicBezTo>
                  <a:cubicBezTo>
                    <a:pt x="233" y="1075"/>
                    <a:pt x="1593" y="99"/>
                    <a:pt x="1608" y="89"/>
                  </a:cubicBezTo>
                  <a:lnTo>
                    <a:pt x="1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rot="-250850">
              <a:off x="3896317" y="1481981"/>
              <a:ext cx="150223" cy="139698"/>
            </a:xfrm>
            <a:custGeom>
              <a:avLst/>
              <a:gdLst/>
              <a:ahLst/>
              <a:cxnLst/>
              <a:rect l="l" t="t" r="r" b="b"/>
              <a:pathLst>
                <a:path w="3511" h="3265" extrusionOk="0">
                  <a:moveTo>
                    <a:pt x="1758" y="1992"/>
                  </a:moveTo>
                  <a:cubicBezTo>
                    <a:pt x="1763" y="1992"/>
                    <a:pt x="1766" y="1992"/>
                    <a:pt x="1770" y="1993"/>
                  </a:cubicBezTo>
                  <a:lnTo>
                    <a:pt x="1778" y="1993"/>
                  </a:lnTo>
                  <a:cubicBezTo>
                    <a:pt x="1822" y="2001"/>
                    <a:pt x="1851" y="2023"/>
                    <a:pt x="1866" y="2067"/>
                  </a:cubicBezTo>
                  <a:cubicBezTo>
                    <a:pt x="1903" y="2182"/>
                    <a:pt x="1841" y="2407"/>
                    <a:pt x="1670" y="2614"/>
                  </a:cubicBezTo>
                  <a:cubicBezTo>
                    <a:pt x="1600" y="2396"/>
                    <a:pt x="1607" y="2174"/>
                    <a:pt x="1667" y="2067"/>
                  </a:cubicBezTo>
                  <a:cubicBezTo>
                    <a:pt x="1698" y="2004"/>
                    <a:pt x="1734" y="1992"/>
                    <a:pt x="1758" y="1992"/>
                  </a:cubicBezTo>
                  <a:close/>
                  <a:moveTo>
                    <a:pt x="1053" y="1"/>
                  </a:moveTo>
                  <a:cubicBezTo>
                    <a:pt x="1009" y="79"/>
                    <a:pt x="0" y="1926"/>
                    <a:pt x="303" y="2710"/>
                  </a:cubicBezTo>
                  <a:cubicBezTo>
                    <a:pt x="362" y="2869"/>
                    <a:pt x="469" y="2972"/>
                    <a:pt x="625" y="3028"/>
                  </a:cubicBezTo>
                  <a:cubicBezTo>
                    <a:pt x="736" y="3065"/>
                    <a:pt x="848" y="3084"/>
                    <a:pt x="958" y="3084"/>
                  </a:cubicBezTo>
                  <a:cubicBezTo>
                    <a:pt x="1204" y="3084"/>
                    <a:pt x="1440" y="2990"/>
                    <a:pt x="1637" y="2806"/>
                  </a:cubicBezTo>
                  <a:cubicBezTo>
                    <a:pt x="1670" y="2873"/>
                    <a:pt x="1711" y="2932"/>
                    <a:pt x="1759" y="2987"/>
                  </a:cubicBezTo>
                  <a:cubicBezTo>
                    <a:pt x="1855" y="3094"/>
                    <a:pt x="2029" y="3235"/>
                    <a:pt x="2306" y="3260"/>
                  </a:cubicBezTo>
                  <a:cubicBezTo>
                    <a:pt x="2335" y="3263"/>
                    <a:pt x="2365" y="3265"/>
                    <a:pt x="2396" y="3265"/>
                  </a:cubicBezTo>
                  <a:cubicBezTo>
                    <a:pt x="2528" y="3265"/>
                    <a:pt x="2680" y="3238"/>
                    <a:pt x="2856" y="3172"/>
                  </a:cubicBezTo>
                  <a:cubicBezTo>
                    <a:pt x="3026" y="3110"/>
                    <a:pt x="3144" y="2991"/>
                    <a:pt x="3207" y="2817"/>
                  </a:cubicBezTo>
                  <a:cubicBezTo>
                    <a:pt x="3511" y="1996"/>
                    <a:pt x="2528" y="197"/>
                    <a:pt x="2484" y="120"/>
                  </a:cubicBezTo>
                  <a:lnTo>
                    <a:pt x="2391" y="171"/>
                  </a:lnTo>
                  <a:cubicBezTo>
                    <a:pt x="2398" y="190"/>
                    <a:pt x="3393" y="2004"/>
                    <a:pt x="3104" y="2780"/>
                  </a:cubicBezTo>
                  <a:cubicBezTo>
                    <a:pt x="3052" y="2924"/>
                    <a:pt x="2960" y="3016"/>
                    <a:pt x="2820" y="3069"/>
                  </a:cubicBezTo>
                  <a:cubicBezTo>
                    <a:pt x="2653" y="3132"/>
                    <a:pt x="2510" y="3158"/>
                    <a:pt x="2387" y="3158"/>
                  </a:cubicBezTo>
                  <a:cubicBezTo>
                    <a:pt x="2121" y="3158"/>
                    <a:pt x="1949" y="3038"/>
                    <a:pt x="1841" y="2917"/>
                  </a:cubicBezTo>
                  <a:cubicBezTo>
                    <a:pt x="1792" y="2858"/>
                    <a:pt x="1747" y="2795"/>
                    <a:pt x="1718" y="2725"/>
                  </a:cubicBezTo>
                  <a:cubicBezTo>
                    <a:pt x="1921" y="2499"/>
                    <a:pt x="2029" y="2208"/>
                    <a:pt x="1966" y="2030"/>
                  </a:cubicBezTo>
                  <a:cubicBezTo>
                    <a:pt x="1940" y="1949"/>
                    <a:pt x="1877" y="1897"/>
                    <a:pt x="1788" y="1886"/>
                  </a:cubicBezTo>
                  <a:lnTo>
                    <a:pt x="1781" y="1886"/>
                  </a:lnTo>
                  <a:cubicBezTo>
                    <a:pt x="1775" y="1885"/>
                    <a:pt x="1769" y="1885"/>
                    <a:pt x="1763" y="1885"/>
                  </a:cubicBezTo>
                  <a:cubicBezTo>
                    <a:pt x="1682" y="1885"/>
                    <a:pt x="1616" y="1929"/>
                    <a:pt x="1570" y="2015"/>
                  </a:cubicBezTo>
                  <a:cubicBezTo>
                    <a:pt x="1486" y="2170"/>
                    <a:pt x="1489" y="2451"/>
                    <a:pt x="1589" y="2702"/>
                  </a:cubicBezTo>
                  <a:cubicBezTo>
                    <a:pt x="1473" y="2818"/>
                    <a:pt x="1259" y="2976"/>
                    <a:pt x="962" y="2976"/>
                  </a:cubicBezTo>
                  <a:cubicBezTo>
                    <a:pt x="870" y="2976"/>
                    <a:pt x="769" y="2961"/>
                    <a:pt x="661" y="2924"/>
                  </a:cubicBezTo>
                  <a:cubicBezTo>
                    <a:pt x="536" y="2880"/>
                    <a:pt x="451" y="2799"/>
                    <a:pt x="403" y="2673"/>
                  </a:cubicBezTo>
                  <a:cubicBezTo>
                    <a:pt x="118" y="1934"/>
                    <a:pt x="1138" y="72"/>
                    <a:pt x="1149" y="53"/>
                  </a:cubicBezTo>
                  <a:lnTo>
                    <a:pt x="1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rot="-250850">
              <a:off x="4256049" y="1404130"/>
              <a:ext cx="147913" cy="153732"/>
            </a:xfrm>
            <a:custGeom>
              <a:avLst/>
              <a:gdLst/>
              <a:ahLst/>
              <a:cxnLst/>
              <a:rect l="l" t="t" r="r" b="b"/>
              <a:pathLst>
                <a:path w="3457" h="3593" extrusionOk="0">
                  <a:moveTo>
                    <a:pt x="1863" y="2220"/>
                  </a:moveTo>
                  <a:cubicBezTo>
                    <a:pt x="1869" y="2220"/>
                    <a:pt x="1875" y="2220"/>
                    <a:pt x="1882" y="2221"/>
                  </a:cubicBezTo>
                  <a:lnTo>
                    <a:pt x="1889" y="2221"/>
                  </a:lnTo>
                  <a:cubicBezTo>
                    <a:pt x="1960" y="2229"/>
                    <a:pt x="2008" y="2274"/>
                    <a:pt x="2041" y="2351"/>
                  </a:cubicBezTo>
                  <a:cubicBezTo>
                    <a:pt x="2078" y="2443"/>
                    <a:pt x="2085" y="2580"/>
                    <a:pt x="2056" y="2728"/>
                  </a:cubicBezTo>
                  <a:cubicBezTo>
                    <a:pt x="1875" y="2535"/>
                    <a:pt x="1786" y="2321"/>
                    <a:pt x="1819" y="2243"/>
                  </a:cubicBezTo>
                  <a:cubicBezTo>
                    <a:pt x="1822" y="2237"/>
                    <a:pt x="1828" y="2220"/>
                    <a:pt x="1863" y="2220"/>
                  </a:cubicBezTo>
                  <a:close/>
                  <a:moveTo>
                    <a:pt x="1904" y="0"/>
                  </a:moveTo>
                  <a:lnTo>
                    <a:pt x="1827" y="74"/>
                  </a:lnTo>
                  <a:cubicBezTo>
                    <a:pt x="1841" y="93"/>
                    <a:pt x="3345" y="1771"/>
                    <a:pt x="3260" y="2606"/>
                  </a:cubicBezTo>
                  <a:cubicBezTo>
                    <a:pt x="3250" y="2743"/>
                    <a:pt x="3194" y="2842"/>
                    <a:pt x="3094" y="2917"/>
                  </a:cubicBezTo>
                  <a:cubicBezTo>
                    <a:pt x="2957" y="3018"/>
                    <a:pt x="2823" y="3055"/>
                    <a:pt x="2700" y="3055"/>
                  </a:cubicBezTo>
                  <a:cubicBezTo>
                    <a:pt x="2489" y="3055"/>
                    <a:pt x="2309" y="2947"/>
                    <a:pt x="2199" y="2861"/>
                  </a:cubicBezTo>
                  <a:cubicBezTo>
                    <a:pt x="2182" y="2846"/>
                    <a:pt x="2163" y="2831"/>
                    <a:pt x="2148" y="2816"/>
                  </a:cubicBezTo>
                  <a:cubicBezTo>
                    <a:pt x="2196" y="2632"/>
                    <a:pt x="2196" y="2447"/>
                    <a:pt x="2141" y="2310"/>
                  </a:cubicBezTo>
                  <a:cubicBezTo>
                    <a:pt x="2097" y="2196"/>
                    <a:pt x="2011" y="2125"/>
                    <a:pt x="1904" y="2110"/>
                  </a:cubicBezTo>
                  <a:cubicBezTo>
                    <a:pt x="1897" y="2110"/>
                    <a:pt x="1891" y="2110"/>
                    <a:pt x="1885" y="2110"/>
                  </a:cubicBezTo>
                  <a:cubicBezTo>
                    <a:pt x="1777" y="2110"/>
                    <a:pt x="1733" y="2165"/>
                    <a:pt x="1716" y="2203"/>
                  </a:cubicBezTo>
                  <a:cubicBezTo>
                    <a:pt x="1657" y="2347"/>
                    <a:pt x="1797" y="2632"/>
                    <a:pt x="2022" y="2854"/>
                  </a:cubicBezTo>
                  <a:cubicBezTo>
                    <a:pt x="1986" y="2968"/>
                    <a:pt x="1926" y="3082"/>
                    <a:pt x="1845" y="3186"/>
                  </a:cubicBezTo>
                  <a:cubicBezTo>
                    <a:pt x="1730" y="3326"/>
                    <a:pt x="1538" y="3485"/>
                    <a:pt x="1251" y="3485"/>
                  </a:cubicBezTo>
                  <a:cubicBezTo>
                    <a:pt x="1204" y="3485"/>
                    <a:pt x="1155" y="3480"/>
                    <a:pt x="1102" y="3471"/>
                  </a:cubicBezTo>
                  <a:cubicBezTo>
                    <a:pt x="120" y="3308"/>
                    <a:pt x="359" y="470"/>
                    <a:pt x="363" y="440"/>
                  </a:cubicBezTo>
                  <a:lnTo>
                    <a:pt x="253" y="433"/>
                  </a:lnTo>
                  <a:lnTo>
                    <a:pt x="253" y="433"/>
                  </a:lnTo>
                  <a:cubicBezTo>
                    <a:pt x="241" y="551"/>
                    <a:pt x="1" y="3400"/>
                    <a:pt x="1084" y="3577"/>
                  </a:cubicBezTo>
                  <a:cubicBezTo>
                    <a:pt x="1109" y="3585"/>
                    <a:pt x="1132" y="3585"/>
                    <a:pt x="1157" y="3589"/>
                  </a:cubicBezTo>
                  <a:cubicBezTo>
                    <a:pt x="1185" y="3591"/>
                    <a:pt x="1213" y="3592"/>
                    <a:pt x="1240" y="3592"/>
                  </a:cubicBezTo>
                  <a:cubicBezTo>
                    <a:pt x="1510" y="3592"/>
                    <a:pt x="1752" y="3477"/>
                    <a:pt x="1930" y="3253"/>
                  </a:cubicBezTo>
                  <a:cubicBezTo>
                    <a:pt x="2008" y="3156"/>
                    <a:pt x="2066" y="3045"/>
                    <a:pt x="2111" y="2931"/>
                  </a:cubicBezTo>
                  <a:cubicBezTo>
                    <a:pt x="2119" y="2934"/>
                    <a:pt x="2126" y="2942"/>
                    <a:pt x="2133" y="2946"/>
                  </a:cubicBezTo>
                  <a:cubicBezTo>
                    <a:pt x="2317" y="3090"/>
                    <a:pt x="2511" y="3162"/>
                    <a:pt x="2700" y="3162"/>
                  </a:cubicBezTo>
                  <a:cubicBezTo>
                    <a:pt x="2860" y="3162"/>
                    <a:pt x="3017" y="3110"/>
                    <a:pt x="3161" y="3005"/>
                  </a:cubicBezTo>
                  <a:cubicBezTo>
                    <a:pt x="3282" y="2912"/>
                    <a:pt x="3352" y="2784"/>
                    <a:pt x="3371" y="2617"/>
                  </a:cubicBezTo>
                  <a:cubicBezTo>
                    <a:pt x="3456" y="1733"/>
                    <a:pt x="1971" y="70"/>
                    <a:pt x="1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rot="-250904">
              <a:off x="2936265" y="1017961"/>
              <a:ext cx="158994" cy="124337"/>
            </a:xfrm>
            <a:custGeom>
              <a:avLst/>
              <a:gdLst/>
              <a:ahLst/>
              <a:cxnLst/>
              <a:rect l="l" t="t" r="r" b="b"/>
              <a:pathLst>
                <a:path w="3716" h="2906" extrusionOk="0">
                  <a:moveTo>
                    <a:pt x="1697" y="1223"/>
                  </a:moveTo>
                  <a:cubicBezTo>
                    <a:pt x="1702" y="1223"/>
                    <a:pt x="1707" y="1224"/>
                    <a:pt x="1712" y="1225"/>
                  </a:cubicBezTo>
                  <a:cubicBezTo>
                    <a:pt x="1738" y="1225"/>
                    <a:pt x="1749" y="1239"/>
                    <a:pt x="1756" y="1247"/>
                  </a:cubicBezTo>
                  <a:cubicBezTo>
                    <a:pt x="1771" y="1261"/>
                    <a:pt x="1786" y="1287"/>
                    <a:pt x="1760" y="1336"/>
                  </a:cubicBezTo>
                  <a:cubicBezTo>
                    <a:pt x="1712" y="1438"/>
                    <a:pt x="1520" y="1568"/>
                    <a:pt x="1287" y="1642"/>
                  </a:cubicBezTo>
                  <a:cubicBezTo>
                    <a:pt x="1391" y="1438"/>
                    <a:pt x="1534" y="1283"/>
                    <a:pt x="1645" y="1235"/>
                  </a:cubicBezTo>
                  <a:cubicBezTo>
                    <a:pt x="1668" y="1227"/>
                    <a:pt x="1683" y="1223"/>
                    <a:pt x="1697" y="1223"/>
                  </a:cubicBezTo>
                  <a:close/>
                  <a:moveTo>
                    <a:pt x="2582" y="0"/>
                  </a:moveTo>
                  <a:cubicBezTo>
                    <a:pt x="2005" y="0"/>
                    <a:pt x="1042" y="85"/>
                    <a:pt x="507" y="352"/>
                  </a:cubicBezTo>
                  <a:cubicBezTo>
                    <a:pt x="23" y="592"/>
                    <a:pt x="1" y="914"/>
                    <a:pt x="67" y="1143"/>
                  </a:cubicBezTo>
                  <a:cubicBezTo>
                    <a:pt x="178" y="1535"/>
                    <a:pt x="451" y="1768"/>
                    <a:pt x="833" y="1801"/>
                  </a:cubicBezTo>
                  <a:cubicBezTo>
                    <a:pt x="868" y="1807"/>
                    <a:pt x="902" y="1809"/>
                    <a:pt x="936" y="1809"/>
                  </a:cubicBezTo>
                  <a:cubicBezTo>
                    <a:pt x="993" y="1809"/>
                    <a:pt x="1049" y="1803"/>
                    <a:pt x="1106" y="1793"/>
                  </a:cubicBezTo>
                  <a:lnTo>
                    <a:pt x="1106" y="1793"/>
                  </a:lnTo>
                  <a:cubicBezTo>
                    <a:pt x="1065" y="1916"/>
                    <a:pt x="1043" y="2045"/>
                    <a:pt x="1047" y="2163"/>
                  </a:cubicBezTo>
                  <a:cubicBezTo>
                    <a:pt x="1050" y="2395"/>
                    <a:pt x="1150" y="2702"/>
                    <a:pt x="1582" y="2858"/>
                  </a:cubicBezTo>
                  <a:cubicBezTo>
                    <a:pt x="1653" y="2880"/>
                    <a:pt x="1720" y="2895"/>
                    <a:pt x="1790" y="2902"/>
                  </a:cubicBezTo>
                  <a:cubicBezTo>
                    <a:pt x="1814" y="2904"/>
                    <a:pt x="1838" y="2905"/>
                    <a:pt x="1862" y="2905"/>
                  </a:cubicBezTo>
                  <a:cubicBezTo>
                    <a:pt x="2871" y="2905"/>
                    <a:pt x="3675" y="1045"/>
                    <a:pt x="3715" y="959"/>
                  </a:cubicBezTo>
                  <a:lnTo>
                    <a:pt x="3612" y="914"/>
                  </a:lnTo>
                  <a:cubicBezTo>
                    <a:pt x="3605" y="935"/>
                    <a:pt x="2800" y="2797"/>
                    <a:pt x="1860" y="2797"/>
                  </a:cubicBezTo>
                  <a:cubicBezTo>
                    <a:pt x="1781" y="2797"/>
                    <a:pt x="1700" y="2783"/>
                    <a:pt x="1620" y="2755"/>
                  </a:cubicBezTo>
                  <a:cubicBezTo>
                    <a:pt x="1316" y="2647"/>
                    <a:pt x="1161" y="2448"/>
                    <a:pt x="1154" y="2163"/>
                  </a:cubicBezTo>
                  <a:cubicBezTo>
                    <a:pt x="1150" y="2030"/>
                    <a:pt x="1180" y="1893"/>
                    <a:pt x="1228" y="1771"/>
                  </a:cubicBezTo>
                  <a:cubicBezTo>
                    <a:pt x="1527" y="1697"/>
                    <a:pt x="1782" y="1535"/>
                    <a:pt x="1860" y="1380"/>
                  </a:cubicBezTo>
                  <a:cubicBezTo>
                    <a:pt x="1897" y="1302"/>
                    <a:pt x="1889" y="1228"/>
                    <a:pt x="1834" y="1172"/>
                  </a:cubicBezTo>
                  <a:cubicBezTo>
                    <a:pt x="1800" y="1133"/>
                    <a:pt x="1756" y="1115"/>
                    <a:pt x="1705" y="1115"/>
                  </a:cubicBezTo>
                  <a:cubicBezTo>
                    <a:pt x="1674" y="1115"/>
                    <a:pt x="1640" y="1122"/>
                    <a:pt x="1604" y="1136"/>
                  </a:cubicBezTo>
                  <a:cubicBezTo>
                    <a:pt x="1442" y="1203"/>
                    <a:pt x="1261" y="1420"/>
                    <a:pt x="1150" y="1675"/>
                  </a:cubicBezTo>
                  <a:cubicBezTo>
                    <a:pt x="1078" y="1689"/>
                    <a:pt x="1003" y="1698"/>
                    <a:pt x="928" y="1698"/>
                  </a:cubicBezTo>
                  <a:cubicBezTo>
                    <a:pt x="900" y="1698"/>
                    <a:pt x="872" y="1697"/>
                    <a:pt x="843" y="1694"/>
                  </a:cubicBezTo>
                  <a:lnTo>
                    <a:pt x="840" y="1694"/>
                  </a:lnTo>
                  <a:cubicBezTo>
                    <a:pt x="603" y="1672"/>
                    <a:pt x="301" y="1553"/>
                    <a:pt x="171" y="1114"/>
                  </a:cubicBezTo>
                  <a:cubicBezTo>
                    <a:pt x="119" y="928"/>
                    <a:pt x="156" y="773"/>
                    <a:pt x="286" y="637"/>
                  </a:cubicBezTo>
                  <a:cubicBezTo>
                    <a:pt x="705" y="200"/>
                    <a:pt x="1956" y="111"/>
                    <a:pt x="2604" y="111"/>
                  </a:cubicBezTo>
                  <a:cubicBezTo>
                    <a:pt x="2812" y="111"/>
                    <a:pt x="2958" y="120"/>
                    <a:pt x="2994" y="130"/>
                  </a:cubicBezTo>
                  <a:lnTo>
                    <a:pt x="3013" y="79"/>
                  </a:lnTo>
                  <a:lnTo>
                    <a:pt x="3054" y="45"/>
                  </a:lnTo>
                  <a:cubicBezTo>
                    <a:pt x="3034" y="18"/>
                    <a:pt x="2849" y="0"/>
                    <a:pt x="2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rot="-250850">
              <a:off x="4667089" y="1357490"/>
              <a:ext cx="154074" cy="141409"/>
            </a:xfrm>
            <a:custGeom>
              <a:avLst/>
              <a:gdLst/>
              <a:ahLst/>
              <a:cxnLst/>
              <a:rect l="l" t="t" r="r" b="b"/>
              <a:pathLst>
                <a:path w="3601" h="3305" extrusionOk="0">
                  <a:moveTo>
                    <a:pt x="1815" y="1830"/>
                  </a:moveTo>
                  <a:cubicBezTo>
                    <a:pt x="1831" y="1834"/>
                    <a:pt x="1841" y="1838"/>
                    <a:pt x="1849" y="1841"/>
                  </a:cubicBezTo>
                  <a:cubicBezTo>
                    <a:pt x="1863" y="1848"/>
                    <a:pt x="1871" y="1852"/>
                    <a:pt x="1875" y="1852"/>
                  </a:cubicBezTo>
                  <a:cubicBezTo>
                    <a:pt x="1863" y="1886"/>
                    <a:pt x="1775" y="1941"/>
                    <a:pt x="1634" y="1996"/>
                  </a:cubicBezTo>
                  <a:cubicBezTo>
                    <a:pt x="1657" y="1949"/>
                    <a:pt x="1686" y="1908"/>
                    <a:pt x="1716" y="1879"/>
                  </a:cubicBezTo>
                  <a:cubicBezTo>
                    <a:pt x="1757" y="1838"/>
                    <a:pt x="1790" y="1830"/>
                    <a:pt x="1815" y="1830"/>
                  </a:cubicBezTo>
                  <a:close/>
                  <a:moveTo>
                    <a:pt x="2506" y="1"/>
                  </a:moveTo>
                  <a:cubicBezTo>
                    <a:pt x="2407" y="23"/>
                    <a:pt x="1" y="607"/>
                    <a:pt x="120" y="1645"/>
                  </a:cubicBezTo>
                  <a:cubicBezTo>
                    <a:pt x="160" y="1996"/>
                    <a:pt x="427" y="2203"/>
                    <a:pt x="866" y="2229"/>
                  </a:cubicBezTo>
                  <a:cubicBezTo>
                    <a:pt x="893" y="2231"/>
                    <a:pt x="922" y="2231"/>
                    <a:pt x="951" y="2231"/>
                  </a:cubicBezTo>
                  <a:cubicBezTo>
                    <a:pt x="1118" y="2231"/>
                    <a:pt x="1301" y="2204"/>
                    <a:pt x="1469" y="2162"/>
                  </a:cubicBezTo>
                  <a:lnTo>
                    <a:pt x="1469" y="2162"/>
                  </a:lnTo>
                  <a:cubicBezTo>
                    <a:pt x="1424" y="2370"/>
                    <a:pt x="1431" y="2621"/>
                    <a:pt x="1517" y="2836"/>
                  </a:cubicBezTo>
                  <a:cubicBezTo>
                    <a:pt x="1631" y="3112"/>
                    <a:pt x="1853" y="3275"/>
                    <a:pt x="2152" y="3301"/>
                  </a:cubicBezTo>
                  <a:cubicBezTo>
                    <a:pt x="2182" y="3305"/>
                    <a:pt x="2207" y="3305"/>
                    <a:pt x="2237" y="3305"/>
                  </a:cubicBezTo>
                  <a:cubicBezTo>
                    <a:pt x="2238" y="3305"/>
                    <a:pt x="2240" y="3305"/>
                    <a:pt x="2242" y="3305"/>
                  </a:cubicBezTo>
                  <a:cubicBezTo>
                    <a:pt x="3343" y="3305"/>
                    <a:pt x="3589" y="980"/>
                    <a:pt x="3601" y="881"/>
                  </a:cubicBezTo>
                  <a:lnTo>
                    <a:pt x="3490" y="869"/>
                  </a:lnTo>
                  <a:cubicBezTo>
                    <a:pt x="3490" y="895"/>
                    <a:pt x="3243" y="3194"/>
                    <a:pt x="2241" y="3194"/>
                  </a:cubicBezTo>
                  <a:cubicBezTo>
                    <a:pt x="2240" y="3194"/>
                    <a:pt x="2238" y="3194"/>
                    <a:pt x="2237" y="3194"/>
                  </a:cubicBezTo>
                  <a:cubicBezTo>
                    <a:pt x="1856" y="3194"/>
                    <a:pt x="1694" y="2976"/>
                    <a:pt x="1619" y="2795"/>
                  </a:cubicBezTo>
                  <a:cubicBezTo>
                    <a:pt x="1535" y="2584"/>
                    <a:pt x="1535" y="2326"/>
                    <a:pt x="1587" y="2126"/>
                  </a:cubicBezTo>
                  <a:cubicBezTo>
                    <a:pt x="1797" y="2059"/>
                    <a:pt x="1960" y="1967"/>
                    <a:pt x="1979" y="1874"/>
                  </a:cubicBezTo>
                  <a:cubicBezTo>
                    <a:pt x="1986" y="1848"/>
                    <a:pt x="1989" y="1782"/>
                    <a:pt x="1893" y="1741"/>
                  </a:cubicBezTo>
                  <a:cubicBezTo>
                    <a:pt x="1863" y="1729"/>
                    <a:pt x="1833" y="1723"/>
                    <a:pt x="1804" y="1723"/>
                  </a:cubicBezTo>
                  <a:cubicBezTo>
                    <a:pt x="1745" y="1723"/>
                    <a:pt x="1688" y="1749"/>
                    <a:pt x="1638" y="1800"/>
                  </a:cubicBezTo>
                  <a:cubicBezTo>
                    <a:pt x="1583" y="1856"/>
                    <a:pt x="1535" y="1941"/>
                    <a:pt x="1501" y="2041"/>
                  </a:cubicBezTo>
                  <a:cubicBezTo>
                    <a:pt x="1345" y="2088"/>
                    <a:pt x="1155" y="2123"/>
                    <a:pt x="959" y="2123"/>
                  </a:cubicBezTo>
                  <a:cubicBezTo>
                    <a:pt x="942" y="2123"/>
                    <a:pt x="924" y="2123"/>
                    <a:pt x="906" y="2122"/>
                  </a:cubicBezTo>
                  <a:cubicBezTo>
                    <a:pt x="626" y="2114"/>
                    <a:pt x="271" y="2019"/>
                    <a:pt x="227" y="1635"/>
                  </a:cubicBezTo>
                  <a:cubicBezTo>
                    <a:pt x="123" y="692"/>
                    <a:pt x="2511" y="112"/>
                    <a:pt x="2533" y="105"/>
                  </a:cubicBezTo>
                  <a:lnTo>
                    <a:pt x="25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rot="-250850">
              <a:off x="5047101" y="1510207"/>
              <a:ext cx="182998" cy="145816"/>
            </a:xfrm>
            <a:custGeom>
              <a:avLst/>
              <a:gdLst/>
              <a:ahLst/>
              <a:cxnLst/>
              <a:rect l="l" t="t" r="r" b="b"/>
              <a:pathLst>
                <a:path w="4277" h="3408" extrusionOk="0">
                  <a:moveTo>
                    <a:pt x="1872" y="1998"/>
                  </a:moveTo>
                  <a:cubicBezTo>
                    <a:pt x="1873" y="1998"/>
                    <a:pt x="1873" y="1999"/>
                    <a:pt x="1873" y="2000"/>
                  </a:cubicBezTo>
                  <a:cubicBezTo>
                    <a:pt x="1881" y="2000"/>
                    <a:pt x="1892" y="2000"/>
                    <a:pt x="1904" y="2032"/>
                  </a:cubicBezTo>
                  <a:cubicBezTo>
                    <a:pt x="1922" y="2099"/>
                    <a:pt x="1907" y="2225"/>
                    <a:pt x="1856" y="2365"/>
                  </a:cubicBezTo>
                  <a:cubicBezTo>
                    <a:pt x="1826" y="2214"/>
                    <a:pt x="1826" y="2085"/>
                    <a:pt x="1856" y="2018"/>
                  </a:cubicBezTo>
                  <a:cubicBezTo>
                    <a:pt x="1863" y="2002"/>
                    <a:pt x="1869" y="1998"/>
                    <a:pt x="1872" y="1998"/>
                  </a:cubicBezTo>
                  <a:close/>
                  <a:moveTo>
                    <a:pt x="1482" y="0"/>
                  </a:moveTo>
                  <a:cubicBezTo>
                    <a:pt x="1423" y="67"/>
                    <a:pt x="0" y="1652"/>
                    <a:pt x="130" y="2542"/>
                  </a:cubicBezTo>
                  <a:cubicBezTo>
                    <a:pt x="156" y="2731"/>
                    <a:pt x="251" y="2879"/>
                    <a:pt x="410" y="2979"/>
                  </a:cubicBezTo>
                  <a:cubicBezTo>
                    <a:pt x="641" y="3120"/>
                    <a:pt x="843" y="3173"/>
                    <a:pt x="1017" y="3173"/>
                  </a:cubicBezTo>
                  <a:cubicBezTo>
                    <a:pt x="1238" y="3173"/>
                    <a:pt x="1413" y="3087"/>
                    <a:pt x="1541" y="2990"/>
                  </a:cubicBezTo>
                  <a:cubicBezTo>
                    <a:pt x="1660" y="2902"/>
                    <a:pt x="1756" y="2786"/>
                    <a:pt x="1829" y="2665"/>
                  </a:cubicBezTo>
                  <a:cubicBezTo>
                    <a:pt x="1904" y="2853"/>
                    <a:pt x="2011" y="3042"/>
                    <a:pt x="2151" y="3178"/>
                  </a:cubicBezTo>
                  <a:cubicBezTo>
                    <a:pt x="2262" y="3286"/>
                    <a:pt x="2421" y="3385"/>
                    <a:pt x="2624" y="3404"/>
                  </a:cubicBezTo>
                  <a:cubicBezTo>
                    <a:pt x="2647" y="3406"/>
                    <a:pt x="2671" y="3407"/>
                    <a:pt x="2695" y="3407"/>
                  </a:cubicBezTo>
                  <a:cubicBezTo>
                    <a:pt x="2819" y="3407"/>
                    <a:pt x="2957" y="3374"/>
                    <a:pt x="3112" y="3296"/>
                  </a:cubicBezTo>
                  <a:cubicBezTo>
                    <a:pt x="4276" y="2720"/>
                    <a:pt x="3097" y="248"/>
                    <a:pt x="3045" y="144"/>
                  </a:cubicBezTo>
                  <a:lnTo>
                    <a:pt x="2946" y="192"/>
                  </a:lnTo>
                  <a:cubicBezTo>
                    <a:pt x="2960" y="214"/>
                    <a:pt x="4132" y="2672"/>
                    <a:pt x="3064" y="3200"/>
                  </a:cubicBezTo>
                  <a:cubicBezTo>
                    <a:pt x="2932" y="3266"/>
                    <a:pt x="2807" y="3299"/>
                    <a:pt x="2689" y="3299"/>
                  </a:cubicBezTo>
                  <a:cubicBezTo>
                    <a:pt x="2521" y="3299"/>
                    <a:pt x="2367" y="3233"/>
                    <a:pt x="2228" y="3101"/>
                  </a:cubicBezTo>
                  <a:cubicBezTo>
                    <a:pt x="2073" y="2949"/>
                    <a:pt x="1962" y="2738"/>
                    <a:pt x="1900" y="2539"/>
                  </a:cubicBezTo>
                  <a:cubicBezTo>
                    <a:pt x="2003" y="2329"/>
                    <a:pt x="2040" y="2118"/>
                    <a:pt x="2007" y="2003"/>
                  </a:cubicBezTo>
                  <a:cubicBezTo>
                    <a:pt x="1981" y="1911"/>
                    <a:pt x="1918" y="1892"/>
                    <a:pt x="1885" y="1889"/>
                  </a:cubicBezTo>
                  <a:cubicBezTo>
                    <a:pt x="1882" y="1889"/>
                    <a:pt x="1879" y="1888"/>
                    <a:pt x="1876" y="1888"/>
                  </a:cubicBezTo>
                  <a:cubicBezTo>
                    <a:pt x="1824" y="1888"/>
                    <a:pt x="1780" y="1918"/>
                    <a:pt x="1756" y="1974"/>
                  </a:cubicBezTo>
                  <a:cubicBezTo>
                    <a:pt x="1708" y="2081"/>
                    <a:pt x="1718" y="2295"/>
                    <a:pt x="1785" y="2525"/>
                  </a:cubicBezTo>
                  <a:cubicBezTo>
                    <a:pt x="1711" y="2665"/>
                    <a:pt x="1607" y="2801"/>
                    <a:pt x="1474" y="2905"/>
                  </a:cubicBezTo>
                  <a:cubicBezTo>
                    <a:pt x="1334" y="3009"/>
                    <a:pt x="1179" y="3062"/>
                    <a:pt x="1015" y="3062"/>
                  </a:cubicBezTo>
                  <a:cubicBezTo>
                    <a:pt x="843" y="3062"/>
                    <a:pt x="659" y="3004"/>
                    <a:pt x="469" y="2886"/>
                  </a:cubicBezTo>
                  <a:cubicBezTo>
                    <a:pt x="336" y="2801"/>
                    <a:pt x="259" y="2687"/>
                    <a:pt x="237" y="2528"/>
                  </a:cubicBezTo>
                  <a:cubicBezTo>
                    <a:pt x="115" y="1689"/>
                    <a:pt x="1549" y="89"/>
                    <a:pt x="1563" y="74"/>
                  </a:cubicBezTo>
                  <a:lnTo>
                    <a:pt x="14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rot="-250850">
              <a:off x="5414087" y="1494339"/>
              <a:ext cx="159936" cy="143549"/>
            </a:xfrm>
            <a:custGeom>
              <a:avLst/>
              <a:gdLst/>
              <a:ahLst/>
              <a:cxnLst/>
              <a:rect l="l" t="t" r="r" b="b"/>
              <a:pathLst>
                <a:path w="3738" h="3355" extrusionOk="0">
                  <a:moveTo>
                    <a:pt x="2045" y="2058"/>
                  </a:moveTo>
                  <a:cubicBezTo>
                    <a:pt x="2051" y="2058"/>
                    <a:pt x="2059" y="2058"/>
                    <a:pt x="2067" y="2059"/>
                  </a:cubicBezTo>
                  <a:cubicBezTo>
                    <a:pt x="2141" y="2067"/>
                    <a:pt x="2189" y="2118"/>
                    <a:pt x="2208" y="2211"/>
                  </a:cubicBezTo>
                  <a:cubicBezTo>
                    <a:pt x="2225" y="2296"/>
                    <a:pt x="2218" y="2403"/>
                    <a:pt x="2192" y="2514"/>
                  </a:cubicBezTo>
                  <a:cubicBezTo>
                    <a:pt x="2041" y="2329"/>
                    <a:pt x="1959" y="2156"/>
                    <a:pt x="1986" y="2085"/>
                  </a:cubicBezTo>
                  <a:cubicBezTo>
                    <a:pt x="1989" y="2078"/>
                    <a:pt x="1998" y="2058"/>
                    <a:pt x="2045" y="2058"/>
                  </a:cubicBezTo>
                  <a:close/>
                  <a:moveTo>
                    <a:pt x="2447" y="0"/>
                  </a:moveTo>
                  <a:lnTo>
                    <a:pt x="2373" y="78"/>
                  </a:lnTo>
                  <a:cubicBezTo>
                    <a:pt x="3146" y="843"/>
                    <a:pt x="3627" y="1745"/>
                    <a:pt x="3604" y="2373"/>
                  </a:cubicBezTo>
                  <a:cubicBezTo>
                    <a:pt x="3593" y="2613"/>
                    <a:pt x="3508" y="2806"/>
                    <a:pt x="3349" y="2939"/>
                  </a:cubicBezTo>
                  <a:cubicBezTo>
                    <a:pt x="3259" y="3016"/>
                    <a:pt x="3158" y="3046"/>
                    <a:pt x="3058" y="3046"/>
                  </a:cubicBezTo>
                  <a:cubicBezTo>
                    <a:pt x="2867" y="3046"/>
                    <a:pt x="2677" y="2939"/>
                    <a:pt x="2558" y="2854"/>
                  </a:cubicBezTo>
                  <a:cubicBezTo>
                    <a:pt x="2451" y="2780"/>
                    <a:pt x="2358" y="2698"/>
                    <a:pt x="2278" y="2610"/>
                  </a:cubicBezTo>
                  <a:cubicBezTo>
                    <a:pt x="2325" y="2458"/>
                    <a:pt x="2341" y="2306"/>
                    <a:pt x="2314" y="2188"/>
                  </a:cubicBezTo>
                  <a:cubicBezTo>
                    <a:pt x="2285" y="2048"/>
                    <a:pt x="2200" y="1963"/>
                    <a:pt x="2078" y="1952"/>
                  </a:cubicBezTo>
                  <a:cubicBezTo>
                    <a:pt x="2068" y="1951"/>
                    <a:pt x="2059" y="1950"/>
                    <a:pt x="2050" y="1950"/>
                  </a:cubicBezTo>
                  <a:cubicBezTo>
                    <a:pt x="1939" y="1950"/>
                    <a:pt x="1900" y="2010"/>
                    <a:pt x="1886" y="2048"/>
                  </a:cubicBezTo>
                  <a:cubicBezTo>
                    <a:pt x="1834" y="2185"/>
                    <a:pt x="1964" y="2422"/>
                    <a:pt x="2155" y="2635"/>
                  </a:cubicBezTo>
                  <a:cubicBezTo>
                    <a:pt x="2074" y="2861"/>
                    <a:pt x="1919" y="3082"/>
                    <a:pt x="1727" y="3186"/>
                  </a:cubicBezTo>
                  <a:cubicBezTo>
                    <a:pt x="1653" y="3225"/>
                    <a:pt x="1577" y="3245"/>
                    <a:pt x="1499" y="3245"/>
                  </a:cubicBezTo>
                  <a:cubicBezTo>
                    <a:pt x="1344" y="3245"/>
                    <a:pt x="1182" y="3166"/>
                    <a:pt x="1024" y="3005"/>
                  </a:cubicBezTo>
                  <a:cubicBezTo>
                    <a:pt x="134" y="2111"/>
                    <a:pt x="1099" y="189"/>
                    <a:pt x="1110" y="171"/>
                  </a:cubicBezTo>
                  <a:lnTo>
                    <a:pt x="1014" y="119"/>
                  </a:lnTo>
                  <a:cubicBezTo>
                    <a:pt x="973" y="200"/>
                    <a:pt x="1" y="2129"/>
                    <a:pt x="947" y="3082"/>
                  </a:cubicBezTo>
                  <a:cubicBezTo>
                    <a:pt x="1132" y="3268"/>
                    <a:pt x="1302" y="3338"/>
                    <a:pt x="1446" y="3353"/>
                  </a:cubicBezTo>
                  <a:cubicBezTo>
                    <a:pt x="1463" y="3354"/>
                    <a:pt x="1479" y="3355"/>
                    <a:pt x="1496" y="3355"/>
                  </a:cubicBezTo>
                  <a:cubicBezTo>
                    <a:pt x="1607" y="3355"/>
                    <a:pt x="1701" y="3325"/>
                    <a:pt x="1778" y="3282"/>
                  </a:cubicBezTo>
                  <a:cubicBezTo>
                    <a:pt x="1981" y="3171"/>
                    <a:pt x="2145" y="2954"/>
                    <a:pt x="2237" y="2724"/>
                  </a:cubicBezTo>
                  <a:cubicBezTo>
                    <a:pt x="2318" y="2806"/>
                    <a:pt x="2407" y="2883"/>
                    <a:pt x="2496" y="2942"/>
                  </a:cubicBezTo>
                  <a:cubicBezTo>
                    <a:pt x="2697" y="3083"/>
                    <a:pt x="2889" y="3155"/>
                    <a:pt x="3061" y="3155"/>
                  </a:cubicBezTo>
                  <a:cubicBezTo>
                    <a:pt x="3194" y="3155"/>
                    <a:pt x="3316" y="3111"/>
                    <a:pt x="3419" y="3024"/>
                  </a:cubicBezTo>
                  <a:cubicBezTo>
                    <a:pt x="3604" y="2869"/>
                    <a:pt x="3700" y="2650"/>
                    <a:pt x="3711" y="2377"/>
                  </a:cubicBezTo>
                  <a:cubicBezTo>
                    <a:pt x="3737" y="1719"/>
                    <a:pt x="3242" y="788"/>
                    <a:pt x="2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rot="-250850">
              <a:off x="5767661" y="1362306"/>
              <a:ext cx="172387" cy="160364"/>
            </a:xfrm>
            <a:custGeom>
              <a:avLst/>
              <a:gdLst/>
              <a:ahLst/>
              <a:cxnLst/>
              <a:rect l="l" t="t" r="r" b="b"/>
              <a:pathLst>
                <a:path w="4029" h="3748" extrusionOk="0">
                  <a:moveTo>
                    <a:pt x="2226" y="2233"/>
                  </a:moveTo>
                  <a:cubicBezTo>
                    <a:pt x="2281" y="2237"/>
                    <a:pt x="2329" y="2277"/>
                    <a:pt x="2362" y="2354"/>
                  </a:cubicBezTo>
                  <a:cubicBezTo>
                    <a:pt x="2381" y="2395"/>
                    <a:pt x="2392" y="2440"/>
                    <a:pt x="2403" y="2496"/>
                  </a:cubicBezTo>
                  <a:cubicBezTo>
                    <a:pt x="2266" y="2381"/>
                    <a:pt x="2185" y="2270"/>
                    <a:pt x="2188" y="2237"/>
                  </a:cubicBezTo>
                  <a:cubicBezTo>
                    <a:pt x="2188" y="2237"/>
                    <a:pt x="2196" y="2233"/>
                    <a:pt x="2218" y="2233"/>
                  </a:cubicBezTo>
                  <a:close/>
                  <a:moveTo>
                    <a:pt x="1834" y="1"/>
                  </a:moveTo>
                  <a:lnTo>
                    <a:pt x="1800" y="104"/>
                  </a:lnTo>
                  <a:cubicBezTo>
                    <a:pt x="1815" y="108"/>
                    <a:pt x="3316" y="563"/>
                    <a:pt x="3759" y="1413"/>
                  </a:cubicBezTo>
                  <a:cubicBezTo>
                    <a:pt x="3896" y="1675"/>
                    <a:pt x="3918" y="1948"/>
                    <a:pt x="3822" y="2229"/>
                  </a:cubicBezTo>
                  <a:cubicBezTo>
                    <a:pt x="3673" y="2685"/>
                    <a:pt x="3410" y="2811"/>
                    <a:pt x="3163" y="2811"/>
                  </a:cubicBezTo>
                  <a:cubicBezTo>
                    <a:pt x="3085" y="2811"/>
                    <a:pt x="3009" y="2799"/>
                    <a:pt x="2939" y="2780"/>
                  </a:cubicBezTo>
                  <a:cubicBezTo>
                    <a:pt x="2784" y="2739"/>
                    <a:pt x="2639" y="2665"/>
                    <a:pt x="2521" y="2584"/>
                  </a:cubicBezTo>
                  <a:cubicBezTo>
                    <a:pt x="2514" y="2477"/>
                    <a:pt x="2495" y="2385"/>
                    <a:pt x="2462" y="2307"/>
                  </a:cubicBezTo>
                  <a:cubicBezTo>
                    <a:pt x="2407" y="2192"/>
                    <a:pt x="2321" y="2133"/>
                    <a:pt x="2226" y="2122"/>
                  </a:cubicBezTo>
                  <a:cubicBezTo>
                    <a:pt x="2223" y="2122"/>
                    <a:pt x="2220" y="2122"/>
                    <a:pt x="2217" y="2122"/>
                  </a:cubicBezTo>
                  <a:cubicBezTo>
                    <a:pt x="2106" y="2122"/>
                    <a:pt x="2088" y="2193"/>
                    <a:pt x="2085" y="2214"/>
                  </a:cubicBezTo>
                  <a:cubicBezTo>
                    <a:pt x="2070" y="2318"/>
                    <a:pt x="2211" y="2492"/>
                    <a:pt x="2414" y="2639"/>
                  </a:cubicBezTo>
                  <a:cubicBezTo>
                    <a:pt x="2417" y="2880"/>
                    <a:pt x="2340" y="3175"/>
                    <a:pt x="2177" y="3379"/>
                  </a:cubicBezTo>
                  <a:cubicBezTo>
                    <a:pt x="2077" y="3504"/>
                    <a:pt x="1913" y="3637"/>
                    <a:pt x="1659" y="3637"/>
                  </a:cubicBezTo>
                  <a:cubicBezTo>
                    <a:pt x="1613" y="3637"/>
                    <a:pt x="1564" y="3632"/>
                    <a:pt x="1512" y="3623"/>
                  </a:cubicBezTo>
                  <a:cubicBezTo>
                    <a:pt x="1113" y="3545"/>
                    <a:pt x="817" y="3345"/>
                    <a:pt x="633" y="3028"/>
                  </a:cubicBezTo>
                  <a:cubicBezTo>
                    <a:pt x="119" y="2159"/>
                    <a:pt x="588" y="681"/>
                    <a:pt x="592" y="666"/>
                  </a:cubicBezTo>
                  <a:lnTo>
                    <a:pt x="488" y="633"/>
                  </a:lnTo>
                  <a:lnTo>
                    <a:pt x="488" y="633"/>
                  </a:lnTo>
                  <a:cubicBezTo>
                    <a:pt x="470" y="696"/>
                    <a:pt x="0" y="2174"/>
                    <a:pt x="536" y="3083"/>
                  </a:cubicBezTo>
                  <a:cubicBezTo>
                    <a:pt x="740" y="3427"/>
                    <a:pt x="1061" y="3645"/>
                    <a:pt x="1494" y="3729"/>
                  </a:cubicBezTo>
                  <a:cubicBezTo>
                    <a:pt x="1527" y="3737"/>
                    <a:pt x="1560" y="3741"/>
                    <a:pt x="1590" y="3744"/>
                  </a:cubicBezTo>
                  <a:cubicBezTo>
                    <a:pt x="1616" y="3747"/>
                    <a:pt x="1641" y="3748"/>
                    <a:pt x="1665" y="3748"/>
                  </a:cubicBezTo>
                  <a:cubicBezTo>
                    <a:pt x="1958" y="3748"/>
                    <a:pt x="2150" y="3592"/>
                    <a:pt x="2262" y="3445"/>
                  </a:cubicBezTo>
                  <a:cubicBezTo>
                    <a:pt x="2429" y="3238"/>
                    <a:pt x="2509" y="2958"/>
                    <a:pt x="2521" y="2709"/>
                  </a:cubicBezTo>
                  <a:cubicBezTo>
                    <a:pt x="2654" y="2791"/>
                    <a:pt x="2802" y="2861"/>
                    <a:pt x="2946" y="2895"/>
                  </a:cubicBezTo>
                  <a:cubicBezTo>
                    <a:pt x="3008" y="2909"/>
                    <a:pt x="3081" y="2920"/>
                    <a:pt x="3160" y="2920"/>
                  </a:cubicBezTo>
                  <a:cubicBezTo>
                    <a:pt x="3423" y="2920"/>
                    <a:pt x="3749" y="2797"/>
                    <a:pt x="3925" y="2266"/>
                  </a:cubicBezTo>
                  <a:cubicBezTo>
                    <a:pt x="4029" y="1955"/>
                    <a:pt x="4007" y="1649"/>
                    <a:pt x="3855" y="1361"/>
                  </a:cubicBezTo>
                  <a:cubicBezTo>
                    <a:pt x="3393" y="474"/>
                    <a:pt x="1897" y="19"/>
                    <a:pt x="1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rot="-250850">
              <a:off x="6030195" y="1116934"/>
              <a:ext cx="166439" cy="153261"/>
            </a:xfrm>
            <a:custGeom>
              <a:avLst/>
              <a:gdLst/>
              <a:ahLst/>
              <a:cxnLst/>
              <a:rect l="l" t="t" r="r" b="b"/>
              <a:pathLst>
                <a:path w="3890" h="3582" extrusionOk="0">
                  <a:moveTo>
                    <a:pt x="2159" y="1968"/>
                  </a:moveTo>
                  <a:cubicBezTo>
                    <a:pt x="2167" y="1968"/>
                    <a:pt x="2174" y="1968"/>
                    <a:pt x="2182" y="1970"/>
                  </a:cubicBezTo>
                  <a:cubicBezTo>
                    <a:pt x="2259" y="1974"/>
                    <a:pt x="2344" y="2044"/>
                    <a:pt x="2422" y="2166"/>
                  </a:cubicBezTo>
                  <a:cubicBezTo>
                    <a:pt x="2452" y="2218"/>
                    <a:pt x="2481" y="2274"/>
                    <a:pt x="2507" y="2332"/>
                  </a:cubicBezTo>
                  <a:cubicBezTo>
                    <a:pt x="2259" y="2221"/>
                    <a:pt x="2082" y="2078"/>
                    <a:pt x="2082" y="2007"/>
                  </a:cubicBezTo>
                  <a:cubicBezTo>
                    <a:pt x="2078" y="1989"/>
                    <a:pt x="2119" y="1977"/>
                    <a:pt x="2138" y="1970"/>
                  </a:cubicBezTo>
                  <a:cubicBezTo>
                    <a:pt x="2145" y="1968"/>
                    <a:pt x="2152" y="1968"/>
                    <a:pt x="2159" y="1968"/>
                  </a:cubicBezTo>
                  <a:close/>
                  <a:moveTo>
                    <a:pt x="1466" y="1"/>
                  </a:moveTo>
                  <a:cubicBezTo>
                    <a:pt x="1355" y="1"/>
                    <a:pt x="1241" y="9"/>
                    <a:pt x="1125" y="26"/>
                  </a:cubicBezTo>
                  <a:lnTo>
                    <a:pt x="1143" y="133"/>
                  </a:lnTo>
                  <a:cubicBezTo>
                    <a:pt x="1254" y="117"/>
                    <a:pt x="1362" y="109"/>
                    <a:pt x="1469" y="109"/>
                  </a:cubicBezTo>
                  <a:cubicBezTo>
                    <a:pt x="2286" y="109"/>
                    <a:pt x="2964" y="567"/>
                    <a:pt x="3320" y="1002"/>
                  </a:cubicBezTo>
                  <a:cubicBezTo>
                    <a:pt x="3649" y="1401"/>
                    <a:pt x="3770" y="1837"/>
                    <a:pt x="3656" y="2163"/>
                  </a:cubicBezTo>
                  <a:cubicBezTo>
                    <a:pt x="3564" y="2413"/>
                    <a:pt x="3346" y="2484"/>
                    <a:pt x="3131" y="2484"/>
                  </a:cubicBezTo>
                  <a:cubicBezTo>
                    <a:pt x="3071" y="2484"/>
                    <a:pt x="3011" y="2478"/>
                    <a:pt x="2954" y="2470"/>
                  </a:cubicBezTo>
                  <a:cubicBezTo>
                    <a:pt x="2847" y="2451"/>
                    <a:pt x="2743" y="2425"/>
                    <a:pt x="2644" y="2388"/>
                  </a:cubicBezTo>
                  <a:cubicBezTo>
                    <a:pt x="2610" y="2288"/>
                    <a:pt x="2566" y="2192"/>
                    <a:pt x="2515" y="2110"/>
                  </a:cubicBezTo>
                  <a:cubicBezTo>
                    <a:pt x="2410" y="1947"/>
                    <a:pt x="2293" y="1858"/>
                    <a:pt x="2174" y="1858"/>
                  </a:cubicBezTo>
                  <a:cubicBezTo>
                    <a:pt x="2153" y="1858"/>
                    <a:pt x="2133" y="1861"/>
                    <a:pt x="2112" y="1866"/>
                  </a:cubicBezTo>
                  <a:cubicBezTo>
                    <a:pt x="1986" y="1897"/>
                    <a:pt x="1971" y="1970"/>
                    <a:pt x="1971" y="2015"/>
                  </a:cubicBezTo>
                  <a:cubicBezTo>
                    <a:pt x="1979" y="2159"/>
                    <a:pt x="2240" y="2351"/>
                    <a:pt x="2555" y="2473"/>
                  </a:cubicBezTo>
                  <a:cubicBezTo>
                    <a:pt x="2648" y="2776"/>
                    <a:pt x="2644" y="3130"/>
                    <a:pt x="2489" y="3319"/>
                  </a:cubicBezTo>
                  <a:cubicBezTo>
                    <a:pt x="2406" y="3420"/>
                    <a:pt x="2284" y="3470"/>
                    <a:pt x="2127" y="3470"/>
                  </a:cubicBezTo>
                  <a:cubicBezTo>
                    <a:pt x="2002" y="3470"/>
                    <a:pt x="1856" y="3438"/>
                    <a:pt x="1691" y="3374"/>
                  </a:cubicBezTo>
                  <a:cubicBezTo>
                    <a:pt x="209" y="2794"/>
                    <a:pt x="112" y="1320"/>
                    <a:pt x="112" y="1305"/>
                  </a:cubicBezTo>
                  <a:lnTo>
                    <a:pt x="1" y="1309"/>
                  </a:lnTo>
                  <a:cubicBezTo>
                    <a:pt x="5" y="1324"/>
                    <a:pt x="101" y="2869"/>
                    <a:pt x="1650" y="3474"/>
                  </a:cubicBezTo>
                  <a:cubicBezTo>
                    <a:pt x="1805" y="3534"/>
                    <a:pt x="1934" y="3567"/>
                    <a:pt x="2049" y="3578"/>
                  </a:cubicBezTo>
                  <a:cubicBezTo>
                    <a:pt x="2075" y="3580"/>
                    <a:pt x="2100" y="3581"/>
                    <a:pt x="2123" y="3581"/>
                  </a:cubicBezTo>
                  <a:cubicBezTo>
                    <a:pt x="2352" y="3581"/>
                    <a:pt x="2489" y="3490"/>
                    <a:pt x="2570" y="3389"/>
                  </a:cubicBezTo>
                  <a:cubicBezTo>
                    <a:pt x="2743" y="3183"/>
                    <a:pt x="2758" y="2831"/>
                    <a:pt x="2680" y="2514"/>
                  </a:cubicBezTo>
                  <a:lnTo>
                    <a:pt x="2680" y="2514"/>
                  </a:lnTo>
                  <a:cubicBezTo>
                    <a:pt x="2766" y="2543"/>
                    <a:pt x="2854" y="2562"/>
                    <a:pt x="2939" y="2576"/>
                  </a:cubicBezTo>
                  <a:cubicBezTo>
                    <a:pt x="3008" y="2587"/>
                    <a:pt x="3074" y="2592"/>
                    <a:pt x="3135" y="2592"/>
                  </a:cubicBezTo>
                  <a:cubicBezTo>
                    <a:pt x="3446" y="2592"/>
                    <a:pt x="3667" y="2455"/>
                    <a:pt x="3756" y="2199"/>
                  </a:cubicBezTo>
                  <a:cubicBezTo>
                    <a:pt x="3889" y="1837"/>
                    <a:pt x="3756" y="1364"/>
                    <a:pt x="3405" y="935"/>
                  </a:cubicBezTo>
                  <a:cubicBezTo>
                    <a:pt x="3032" y="481"/>
                    <a:pt x="2324" y="1"/>
                    <a:pt x="1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 name="Google Shape;957;p31"/>
          <p:cNvSpPr txBox="1">
            <a:spLocks noGrp="1"/>
          </p:cNvSpPr>
          <p:nvPr>
            <p:ph type="ctrTitle"/>
          </p:nvPr>
        </p:nvSpPr>
        <p:spPr>
          <a:xfrm>
            <a:off x="2601337" y="1960750"/>
            <a:ext cx="38934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a:t>
            </a:r>
            <a:r>
              <a:rPr lang="en" dirty="0"/>
              <a:t>videncia unidad 3</a:t>
            </a:r>
            <a:br>
              <a:rPr lang="en" dirty="0"/>
            </a:br>
            <a:r>
              <a:rPr lang="en" dirty="0"/>
              <a:t>villancicos</a:t>
            </a:r>
            <a:endParaRPr dirty="0"/>
          </a:p>
        </p:txBody>
      </p:sp>
      <p:sp>
        <p:nvSpPr>
          <p:cNvPr id="958" name="Google Shape;958;p31"/>
          <p:cNvSpPr txBox="1">
            <a:spLocks noGrp="1"/>
          </p:cNvSpPr>
          <p:nvPr>
            <p:ph type="subTitle" idx="1"/>
          </p:nvPr>
        </p:nvSpPr>
        <p:spPr>
          <a:xfrm>
            <a:off x="2557145" y="219480"/>
            <a:ext cx="3629100" cy="33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Tahmara esmeralda Solis aguilera </a:t>
            </a:r>
          </a:p>
          <a:p>
            <a:pPr marL="0" lvl="0" indent="0" algn="ctr" rtl="0">
              <a:spcBef>
                <a:spcPts val="0"/>
              </a:spcBef>
              <a:spcAft>
                <a:spcPts val="0"/>
              </a:spcAft>
              <a:buNone/>
            </a:pP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2"/>
        <p:cNvGrpSpPr/>
        <p:nvPr/>
      </p:nvGrpSpPr>
      <p:grpSpPr>
        <a:xfrm>
          <a:off x="0" y="0"/>
          <a:ext cx="0" cy="0"/>
          <a:chOff x="0" y="0"/>
          <a:chExt cx="0" cy="0"/>
        </a:xfrm>
      </p:grpSpPr>
      <p:sp>
        <p:nvSpPr>
          <p:cNvPr id="9" name="CuadroTexto 8">
            <a:extLst>
              <a:ext uri="{FF2B5EF4-FFF2-40B4-BE49-F238E27FC236}">
                <a16:creationId xmlns:a16="http://schemas.microsoft.com/office/drawing/2014/main" id="{8A26F37F-B61A-4643-A0EE-CC0B86E9F6A4}"/>
              </a:ext>
            </a:extLst>
          </p:cNvPr>
          <p:cNvSpPr txBox="1"/>
          <p:nvPr/>
        </p:nvSpPr>
        <p:spPr>
          <a:xfrm>
            <a:off x="1796994" y="355461"/>
            <a:ext cx="6826103" cy="4216539"/>
          </a:xfrm>
          <a:prstGeom prst="rect">
            <a:avLst/>
          </a:prstGeom>
          <a:noFill/>
        </p:spPr>
        <p:txBody>
          <a:bodyPr wrap="square">
            <a:spAutoFit/>
          </a:bodyPr>
          <a:lstStyle/>
          <a:p>
            <a:pPr algn="ctr"/>
            <a:r>
              <a:rPr lang="es-MX" sz="2800" dirty="0">
                <a:solidFill>
                  <a:schemeClr val="bg2"/>
                </a:solidFill>
              </a:rPr>
              <a:t>Escuela normal de educación preescolar</a:t>
            </a:r>
            <a:br>
              <a:rPr lang="es-MX" sz="2800" dirty="0">
                <a:solidFill>
                  <a:schemeClr val="bg2"/>
                </a:solidFill>
              </a:rPr>
            </a:br>
            <a:r>
              <a:rPr lang="es-MX" sz="2800" dirty="0">
                <a:solidFill>
                  <a:schemeClr val="bg2"/>
                </a:solidFill>
              </a:rPr>
              <a:t>Lic. Educación preescolar</a:t>
            </a:r>
            <a:br>
              <a:rPr lang="es-MX" sz="2800" dirty="0">
                <a:solidFill>
                  <a:schemeClr val="bg2"/>
                </a:solidFill>
              </a:rPr>
            </a:br>
            <a:br>
              <a:rPr lang="es-MX" sz="2800" dirty="0">
                <a:solidFill>
                  <a:schemeClr val="bg2"/>
                </a:solidFill>
              </a:rPr>
            </a:br>
            <a:r>
              <a:rPr lang="es-MX" sz="2800" dirty="0">
                <a:solidFill>
                  <a:schemeClr val="bg2"/>
                </a:solidFill>
              </a:rPr>
              <a:t>villancicos</a:t>
            </a:r>
            <a:br>
              <a:rPr lang="es-MX" sz="2800" dirty="0">
                <a:solidFill>
                  <a:schemeClr val="bg2"/>
                </a:solidFill>
              </a:rPr>
            </a:br>
            <a:r>
              <a:rPr lang="es-MX" sz="2800" dirty="0">
                <a:solidFill>
                  <a:schemeClr val="bg2"/>
                </a:solidFill>
              </a:rPr>
              <a:t>Tahmara Esmeralda Solis aguilera #19</a:t>
            </a:r>
            <a:br>
              <a:rPr lang="es-MX" sz="2800" dirty="0">
                <a:solidFill>
                  <a:schemeClr val="bg2"/>
                </a:solidFill>
              </a:rPr>
            </a:br>
            <a:r>
              <a:rPr lang="es-MX" sz="2800" dirty="0">
                <a:solidFill>
                  <a:schemeClr val="bg2"/>
                </a:solidFill>
              </a:rPr>
              <a:t>música </a:t>
            </a:r>
            <a:br>
              <a:rPr lang="es-MX" sz="2800" dirty="0">
                <a:solidFill>
                  <a:schemeClr val="bg2"/>
                </a:solidFill>
              </a:rPr>
            </a:br>
            <a:r>
              <a:rPr lang="es-MX" sz="2800" dirty="0">
                <a:solidFill>
                  <a:schemeClr val="bg2"/>
                </a:solidFill>
              </a:rPr>
              <a:t>Mtro.: Armando Posada</a:t>
            </a:r>
            <a:br>
              <a:rPr lang="es-MX" sz="3600" dirty="0">
                <a:solidFill>
                  <a:schemeClr val="bg2"/>
                </a:solidFill>
              </a:rPr>
            </a:br>
            <a:r>
              <a:rPr lang="es-MX" sz="3600" dirty="0">
                <a:solidFill>
                  <a:schemeClr val="bg2"/>
                </a:solidFill>
              </a:rPr>
              <a:t>evidencia unidad 3 </a:t>
            </a:r>
            <a:br>
              <a:rPr lang="es-MX" sz="3600" dirty="0">
                <a:solidFill>
                  <a:schemeClr val="bg2"/>
                </a:solidFill>
              </a:rPr>
            </a:br>
            <a:r>
              <a:rPr lang="es-MX" sz="3600" dirty="0">
                <a:solidFill>
                  <a:schemeClr val="bg2"/>
                </a:solidFill>
              </a:rPr>
              <a:t>enero 2022</a:t>
            </a:r>
            <a:endParaRPr lang="es-MX" sz="2800" dirty="0">
              <a:solidFill>
                <a:schemeClr val="bg2"/>
              </a:solidFill>
            </a:endParaRPr>
          </a:p>
        </p:txBody>
      </p:sp>
      <p:pic>
        <p:nvPicPr>
          <p:cNvPr id="10" name="Picture 2" descr="Escuela Normal de Educación Preescolar – Desarrollo de competencias  linguisticas">
            <a:extLst>
              <a:ext uri="{FF2B5EF4-FFF2-40B4-BE49-F238E27FC236}">
                <a16:creationId xmlns:a16="http://schemas.microsoft.com/office/drawing/2014/main" id="{30961AB5-06ED-4B57-B398-BBFF7687BFD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86" b="94643" l="10000" r="90000">
                        <a14:foregroundMark x1="24667" y1="7143" x2="54000" y2="11607"/>
                        <a14:foregroundMark x1="54000" y1="11607" x2="28667" y2="1786"/>
                        <a14:foregroundMark x1="33333" y1="83929" x2="64667" y2="87500"/>
                        <a14:foregroundMark x1="64667" y1="87500" x2="65333" y2="87500"/>
                        <a14:foregroundMark x1="63333" y1="91071" x2="40000" y2="90179"/>
                        <a14:foregroundMark x1="43333" y1="94643" x2="62000" y2="92857"/>
                      </a14:backgroundRemoval>
                    </a14:imgEffect>
                  </a14:imgLayer>
                </a14:imgProps>
              </a:ext>
              <a:ext uri="{28A0092B-C50C-407E-A947-70E740481C1C}">
                <a14:useLocalDpi xmlns:a14="http://schemas.microsoft.com/office/drawing/2010/main" val="0"/>
              </a:ext>
            </a:extLst>
          </a:blip>
          <a:srcRect/>
          <a:stretch>
            <a:fillRect/>
          </a:stretch>
        </p:blipFill>
        <p:spPr bwMode="auto">
          <a:xfrm>
            <a:off x="-382344" y="177319"/>
            <a:ext cx="2453885" cy="1832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8"/>
        <p:cNvGrpSpPr/>
        <p:nvPr/>
      </p:nvGrpSpPr>
      <p:grpSpPr>
        <a:xfrm>
          <a:off x="0" y="0"/>
          <a:ext cx="0" cy="0"/>
          <a:chOff x="0" y="0"/>
          <a:chExt cx="0" cy="0"/>
        </a:xfrm>
      </p:grpSpPr>
      <p:grpSp>
        <p:nvGrpSpPr>
          <p:cNvPr id="969" name="Google Shape;969;p33"/>
          <p:cNvGrpSpPr/>
          <p:nvPr/>
        </p:nvGrpSpPr>
        <p:grpSpPr>
          <a:xfrm>
            <a:off x="0" y="0"/>
            <a:ext cx="1182300" cy="1932687"/>
            <a:chOff x="5254613" y="-256536"/>
            <a:chExt cx="1182300" cy="1932687"/>
          </a:xfrm>
        </p:grpSpPr>
        <p:sp>
          <p:nvSpPr>
            <p:cNvPr id="970" name="Google Shape;970;p33"/>
            <p:cNvSpPr/>
            <p:nvPr/>
          </p:nvSpPr>
          <p:spPr>
            <a:xfrm>
              <a:off x="5300007" y="564219"/>
              <a:ext cx="1111932" cy="1111932"/>
            </a:xfrm>
            <a:custGeom>
              <a:avLst/>
              <a:gdLst/>
              <a:ahLst/>
              <a:cxnLst/>
              <a:rect l="l" t="t" r="r" b="b"/>
              <a:pathLst>
                <a:path w="9634" h="9634" extrusionOk="0">
                  <a:moveTo>
                    <a:pt x="4815" y="0"/>
                  </a:moveTo>
                  <a:cubicBezTo>
                    <a:pt x="2156" y="0"/>
                    <a:pt x="0" y="2156"/>
                    <a:pt x="0" y="4818"/>
                  </a:cubicBezTo>
                  <a:cubicBezTo>
                    <a:pt x="0" y="7477"/>
                    <a:pt x="2156" y="9633"/>
                    <a:pt x="4815" y="9633"/>
                  </a:cubicBezTo>
                  <a:cubicBezTo>
                    <a:pt x="7477" y="9633"/>
                    <a:pt x="9634" y="7477"/>
                    <a:pt x="9634" y="4818"/>
                  </a:cubicBezTo>
                  <a:cubicBezTo>
                    <a:pt x="9634" y="2156"/>
                    <a:pt x="7477" y="0"/>
                    <a:pt x="4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5817069" y="-256536"/>
              <a:ext cx="57478" cy="826389"/>
            </a:xfrm>
            <a:custGeom>
              <a:avLst/>
              <a:gdLst/>
              <a:ahLst/>
              <a:cxnLst/>
              <a:rect l="l" t="t" r="r" b="b"/>
              <a:pathLst>
                <a:path w="498" h="7160" extrusionOk="0">
                  <a:moveTo>
                    <a:pt x="448" y="1"/>
                  </a:moveTo>
                  <a:lnTo>
                    <a:pt x="365" y="14"/>
                  </a:lnTo>
                  <a:cubicBezTo>
                    <a:pt x="229" y="123"/>
                    <a:pt x="0" y="5511"/>
                    <a:pt x="335" y="7160"/>
                  </a:cubicBezTo>
                  <a:lnTo>
                    <a:pt x="497" y="7127"/>
                  </a:lnTo>
                  <a:cubicBezTo>
                    <a:pt x="143" y="5395"/>
                    <a:pt x="454" y="265"/>
                    <a:pt x="494" y="100"/>
                  </a:cubicBezTo>
                  <a:lnTo>
                    <a:pt x="418" y="77"/>
                  </a:lnTo>
                  <a:lnTo>
                    <a:pt x="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5343519" y="282374"/>
              <a:ext cx="528266" cy="416080"/>
            </a:xfrm>
            <a:custGeom>
              <a:avLst/>
              <a:gdLst/>
              <a:ahLst/>
              <a:cxnLst/>
              <a:rect l="l" t="t" r="r" b="b"/>
              <a:pathLst>
                <a:path w="4577" h="3605" extrusionOk="0">
                  <a:moveTo>
                    <a:pt x="703" y="0"/>
                  </a:moveTo>
                  <a:cubicBezTo>
                    <a:pt x="678" y="0"/>
                    <a:pt x="654" y="1"/>
                    <a:pt x="630" y="1"/>
                  </a:cubicBezTo>
                  <a:cubicBezTo>
                    <a:pt x="1" y="1594"/>
                    <a:pt x="471" y="3211"/>
                    <a:pt x="1302" y="3604"/>
                  </a:cubicBezTo>
                  <a:cubicBezTo>
                    <a:pt x="1302" y="3604"/>
                    <a:pt x="1322" y="3605"/>
                    <a:pt x="1359" y="3605"/>
                  </a:cubicBezTo>
                  <a:cubicBezTo>
                    <a:pt x="1672" y="3605"/>
                    <a:pt x="3221" y="3546"/>
                    <a:pt x="4517" y="2442"/>
                  </a:cubicBezTo>
                  <a:cubicBezTo>
                    <a:pt x="4576" y="2393"/>
                    <a:pt x="2816" y="0"/>
                    <a:pt x="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838074" y="302802"/>
              <a:ext cx="569239" cy="383302"/>
            </a:xfrm>
            <a:custGeom>
              <a:avLst/>
              <a:gdLst/>
              <a:ahLst/>
              <a:cxnLst/>
              <a:rect l="l" t="t" r="r" b="b"/>
              <a:pathLst>
                <a:path w="4932" h="3321" extrusionOk="0">
                  <a:moveTo>
                    <a:pt x="3526" y="1"/>
                  </a:moveTo>
                  <a:cubicBezTo>
                    <a:pt x="1793" y="1"/>
                    <a:pt x="0" y="2152"/>
                    <a:pt x="0" y="2152"/>
                  </a:cubicBezTo>
                  <a:cubicBezTo>
                    <a:pt x="1018" y="3156"/>
                    <a:pt x="2390" y="3321"/>
                    <a:pt x="3180" y="3321"/>
                  </a:cubicBezTo>
                  <a:cubicBezTo>
                    <a:pt x="3565" y="3321"/>
                    <a:pt x="3812" y="3282"/>
                    <a:pt x="3812" y="3282"/>
                  </a:cubicBezTo>
                  <a:cubicBezTo>
                    <a:pt x="3812" y="3282"/>
                    <a:pt x="4932" y="1427"/>
                    <a:pt x="4140" y="99"/>
                  </a:cubicBezTo>
                  <a:cubicBezTo>
                    <a:pt x="3939" y="31"/>
                    <a:pt x="3733" y="1"/>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520104" y="564219"/>
              <a:ext cx="318091" cy="111378"/>
            </a:xfrm>
            <a:custGeom>
              <a:avLst/>
              <a:gdLst/>
              <a:ahLst/>
              <a:cxnLst/>
              <a:rect l="l" t="t" r="r" b="b"/>
              <a:pathLst>
                <a:path w="2756" h="965" extrusionOk="0">
                  <a:moveTo>
                    <a:pt x="2755" y="0"/>
                  </a:moveTo>
                  <a:cubicBezTo>
                    <a:pt x="2755" y="0"/>
                    <a:pt x="1" y="374"/>
                    <a:pt x="130" y="858"/>
                  </a:cubicBezTo>
                  <a:cubicBezTo>
                    <a:pt x="149" y="932"/>
                    <a:pt x="225" y="964"/>
                    <a:pt x="339" y="964"/>
                  </a:cubicBezTo>
                  <a:cubicBezTo>
                    <a:pt x="966" y="964"/>
                    <a:pt x="2755" y="0"/>
                    <a:pt x="2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5887011" y="568720"/>
              <a:ext cx="469634" cy="98567"/>
            </a:xfrm>
            <a:custGeom>
              <a:avLst/>
              <a:gdLst/>
              <a:ahLst/>
              <a:cxnLst/>
              <a:rect l="l" t="t" r="r" b="b"/>
              <a:pathLst>
                <a:path w="4069" h="854" extrusionOk="0">
                  <a:moveTo>
                    <a:pt x="1" y="1"/>
                  </a:moveTo>
                  <a:cubicBezTo>
                    <a:pt x="1" y="1"/>
                    <a:pt x="1" y="1"/>
                    <a:pt x="2" y="1"/>
                  </a:cubicBezTo>
                  <a:lnTo>
                    <a:pt x="2" y="1"/>
                  </a:lnTo>
                  <a:cubicBezTo>
                    <a:pt x="1" y="1"/>
                    <a:pt x="1" y="1"/>
                    <a:pt x="1" y="1"/>
                  </a:cubicBezTo>
                  <a:close/>
                  <a:moveTo>
                    <a:pt x="2" y="1"/>
                  </a:moveTo>
                  <a:lnTo>
                    <a:pt x="2" y="1"/>
                  </a:lnTo>
                  <a:cubicBezTo>
                    <a:pt x="48" y="12"/>
                    <a:pt x="1447" y="854"/>
                    <a:pt x="2559" y="854"/>
                  </a:cubicBezTo>
                  <a:cubicBezTo>
                    <a:pt x="2686" y="854"/>
                    <a:pt x="2808" y="843"/>
                    <a:pt x="2925" y="819"/>
                  </a:cubicBezTo>
                  <a:cubicBezTo>
                    <a:pt x="4068" y="582"/>
                    <a:pt x="64" y="10"/>
                    <a:pt x="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5700153" y="462999"/>
              <a:ext cx="155698" cy="89449"/>
            </a:xfrm>
            <a:custGeom>
              <a:avLst/>
              <a:gdLst/>
              <a:ahLst/>
              <a:cxnLst/>
              <a:rect l="l" t="t" r="r" b="b"/>
              <a:pathLst>
                <a:path w="1349" h="775" extrusionOk="0">
                  <a:moveTo>
                    <a:pt x="178" y="0"/>
                  </a:moveTo>
                  <a:cubicBezTo>
                    <a:pt x="156" y="0"/>
                    <a:pt x="140" y="6"/>
                    <a:pt x="130" y="20"/>
                  </a:cubicBezTo>
                  <a:cubicBezTo>
                    <a:pt x="0" y="185"/>
                    <a:pt x="1348" y="775"/>
                    <a:pt x="1348" y="775"/>
                  </a:cubicBezTo>
                  <a:cubicBezTo>
                    <a:pt x="1348" y="775"/>
                    <a:pt x="426"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5858734" y="467154"/>
              <a:ext cx="162162" cy="80677"/>
            </a:xfrm>
            <a:custGeom>
              <a:avLst/>
              <a:gdLst/>
              <a:ahLst/>
              <a:cxnLst/>
              <a:rect l="l" t="t" r="r" b="b"/>
              <a:pathLst>
                <a:path w="1405" h="699" extrusionOk="0">
                  <a:moveTo>
                    <a:pt x="1041" y="1"/>
                  </a:moveTo>
                  <a:cubicBezTo>
                    <a:pt x="704" y="1"/>
                    <a:pt x="0" y="699"/>
                    <a:pt x="0" y="699"/>
                  </a:cubicBezTo>
                  <a:cubicBezTo>
                    <a:pt x="0" y="699"/>
                    <a:pt x="1405" y="271"/>
                    <a:pt x="1153" y="40"/>
                  </a:cubicBezTo>
                  <a:cubicBezTo>
                    <a:pt x="1123" y="13"/>
                    <a:pt x="1085"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8" name="Google Shape;978;p33"/>
            <p:cNvCxnSpPr/>
            <p:nvPr/>
          </p:nvCxnSpPr>
          <p:spPr>
            <a:xfrm>
              <a:off x="5319324" y="893525"/>
              <a:ext cx="1088100" cy="0"/>
            </a:xfrm>
            <a:prstGeom prst="straightConnector1">
              <a:avLst/>
            </a:prstGeom>
            <a:noFill/>
            <a:ln w="9525" cap="flat" cmpd="sng">
              <a:solidFill>
                <a:schemeClr val="accent6"/>
              </a:solidFill>
              <a:prstDash val="solid"/>
              <a:round/>
              <a:headEnd type="none" w="med" len="med"/>
              <a:tailEnd type="none" w="med" len="med"/>
            </a:ln>
          </p:spPr>
        </p:cxnSp>
        <p:cxnSp>
          <p:nvCxnSpPr>
            <p:cNvPr id="979" name="Google Shape;979;p33"/>
            <p:cNvCxnSpPr/>
            <p:nvPr/>
          </p:nvCxnSpPr>
          <p:spPr>
            <a:xfrm>
              <a:off x="5254613" y="991900"/>
              <a:ext cx="1182300" cy="0"/>
            </a:xfrm>
            <a:prstGeom prst="straightConnector1">
              <a:avLst/>
            </a:prstGeom>
            <a:noFill/>
            <a:ln w="9525" cap="flat" cmpd="sng">
              <a:solidFill>
                <a:schemeClr val="accent6"/>
              </a:solidFill>
              <a:prstDash val="solid"/>
              <a:round/>
              <a:headEnd type="none" w="med" len="med"/>
              <a:tailEnd type="none" w="med" len="med"/>
            </a:ln>
          </p:spPr>
        </p:cxnSp>
        <p:cxnSp>
          <p:nvCxnSpPr>
            <p:cNvPr id="980" name="Google Shape;980;p33"/>
            <p:cNvCxnSpPr/>
            <p:nvPr/>
          </p:nvCxnSpPr>
          <p:spPr>
            <a:xfrm>
              <a:off x="5319324" y="845197"/>
              <a:ext cx="1088100" cy="0"/>
            </a:xfrm>
            <a:prstGeom prst="straightConnector1">
              <a:avLst/>
            </a:prstGeom>
            <a:noFill/>
            <a:ln w="9525" cap="flat" cmpd="sng">
              <a:solidFill>
                <a:schemeClr val="accent6"/>
              </a:solidFill>
              <a:prstDash val="solid"/>
              <a:round/>
              <a:headEnd type="none" w="med" len="med"/>
              <a:tailEnd type="none" w="med" len="med"/>
            </a:ln>
          </p:spPr>
        </p:cxnSp>
        <p:cxnSp>
          <p:nvCxnSpPr>
            <p:cNvPr id="981" name="Google Shape;981;p33"/>
            <p:cNvCxnSpPr/>
            <p:nvPr/>
          </p:nvCxnSpPr>
          <p:spPr>
            <a:xfrm>
              <a:off x="5254613" y="1036850"/>
              <a:ext cx="1182300" cy="0"/>
            </a:xfrm>
            <a:prstGeom prst="straightConnector1">
              <a:avLst/>
            </a:prstGeom>
            <a:noFill/>
            <a:ln w="9525" cap="flat" cmpd="sng">
              <a:solidFill>
                <a:schemeClr val="accent6"/>
              </a:solidFill>
              <a:prstDash val="solid"/>
              <a:round/>
              <a:headEnd type="none" w="med" len="med"/>
              <a:tailEnd type="none" w="med" len="med"/>
            </a:ln>
          </p:spPr>
        </p:cxnSp>
      </p:grpSp>
      <p:grpSp>
        <p:nvGrpSpPr>
          <p:cNvPr id="982" name="Google Shape;982;p33"/>
          <p:cNvGrpSpPr/>
          <p:nvPr/>
        </p:nvGrpSpPr>
        <p:grpSpPr>
          <a:xfrm>
            <a:off x="1536046" y="-18192"/>
            <a:ext cx="1182412" cy="1293386"/>
            <a:chOff x="2702013" y="-256536"/>
            <a:chExt cx="1182412" cy="1932679"/>
          </a:xfrm>
        </p:grpSpPr>
        <p:sp>
          <p:nvSpPr>
            <p:cNvPr id="983" name="Google Shape;983;p33"/>
            <p:cNvSpPr/>
            <p:nvPr/>
          </p:nvSpPr>
          <p:spPr>
            <a:xfrm>
              <a:off x="2747407" y="564219"/>
              <a:ext cx="1111924" cy="1111924"/>
            </a:xfrm>
            <a:custGeom>
              <a:avLst/>
              <a:gdLst/>
              <a:ahLst/>
              <a:cxnLst/>
              <a:rect l="l" t="t" r="r" b="b"/>
              <a:pathLst>
                <a:path w="9634" h="9634" extrusionOk="0">
                  <a:moveTo>
                    <a:pt x="4815" y="0"/>
                  </a:moveTo>
                  <a:cubicBezTo>
                    <a:pt x="2156" y="0"/>
                    <a:pt x="0" y="2156"/>
                    <a:pt x="0" y="4818"/>
                  </a:cubicBezTo>
                  <a:cubicBezTo>
                    <a:pt x="0" y="7477"/>
                    <a:pt x="2156" y="9633"/>
                    <a:pt x="4815" y="9633"/>
                  </a:cubicBezTo>
                  <a:cubicBezTo>
                    <a:pt x="7477" y="9633"/>
                    <a:pt x="9634" y="7477"/>
                    <a:pt x="9634" y="4818"/>
                  </a:cubicBezTo>
                  <a:cubicBezTo>
                    <a:pt x="9634" y="2156"/>
                    <a:pt x="7477" y="0"/>
                    <a:pt x="4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3264469" y="-256536"/>
              <a:ext cx="57477" cy="826383"/>
            </a:xfrm>
            <a:custGeom>
              <a:avLst/>
              <a:gdLst/>
              <a:ahLst/>
              <a:cxnLst/>
              <a:rect l="l" t="t" r="r" b="b"/>
              <a:pathLst>
                <a:path w="498" h="7160" extrusionOk="0">
                  <a:moveTo>
                    <a:pt x="448" y="1"/>
                  </a:moveTo>
                  <a:lnTo>
                    <a:pt x="365" y="14"/>
                  </a:lnTo>
                  <a:cubicBezTo>
                    <a:pt x="229" y="123"/>
                    <a:pt x="0" y="5511"/>
                    <a:pt x="335" y="7160"/>
                  </a:cubicBezTo>
                  <a:lnTo>
                    <a:pt x="497" y="7127"/>
                  </a:lnTo>
                  <a:cubicBezTo>
                    <a:pt x="143" y="5395"/>
                    <a:pt x="454" y="265"/>
                    <a:pt x="494" y="100"/>
                  </a:cubicBezTo>
                  <a:lnTo>
                    <a:pt x="418" y="77"/>
                  </a:lnTo>
                  <a:lnTo>
                    <a:pt x="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2790919" y="282374"/>
              <a:ext cx="528262" cy="416077"/>
            </a:xfrm>
            <a:custGeom>
              <a:avLst/>
              <a:gdLst/>
              <a:ahLst/>
              <a:cxnLst/>
              <a:rect l="l" t="t" r="r" b="b"/>
              <a:pathLst>
                <a:path w="4577" h="3605" extrusionOk="0">
                  <a:moveTo>
                    <a:pt x="703" y="0"/>
                  </a:moveTo>
                  <a:cubicBezTo>
                    <a:pt x="678" y="0"/>
                    <a:pt x="654" y="1"/>
                    <a:pt x="630" y="1"/>
                  </a:cubicBezTo>
                  <a:cubicBezTo>
                    <a:pt x="1" y="1594"/>
                    <a:pt x="471" y="3211"/>
                    <a:pt x="1302" y="3604"/>
                  </a:cubicBezTo>
                  <a:cubicBezTo>
                    <a:pt x="1302" y="3604"/>
                    <a:pt x="1322" y="3605"/>
                    <a:pt x="1359" y="3605"/>
                  </a:cubicBezTo>
                  <a:cubicBezTo>
                    <a:pt x="1672" y="3605"/>
                    <a:pt x="3221" y="3546"/>
                    <a:pt x="4517" y="2442"/>
                  </a:cubicBezTo>
                  <a:cubicBezTo>
                    <a:pt x="4576" y="2393"/>
                    <a:pt x="2816" y="0"/>
                    <a:pt x="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3285474" y="302802"/>
              <a:ext cx="569235" cy="383299"/>
            </a:xfrm>
            <a:custGeom>
              <a:avLst/>
              <a:gdLst/>
              <a:ahLst/>
              <a:cxnLst/>
              <a:rect l="l" t="t" r="r" b="b"/>
              <a:pathLst>
                <a:path w="4932" h="3321" extrusionOk="0">
                  <a:moveTo>
                    <a:pt x="3526" y="1"/>
                  </a:moveTo>
                  <a:cubicBezTo>
                    <a:pt x="1793" y="1"/>
                    <a:pt x="0" y="2152"/>
                    <a:pt x="0" y="2152"/>
                  </a:cubicBezTo>
                  <a:cubicBezTo>
                    <a:pt x="1018" y="3156"/>
                    <a:pt x="2390" y="3321"/>
                    <a:pt x="3180" y="3321"/>
                  </a:cubicBezTo>
                  <a:cubicBezTo>
                    <a:pt x="3565" y="3321"/>
                    <a:pt x="3812" y="3282"/>
                    <a:pt x="3812" y="3282"/>
                  </a:cubicBezTo>
                  <a:cubicBezTo>
                    <a:pt x="3812" y="3282"/>
                    <a:pt x="4932" y="1427"/>
                    <a:pt x="4140" y="99"/>
                  </a:cubicBezTo>
                  <a:cubicBezTo>
                    <a:pt x="3939" y="31"/>
                    <a:pt x="3733" y="1"/>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2967504" y="564219"/>
              <a:ext cx="318088" cy="111377"/>
            </a:xfrm>
            <a:custGeom>
              <a:avLst/>
              <a:gdLst/>
              <a:ahLst/>
              <a:cxnLst/>
              <a:rect l="l" t="t" r="r" b="b"/>
              <a:pathLst>
                <a:path w="2756" h="965" extrusionOk="0">
                  <a:moveTo>
                    <a:pt x="2755" y="0"/>
                  </a:moveTo>
                  <a:cubicBezTo>
                    <a:pt x="2755" y="0"/>
                    <a:pt x="1" y="374"/>
                    <a:pt x="130" y="858"/>
                  </a:cubicBezTo>
                  <a:cubicBezTo>
                    <a:pt x="149" y="932"/>
                    <a:pt x="225" y="964"/>
                    <a:pt x="339" y="964"/>
                  </a:cubicBezTo>
                  <a:cubicBezTo>
                    <a:pt x="966" y="964"/>
                    <a:pt x="2755" y="0"/>
                    <a:pt x="2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3334411" y="568720"/>
              <a:ext cx="469630" cy="98566"/>
            </a:xfrm>
            <a:custGeom>
              <a:avLst/>
              <a:gdLst/>
              <a:ahLst/>
              <a:cxnLst/>
              <a:rect l="l" t="t" r="r" b="b"/>
              <a:pathLst>
                <a:path w="4069" h="854" extrusionOk="0">
                  <a:moveTo>
                    <a:pt x="1" y="1"/>
                  </a:moveTo>
                  <a:cubicBezTo>
                    <a:pt x="1" y="1"/>
                    <a:pt x="1" y="1"/>
                    <a:pt x="2" y="1"/>
                  </a:cubicBezTo>
                  <a:lnTo>
                    <a:pt x="2" y="1"/>
                  </a:lnTo>
                  <a:cubicBezTo>
                    <a:pt x="1" y="1"/>
                    <a:pt x="1" y="1"/>
                    <a:pt x="1" y="1"/>
                  </a:cubicBezTo>
                  <a:close/>
                  <a:moveTo>
                    <a:pt x="2" y="1"/>
                  </a:moveTo>
                  <a:lnTo>
                    <a:pt x="2" y="1"/>
                  </a:lnTo>
                  <a:cubicBezTo>
                    <a:pt x="48" y="12"/>
                    <a:pt x="1447" y="854"/>
                    <a:pt x="2559" y="854"/>
                  </a:cubicBezTo>
                  <a:cubicBezTo>
                    <a:pt x="2686" y="854"/>
                    <a:pt x="2808" y="843"/>
                    <a:pt x="2925" y="819"/>
                  </a:cubicBezTo>
                  <a:cubicBezTo>
                    <a:pt x="4068" y="582"/>
                    <a:pt x="64" y="10"/>
                    <a:pt x="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47553" y="462999"/>
              <a:ext cx="155697" cy="89448"/>
            </a:xfrm>
            <a:custGeom>
              <a:avLst/>
              <a:gdLst/>
              <a:ahLst/>
              <a:cxnLst/>
              <a:rect l="l" t="t" r="r" b="b"/>
              <a:pathLst>
                <a:path w="1349" h="775" extrusionOk="0">
                  <a:moveTo>
                    <a:pt x="178" y="0"/>
                  </a:moveTo>
                  <a:cubicBezTo>
                    <a:pt x="156" y="0"/>
                    <a:pt x="140" y="6"/>
                    <a:pt x="130" y="20"/>
                  </a:cubicBezTo>
                  <a:cubicBezTo>
                    <a:pt x="0" y="185"/>
                    <a:pt x="1348" y="775"/>
                    <a:pt x="1348" y="775"/>
                  </a:cubicBezTo>
                  <a:cubicBezTo>
                    <a:pt x="1348" y="775"/>
                    <a:pt x="426"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306134" y="467154"/>
              <a:ext cx="162160" cy="80676"/>
            </a:xfrm>
            <a:custGeom>
              <a:avLst/>
              <a:gdLst/>
              <a:ahLst/>
              <a:cxnLst/>
              <a:rect l="l" t="t" r="r" b="b"/>
              <a:pathLst>
                <a:path w="1405" h="699" extrusionOk="0">
                  <a:moveTo>
                    <a:pt x="1041" y="1"/>
                  </a:moveTo>
                  <a:cubicBezTo>
                    <a:pt x="704" y="1"/>
                    <a:pt x="0" y="699"/>
                    <a:pt x="0" y="699"/>
                  </a:cubicBezTo>
                  <a:cubicBezTo>
                    <a:pt x="0" y="699"/>
                    <a:pt x="1405" y="271"/>
                    <a:pt x="1153" y="40"/>
                  </a:cubicBezTo>
                  <a:cubicBezTo>
                    <a:pt x="1123" y="13"/>
                    <a:pt x="1085"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1" name="Google Shape;991;p33"/>
            <p:cNvCxnSpPr/>
            <p:nvPr/>
          </p:nvCxnSpPr>
          <p:spPr>
            <a:xfrm>
              <a:off x="2766724" y="893525"/>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992" name="Google Shape;992;p33"/>
            <p:cNvCxnSpPr/>
            <p:nvPr/>
          </p:nvCxnSpPr>
          <p:spPr>
            <a:xfrm>
              <a:off x="2702013" y="991900"/>
              <a:ext cx="1182412" cy="0"/>
            </a:xfrm>
            <a:prstGeom prst="straightConnector1">
              <a:avLst/>
            </a:prstGeom>
            <a:noFill/>
            <a:ln w="9525" cap="flat" cmpd="sng">
              <a:solidFill>
                <a:schemeClr val="accent6"/>
              </a:solidFill>
              <a:prstDash val="solid"/>
              <a:round/>
              <a:headEnd type="none" w="med" len="med"/>
              <a:tailEnd type="none" w="med" len="med"/>
            </a:ln>
          </p:spPr>
        </p:cxnSp>
        <p:cxnSp>
          <p:nvCxnSpPr>
            <p:cNvPr id="993" name="Google Shape;993;p33"/>
            <p:cNvCxnSpPr/>
            <p:nvPr/>
          </p:nvCxnSpPr>
          <p:spPr>
            <a:xfrm>
              <a:off x="2766724" y="845197"/>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994" name="Google Shape;994;p33"/>
            <p:cNvCxnSpPr/>
            <p:nvPr/>
          </p:nvCxnSpPr>
          <p:spPr>
            <a:xfrm>
              <a:off x="2702013" y="1036850"/>
              <a:ext cx="1182412" cy="0"/>
            </a:xfrm>
            <a:prstGeom prst="straightConnector1">
              <a:avLst/>
            </a:prstGeom>
            <a:noFill/>
            <a:ln w="9525" cap="flat" cmpd="sng">
              <a:solidFill>
                <a:schemeClr val="accent6"/>
              </a:solidFill>
              <a:prstDash val="solid"/>
              <a:round/>
              <a:headEnd type="none" w="med" len="med"/>
              <a:tailEnd type="none" w="med" len="med"/>
            </a:ln>
          </p:spPr>
        </p:cxnSp>
      </p:grpSp>
      <p:grpSp>
        <p:nvGrpSpPr>
          <p:cNvPr id="1010" name="Google Shape;1010;p33"/>
          <p:cNvGrpSpPr/>
          <p:nvPr/>
        </p:nvGrpSpPr>
        <p:grpSpPr>
          <a:xfrm flipH="1">
            <a:off x="8707050" y="4071100"/>
            <a:ext cx="436959" cy="546956"/>
            <a:chOff x="0" y="4071100"/>
            <a:chExt cx="436959" cy="546956"/>
          </a:xfrm>
        </p:grpSpPr>
        <p:sp>
          <p:nvSpPr>
            <p:cNvPr id="1011" name="Google Shape;1011;p33"/>
            <p:cNvSpPr/>
            <p:nvPr/>
          </p:nvSpPr>
          <p:spPr>
            <a:xfrm>
              <a:off x="0" y="4118725"/>
              <a:ext cx="436959" cy="499331"/>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rgbClr val="000000">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0" y="4071100"/>
              <a:ext cx="436959" cy="499331"/>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982;p33">
            <a:extLst>
              <a:ext uri="{FF2B5EF4-FFF2-40B4-BE49-F238E27FC236}">
                <a16:creationId xmlns:a16="http://schemas.microsoft.com/office/drawing/2014/main" id="{7A4235DB-9D02-4E12-BFE5-787988A727D9}"/>
              </a:ext>
            </a:extLst>
          </p:cNvPr>
          <p:cNvGrpSpPr/>
          <p:nvPr/>
        </p:nvGrpSpPr>
        <p:grpSpPr>
          <a:xfrm>
            <a:off x="6894210" y="-1317"/>
            <a:ext cx="936289" cy="744121"/>
            <a:chOff x="2702013" y="-256536"/>
            <a:chExt cx="1182412" cy="1932679"/>
          </a:xfrm>
        </p:grpSpPr>
        <p:sp>
          <p:nvSpPr>
            <p:cNvPr id="75" name="Google Shape;983;p33">
              <a:extLst>
                <a:ext uri="{FF2B5EF4-FFF2-40B4-BE49-F238E27FC236}">
                  <a16:creationId xmlns:a16="http://schemas.microsoft.com/office/drawing/2014/main" id="{2089B239-5983-4E40-9E87-9D9E96A27489}"/>
                </a:ext>
              </a:extLst>
            </p:cNvPr>
            <p:cNvSpPr/>
            <p:nvPr/>
          </p:nvSpPr>
          <p:spPr>
            <a:xfrm>
              <a:off x="2747407" y="564219"/>
              <a:ext cx="1111924" cy="1111924"/>
            </a:xfrm>
            <a:custGeom>
              <a:avLst/>
              <a:gdLst/>
              <a:ahLst/>
              <a:cxnLst/>
              <a:rect l="l" t="t" r="r" b="b"/>
              <a:pathLst>
                <a:path w="9634" h="9634" extrusionOk="0">
                  <a:moveTo>
                    <a:pt x="4815" y="0"/>
                  </a:moveTo>
                  <a:cubicBezTo>
                    <a:pt x="2156" y="0"/>
                    <a:pt x="0" y="2156"/>
                    <a:pt x="0" y="4818"/>
                  </a:cubicBezTo>
                  <a:cubicBezTo>
                    <a:pt x="0" y="7477"/>
                    <a:pt x="2156" y="9633"/>
                    <a:pt x="4815" y="9633"/>
                  </a:cubicBezTo>
                  <a:cubicBezTo>
                    <a:pt x="7477" y="9633"/>
                    <a:pt x="9634" y="7477"/>
                    <a:pt x="9634" y="4818"/>
                  </a:cubicBezTo>
                  <a:cubicBezTo>
                    <a:pt x="9634" y="2156"/>
                    <a:pt x="7477" y="0"/>
                    <a:pt x="4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84;p33">
              <a:extLst>
                <a:ext uri="{FF2B5EF4-FFF2-40B4-BE49-F238E27FC236}">
                  <a16:creationId xmlns:a16="http://schemas.microsoft.com/office/drawing/2014/main" id="{28CB24C5-715D-4710-BE8D-503527B7362D}"/>
                </a:ext>
              </a:extLst>
            </p:cNvPr>
            <p:cNvSpPr/>
            <p:nvPr/>
          </p:nvSpPr>
          <p:spPr>
            <a:xfrm>
              <a:off x="3264469" y="-256536"/>
              <a:ext cx="57477" cy="826383"/>
            </a:xfrm>
            <a:custGeom>
              <a:avLst/>
              <a:gdLst/>
              <a:ahLst/>
              <a:cxnLst/>
              <a:rect l="l" t="t" r="r" b="b"/>
              <a:pathLst>
                <a:path w="498" h="7160" extrusionOk="0">
                  <a:moveTo>
                    <a:pt x="448" y="1"/>
                  </a:moveTo>
                  <a:lnTo>
                    <a:pt x="365" y="14"/>
                  </a:lnTo>
                  <a:cubicBezTo>
                    <a:pt x="229" y="123"/>
                    <a:pt x="0" y="5511"/>
                    <a:pt x="335" y="7160"/>
                  </a:cubicBezTo>
                  <a:lnTo>
                    <a:pt x="497" y="7127"/>
                  </a:lnTo>
                  <a:cubicBezTo>
                    <a:pt x="143" y="5395"/>
                    <a:pt x="454" y="265"/>
                    <a:pt x="494" y="100"/>
                  </a:cubicBezTo>
                  <a:lnTo>
                    <a:pt x="418" y="77"/>
                  </a:lnTo>
                  <a:lnTo>
                    <a:pt x="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5;p33">
              <a:extLst>
                <a:ext uri="{FF2B5EF4-FFF2-40B4-BE49-F238E27FC236}">
                  <a16:creationId xmlns:a16="http://schemas.microsoft.com/office/drawing/2014/main" id="{AF950F51-7803-4187-A973-70622AF2A499}"/>
                </a:ext>
              </a:extLst>
            </p:cNvPr>
            <p:cNvSpPr/>
            <p:nvPr/>
          </p:nvSpPr>
          <p:spPr>
            <a:xfrm>
              <a:off x="2790919" y="282374"/>
              <a:ext cx="528262" cy="416077"/>
            </a:xfrm>
            <a:custGeom>
              <a:avLst/>
              <a:gdLst/>
              <a:ahLst/>
              <a:cxnLst/>
              <a:rect l="l" t="t" r="r" b="b"/>
              <a:pathLst>
                <a:path w="4577" h="3605" extrusionOk="0">
                  <a:moveTo>
                    <a:pt x="703" y="0"/>
                  </a:moveTo>
                  <a:cubicBezTo>
                    <a:pt x="678" y="0"/>
                    <a:pt x="654" y="1"/>
                    <a:pt x="630" y="1"/>
                  </a:cubicBezTo>
                  <a:cubicBezTo>
                    <a:pt x="1" y="1594"/>
                    <a:pt x="471" y="3211"/>
                    <a:pt x="1302" y="3604"/>
                  </a:cubicBezTo>
                  <a:cubicBezTo>
                    <a:pt x="1302" y="3604"/>
                    <a:pt x="1322" y="3605"/>
                    <a:pt x="1359" y="3605"/>
                  </a:cubicBezTo>
                  <a:cubicBezTo>
                    <a:pt x="1672" y="3605"/>
                    <a:pt x="3221" y="3546"/>
                    <a:pt x="4517" y="2442"/>
                  </a:cubicBezTo>
                  <a:cubicBezTo>
                    <a:pt x="4576" y="2393"/>
                    <a:pt x="2816" y="0"/>
                    <a:pt x="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86;p33">
              <a:extLst>
                <a:ext uri="{FF2B5EF4-FFF2-40B4-BE49-F238E27FC236}">
                  <a16:creationId xmlns:a16="http://schemas.microsoft.com/office/drawing/2014/main" id="{6E8D02A0-6879-4133-934A-8579481BA74A}"/>
                </a:ext>
              </a:extLst>
            </p:cNvPr>
            <p:cNvSpPr/>
            <p:nvPr/>
          </p:nvSpPr>
          <p:spPr>
            <a:xfrm>
              <a:off x="3285474" y="302802"/>
              <a:ext cx="569235" cy="383299"/>
            </a:xfrm>
            <a:custGeom>
              <a:avLst/>
              <a:gdLst/>
              <a:ahLst/>
              <a:cxnLst/>
              <a:rect l="l" t="t" r="r" b="b"/>
              <a:pathLst>
                <a:path w="4932" h="3321" extrusionOk="0">
                  <a:moveTo>
                    <a:pt x="3526" y="1"/>
                  </a:moveTo>
                  <a:cubicBezTo>
                    <a:pt x="1793" y="1"/>
                    <a:pt x="0" y="2152"/>
                    <a:pt x="0" y="2152"/>
                  </a:cubicBezTo>
                  <a:cubicBezTo>
                    <a:pt x="1018" y="3156"/>
                    <a:pt x="2390" y="3321"/>
                    <a:pt x="3180" y="3321"/>
                  </a:cubicBezTo>
                  <a:cubicBezTo>
                    <a:pt x="3565" y="3321"/>
                    <a:pt x="3812" y="3282"/>
                    <a:pt x="3812" y="3282"/>
                  </a:cubicBezTo>
                  <a:cubicBezTo>
                    <a:pt x="3812" y="3282"/>
                    <a:pt x="4932" y="1427"/>
                    <a:pt x="4140" y="99"/>
                  </a:cubicBezTo>
                  <a:cubicBezTo>
                    <a:pt x="3939" y="31"/>
                    <a:pt x="3733" y="1"/>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87;p33">
              <a:extLst>
                <a:ext uri="{FF2B5EF4-FFF2-40B4-BE49-F238E27FC236}">
                  <a16:creationId xmlns:a16="http://schemas.microsoft.com/office/drawing/2014/main" id="{4A8C74FA-84B2-4E79-B8E6-17EE39B2EA6B}"/>
                </a:ext>
              </a:extLst>
            </p:cNvPr>
            <p:cNvSpPr/>
            <p:nvPr/>
          </p:nvSpPr>
          <p:spPr>
            <a:xfrm>
              <a:off x="2967504" y="564219"/>
              <a:ext cx="318088" cy="111377"/>
            </a:xfrm>
            <a:custGeom>
              <a:avLst/>
              <a:gdLst/>
              <a:ahLst/>
              <a:cxnLst/>
              <a:rect l="l" t="t" r="r" b="b"/>
              <a:pathLst>
                <a:path w="2756" h="965" extrusionOk="0">
                  <a:moveTo>
                    <a:pt x="2755" y="0"/>
                  </a:moveTo>
                  <a:cubicBezTo>
                    <a:pt x="2755" y="0"/>
                    <a:pt x="1" y="374"/>
                    <a:pt x="130" y="858"/>
                  </a:cubicBezTo>
                  <a:cubicBezTo>
                    <a:pt x="149" y="932"/>
                    <a:pt x="225" y="964"/>
                    <a:pt x="339" y="964"/>
                  </a:cubicBezTo>
                  <a:cubicBezTo>
                    <a:pt x="966" y="964"/>
                    <a:pt x="2755" y="0"/>
                    <a:pt x="2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88;p33">
              <a:extLst>
                <a:ext uri="{FF2B5EF4-FFF2-40B4-BE49-F238E27FC236}">
                  <a16:creationId xmlns:a16="http://schemas.microsoft.com/office/drawing/2014/main" id="{7C9BFFBE-97FC-4103-8AF1-C967B6441437}"/>
                </a:ext>
              </a:extLst>
            </p:cNvPr>
            <p:cNvSpPr/>
            <p:nvPr/>
          </p:nvSpPr>
          <p:spPr>
            <a:xfrm>
              <a:off x="3334411" y="568720"/>
              <a:ext cx="469630" cy="98566"/>
            </a:xfrm>
            <a:custGeom>
              <a:avLst/>
              <a:gdLst/>
              <a:ahLst/>
              <a:cxnLst/>
              <a:rect l="l" t="t" r="r" b="b"/>
              <a:pathLst>
                <a:path w="4069" h="854" extrusionOk="0">
                  <a:moveTo>
                    <a:pt x="1" y="1"/>
                  </a:moveTo>
                  <a:cubicBezTo>
                    <a:pt x="1" y="1"/>
                    <a:pt x="1" y="1"/>
                    <a:pt x="2" y="1"/>
                  </a:cubicBezTo>
                  <a:lnTo>
                    <a:pt x="2" y="1"/>
                  </a:lnTo>
                  <a:cubicBezTo>
                    <a:pt x="1" y="1"/>
                    <a:pt x="1" y="1"/>
                    <a:pt x="1" y="1"/>
                  </a:cubicBezTo>
                  <a:close/>
                  <a:moveTo>
                    <a:pt x="2" y="1"/>
                  </a:moveTo>
                  <a:lnTo>
                    <a:pt x="2" y="1"/>
                  </a:lnTo>
                  <a:cubicBezTo>
                    <a:pt x="48" y="12"/>
                    <a:pt x="1447" y="854"/>
                    <a:pt x="2559" y="854"/>
                  </a:cubicBezTo>
                  <a:cubicBezTo>
                    <a:pt x="2686" y="854"/>
                    <a:pt x="2808" y="843"/>
                    <a:pt x="2925" y="819"/>
                  </a:cubicBezTo>
                  <a:cubicBezTo>
                    <a:pt x="4068" y="582"/>
                    <a:pt x="64" y="10"/>
                    <a:pt x="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9;p33">
              <a:extLst>
                <a:ext uri="{FF2B5EF4-FFF2-40B4-BE49-F238E27FC236}">
                  <a16:creationId xmlns:a16="http://schemas.microsoft.com/office/drawing/2014/main" id="{9F7EF9C7-BC46-429B-8CF8-FFD49782AA83}"/>
                </a:ext>
              </a:extLst>
            </p:cNvPr>
            <p:cNvSpPr/>
            <p:nvPr/>
          </p:nvSpPr>
          <p:spPr>
            <a:xfrm>
              <a:off x="3147553" y="462999"/>
              <a:ext cx="155697" cy="89448"/>
            </a:xfrm>
            <a:custGeom>
              <a:avLst/>
              <a:gdLst/>
              <a:ahLst/>
              <a:cxnLst/>
              <a:rect l="l" t="t" r="r" b="b"/>
              <a:pathLst>
                <a:path w="1349" h="775" extrusionOk="0">
                  <a:moveTo>
                    <a:pt x="178" y="0"/>
                  </a:moveTo>
                  <a:cubicBezTo>
                    <a:pt x="156" y="0"/>
                    <a:pt x="140" y="6"/>
                    <a:pt x="130" y="20"/>
                  </a:cubicBezTo>
                  <a:cubicBezTo>
                    <a:pt x="0" y="185"/>
                    <a:pt x="1348" y="775"/>
                    <a:pt x="1348" y="775"/>
                  </a:cubicBezTo>
                  <a:cubicBezTo>
                    <a:pt x="1348" y="775"/>
                    <a:pt x="426"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90;p33">
              <a:extLst>
                <a:ext uri="{FF2B5EF4-FFF2-40B4-BE49-F238E27FC236}">
                  <a16:creationId xmlns:a16="http://schemas.microsoft.com/office/drawing/2014/main" id="{FD8B05B2-3CB7-43A5-B390-6F81FDB68CE8}"/>
                </a:ext>
              </a:extLst>
            </p:cNvPr>
            <p:cNvSpPr/>
            <p:nvPr/>
          </p:nvSpPr>
          <p:spPr>
            <a:xfrm>
              <a:off x="3306134" y="467154"/>
              <a:ext cx="162160" cy="80676"/>
            </a:xfrm>
            <a:custGeom>
              <a:avLst/>
              <a:gdLst/>
              <a:ahLst/>
              <a:cxnLst/>
              <a:rect l="l" t="t" r="r" b="b"/>
              <a:pathLst>
                <a:path w="1405" h="699" extrusionOk="0">
                  <a:moveTo>
                    <a:pt x="1041" y="1"/>
                  </a:moveTo>
                  <a:cubicBezTo>
                    <a:pt x="704" y="1"/>
                    <a:pt x="0" y="699"/>
                    <a:pt x="0" y="699"/>
                  </a:cubicBezTo>
                  <a:cubicBezTo>
                    <a:pt x="0" y="699"/>
                    <a:pt x="1405" y="271"/>
                    <a:pt x="1153" y="40"/>
                  </a:cubicBezTo>
                  <a:cubicBezTo>
                    <a:pt x="1123" y="13"/>
                    <a:pt x="1085"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991;p33">
              <a:extLst>
                <a:ext uri="{FF2B5EF4-FFF2-40B4-BE49-F238E27FC236}">
                  <a16:creationId xmlns:a16="http://schemas.microsoft.com/office/drawing/2014/main" id="{555EEB3C-2112-4DC2-AD01-EBF2929F38B3}"/>
                </a:ext>
              </a:extLst>
            </p:cNvPr>
            <p:cNvCxnSpPr/>
            <p:nvPr/>
          </p:nvCxnSpPr>
          <p:spPr>
            <a:xfrm>
              <a:off x="2766724" y="893525"/>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84" name="Google Shape;992;p33">
              <a:extLst>
                <a:ext uri="{FF2B5EF4-FFF2-40B4-BE49-F238E27FC236}">
                  <a16:creationId xmlns:a16="http://schemas.microsoft.com/office/drawing/2014/main" id="{2FC0DB59-B2C7-4C94-BC5C-F14AEA388FAE}"/>
                </a:ext>
              </a:extLst>
            </p:cNvPr>
            <p:cNvCxnSpPr/>
            <p:nvPr/>
          </p:nvCxnSpPr>
          <p:spPr>
            <a:xfrm>
              <a:off x="2702013" y="991900"/>
              <a:ext cx="1182412" cy="0"/>
            </a:xfrm>
            <a:prstGeom prst="straightConnector1">
              <a:avLst/>
            </a:prstGeom>
            <a:noFill/>
            <a:ln w="9525" cap="flat" cmpd="sng">
              <a:solidFill>
                <a:schemeClr val="accent6"/>
              </a:solidFill>
              <a:prstDash val="solid"/>
              <a:round/>
              <a:headEnd type="none" w="med" len="med"/>
              <a:tailEnd type="none" w="med" len="med"/>
            </a:ln>
          </p:spPr>
        </p:cxnSp>
        <p:cxnSp>
          <p:nvCxnSpPr>
            <p:cNvPr id="85" name="Google Shape;993;p33">
              <a:extLst>
                <a:ext uri="{FF2B5EF4-FFF2-40B4-BE49-F238E27FC236}">
                  <a16:creationId xmlns:a16="http://schemas.microsoft.com/office/drawing/2014/main" id="{1E4E07E5-E944-45EA-B011-31F815416F07}"/>
                </a:ext>
              </a:extLst>
            </p:cNvPr>
            <p:cNvCxnSpPr/>
            <p:nvPr/>
          </p:nvCxnSpPr>
          <p:spPr>
            <a:xfrm>
              <a:off x="2766724" y="845197"/>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86" name="Google Shape;994;p33">
              <a:extLst>
                <a:ext uri="{FF2B5EF4-FFF2-40B4-BE49-F238E27FC236}">
                  <a16:creationId xmlns:a16="http://schemas.microsoft.com/office/drawing/2014/main" id="{8065D89A-6098-45AF-98E5-4331A371E4E6}"/>
                </a:ext>
              </a:extLst>
            </p:cNvPr>
            <p:cNvCxnSpPr/>
            <p:nvPr/>
          </p:nvCxnSpPr>
          <p:spPr>
            <a:xfrm>
              <a:off x="2702013" y="1036850"/>
              <a:ext cx="1182412" cy="0"/>
            </a:xfrm>
            <a:prstGeom prst="straightConnector1">
              <a:avLst/>
            </a:prstGeom>
            <a:noFill/>
            <a:ln w="9525" cap="flat" cmpd="sng">
              <a:solidFill>
                <a:schemeClr val="accent6"/>
              </a:solidFill>
              <a:prstDash val="solid"/>
              <a:round/>
              <a:headEnd type="none" w="med" len="med"/>
              <a:tailEnd type="none" w="med" len="med"/>
            </a:ln>
          </p:spPr>
        </p:cxnSp>
      </p:grpSp>
      <p:grpSp>
        <p:nvGrpSpPr>
          <p:cNvPr id="100" name="Google Shape;982;p33">
            <a:extLst>
              <a:ext uri="{FF2B5EF4-FFF2-40B4-BE49-F238E27FC236}">
                <a16:creationId xmlns:a16="http://schemas.microsoft.com/office/drawing/2014/main" id="{D931E5AC-78C8-47FE-8534-1F2589C29F70}"/>
              </a:ext>
            </a:extLst>
          </p:cNvPr>
          <p:cNvGrpSpPr/>
          <p:nvPr/>
        </p:nvGrpSpPr>
        <p:grpSpPr>
          <a:xfrm>
            <a:off x="7969333" y="-1"/>
            <a:ext cx="1182412" cy="2796361"/>
            <a:chOff x="2702013" y="-256536"/>
            <a:chExt cx="1182412" cy="1932679"/>
          </a:xfrm>
        </p:grpSpPr>
        <p:sp>
          <p:nvSpPr>
            <p:cNvPr id="101" name="Google Shape;983;p33">
              <a:extLst>
                <a:ext uri="{FF2B5EF4-FFF2-40B4-BE49-F238E27FC236}">
                  <a16:creationId xmlns:a16="http://schemas.microsoft.com/office/drawing/2014/main" id="{2356823F-7AF0-44A5-BDBE-43F9232E7C55}"/>
                </a:ext>
              </a:extLst>
            </p:cNvPr>
            <p:cNvSpPr/>
            <p:nvPr/>
          </p:nvSpPr>
          <p:spPr>
            <a:xfrm>
              <a:off x="2747407" y="564219"/>
              <a:ext cx="1111924" cy="1111924"/>
            </a:xfrm>
            <a:custGeom>
              <a:avLst/>
              <a:gdLst/>
              <a:ahLst/>
              <a:cxnLst/>
              <a:rect l="l" t="t" r="r" b="b"/>
              <a:pathLst>
                <a:path w="9634" h="9634" extrusionOk="0">
                  <a:moveTo>
                    <a:pt x="4815" y="0"/>
                  </a:moveTo>
                  <a:cubicBezTo>
                    <a:pt x="2156" y="0"/>
                    <a:pt x="0" y="2156"/>
                    <a:pt x="0" y="4818"/>
                  </a:cubicBezTo>
                  <a:cubicBezTo>
                    <a:pt x="0" y="7477"/>
                    <a:pt x="2156" y="9633"/>
                    <a:pt x="4815" y="9633"/>
                  </a:cubicBezTo>
                  <a:cubicBezTo>
                    <a:pt x="7477" y="9633"/>
                    <a:pt x="9634" y="7477"/>
                    <a:pt x="9634" y="4818"/>
                  </a:cubicBezTo>
                  <a:cubicBezTo>
                    <a:pt x="9634" y="2156"/>
                    <a:pt x="7477" y="0"/>
                    <a:pt x="4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84;p33">
              <a:extLst>
                <a:ext uri="{FF2B5EF4-FFF2-40B4-BE49-F238E27FC236}">
                  <a16:creationId xmlns:a16="http://schemas.microsoft.com/office/drawing/2014/main" id="{47C862A7-7F8D-414F-B77E-22BEF3839A20}"/>
                </a:ext>
              </a:extLst>
            </p:cNvPr>
            <p:cNvSpPr/>
            <p:nvPr/>
          </p:nvSpPr>
          <p:spPr>
            <a:xfrm>
              <a:off x="3264469" y="-256536"/>
              <a:ext cx="57477" cy="826383"/>
            </a:xfrm>
            <a:custGeom>
              <a:avLst/>
              <a:gdLst/>
              <a:ahLst/>
              <a:cxnLst/>
              <a:rect l="l" t="t" r="r" b="b"/>
              <a:pathLst>
                <a:path w="498" h="7160" extrusionOk="0">
                  <a:moveTo>
                    <a:pt x="448" y="1"/>
                  </a:moveTo>
                  <a:lnTo>
                    <a:pt x="365" y="14"/>
                  </a:lnTo>
                  <a:cubicBezTo>
                    <a:pt x="229" y="123"/>
                    <a:pt x="0" y="5511"/>
                    <a:pt x="335" y="7160"/>
                  </a:cubicBezTo>
                  <a:lnTo>
                    <a:pt x="497" y="7127"/>
                  </a:lnTo>
                  <a:cubicBezTo>
                    <a:pt x="143" y="5395"/>
                    <a:pt x="454" y="265"/>
                    <a:pt x="494" y="100"/>
                  </a:cubicBezTo>
                  <a:lnTo>
                    <a:pt x="418" y="77"/>
                  </a:lnTo>
                  <a:lnTo>
                    <a:pt x="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5;p33">
              <a:extLst>
                <a:ext uri="{FF2B5EF4-FFF2-40B4-BE49-F238E27FC236}">
                  <a16:creationId xmlns:a16="http://schemas.microsoft.com/office/drawing/2014/main" id="{374F78A0-92B6-46AB-839D-1F09C69E6213}"/>
                </a:ext>
              </a:extLst>
            </p:cNvPr>
            <p:cNvSpPr/>
            <p:nvPr/>
          </p:nvSpPr>
          <p:spPr>
            <a:xfrm>
              <a:off x="2790919" y="282374"/>
              <a:ext cx="528262" cy="416077"/>
            </a:xfrm>
            <a:custGeom>
              <a:avLst/>
              <a:gdLst/>
              <a:ahLst/>
              <a:cxnLst/>
              <a:rect l="l" t="t" r="r" b="b"/>
              <a:pathLst>
                <a:path w="4577" h="3605" extrusionOk="0">
                  <a:moveTo>
                    <a:pt x="703" y="0"/>
                  </a:moveTo>
                  <a:cubicBezTo>
                    <a:pt x="678" y="0"/>
                    <a:pt x="654" y="1"/>
                    <a:pt x="630" y="1"/>
                  </a:cubicBezTo>
                  <a:cubicBezTo>
                    <a:pt x="1" y="1594"/>
                    <a:pt x="471" y="3211"/>
                    <a:pt x="1302" y="3604"/>
                  </a:cubicBezTo>
                  <a:cubicBezTo>
                    <a:pt x="1302" y="3604"/>
                    <a:pt x="1322" y="3605"/>
                    <a:pt x="1359" y="3605"/>
                  </a:cubicBezTo>
                  <a:cubicBezTo>
                    <a:pt x="1672" y="3605"/>
                    <a:pt x="3221" y="3546"/>
                    <a:pt x="4517" y="2442"/>
                  </a:cubicBezTo>
                  <a:cubicBezTo>
                    <a:pt x="4576" y="2393"/>
                    <a:pt x="2816" y="0"/>
                    <a:pt x="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6;p33">
              <a:extLst>
                <a:ext uri="{FF2B5EF4-FFF2-40B4-BE49-F238E27FC236}">
                  <a16:creationId xmlns:a16="http://schemas.microsoft.com/office/drawing/2014/main" id="{B88095D3-E5A6-4CA8-B1AE-354F6BC2F744}"/>
                </a:ext>
              </a:extLst>
            </p:cNvPr>
            <p:cNvSpPr/>
            <p:nvPr/>
          </p:nvSpPr>
          <p:spPr>
            <a:xfrm>
              <a:off x="3285474" y="302802"/>
              <a:ext cx="569235" cy="383299"/>
            </a:xfrm>
            <a:custGeom>
              <a:avLst/>
              <a:gdLst/>
              <a:ahLst/>
              <a:cxnLst/>
              <a:rect l="l" t="t" r="r" b="b"/>
              <a:pathLst>
                <a:path w="4932" h="3321" extrusionOk="0">
                  <a:moveTo>
                    <a:pt x="3526" y="1"/>
                  </a:moveTo>
                  <a:cubicBezTo>
                    <a:pt x="1793" y="1"/>
                    <a:pt x="0" y="2152"/>
                    <a:pt x="0" y="2152"/>
                  </a:cubicBezTo>
                  <a:cubicBezTo>
                    <a:pt x="1018" y="3156"/>
                    <a:pt x="2390" y="3321"/>
                    <a:pt x="3180" y="3321"/>
                  </a:cubicBezTo>
                  <a:cubicBezTo>
                    <a:pt x="3565" y="3321"/>
                    <a:pt x="3812" y="3282"/>
                    <a:pt x="3812" y="3282"/>
                  </a:cubicBezTo>
                  <a:cubicBezTo>
                    <a:pt x="3812" y="3282"/>
                    <a:pt x="4932" y="1427"/>
                    <a:pt x="4140" y="99"/>
                  </a:cubicBezTo>
                  <a:cubicBezTo>
                    <a:pt x="3939" y="31"/>
                    <a:pt x="3733" y="1"/>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87;p33">
              <a:extLst>
                <a:ext uri="{FF2B5EF4-FFF2-40B4-BE49-F238E27FC236}">
                  <a16:creationId xmlns:a16="http://schemas.microsoft.com/office/drawing/2014/main" id="{74955D59-D5A0-4A63-B67F-EDE31FEC0851}"/>
                </a:ext>
              </a:extLst>
            </p:cNvPr>
            <p:cNvSpPr/>
            <p:nvPr/>
          </p:nvSpPr>
          <p:spPr>
            <a:xfrm>
              <a:off x="2967504" y="564219"/>
              <a:ext cx="318088" cy="111377"/>
            </a:xfrm>
            <a:custGeom>
              <a:avLst/>
              <a:gdLst/>
              <a:ahLst/>
              <a:cxnLst/>
              <a:rect l="l" t="t" r="r" b="b"/>
              <a:pathLst>
                <a:path w="2756" h="965" extrusionOk="0">
                  <a:moveTo>
                    <a:pt x="2755" y="0"/>
                  </a:moveTo>
                  <a:cubicBezTo>
                    <a:pt x="2755" y="0"/>
                    <a:pt x="1" y="374"/>
                    <a:pt x="130" y="858"/>
                  </a:cubicBezTo>
                  <a:cubicBezTo>
                    <a:pt x="149" y="932"/>
                    <a:pt x="225" y="964"/>
                    <a:pt x="339" y="964"/>
                  </a:cubicBezTo>
                  <a:cubicBezTo>
                    <a:pt x="966" y="964"/>
                    <a:pt x="2755" y="0"/>
                    <a:pt x="2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88;p33">
              <a:extLst>
                <a:ext uri="{FF2B5EF4-FFF2-40B4-BE49-F238E27FC236}">
                  <a16:creationId xmlns:a16="http://schemas.microsoft.com/office/drawing/2014/main" id="{87CC955E-4781-4E9D-B054-5D333A3DBF12}"/>
                </a:ext>
              </a:extLst>
            </p:cNvPr>
            <p:cNvSpPr/>
            <p:nvPr/>
          </p:nvSpPr>
          <p:spPr>
            <a:xfrm>
              <a:off x="3334411" y="568720"/>
              <a:ext cx="469630" cy="98566"/>
            </a:xfrm>
            <a:custGeom>
              <a:avLst/>
              <a:gdLst/>
              <a:ahLst/>
              <a:cxnLst/>
              <a:rect l="l" t="t" r="r" b="b"/>
              <a:pathLst>
                <a:path w="4069" h="854" extrusionOk="0">
                  <a:moveTo>
                    <a:pt x="1" y="1"/>
                  </a:moveTo>
                  <a:cubicBezTo>
                    <a:pt x="1" y="1"/>
                    <a:pt x="1" y="1"/>
                    <a:pt x="2" y="1"/>
                  </a:cubicBezTo>
                  <a:lnTo>
                    <a:pt x="2" y="1"/>
                  </a:lnTo>
                  <a:cubicBezTo>
                    <a:pt x="1" y="1"/>
                    <a:pt x="1" y="1"/>
                    <a:pt x="1" y="1"/>
                  </a:cubicBezTo>
                  <a:close/>
                  <a:moveTo>
                    <a:pt x="2" y="1"/>
                  </a:moveTo>
                  <a:lnTo>
                    <a:pt x="2" y="1"/>
                  </a:lnTo>
                  <a:cubicBezTo>
                    <a:pt x="48" y="12"/>
                    <a:pt x="1447" y="854"/>
                    <a:pt x="2559" y="854"/>
                  </a:cubicBezTo>
                  <a:cubicBezTo>
                    <a:pt x="2686" y="854"/>
                    <a:pt x="2808" y="843"/>
                    <a:pt x="2925" y="819"/>
                  </a:cubicBezTo>
                  <a:cubicBezTo>
                    <a:pt x="4068" y="582"/>
                    <a:pt x="64" y="10"/>
                    <a:pt x="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9;p33">
              <a:extLst>
                <a:ext uri="{FF2B5EF4-FFF2-40B4-BE49-F238E27FC236}">
                  <a16:creationId xmlns:a16="http://schemas.microsoft.com/office/drawing/2014/main" id="{81CFE942-7C26-4B2F-8360-3119D414E75D}"/>
                </a:ext>
              </a:extLst>
            </p:cNvPr>
            <p:cNvSpPr/>
            <p:nvPr/>
          </p:nvSpPr>
          <p:spPr>
            <a:xfrm>
              <a:off x="3147553" y="462999"/>
              <a:ext cx="155697" cy="89448"/>
            </a:xfrm>
            <a:custGeom>
              <a:avLst/>
              <a:gdLst/>
              <a:ahLst/>
              <a:cxnLst/>
              <a:rect l="l" t="t" r="r" b="b"/>
              <a:pathLst>
                <a:path w="1349" h="775" extrusionOk="0">
                  <a:moveTo>
                    <a:pt x="178" y="0"/>
                  </a:moveTo>
                  <a:cubicBezTo>
                    <a:pt x="156" y="0"/>
                    <a:pt x="140" y="6"/>
                    <a:pt x="130" y="20"/>
                  </a:cubicBezTo>
                  <a:cubicBezTo>
                    <a:pt x="0" y="185"/>
                    <a:pt x="1348" y="775"/>
                    <a:pt x="1348" y="775"/>
                  </a:cubicBezTo>
                  <a:cubicBezTo>
                    <a:pt x="1348" y="775"/>
                    <a:pt x="426"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90;p33">
              <a:extLst>
                <a:ext uri="{FF2B5EF4-FFF2-40B4-BE49-F238E27FC236}">
                  <a16:creationId xmlns:a16="http://schemas.microsoft.com/office/drawing/2014/main" id="{9C61E906-0311-4957-AB05-22D8F8D5ACC6}"/>
                </a:ext>
              </a:extLst>
            </p:cNvPr>
            <p:cNvSpPr/>
            <p:nvPr/>
          </p:nvSpPr>
          <p:spPr>
            <a:xfrm>
              <a:off x="3306134" y="467154"/>
              <a:ext cx="162160" cy="80676"/>
            </a:xfrm>
            <a:custGeom>
              <a:avLst/>
              <a:gdLst/>
              <a:ahLst/>
              <a:cxnLst/>
              <a:rect l="l" t="t" r="r" b="b"/>
              <a:pathLst>
                <a:path w="1405" h="699" extrusionOk="0">
                  <a:moveTo>
                    <a:pt x="1041" y="1"/>
                  </a:moveTo>
                  <a:cubicBezTo>
                    <a:pt x="704" y="1"/>
                    <a:pt x="0" y="699"/>
                    <a:pt x="0" y="699"/>
                  </a:cubicBezTo>
                  <a:cubicBezTo>
                    <a:pt x="0" y="699"/>
                    <a:pt x="1405" y="271"/>
                    <a:pt x="1153" y="40"/>
                  </a:cubicBezTo>
                  <a:cubicBezTo>
                    <a:pt x="1123" y="13"/>
                    <a:pt x="1085"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991;p33">
              <a:extLst>
                <a:ext uri="{FF2B5EF4-FFF2-40B4-BE49-F238E27FC236}">
                  <a16:creationId xmlns:a16="http://schemas.microsoft.com/office/drawing/2014/main" id="{853414F1-C554-4698-AA5C-BFD440CF7679}"/>
                </a:ext>
              </a:extLst>
            </p:cNvPr>
            <p:cNvCxnSpPr/>
            <p:nvPr/>
          </p:nvCxnSpPr>
          <p:spPr>
            <a:xfrm>
              <a:off x="2766724" y="893525"/>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110" name="Google Shape;992;p33">
              <a:extLst>
                <a:ext uri="{FF2B5EF4-FFF2-40B4-BE49-F238E27FC236}">
                  <a16:creationId xmlns:a16="http://schemas.microsoft.com/office/drawing/2014/main" id="{63A04BC4-4C28-4645-8922-DCAB1ABEB5DC}"/>
                </a:ext>
              </a:extLst>
            </p:cNvPr>
            <p:cNvCxnSpPr/>
            <p:nvPr/>
          </p:nvCxnSpPr>
          <p:spPr>
            <a:xfrm>
              <a:off x="2702013" y="991900"/>
              <a:ext cx="1182412" cy="0"/>
            </a:xfrm>
            <a:prstGeom prst="straightConnector1">
              <a:avLst/>
            </a:prstGeom>
            <a:noFill/>
            <a:ln w="9525" cap="flat" cmpd="sng">
              <a:solidFill>
                <a:schemeClr val="accent6"/>
              </a:solidFill>
              <a:prstDash val="solid"/>
              <a:round/>
              <a:headEnd type="none" w="med" len="med"/>
              <a:tailEnd type="none" w="med" len="med"/>
            </a:ln>
          </p:spPr>
        </p:cxnSp>
        <p:cxnSp>
          <p:nvCxnSpPr>
            <p:cNvPr id="111" name="Google Shape;993;p33">
              <a:extLst>
                <a:ext uri="{FF2B5EF4-FFF2-40B4-BE49-F238E27FC236}">
                  <a16:creationId xmlns:a16="http://schemas.microsoft.com/office/drawing/2014/main" id="{58B7A0FD-2099-41B9-BE08-5F83824DBF00}"/>
                </a:ext>
              </a:extLst>
            </p:cNvPr>
            <p:cNvCxnSpPr/>
            <p:nvPr/>
          </p:nvCxnSpPr>
          <p:spPr>
            <a:xfrm>
              <a:off x="2766724" y="845197"/>
              <a:ext cx="1088075" cy="0"/>
            </a:xfrm>
            <a:prstGeom prst="straightConnector1">
              <a:avLst/>
            </a:prstGeom>
            <a:noFill/>
            <a:ln w="9525" cap="flat" cmpd="sng">
              <a:solidFill>
                <a:schemeClr val="accent6"/>
              </a:solidFill>
              <a:prstDash val="solid"/>
              <a:round/>
              <a:headEnd type="none" w="med" len="med"/>
              <a:tailEnd type="none" w="med" len="med"/>
            </a:ln>
          </p:spPr>
        </p:cxnSp>
        <p:cxnSp>
          <p:nvCxnSpPr>
            <p:cNvPr id="112" name="Google Shape;994;p33">
              <a:extLst>
                <a:ext uri="{FF2B5EF4-FFF2-40B4-BE49-F238E27FC236}">
                  <a16:creationId xmlns:a16="http://schemas.microsoft.com/office/drawing/2014/main" id="{5AF181C7-05BE-45EF-94D5-C8127265A9CB}"/>
                </a:ext>
              </a:extLst>
            </p:cNvPr>
            <p:cNvCxnSpPr/>
            <p:nvPr/>
          </p:nvCxnSpPr>
          <p:spPr>
            <a:xfrm>
              <a:off x="2702013" y="1036850"/>
              <a:ext cx="1182412" cy="0"/>
            </a:xfrm>
            <a:prstGeom prst="straightConnector1">
              <a:avLst/>
            </a:prstGeom>
            <a:noFill/>
            <a:ln w="9525" cap="flat" cmpd="sng">
              <a:solidFill>
                <a:schemeClr val="accent6"/>
              </a:solidFill>
              <a:prstDash val="solid"/>
              <a:round/>
              <a:headEnd type="none" w="med" len="med"/>
              <a:tailEnd type="none" w="med" len="med"/>
            </a:ln>
          </p:spPr>
        </p:cxnSp>
      </p:grpSp>
      <p:sp>
        <p:nvSpPr>
          <p:cNvPr id="114" name="CuadroTexto 113">
            <a:extLst>
              <a:ext uri="{FF2B5EF4-FFF2-40B4-BE49-F238E27FC236}">
                <a16:creationId xmlns:a16="http://schemas.microsoft.com/office/drawing/2014/main" id="{6B7D311C-600A-438A-9745-25EB277ED830}"/>
              </a:ext>
            </a:extLst>
          </p:cNvPr>
          <p:cNvSpPr txBox="1"/>
          <p:nvPr/>
        </p:nvSpPr>
        <p:spPr>
          <a:xfrm>
            <a:off x="2415885" y="214040"/>
            <a:ext cx="4587948" cy="923330"/>
          </a:xfrm>
          <a:prstGeom prst="rect">
            <a:avLst/>
          </a:prstGeom>
          <a:noFill/>
        </p:spPr>
        <p:txBody>
          <a:bodyPr wrap="square">
            <a:spAutoFit/>
          </a:bodyPr>
          <a:lstStyle/>
          <a:p>
            <a:pPr algn="ctr"/>
            <a:r>
              <a:rPr lang="es-MX" sz="5400" b="1" dirty="0">
                <a:solidFill>
                  <a:schemeClr val="bg2"/>
                </a:solidFill>
                <a:latin typeface="Brush Script MT" panose="03060802040406070304" pitchFamily="66" charset="0"/>
              </a:rPr>
              <a:t>Burrito sabanero </a:t>
            </a:r>
            <a:endParaRPr lang="es-MX" sz="5400" dirty="0">
              <a:solidFill>
                <a:schemeClr val="bg2"/>
              </a:solidFill>
              <a:latin typeface="Brush Script MT" panose="03060802040406070304" pitchFamily="66" charset="0"/>
            </a:endParaRPr>
          </a:p>
        </p:txBody>
      </p:sp>
      <p:sp>
        <p:nvSpPr>
          <p:cNvPr id="116" name="CuadroTexto 115">
            <a:extLst>
              <a:ext uri="{FF2B5EF4-FFF2-40B4-BE49-F238E27FC236}">
                <a16:creationId xmlns:a16="http://schemas.microsoft.com/office/drawing/2014/main" id="{7FC52B56-C8FC-412A-A924-B1448EBCA9BF}"/>
              </a:ext>
            </a:extLst>
          </p:cNvPr>
          <p:cNvSpPr txBox="1"/>
          <p:nvPr/>
        </p:nvSpPr>
        <p:spPr>
          <a:xfrm>
            <a:off x="1684736" y="1495366"/>
            <a:ext cx="5828123" cy="2800767"/>
          </a:xfrm>
          <a:prstGeom prst="rect">
            <a:avLst/>
          </a:prstGeom>
          <a:noFill/>
        </p:spPr>
        <p:txBody>
          <a:bodyPr wrap="square">
            <a:spAutoFit/>
          </a:bodyPr>
          <a:lstStyle/>
          <a:p>
            <a:pPr algn="ctr"/>
            <a:r>
              <a:rPr lang="es-MX" sz="1600" i="0" dirty="0">
                <a:solidFill>
                  <a:schemeClr val="bg2"/>
                </a:solidFill>
                <a:effectLst/>
                <a:latin typeface="+mj-lt"/>
              </a:rPr>
              <a:t>El "Burrito sabanero" es una canción que fue escrita por el venezolano Hugo Blanco en 1972. Diciembre es sinónimo de frío, regalos, mucha comida, olor a ponche y un elemento que no puede faltar en la cultura mexicana: los villancicos.</a:t>
            </a:r>
          </a:p>
          <a:p>
            <a:pPr algn="ctr"/>
            <a:r>
              <a:rPr lang="es-MX" sz="1600" i="0" dirty="0">
                <a:solidFill>
                  <a:schemeClr val="bg2"/>
                </a:solidFill>
                <a:effectLst/>
                <a:latin typeface="+mj-lt"/>
              </a:rPr>
              <a:t>Aunque se trata de una canción muy arraigada en nuestro país, </a:t>
            </a:r>
            <a:r>
              <a:rPr lang="es-MX" sz="1600" i="1" dirty="0">
                <a:solidFill>
                  <a:schemeClr val="bg2"/>
                </a:solidFill>
                <a:effectLst/>
                <a:latin typeface="+mj-lt"/>
              </a:rPr>
              <a:t>El burrito sabanero</a:t>
            </a:r>
            <a:r>
              <a:rPr lang="es-MX" sz="1600" i="0" dirty="0">
                <a:solidFill>
                  <a:schemeClr val="bg2"/>
                </a:solidFill>
                <a:effectLst/>
                <a:latin typeface="+mj-lt"/>
              </a:rPr>
              <a:t> no es mexicana. De hecho, el mismo título revela que la canción fue compuesta por un venezolano, en concreto, el músico Hugo Blanco en 1972. La clave está en que “sabanero” es un término que se da a lo relacionado con la Gran Sabana, una región natural y cultural al sureste de Venezuela.</a:t>
            </a:r>
            <a:endParaRPr lang="es-MX" sz="1200" dirty="0">
              <a:solidFill>
                <a:schemeClr val="bg2"/>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4"/>
        <p:cNvGrpSpPr/>
        <p:nvPr/>
      </p:nvGrpSpPr>
      <p:grpSpPr>
        <a:xfrm>
          <a:off x="0" y="0"/>
          <a:ext cx="0" cy="0"/>
          <a:chOff x="0" y="0"/>
          <a:chExt cx="0" cy="0"/>
        </a:xfrm>
      </p:grpSpPr>
      <p:grpSp>
        <p:nvGrpSpPr>
          <p:cNvPr id="1560" name="Google Shape;1560;p43"/>
          <p:cNvGrpSpPr/>
          <p:nvPr/>
        </p:nvGrpSpPr>
        <p:grpSpPr>
          <a:xfrm>
            <a:off x="2217851" y="100624"/>
            <a:ext cx="409329" cy="2336938"/>
            <a:chOff x="6350617" y="5225"/>
            <a:chExt cx="409329" cy="2336938"/>
          </a:xfrm>
        </p:grpSpPr>
        <p:grpSp>
          <p:nvGrpSpPr>
            <p:cNvPr id="1561" name="Google Shape;1561;p43"/>
            <p:cNvGrpSpPr/>
            <p:nvPr/>
          </p:nvGrpSpPr>
          <p:grpSpPr>
            <a:xfrm>
              <a:off x="6448479" y="5225"/>
              <a:ext cx="213618" cy="2196300"/>
              <a:chOff x="1678879" y="-200400"/>
              <a:chExt cx="213618" cy="2196300"/>
            </a:xfrm>
          </p:grpSpPr>
          <p:cxnSp>
            <p:nvCxnSpPr>
              <p:cNvPr id="1562" name="Google Shape;1562;p43"/>
              <p:cNvCxnSpPr/>
              <p:nvPr/>
            </p:nvCxnSpPr>
            <p:spPr>
              <a:xfrm rot="10800000">
                <a:off x="1786088" y="-200400"/>
                <a:ext cx="0" cy="2196300"/>
              </a:xfrm>
              <a:prstGeom prst="straightConnector1">
                <a:avLst/>
              </a:prstGeom>
              <a:noFill/>
              <a:ln w="9525" cap="flat" cmpd="sng">
                <a:solidFill>
                  <a:schemeClr val="accent2"/>
                </a:solidFill>
                <a:prstDash val="solid"/>
                <a:round/>
                <a:headEnd type="none" w="med" len="med"/>
                <a:tailEnd type="none" w="med" len="med"/>
              </a:ln>
            </p:spPr>
          </p:cxnSp>
          <p:sp>
            <p:nvSpPr>
              <p:cNvPr id="1563" name="Google Shape;1563;p43"/>
              <p:cNvSpPr/>
              <p:nvPr/>
            </p:nvSpPr>
            <p:spPr>
              <a:xfrm>
                <a:off x="1678879" y="1524089"/>
                <a:ext cx="213618" cy="250318"/>
              </a:xfrm>
              <a:custGeom>
                <a:avLst/>
                <a:gdLst/>
                <a:ahLst/>
                <a:cxnLst/>
                <a:rect l="l" t="t" r="r" b="b"/>
                <a:pathLst>
                  <a:path w="5655" h="6627" extrusionOk="0">
                    <a:moveTo>
                      <a:pt x="1263" y="331"/>
                    </a:moveTo>
                    <a:cubicBezTo>
                      <a:pt x="1418" y="331"/>
                      <a:pt x="1561" y="391"/>
                      <a:pt x="1693" y="517"/>
                    </a:cubicBezTo>
                    <a:cubicBezTo>
                      <a:pt x="2527" y="1301"/>
                      <a:pt x="2607" y="4153"/>
                      <a:pt x="2604" y="5348"/>
                    </a:cubicBezTo>
                    <a:cubicBezTo>
                      <a:pt x="1806" y="3961"/>
                      <a:pt x="475" y="1341"/>
                      <a:pt x="869" y="543"/>
                    </a:cubicBezTo>
                    <a:cubicBezTo>
                      <a:pt x="932" y="418"/>
                      <a:pt x="1034" y="351"/>
                      <a:pt x="1196" y="334"/>
                    </a:cubicBezTo>
                    <a:cubicBezTo>
                      <a:pt x="1216" y="334"/>
                      <a:pt x="1239" y="331"/>
                      <a:pt x="1263" y="331"/>
                    </a:cubicBezTo>
                    <a:close/>
                    <a:moveTo>
                      <a:pt x="4088" y="305"/>
                    </a:moveTo>
                    <a:cubicBezTo>
                      <a:pt x="4120" y="305"/>
                      <a:pt x="4200" y="364"/>
                      <a:pt x="4296" y="543"/>
                    </a:cubicBezTo>
                    <a:cubicBezTo>
                      <a:pt x="5078" y="1963"/>
                      <a:pt x="3693" y="4474"/>
                      <a:pt x="3035" y="5527"/>
                    </a:cubicBezTo>
                    <a:cubicBezTo>
                      <a:pt x="3250" y="2981"/>
                      <a:pt x="3683" y="394"/>
                      <a:pt x="4084" y="305"/>
                    </a:cubicBezTo>
                    <a:close/>
                    <a:moveTo>
                      <a:pt x="4093" y="1"/>
                    </a:moveTo>
                    <a:cubicBezTo>
                      <a:pt x="4068" y="1"/>
                      <a:pt x="4043" y="4"/>
                      <a:pt x="4018" y="10"/>
                    </a:cubicBezTo>
                    <a:cubicBezTo>
                      <a:pt x="3441" y="135"/>
                      <a:pt x="3081" y="2246"/>
                      <a:pt x="2879" y="4023"/>
                    </a:cubicBezTo>
                    <a:cubicBezTo>
                      <a:pt x="2806" y="2652"/>
                      <a:pt x="2574" y="927"/>
                      <a:pt x="1899" y="294"/>
                    </a:cubicBezTo>
                    <a:cubicBezTo>
                      <a:pt x="1711" y="116"/>
                      <a:pt x="1495" y="28"/>
                      <a:pt x="1259" y="28"/>
                    </a:cubicBezTo>
                    <a:cubicBezTo>
                      <a:pt x="1227" y="28"/>
                      <a:pt x="1196" y="30"/>
                      <a:pt x="1164" y="33"/>
                    </a:cubicBezTo>
                    <a:cubicBezTo>
                      <a:pt x="901" y="60"/>
                      <a:pt x="707" y="189"/>
                      <a:pt x="597" y="407"/>
                    </a:cubicBezTo>
                    <a:cubicBezTo>
                      <a:pt x="1" y="1616"/>
                      <a:pt x="2345" y="5527"/>
                      <a:pt x="2617" y="5967"/>
                    </a:cubicBezTo>
                    <a:lnTo>
                      <a:pt x="2690" y="6087"/>
                    </a:lnTo>
                    <a:cubicBezTo>
                      <a:pt x="2690" y="6087"/>
                      <a:pt x="2686" y="6090"/>
                      <a:pt x="2686" y="6093"/>
                    </a:cubicBezTo>
                    <a:lnTo>
                      <a:pt x="2650" y="6626"/>
                    </a:lnTo>
                    <a:lnTo>
                      <a:pt x="2849" y="6348"/>
                    </a:lnTo>
                    <a:lnTo>
                      <a:pt x="2879" y="6394"/>
                    </a:lnTo>
                    <a:lnTo>
                      <a:pt x="2882" y="6305"/>
                    </a:lnTo>
                    <a:lnTo>
                      <a:pt x="2961" y="6192"/>
                    </a:lnTo>
                    <a:cubicBezTo>
                      <a:pt x="3074" y="6036"/>
                      <a:pt x="5654" y="2388"/>
                      <a:pt x="4561" y="394"/>
                    </a:cubicBezTo>
                    <a:cubicBezTo>
                      <a:pt x="4417" y="134"/>
                      <a:pt x="4260" y="1"/>
                      <a:pt x="40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43"/>
            <p:cNvSpPr/>
            <p:nvPr/>
          </p:nvSpPr>
          <p:spPr>
            <a:xfrm>
              <a:off x="6350617" y="1953936"/>
              <a:ext cx="409329" cy="388227"/>
            </a:xfrm>
            <a:custGeom>
              <a:avLst/>
              <a:gdLst/>
              <a:ahLst/>
              <a:cxnLst/>
              <a:rect l="l" t="t" r="r" b="b"/>
              <a:pathLst>
                <a:path w="11425" h="10836" extrusionOk="0">
                  <a:moveTo>
                    <a:pt x="5716" y="0"/>
                  </a:moveTo>
                  <a:cubicBezTo>
                    <a:pt x="5518" y="0"/>
                    <a:pt x="5318" y="11"/>
                    <a:pt x="5116" y="33"/>
                  </a:cubicBezTo>
                  <a:cubicBezTo>
                    <a:pt x="2143" y="362"/>
                    <a:pt x="0" y="3037"/>
                    <a:pt x="325" y="6011"/>
                  </a:cubicBezTo>
                  <a:cubicBezTo>
                    <a:pt x="630" y="8783"/>
                    <a:pt x="2979" y="10835"/>
                    <a:pt x="5704" y="10835"/>
                  </a:cubicBezTo>
                  <a:cubicBezTo>
                    <a:pt x="5903" y="10835"/>
                    <a:pt x="6103" y="10825"/>
                    <a:pt x="6305" y="10802"/>
                  </a:cubicBezTo>
                  <a:cubicBezTo>
                    <a:pt x="9279" y="10475"/>
                    <a:pt x="11425" y="7799"/>
                    <a:pt x="11097" y="4826"/>
                  </a:cubicBezTo>
                  <a:cubicBezTo>
                    <a:pt x="10791" y="2053"/>
                    <a:pt x="8445" y="0"/>
                    <a:pt x="5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6492598" y="2092480"/>
              <a:ext cx="18809" cy="31958"/>
            </a:xfrm>
            <a:custGeom>
              <a:avLst/>
              <a:gdLst/>
              <a:ahLst/>
              <a:cxnLst/>
              <a:rect l="l" t="t" r="r" b="b"/>
              <a:pathLst>
                <a:path w="525" h="892" extrusionOk="0">
                  <a:moveTo>
                    <a:pt x="263" y="1"/>
                  </a:moveTo>
                  <a:cubicBezTo>
                    <a:pt x="120" y="1"/>
                    <a:pt x="1" y="204"/>
                    <a:pt x="1" y="448"/>
                  </a:cubicBezTo>
                  <a:cubicBezTo>
                    <a:pt x="1" y="693"/>
                    <a:pt x="120" y="892"/>
                    <a:pt x="263" y="892"/>
                  </a:cubicBezTo>
                  <a:cubicBezTo>
                    <a:pt x="408" y="892"/>
                    <a:pt x="524" y="693"/>
                    <a:pt x="524" y="448"/>
                  </a:cubicBezTo>
                  <a:cubicBezTo>
                    <a:pt x="524" y="204"/>
                    <a:pt x="408"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6629062" y="2079439"/>
              <a:ext cx="18774" cy="31958"/>
            </a:xfrm>
            <a:custGeom>
              <a:avLst/>
              <a:gdLst/>
              <a:ahLst/>
              <a:cxnLst/>
              <a:rect l="l" t="t" r="r" b="b"/>
              <a:pathLst>
                <a:path w="524" h="892" extrusionOk="0">
                  <a:moveTo>
                    <a:pt x="262" y="1"/>
                  </a:moveTo>
                  <a:cubicBezTo>
                    <a:pt x="119" y="1"/>
                    <a:pt x="0" y="200"/>
                    <a:pt x="0" y="448"/>
                  </a:cubicBezTo>
                  <a:cubicBezTo>
                    <a:pt x="0" y="693"/>
                    <a:pt x="119" y="892"/>
                    <a:pt x="262" y="892"/>
                  </a:cubicBezTo>
                  <a:cubicBezTo>
                    <a:pt x="408" y="892"/>
                    <a:pt x="523" y="693"/>
                    <a:pt x="523" y="448"/>
                  </a:cubicBezTo>
                  <a:cubicBezTo>
                    <a:pt x="523" y="200"/>
                    <a:pt x="408"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6468057" y="2176996"/>
              <a:ext cx="19383" cy="19347"/>
            </a:xfrm>
            <a:custGeom>
              <a:avLst/>
              <a:gdLst/>
              <a:ahLst/>
              <a:cxnLst/>
              <a:rect l="l" t="t" r="r" b="b"/>
              <a:pathLst>
                <a:path w="541" h="540" extrusionOk="0">
                  <a:moveTo>
                    <a:pt x="272" y="0"/>
                  </a:moveTo>
                  <a:cubicBezTo>
                    <a:pt x="120" y="0"/>
                    <a:pt x="1" y="119"/>
                    <a:pt x="1" y="269"/>
                  </a:cubicBezTo>
                  <a:cubicBezTo>
                    <a:pt x="1" y="420"/>
                    <a:pt x="120" y="540"/>
                    <a:pt x="272" y="540"/>
                  </a:cubicBezTo>
                  <a:cubicBezTo>
                    <a:pt x="421" y="540"/>
                    <a:pt x="540" y="420"/>
                    <a:pt x="540" y="269"/>
                  </a:cubicBezTo>
                  <a:cubicBezTo>
                    <a:pt x="540" y="119"/>
                    <a:pt x="42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6492383" y="2189787"/>
              <a:ext cx="19347" cy="19383"/>
            </a:xfrm>
            <a:custGeom>
              <a:avLst/>
              <a:gdLst/>
              <a:ahLst/>
              <a:cxnLst/>
              <a:rect l="l" t="t" r="r" b="b"/>
              <a:pathLst>
                <a:path w="540" h="541" extrusionOk="0">
                  <a:moveTo>
                    <a:pt x="269" y="1"/>
                  </a:moveTo>
                  <a:cubicBezTo>
                    <a:pt x="120" y="1"/>
                    <a:pt x="0" y="120"/>
                    <a:pt x="0" y="269"/>
                  </a:cubicBezTo>
                  <a:cubicBezTo>
                    <a:pt x="0" y="421"/>
                    <a:pt x="120" y="540"/>
                    <a:pt x="269" y="540"/>
                  </a:cubicBezTo>
                  <a:cubicBezTo>
                    <a:pt x="421" y="540"/>
                    <a:pt x="540" y="421"/>
                    <a:pt x="540" y="269"/>
                  </a:cubicBezTo>
                  <a:cubicBezTo>
                    <a:pt x="540" y="120"/>
                    <a:pt x="421"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6515384" y="2201681"/>
              <a:ext cx="19526" cy="19347"/>
            </a:xfrm>
            <a:custGeom>
              <a:avLst/>
              <a:gdLst/>
              <a:ahLst/>
              <a:cxnLst/>
              <a:rect l="l" t="t" r="r" b="b"/>
              <a:pathLst>
                <a:path w="545" h="540" extrusionOk="0">
                  <a:moveTo>
                    <a:pt x="272" y="0"/>
                  </a:moveTo>
                  <a:cubicBezTo>
                    <a:pt x="124" y="0"/>
                    <a:pt x="1" y="119"/>
                    <a:pt x="1" y="268"/>
                  </a:cubicBezTo>
                  <a:cubicBezTo>
                    <a:pt x="1" y="421"/>
                    <a:pt x="124" y="540"/>
                    <a:pt x="272" y="540"/>
                  </a:cubicBezTo>
                  <a:cubicBezTo>
                    <a:pt x="422" y="540"/>
                    <a:pt x="544" y="421"/>
                    <a:pt x="544" y="268"/>
                  </a:cubicBezTo>
                  <a:cubicBezTo>
                    <a:pt x="544" y="119"/>
                    <a:pt x="422"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6542326" y="2211247"/>
              <a:ext cx="19347" cy="19526"/>
            </a:xfrm>
            <a:custGeom>
              <a:avLst/>
              <a:gdLst/>
              <a:ahLst/>
              <a:cxnLst/>
              <a:rect l="l" t="t" r="r" b="b"/>
              <a:pathLst>
                <a:path w="540" h="545" extrusionOk="0">
                  <a:moveTo>
                    <a:pt x="272" y="1"/>
                  </a:moveTo>
                  <a:cubicBezTo>
                    <a:pt x="120" y="1"/>
                    <a:pt x="0" y="123"/>
                    <a:pt x="0" y="273"/>
                  </a:cubicBezTo>
                  <a:cubicBezTo>
                    <a:pt x="0" y="421"/>
                    <a:pt x="120" y="545"/>
                    <a:pt x="272" y="545"/>
                  </a:cubicBezTo>
                  <a:cubicBezTo>
                    <a:pt x="421" y="545"/>
                    <a:pt x="540" y="421"/>
                    <a:pt x="540" y="273"/>
                  </a:cubicBezTo>
                  <a:cubicBezTo>
                    <a:pt x="540" y="123"/>
                    <a:pt x="42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6571883" y="2213039"/>
              <a:ext cx="19490" cy="19490"/>
            </a:xfrm>
            <a:custGeom>
              <a:avLst/>
              <a:gdLst/>
              <a:ahLst/>
              <a:cxnLst/>
              <a:rect l="l" t="t" r="r" b="b"/>
              <a:pathLst>
                <a:path w="544" h="544" extrusionOk="0">
                  <a:moveTo>
                    <a:pt x="271" y="1"/>
                  </a:moveTo>
                  <a:cubicBezTo>
                    <a:pt x="120" y="1"/>
                    <a:pt x="0" y="120"/>
                    <a:pt x="0" y="272"/>
                  </a:cubicBezTo>
                  <a:cubicBezTo>
                    <a:pt x="0" y="421"/>
                    <a:pt x="120" y="544"/>
                    <a:pt x="271" y="544"/>
                  </a:cubicBezTo>
                  <a:cubicBezTo>
                    <a:pt x="421" y="544"/>
                    <a:pt x="543" y="421"/>
                    <a:pt x="543" y="272"/>
                  </a:cubicBezTo>
                  <a:cubicBezTo>
                    <a:pt x="543" y="120"/>
                    <a:pt x="42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6598431" y="2207593"/>
              <a:ext cx="19490" cy="19490"/>
            </a:xfrm>
            <a:custGeom>
              <a:avLst/>
              <a:gdLst/>
              <a:ahLst/>
              <a:cxnLst/>
              <a:rect l="l" t="t" r="r" b="b"/>
              <a:pathLst>
                <a:path w="544" h="544" extrusionOk="0">
                  <a:moveTo>
                    <a:pt x="273" y="0"/>
                  </a:moveTo>
                  <a:cubicBezTo>
                    <a:pt x="123" y="0"/>
                    <a:pt x="1" y="123"/>
                    <a:pt x="1" y="272"/>
                  </a:cubicBezTo>
                  <a:cubicBezTo>
                    <a:pt x="1" y="421"/>
                    <a:pt x="123" y="543"/>
                    <a:pt x="273" y="543"/>
                  </a:cubicBezTo>
                  <a:cubicBezTo>
                    <a:pt x="421" y="543"/>
                    <a:pt x="544" y="421"/>
                    <a:pt x="544" y="272"/>
                  </a:cubicBezTo>
                  <a:cubicBezTo>
                    <a:pt x="544" y="123"/>
                    <a:pt x="421"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6625014" y="2193585"/>
              <a:ext cx="19490" cy="19490"/>
            </a:xfrm>
            <a:custGeom>
              <a:avLst/>
              <a:gdLst/>
              <a:ahLst/>
              <a:cxnLst/>
              <a:rect l="l" t="t" r="r" b="b"/>
              <a:pathLst>
                <a:path w="544" h="544" extrusionOk="0">
                  <a:moveTo>
                    <a:pt x="272" y="0"/>
                  </a:moveTo>
                  <a:cubicBezTo>
                    <a:pt x="123" y="0"/>
                    <a:pt x="0" y="124"/>
                    <a:pt x="0" y="272"/>
                  </a:cubicBezTo>
                  <a:cubicBezTo>
                    <a:pt x="0" y="422"/>
                    <a:pt x="123" y="544"/>
                    <a:pt x="272" y="544"/>
                  </a:cubicBezTo>
                  <a:cubicBezTo>
                    <a:pt x="422" y="544"/>
                    <a:pt x="544" y="422"/>
                    <a:pt x="544" y="272"/>
                  </a:cubicBezTo>
                  <a:cubicBezTo>
                    <a:pt x="544" y="124"/>
                    <a:pt x="422"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6644468" y="2174238"/>
              <a:ext cx="19383" cy="19383"/>
            </a:xfrm>
            <a:custGeom>
              <a:avLst/>
              <a:gdLst/>
              <a:ahLst/>
              <a:cxnLst/>
              <a:rect l="l" t="t" r="r" b="b"/>
              <a:pathLst>
                <a:path w="541" h="541" extrusionOk="0">
                  <a:moveTo>
                    <a:pt x="272" y="1"/>
                  </a:moveTo>
                  <a:cubicBezTo>
                    <a:pt x="120" y="1"/>
                    <a:pt x="1" y="120"/>
                    <a:pt x="1" y="269"/>
                  </a:cubicBezTo>
                  <a:cubicBezTo>
                    <a:pt x="1" y="421"/>
                    <a:pt x="120" y="540"/>
                    <a:pt x="272" y="540"/>
                  </a:cubicBezTo>
                  <a:cubicBezTo>
                    <a:pt x="421" y="540"/>
                    <a:pt x="541" y="421"/>
                    <a:pt x="541" y="269"/>
                  </a:cubicBezTo>
                  <a:cubicBezTo>
                    <a:pt x="541" y="120"/>
                    <a:pt x="42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3"/>
            <p:cNvSpPr/>
            <p:nvPr/>
          </p:nvSpPr>
          <p:spPr>
            <a:xfrm>
              <a:off x="6424169" y="2129060"/>
              <a:ext cx="47973" cy="47973"/>
            </a:xfrm>
            <a:custGeom>
              <a:avLst/>
              <a:gdLst/>
              <a:ahLst/>
              <a:cxnLst/>
              <a:rect l="l" t="t" r="r" b="b"/>
              <a:pathLst>
                <a:path w="1339" h="1339" extrusionOk="0">
                  <a:moveTo>
                    <a:pt x="669" y="0"/>
                  </a:moveTo>
                  <a:cubicBezTo>
                    <a:pt x="301" y="0"/>
                    <a:pt x="0" y="298"/>
                    <a:pt x="0" y="669"/>
                  </a:cubicBezTo>
                  <a:cubicBezTo>
                    <a:pt x="0" y="1037"/>
                    <a:pt x="301" y="1338"/>
                    <a:pt x="669" y="1338"/>
                  </a:cubicBezTo>
                  <a:cubicBezTo>
                    <a:pt x="1036" y="1338"/>
                    <a:pt x="1338" y="1037"/>
                    <a:pt x="1338" y="669"/>
                  </a:cubicBezTo>
                  <a:cubicBezTo>
                    <a:pt x="1338" y="298"/>
                    <a:pt x="1036"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6652422" y="2120748"/>
              <a:ext cx="47973" cy="47830"/>
            </a:xfrm>
            <a:custGeom>
              <a:avLst/>
              <a:gdLst/>
              <a:ahLst/>
              <a:cxnLst/>
              <a:rect l="l" t="t" r="r" b="b"/>
              <a:pathLst>
                <a:path w="1339" h="1335" extrusionOk="0">
                  <a:moveTo>
                    <a:pt x="670" y="0"/>
                  </a:moveTo>
                  <a:cubicBezTo>
                    <a:pt x="302" y="0"/>
                    <a:pt x="1" y="298"/>
                    <a:pt x="1" y="666"/>
                  </a:cubicBezTo>
                  <a:cubicBezTo>
                    <a:pt x="1" y="1037"/>
                    <a:pt x="302" y="1335"/>
                    <a:pt x="670" y="1335"/>
                  </a:cubicBezTo>
                  <a:cubicBezTo>
                    <a:pt x="1040" y="1335"/>
                    <a:pt x="1338" y="1037"/>
                    <a:pt x="1338" y="666"/>
                  </a:cubicBezTo>
                  <a:cubicBezTo>
                    <a:pt x="1338" y="298"/>
                    <a:pt x="1040" y="0"/>
                    <a:pt x="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6567620" y="2111361"/>
              <a:ext cx="155814" cy="57324"/>
            </a:xfrm>
            <a:custGeom>
              <a:avLst/>
              <a:gdLst/>
              <a:ahLst/>
              <a:cxnLst/>
              <a:rect l="l" t="t" r="r" b="b"/>
              <a:pathLst>
                <a:path w="4349" h="1600" extrusionOk="0">
                  <a:moveTo>
                    <a:pt x="699" y="1"/>
                  </a:moveTo>
                  <a:cubicBezTo>
                    <a:pt x="699" y="1"/>
                    <a:pt x="0" y="719"/>
                    <a:pt x="699" y="1600"/>
                  </a:cubicBezTo>
                  <a:lnTo>
                    <a:pt x="4348" y="524"/>
                  </a:lnTo>
                  <a:lnTo>
                    <a:pt x="6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43"/>
          <p:cNvGrpSpPr/>
          <p:nvPr/>
        </p:nvGrpSpPr>
        <p:grpSpPr>
          <a:xfrm>
            <a:off x="1241622" y="64759"/>
            <a:ext cx="409317" cy="2458270"/>
            <a:chOff x="2321498" y="-116147"/>
            <a:chExt cx="409317" cy="2458270"/>
          </a:xfrm>
        </p:grpSpPr>
        <p:grpSp>
          <p:nvGrpSpPr>
            <p:cNvPr id="1579" name="Google Shape;1579;p43"/>
            <p:cNvGrpSpPr/>
            <p:nvPr/>
          </p:nvGrpSpPr>
          <p:grpSpPr>
            <a:xfrm>
              <a:off x="2475292" y="-116147"/>
              <a:ext cx="213618" cy="2112665"/>
              <a:chOff x="1678879" y="-321772"/>
              <a:chExt cx="213618" cy="2112665"/>
            </a:xfrm>
          </p:grpSpPr>
          <p:cxnSp>
            <p:nvCxnSpPr>
              <p:cNvPr id="1580" name="Google Shape;1580;p43"/>
              <p:cNvCxnSpPr/>
              <p:nvPr/>
            </p:nvCxnSpPr>
            <p:spPr>
              <a:xfrm rot="10800000">
                <a:off x="1775452" y="-321772"/>
                <a:ext cx="0" cy="1990800"/>
              </a:xfrm>
              <a:prstGeom prst="straightConnector1">
                <a:avLst/>
              </a:prstGeom>
              <a:noFill/>
              <a:ln w="9525" cap="flat" cmpd="sng">
                <a:solidFill>
                  <a:schemeClr val="accent2"/>
                </a:solidFill>
                <a:prstDash val="solid"/>
                <a:round/>
                <a:headEnd type="none" w="med" len="med"/>
                <a:tailEnd type="none" w="med" len="med"/>
              </a:ln>
            </p:spPr>
          </p:cxnSp>
          <p:sp>
            <p:nvSpPr>
              <p:cNvPr id="1581" name="Google Shape;1581;p43"/>
              <p:cNvSpPr/>
              <p:nvPr/>
            </p:nvSpPr>
            <p:spPr>
              <a:xfrm>
                <a:off x="1678879" y="1540575"/>
                <a:ext cx="213618" cy="250318"/>
              </a:xfrm>
              <a:custGeom>
                <a:avLst/>
                <a:gdLst/>
                <a:ahLst/>
                <a:cxnLst/>
                <a:rect l="l" t="t" r="r" b="b"/>
                <a:pathLst>
                  <a:path w="5655" h="6627" extrusionOk="0">
                    <a:moveTo>
                      <a:pt x="1263" y="331"/>
                    </a:moveTo>
                    <a:cubicBezTo>
                      <a:pt x="1418" y="331"/>
                      <a:pt x="1561" y="391"/>
                      <a:pt x="1693" y="517"/>
                    </a:cubicBezTo>
                    <a:cubicBezTo>
                      <a:pt x="2527" y="1301"/>
                      <a:pt x="2607" y="4153"/>
                      <a:pt x="2604" y="5348"/>
                    </a:cubicBezTo>
                    <a:cubicBezTo>
                      <a:pt x="1806" y="3961"/>
                      <a:pt x="475" y="1341"/>
                      <a:pt x="869" y="543"/>
                    </a:cubicBezTo>
                    <a:cubicBezTo>
                      <a:pt x="932" y="418"/>
                      <a:pt x="1034" y="351"/>
                      <a:pt x="1196" y="334"/>
                    </a:cubicBezTo>
                    <a:cubicBezTo>
                      <a:pt x="1216" y="334"/>
                      <a:pt x="1239" y="331"/>
                      <a:pt x="1263" y="331"/>
                    </a:cubicBezTo>
                    <a:close/>
                    <a:moveTo>
                      <a:pt x="4088" y="305"/>
                    </a:moveTo>
                    <a:cubicBezTo>
                      <a:pt x="4120" y="305"/>
                      <a:pt x="4200" y="364"/>
                      <a:pt x="4296" y="543"/>
                    </a:cubicBezTo>
                    <a:cubicBezTo>
                      <a:pt x="5078" y="1963"/>
                      <a:pt x="3693" y="4474"/>
                      <a:pt x="3035" y="5527"/>
                    </a:cubicBezTo>
                    <a:cubicBezTo>
                      <a:pt x="3250" y="2981"/>
                      <a:pt x="3683" y="394"/>
                      <a:pt x="4084" y="305"/>
                    </a:cubicBezTo>
                    <a:close/>
                    <a:moveTo>
                      <a:pt x="4093" y="1"/>
                    </a:moveTo>
                    <a:cubicBezTo>
                      <a:pt x="4068" y="1"/>
                      <a:pt x="4043" y="4"/>
                      <a:pt x="4018" y="10"/>
                    </a:cubicBezTo>
                    <a:cubicBezTo>
                      <a:pt x="3441" y="135"/>
                      <a:pt x="3081" y="2246"/>
                      <a:pt x="2879" y="4023"/>
                    </a:cubicBezTo>
                    <a:cubicBezTo>
                      <a:pt x="2806" y="2652"/>
                      <a:pt x="2574" y="927"/>
                      <a:pt x="1899" y="294"/>
                    </a:cubicBezTo>
                    <a:cubicBezTo>
                      <a:pt x="1711" y="116"/>
                      <a:pt x="1495" y="28"/>
                      <a:pt x="1259" y="28"/>
                    </a:cubicBezTo>
                    <a:cubicBezTo>
                      <a:pt x="1227" y="28"/>
                      <a:pt x="1196" y="30"/>
                      <a:pt x="1164" y="33"/>
                    </a:cubicBezTo>
                    <a:cubicBezTo>
                      <a:pt x="901" y="60"/>
                      <a:pt x="707" y="189"/>
                      <a:pt x="597" y="407"/>
                    </a:cubicBezTo>
                    <a:cubicBezTo>
                      <a:pt x="1" y="1616"/>
                      <a:pt x="2345" y="5527"/>
                      <a:pt x="2617" y="5967"/>
                    </a:cubicBezTo>
                    <a:lnTo>
                      <a:pt x="2690" y="6087"/>
                    </a:lnTo>
                    <a:cubicBezTo>
                      <a:pt x="2690" y="6087"/>
                      <a:pt x="2686" y="6090"/>
                      <a:pt x="2686" y="6093"/>
                    </a:cubicBezTo>
                    <a:lnTo>
                      <a:pt x="2650" y="6626"/>
                    </a:lnTo>
                    <a:lnTo>
                      <a:pt x="2849" y="6348"/>
                    </a:lnTo>
                    <a:lnTo>
                      <a:pt x="2879" y="6394"/>
                    </a:lnTo>
                    <a:lnTo>
                      <a:pt x="2882" y="6305"/>
                    </a:lnTo>
                    <a:lnTo>
                      <a:pt x="2961" y="6192"/>
                    </a:lnTo>
                    <a:cubicBezTo>
                      <a:pt x="3074" y="6036"/>
                      <a:pt x="5654" y="2388"/>
                      <a:pt x="4561" y="394"/>
                    </a:cubicBezTo>
                    <a:cubicBezTo>
                      <a:pt x="4417" y="134"/>
                      <a:pt x="4260" y="1"/>
                      <a:pt x="40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43"/>
            <p:cNvSpPr/>
            <p:nvPr/>
          </p:nvSpPr>
          <p:spPr>
            <a:xfrm>
              <a:off x="2661113" y="2128955"/>
              <a:ext cx="65392" cy="60615"/>
            </a:xfrm>
            <a:custGeom>
              <a:avLst/>
              <a:gdLst/>
              <a:ahLst/>
              <a:cxnLst/>
              <a:rect l="l" t="t" r="r" b="b"/>
              <a:pathLst>
                <a:path w="2382" h="2208" extrusionOk="0">
                  <a:moveTo>
                    <a:pt x="1317" y="1"/>
                  </a:moveTo>
                  <a:lnTo>
                    <a:pt x="359" y="650"/>
                  </a:lnTo>
                  <a:cubicBezTo>
                    <a:pt x="321" y="726"/>
                    <a:pt x="282" y="821"/>
                    <a:pt x="245" y="892"/>
                  </a:cubicBezTo>
                  <a:cubicBezTo>
                    <a:pt x="1" y="1317"/>
                    <a:pt x="154" y="1856"/>
                    <a:pt x="579" y="2094"/>
                  </a:cubicBezTo>
                  <a:cubicBezTo>
                    <a:pt x="716" y="2171"/>
                    <a:pt x="866" y="2208"/>
                    <a:pt x="1014" y="2208"/>
                  </a:cubicBezTo>
                  <a:cubicBezTo>
                    <a:pt x="1317" y="2208"/>
                    <a:pt x="1612" y="2054"/>
                    <a:pt x="1775" y="1775"/>
                  </a:cubicBezTo>
                  <a:cubicBezTo>
                    <a:pt x="2090" y="1236"/>
                    <a:pt x="2296" y="645"/>
                    <a:pt x="2382" y="29"/>
                  </a:cubicBezTo>
                  <a:lnTo>
                    <a:pt x="2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a:off x="2670941" y="2038910"/>
              <a:ext cx="59874" cy="107888"/>
            </a:xfrm>
            <a:custGeom>
              <a:avLst/>
              <a:gdLst/>
              <a:ahLst/>
              <a:cxnLst/>
              <a:rect l="l" t="t" r="r" b="b"/>
              <a:pathLst>
                <a:path w="2181" h="3930" extrusionOk="0">
                  <a:moveTo>
                    <a:pt x="144" y="0"/>
                  </a:moveTo>
                  <a:lnTo>
                    <a:pt x="144" y="1683"/>
                  </a:lnTo>
                  <a:cubicBezTo>
                    <a:pt x="387" y="2427"/>
                    <a:pt x="335" y="3228"/>
                    <a:pt x="1" y="3930"/>
                  </a:cubicBezTo>
                  <a:lnTo>
                    <a:pt x="2024" y="3281"/>
                  </a:lnTo>
                  <a:cubicBezTo>
                    <a:pt x="2180" y="2136"/>
                    <a:pt x="1918" y="973"/>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a:off x="2610601" y="1979833"/>
              <a:ext cx="95617" cy="105280"/>
            </a:xfrm>
            <a:custGeom>
              <a:avLst/>
              <a:gdLst/>
              <a:ahLst/>
              <a:cxnLst/>
              <a:rect l="l" t="t" r="r" b="b"/>
              <a:pathLst>
                <a:path w="3483" h="3835" extrusionOk="0">
                  <a:moveTo>
                    <a:pt x="0" y="0"/>
                  </a:moveTo>
                  <a:lnTo>
                    <a:pt x="0" y="1088"/>
                  </a:lnTo>
                  <a:lnTo>
                    <a:pt x="663" y="1985"/>
                  </a:lnTo>
                  <a:cubicBezTo>
                    <a:pt x="764" y="2032"/>
                    <a:pt x="863" y="2080"/>
                    <a:pt x="959" y="2137"/>
                  </a:cubicBezTo>
                  <a:cubicBezTo>
                    <a:pt x="1618" y="2514"/>
                    <a:pt x="2113" y="3119"/>
                    <a:pt x="2347" y="3835"/>
                  </a:cubicBezTo>
                  <a:lnTo>
                    <a:pt x="3482" y="2152"/>
                  </a:lnTo>
                  <a:cubicBezTo>
                    <a:pt x="3067" y="1517"/>
                    <a:pt x="2505" y="988"/>
                    <a:pt x="1846" y="611"/>
                  </a:cubicBezTo>
                  <a:cubicBezTo>
                    <a:pt x="1279" y="286"/>
                    <a:pt x="654" y="7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2520776" y="1978927"/>
              <a:ext cx="108026" cy="55399"/>
            </a:xfrm>
            <a:custGeom>
              <a:avLst/>
              <a:gdLst/>
              <a:ahLst/>
              <a:cxnLst/>
              <a:rect l="l" t="t" r="r" b="b"/>
              <a:pathLst>
                <a:path w="3935" h="2018" extrusionOk="0">
                  <a:moveTo>
                    <a:pt x="2707" y="1"/>
                  </a:moveTo>
                  <a:cubicBezTo>
                    <a:pt x="1748" y="1"/>
                    <a:pt x="806" y="281"/>
                    <a:pt x="1" y="816"/>
                  </a:cubicBezTo>
                  <a:lnTo>
                    <a:pt x="1" y="1937"/>
                  </a:lnTo>
                  <a:lnTo>
                    <a:pt x="1674" y="1937"/>
                  </a:lnTo>
                  <a:cubicBezTo>
                    <a:pt x="1751" y="1908"/>
                    <a:pt x="1828" y="1884"/>
                    <a:pt x="1903" y="1865"/>
                  </a:cubicBezTo>
                  <a:cubicBezTo>
                    <a:pt x="2167" y="1794"/>
                    <a:pt x="2436" y="1759"/>
                    <a:pt x="2704" y="1759"/>
                  </a:cubicBezTo>
                  <a:cubicBezTo>
                    <a:pt x="3125" y="1759"/>
                    <a:pt x="3544" y="1846"/>
                    <a:pt x="3935" y="2018"/>
                  </a:cubicBezTo>
                  <a:lnTo>
                    <a:pt x="3272" y="33"/>
                  </a:lnTo>
                  <a:cubicBezTo>
                    <a:pt x="3084" y="11"/>
                    <a:pt x="2895" y="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2465789" y="2001328"/>
              <a:ext cx="100970" cy="83950"/>
            </a:xfrm>
            <a:custGeom>
              <a:avLst/>
              <a:gdLst/>
              <a:ahLst/>
              <a:cxnLst/>
              <a:rect l="l" t="t" r="r" b="b"/>
              <a:pathLst>
                <a:path w="3678" h="3058" extrusionOk="0">
                  <a:moveTo>
                    <a:pt x="2004" y="0"/>
                  </a:moveTo>
                  <a:cubicBezTo>
                    <a:pt x="1388" y="410"/>
                    <a:pt x="877" y="954"/>
                    <a:pt x="511" y="1588"/>
                  </a:cubicBezTo>
                  <a:lnTo>
                    <a:pt x="1" y="2470"/>
                  </a:lnTo>
                  <a:lnTo>
                    <a:pt x="797" y="3057"/>
                  </a:lnTo>
                  <a:lnTo>
                    <a:pt x="2046" y="2470"/>
                  </a:lnTo>
                  <a:cubicBezTo>
                    <a:pt x="2409" y="1841"/>
                    <a:pt x="2990" y="1359"/>
                    <a:pt x="3677" y="1121"/>
                  </a:cubicBezTo>
                  <a:lnTo>
                    <a:pt x="20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2426120" y="2069136"/>
              <a:ext cx="95864" cy="84334"/>
            </a:xfrm>
            <a:custGeom>
              <a:avLst/>
              <a:gdLst/>
              <a:ahLst/>
              <a:cxnLst/>
              <a:rect l="l" t="t" r="r" b="b"/>
              <a:pathLst>
                <a:path w="3492" h="3072" extrusionOk="0">
                  <a:moveTo>
                    <a:pt x="1446" y="0"/>
                  </a:moveTo>
                  <a:lnTo>
                    <a:pt x="706" y="1264"/>
                  </a:lnTo>
                  <a:lnTo>
                    <a:pt x="163" y="2204"/>
                  </a:lnTo>
                  <a:lnTo>
                    <a:pt x="0" y="2485"/>
                  </a:lnTo>
                  <a:lnTo>
                    <a:pt x="654" y="3071"/>
                  </a:lnTo>
                  <a:lnTo>
                    <a:pt x="2047" y="2485"/>
                  </a:lnTo>
                  <a:lnTo>
                    <a:pt x="34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2386451" y="2137218"/>
              <a:ext cx="95864" cy="84471"/>
            </a:xfrm>
            <a:custGeom>
              <a:avLst/>
              <a:gdLst/>
              <a:ahLst/>
              <a:cxnLst/>
              <a:rect l="l" t="t" r="r" b="b"/>
              <a:pathLst>
                <a:path w="3492" h="3077" extrusionOk="0">
                  <a:moveTo>
                    <a:pt x="1445" y="1"/>
                  </a:moveTo>
                  <a:lnTo>
                    <a:pt x="0" y="2490"/>
                  </a:lnTo>
                  <a:lnTo>
                    <a:pt x="701" y="3076"/>
                  </a:lnTo>
                  <a:lnTo>
                    <a:pt x="2046" y="2490"/>
                  </a:lnTo>
                  <a:lnTo>
                    <a:pt x="2695" y="1374"/>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2346755" y="2205575"/>
              <a:ext cx="95864" cy="84444"/>
            </a:xfrm>
            <a:custGeom>
              <a:avLst/>
              <a:gdLst/>
              <a:ahLst/>
              <a:cxnLst/>
              <a:rect l="l" t="t" r="r" b="b"/>
              <a:pathLst>
                <a:path w="3492" h="3076" extrusionOk="0">
                  <a:moveTo>
                    <a:pt x="1446" y="0"/>
                  </a:moveTo>
                  <a:lnTo>
                    <a:pt x="1" y="2485"/>
                  </a:lnTo>
                  <a:lnTo>
                    <a:pt x="859" y="3076"/>
                  </a:lnTo>
                  <a:lnTo>
                    <a:pt x="2047" y="2485"/>
                  </a:lnTo>
                  <a:lnTo>
                    <a:pt x="34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2321498" y="2273794"/>
              <a:ext cx="81479" cy="68329"/>
            </a:xfrm>
            <a:custGeom>
              <a:avLst/>
              <a:gdLst/>
              <a:ahLst/>
              <a:cxnLst/>
              <a:rect l="l" t="t" r="r" b="b"/>
              <a:pathLst>
                <a:path w="2968" h="2489" extrusionOk="0">
                  <a:moveTo>
                    <a:pt x="921" y="0"/>
                  </a:moveTo>
                  <a:lnTo>
                    <a:pt x="244" y="1168"/>
                  </a:lnTo>
                  <a:cubicBezTo>
                    <a:pt x="1" y="1588"/>
                    <a:pt x="144" y="2127"/>
                    <a:pt x="568" y="2370"/>
                  </a:cubicBezTo>
                  <a:cubicBezTo>
                    <a:pt x="708" y="2450"/>
                    <a:pt x="861" y="2488"/>
                    <a:pt x="1011" y="2488"/>
                  </a:cubicBezTo>
                  <a:cubicBezTo>
                    <a:pt x="1316" y="2488"/>
                    <a:pt x="1612" y="2330"/>
                    <a:pt x="1775" y="2046"/>
                  </a:cubicBezTo>
                  <a:lnTo>
                    <a:pt x="29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2684558" y="2128955"/>
              <a:ext cx="41947" cy="60807"/>
            </a:xfrm>
            <a:custGeom>
              <a:avLst/>
              <a:gdLst/>
              <a:ahLst/>
              <a:cxnLst/>
              <a:rect l="l" t="t" r="r" b="b"/>
              <a:pathLst>
                <a:path w="1528" h="2215" extrusionOk="0">
                  <a:moveTo>
                    <a:pt x="630" y="1"/>
                  </a:moveTo>
                  <a:cubicBezTo>
                    <a:pt x="555" y="469"/>
                    <a:pt x="397" y="921"/>
                    <a:pt x="159" y="1332"/>
                  </a:cubicBezTo>
                  <a:cubicBezTo>
                    <a:pt x="1" y="1603"/>
                    <a:pt x="1" y="1942"/>
                    <a:pt x="159" y="2214"/>
                  </a:cubicBezTo>
                  <a:cubicBezTo>
                    <a:pt x="463" y="2214"/>
                    <a:pt x="735" y="2043"/>
                    <a:pt x="927" y="1775"/>
                  </a:cubicBezTo>
                  <a:cubicBezTo>
                    <a:pt x="1356" y="1165"/>
                    <a:pt x="1493" y="606"/>
                    <a:pt x="1528" y="29"/>
                  </a:cubicBezTo>
                  <a:lnTo>
                    <a:pt x="1528" y="1"/>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2543040" y="2005913"/>
              <a:ext cx="51501" cy="26190"/>
            </a:xfrm>
            <a:custGeom>
              <a:avLst/>
              <a:gdLst/>
              <a:ahLst/>
              <a:cxnLst/>
              <a:rect l="l" t="t" r="r" b="b"/>
              <a:pathLst>
                <a:path w="1876" h="954" extrusionOk="0">
                  <a:moveTo>
                    <a:pt x="1094" y="0"/>
                  </a:moveTo>
                  <a:cubicBezTo>
                    <a:pt x="1090" y="0"/>
                    <a:pt x="1087" y="0"/>
                    <a:pt x="1083" y="0"/>
                  </a:cubicBezTo>
                  <a:cubicBezTo>
                    <a:pt x="1017" y="0"/>
                    <a:pt x="949" y="9"/>
                    <a:pt x="887" y="23"/>
                  </a:cubicBezTo>
                  <a:cubicBezTo>
                    <a:pt x="577" y="104"/>
                    <a:pt x="282" y="223"/>
                    <a:pt x="0" y="377"/>
                  </a:cubicBezTo>
                  <a:lnTo>
                    <a:pt x="863" y="954"/>
                  </a:lnTo>
                  <a:cubicBezTo>
                    <a:pt x="1188" y="839"/>
                    <a:pt x="1532" y="782"/>
                    <a:pt x="1875" y="777"/>
                  </a:cubicBezTo>
                  <a:cubicBezTo>
                    <a:pt x="1869" y="347"/>
                    <a:pt x="1523" y="0"/>
                    <a:pt x="1094"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2454149" y="2069136"/>
              <a:ext cx="67835" cy="68247"/>
            </a:xfrm>
            <a:custGeom>
              <a:avLst/>
              <a:gdLst/>
              <a:ahLst/>
              <a:cxnLst/>
              <a:rect l="l" t="t" r="r" b="b"/>
              <a:pathLst>
                <a:path w="2471" h="2486" extrusionOk="0">
                  <a:moveTo>
                    <a:pt x="1445" y="0"/>
                  </a:moveTo>
                  <a:lnTo>
                    <a:pt x="854" y="1021"/>
                  </a:lnTo>
                  <a:lnTo>
                    <a:pt x="0" y="2485"/>
                  </a:lnTo>
                  <a:lnTo>
                    <a:pt x="1026" y="2485"/>
                  </a:lnTo>
                  <a:lnTo>
                    <a:pt x="2470" y="0"/>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2414453" y="2137355"/>
              <a:ext cx="67863" cy="68247"/>
            </a:xfrm>
            <a:custGeom>
              <a:avLst/>
              <a:gdLst/>
              <a:ahLst/>
              <a:cxnLst/>
              <a:rect l="l" t="t" r="r" b="b"/>
              <a:pathLst>
                <a:path w="2472" h="2486" extrusionOk="0">
                  <a:moveTo>
                    <a:pt x="1446" y="0"/>
                  </a:moveTo>
                  <a:lnTo>
                    <a:pt x="0" y="2485"/>
                  </a:lnTo>
                  <a:lnTo>
                    <a:pt x="1026" y="2485"/>
                  </a:lnTo>
                  <a:lnTo>
                    <a:pt x="2472" y="0"/>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43"/>
            <p:cNvSpPr/>
            <p:nvPr/>
          </p:nvSpPr>
          <p:spPr>
            <a:xfrm>
              <a:off x="2374784" y="2205575"/>
              <a:ext cx="67835" cy="68357"/>
            </a:xfrm>
            <a:custGeom>
              <a:avLst/>
              <a:gdLst/>
              <a:ahLst/>
              <a:cxnLst/>
              <a:rect l="l" t="t" r="r" b="b"/>
              <a:pathLst>
                <a:path w="2471" h="2490" extrusionOk="0">
                  <a:moveTo>
                    <a:pt x="1445" y="0"/>
                  </a:moveTo>
                  <a:lnTo>
                    <a:pt x="1" y="2490"/>
                  </a:lnTo>
                  <a:lnTo>
                    <a:pt x="1026" y="2490"/>
                  </a:lnTo>
                  <a:lnTo>
                    <a:pt x="2471" y="0"/>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2321636" y="2273794"/>
              <a:ext cx="81342" cy="68055"/>
            </a:xfrm>
            <a:custGeom>
              <a:avLst/>
              <a:gdLst/>
              <a:ahLst/>
              <a:cxnLst/>
              <a:rect l="l" t="t" r="r" b="b"/>
              <a:pathLst>
                <a:path w="2963" h="2479" extrusionOk="0">
                  <a:moveTo>
                    <a:pt x="1937" y="0"/>
                  </a:moveTo>
                  <a:cubicBezTo>
                    <a:pt x="1750" y="320"/>
                    <a:pt x="1584" y="606"/>
                    <a:pt x="1446" y="844"/>
                  </a:cubicBezTo>
                  <a:cubicBezTo>
                    <a:pt x="1283" y="1125"/>
                    <a:pt x="987" y="1282"/>
                    <a:pt x="682" y="1282"/>
                  </a:cubicBezTo>
                  <a:cubicBezTo>
                    <a:pt x="532" y="1282"/>
                    <a:pt x="379" y="1244"/>
                    <a:pt x="239" y="1163"/>
                  </a:cubicBezTo>
                  <a:lnTo>
                    <a:pt x="239" y="1163"/>
                  </a:lnTo>
                  <a:cubicBezTo>
                    <a:pt x="0" y="1588"/>
                    <a:pt x="148" y="2127"/>
                    <a:pt x="577" y="2365"/>
                  </a:cubicBezTo>
                  <a:cubicBezTo>
                    <a:pt x="715" y="2442"/>
                    <a:pt x="865" y="2478"/>
                    <a:pt x="1012" y="2478"/>
                  </a:cubicBezTo>
                  <a:cubicBezTo>
                    <a:pt x="1314" y="2478"/>
                    <a:pt x="1607" y="2325"/>
                    <a:pt x="1770" y="2046"/>
                  </a:cubicBezTo>
                  <a:lnTo>
                    <a:pt x="2962" y="0"/>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2493790" y="2016235"/>
              <a:ext cx="72969" cy="52928"/>
            </a:xfrm>
            <a:custGeom>
              <a:avLst/>
              <a:gdLst/>
              <a:ahLst/>
              <a:cxnLst/>
              <a:rect l="l" t="t" r="r" b="b"/>
              <a:pathLst>
                <a:path w="2658" h="1928" extrusionOk="0">
                  <a:moveTo>
                    <a:pt x="1794" y="1"/>
                  </a:moveTo>
                  <a:cubicBezTo>
                    <a:pt x="1155" y="344"/>
                    <a:pt x="621" y="859"/>
                    <a:pt x="258" y="1484"/>
                  </a:cubicBezTo>
                  <a:lnTo>
                    <a:pt x="1" y="1927"/>
                  </a:lnTo>
                  <a:lnTo>
                    <a:pt x="1026" y="1927"/>
                  </a:lnTo>
                  <a:cubicBezTo>
                    <a:pt x="1389" y="1298"/>
                    <a:pt x="1970" y="816"/>
                    <a:pt x="2657" y="578"/>
                  </a:cubicBezTo>
                  <a:lnTo>
                    <a:pt x="1794" y="1"/>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2675663" y="2038910"/>
              <a:ext cx="55152" cy="98582"/>
            </a:xfrm>
            <a:custGeom>
              <a:avLst/>
              <a:gdLst/>
              <a:ahLst/>
              <a:cxnLst/>
              <a:rect l="l" t="t" r="r" b="b"/>
              <a:pathLst>
                <a:path w="2009" h="3591" extrusionOk="0">
                  <a:moveTo>
                    <a:pt x="1" y="0"/>
                  </a:moveTo>
                  <a:cubicBezTo>
                    <a:pt x="135" y="152"/>
                    <a:pt x="258" y="315"/>
                    <a:pt x="368" y="481"/>
                  </a:cubicBezTo>
                  <a:cubicBezTo>
                    <a:pt x="969" y="1402"/>
                    <a:pt x="1159" y="2527"/>
                    <a:pt x="892" y="3591"/>
                  </a:cubicBezTo>
                  <a:lnTo>
                    <a:pt x="1852" y="3281"/>
                  </a:lnTo>
                  <a:cubicBezTo>
                    <a:pt x="2008" y="2136"/>
                    <a:pt x="1746" y="973"/>
                    <a:pt x="1112"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2633908" y="1986504"/>
              <a:ext cx="72310" cy="74808"/>
            </a:xfrm>
            <a:custGeom>
              <a:avLst/>
              <a:gdLst/>
              <a:ahLst/>
              <a:cxnLst/>
              <a:rect l="l" t="t" r="r" b="b"/>
              <a:pathLst>
                <a:path w="2634" h="2725" extrusionOk="0">
                  <a:moveTo>
                    <a:pt x="190" y="1"/>
                  </a:moveTo>
                  <a:lnTo>
                    <a:pt x="190" y="1"/>
                  </a:lnTo>
                  <a:cubicBezTo>
                    <a:pt x="0" y="415"/>
                    <a:pt x="157" y="908"/>
                    <a:pt x="553" y="1131"/>
                  </a:cubicBezTo>
                  <a:cubicBezTo>
                    <a:pt x="1097" y="1441"/>
                    <a:pt x="1550" y="1870"/>
                    <a:pt x="1889" y="2390"/>
                  </a:cubicBezTo>
                  <a:cubicBezTo>
                    <a:pt x="1960" y="2500"/>
                    <a:pt x="2028" y="2610"/>
                    <a:pt x="2085" y="2724"/>
                  </a:cubicBezTo>
                  <a:lnTo>
                    <a:pt x="2633" y="1909"/>
                  </a:lnTo>
                  <a:cubicBezTo>
                    <a:pt x="2218" y="1274"/>
                    <a:pt x="1656" y="745"/>
                    <a:pt x="997" y="368"/>
                  </a:cubicBezTo>
                  <a:cubicBezTo>
                    <a:pt x="740" y="221"/>
                    <a:pt x="472" y="101"/>
                    <a:pt x="190"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ran Sabana venezolana">
            <a:extLst>
              <a:ext uri="{FF2B5EF4-FFF2-40B4-BE49-F238E27FC236}">
                <a16:creationId xmlns:a16="http://schemas.microsoft.com/office/drawing/2014/main" id="{A6F3836D-FA97-4EC0-98FE-C30C9DD95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591" y="79652"/>
            <a:ext cx="5254846" cy="2955851"/>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33CDB2D3-D5D7-4108-BFAB-BC90F9672BB5}"/>
              </a:ext>
            </a:extLst>
          </p:cNvPr>
          <p:cNvSpPr txBox="1"/>
          <p:nvPr/>
        </p:nvSpPr>
        <p:spPr>
          <a:xfrm>
            <a:off x="595421" y="3125548"/>
            <a:ext cx="6666615" cy="1169551"/>
          </a:xfrm>
          <a:prstGeom prst="rect">
            <a:avLst/>
          </a:prstGeom>
          <a:noFill/>
        </p:spPr>
        <p:txBody>
          <a:bodyPr wrap="square">
            <a:spAutoFit/>
          </a:bodyPr>
          <a:lstStyle/>
          <a:p>
            <a:r>
              <a:rPr lang="es-MX" b="0" i="0" dirty="0">
                <a:solidFill>
                  <a:schemeClr val="bg2"/>
                </a:solidFill>
                <a:effectLst/>
                <a:latin typeface="PT Serif" panose="020A0603040505020204" pitchFamily="18" charset="0"/>
              </a:rPr>
              <a:t>La principal característica de la Gran Sabana son </a:t>
            </a:r>
            <a:r>
              <a:rPr lang="es-MX" b="1" i="0" dirty="0">
                <a:solidFill>
                  <a:schemeClr val="bg2"/>
                </a:solidFill>
                <a:effectLst/>
                <a:latin typeface="PT Serif" panose="020A0603040505020204" pitchFamily="18" charset="0"/>
              </a:rPr>
              <a:t>sus valles, colinas y tepuyes</a:t>
            </a:r>
            <a:r>
              <a:rPr lang="es-MX" b="0" i="0" dirty="0">
                <a:solidFill>
                  <a:schemeClr val="bg2"/>
                </a:solidFill>
                <a:effectLst/>
                <a:latin typeface="PT Serif" panose="020A0603040505020204" pitchFamily="18" charset="0"/>
              </a:rPr>
              <a:t>, mesetas de origen volcánico de donde suelen caer cascadas como el </a:t>
            </a:r>
            <a:r>
              <a:rPr lang="es-MX" b="1" i="0" dirty="0">
                <a:solidFill>
                  <a:schemeClr val="bg2"/>
                </a:solidFill>
                <a:effectLst/>
                <a:latin typeface="PT Serif" panose="020A0603040505020204" pitchFamily="18" charset="0"/>
              </a:rPr>
              <a:t>Salto Ángel,</a:t>
            </a:r>
            <a:r>
              <a:rPr lang="es-MX" b="0" i="0" dirty="0">
                <a:solidFill>
                  <a:schemeClr val="bg2"/>
                </a:solidFill>
                <a:effectLst/>
                <a:latin typeface="PT Serif" panose="020A0603040505020204" pitchFamily="18" charset="0"/>
              </a:rPr>
              <a:t> la más elevada del planeta con </a:t>
            </a:r>
            <a:r>
              <a:rPr lang="es-MX" b="1" i="0" dirty="0">
                <a:solidFill>
                  <a:schemeClr val="bg2"/>
                </a:solidFill>
                <a:effectLst/>
                <a:latin typeface="PT Serif" panose="020A0603040505020204" pitchFamily="18" charset="0"/>
              </a:rPr>
              <a:t>979 metros de altura.</a:t>
            </a:r>
            <a:r>
              <a:rPr lang="es-MX" b="0" i="0" dirty="0">
                <a:solidFill>
                  <a:schemeClr val="bg2"/>
                </a:solidFill>
                <a:effectLst/>
                <a:latin typeface="PT Serif" panose="020A0603040505020204" pitchFamily="18" charset="0"/>
              </a:rPr>
              <a:t> Así pues, el burrito no es </a:t>
            </a:r>
            <a:r>
              <a:rPr lang="es-MX" b="0" i="1" dirty="0" err="1">
                <a:solidFill>
                  <a:schemeClr val="bg2"/>
                </a:solidFill>
                <a:effectLst/>
                <a:latin typeface="PT Serif" panose="020A0603040505020204" pitchFamily="18" charset="0"/>
              </a:rPr>
              <a:t>tabanero</a:t>
            </a:r>
            <a:r>
              <a:rPr lang="es-MX" b="0" i="0" dirty="0">
                <a:solidFill>
                  <a:schemeClr val="bg2"/>
                </a:solidFill>
                <a:effectLst/>
                <a:latin typeface="PT Serif" panose="020A0603040505020204" pitchFamily="18" charset="0"/>
              </a:rPr>
              <a:t> por estar rodeado de tábanos (como se ha rumorado) </a:t>
            </a:r>
            <a:r>
              <a:rPr lang="es-MX" b="1" i="0" dirty="0">
                <a:solidFill>
                  <a:schemeClr val="bg2"/>
                </a:solidFill>
                <a:effectLst/>
                <a:latin typeface="PT Serif" panose="020A0603040505020204" pitchFamily="18" charset="0"/>
              </a:rPr>
              <a:t>sino que es de la Gran Sabana</a:t>
            </a:r>
            <a:r>
              <a:rPr lang="es-MX" b="0" i="0" dirty="0">
                <a:solidFill>
                  <a:schemeClr val="bg2"/>
                </a:solidFill>
                <a:effectLst/>
                <a:latin typeface="PT Serif" panose="020A0603040505020204" pitchFamily="18" charset="0"/>
              </a:rPr>
              <a:t>.</a:t>
            </a:r>
            <a:endParaRPr lang="es-MX"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8"/>
        <p:cNvGrpSpPr/>
        <p:nvPr/>
      </p:nvGrpSpPr>
      <p:grpSpPr>
        <a:xfrm>
          <a:off x="0" y="0"/>
          <a:ext cx="0" cy="0"/>
          <a:chOff x="0" y="0"/>
          <a:chExt cx="0" cy="0"/>
        </a:xfrm>
      </p:grpSpPr>
      <p:grpSp>
        <p:nvGrpSpPr>
          <p:cNvPr id="2" name="Grupo 1">
            <a:extLst>
              <a:ext uri="{FF2B5EF4-FFF2-40B4-BE49-F238E27FC236}">
                <a16:creationId xmlns:a16="http://schemas.microsoft.com/office/drawing/2014/main" id="{DDA7ABBD-0797-406D-9B6C-A11EB42D496C}"/>
              </a:ext>
            </a:extLst>
          </p:cNvPr>
          <p:cNvGrpSpPr/>
          <p:nvPr/>
        </p:nvGrpSpPr>
        <p:grpSpPr>
          <a:xfrm>
            <a:off x="0" y="1610508"/>
            <a:ext cx="2990668" cy="3141882"/>
            <a:chOff x="933709" y="1509496"/>
            <a:chExt cx="2990668" cy="3141882"/>
          </a:xfrm>
        </p:grpSpPr>
        <p:grpSp>
          <p:nvGrpSpPr>
            <p:cNvPr id="1031" name="Google Shape;1031;p36"/>
            <p:cNvGrpSpPr/>
            <p:nvPr/>
          </p:nvGrpSpPr>
          <p:grpSpPr>
            <a:xfrm>
              <a:off x="1536111" y="1696153"/>
              <a:ext cx="1734600" cy="2955225"/>
              <a:chOff x="1697374" y="1681875"/>
              <a:chExt cx="1734600" cy="2955225"/>
            </a:xfrm>
          </p:grpSpPr>
          <p:sp>
            <p:nvSpPr>
              <p:cNvPr id="1032" name="Google Shape;1032;p36"/>
              <p:cNvSpPr/>
              <p:nvPr/>
            </p:nvSpPr>
            <p:spPr>
              <a:xfrm>
                <a:off x="1697374" y="4456200"/>
                <a:ext cx="1734600" cy="180900"/>
              </a:xfrm>
              <a:prstGeom prst="ellipse">
                <a:avLst/>
              </a:prstGeom>
              <a:solidFill>
                <a:srgbClr val="000000">
                  <a:alpha val="43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flipH="1">
                <a:off x="1899286" y="4020355"/>
                <a:ext cx="280495" cy="235012"/>
              </a:xfrm>
              <a:custGeom>
                <a:avLst/>
                <a:gdLst/>
                <a:ahLst/>
                <a:cxnLst/>
                <a:rect l="l" t="t" r="r" b="b"/>
                <a:pathLst>
                  <a:path w="3213" h="2692" extrusionOk="0">
                    <a:moveTo>
                      <a:pt x="1508" y="0"/>
                    </a:moveTo>
                    <a:cubicBezTo>
                      <a:pt x="1234" y="0"/>
                      <a:pt x="949" y="34"/>
                      <a:pt x="753" y="128"/>
                    </a:cubicBezTo>
                    <a:cubicBezTo>
                      <a:pt x="504" y="247"/>
                      <a:pt x="385" y="575"/>
                      <a:pt x="223" y="777"/>
                    </a:cubicBezTo>
                    <a:cubicBezTo>
                      <a:pt x="1" y="1055"/>
                      <a:pt x="67" y="1429"/>
                      <a:pt x="146" y="1764"/>
                    </a:cubicBezTo>
                    <a:cubicBezTo>
                      <a:pt x="212" y="2055"/>
                      <a:pt x="302" y="2376"/>
                      <a:pt x="594" y="2545"/>
                    </a:cubicBezTo>
                    <a:cubicBezTo>
                      <a:pt x="808" y="2671"/>
                      <a:pt x="1090" y="2681"/>
                      <a:pt x="1352" y="2688"/>
                    </a:cubicBezTo>
                    <a:cubicBezTo>
                      <a:pt x="1421" y="2690"/>
                      <a:pt x="1490" y="2692"/>
                      <a:pt x="1559" y="2692"/>
                    </a:cubicBezTo>
                    <a:cubicBezTo>
                      <a:pt x="1723" y="2692"/>
                      <a:pt x="1886" y="2681"/>
                      <a:pt x="2040" y="2635"/>
                    </a:cubicBezTo>
                    <a:cubicBezTo>
                      <a:pt x="2259" y="2572"/>
                      <a:pt x="2461" y="2423"/>
                      <a:pt x="2497" y="2231"/>
                    </a:cubicBezTo>
                    <a:cubicBezTo>
                      <a:pt x="2504" y="2190"/>
                      <a:pt x="2502" y="2149"/>
                      <a:pt x="2491" y="2108"/>
                    </a:cubicBezTo>
                    <a:lnTo>
                      <a:pt x="2491" y="2108"/>
                    </a:lnTo>
                    <a:cubicBezTo>
                      <a:pt x="2573" y="2080"/>
                      <a:pt x="2647" y="2027"/>
                      <a:pt x="2696" y="1962"/>
                    </a:cubicBezTo>
                    <a:cubicBezTo>
                      <a:pt x="2783" y="1857"/>
                      <a:pt x="2809" y="1727"/>
                      <a:pt x="2819" y="1598"/>
                    </a:cubicBezTo>
                    <a:cubicBezTo>
                      <a:pt x="2828" y="1483"/>
                      <a:pt x="2823" y="1367"/>
                      <a:pt x="2809" y="1251"/>
                    </a:cubicBezTo>
                    <a:lnTo>
                      <a:pt x="2809" y="1251"/>
                    </a:lnTo>
                    <a:cubicBezTo>
                      <a:pt x="2819" y="1252"/>
                      <a:pt x="2829" y="1252"/>
                      <a:pt x="2839" y="1252"/>
                    </a:cubicBezTo>
                    <a:cubicBezTo>
                      <a:pt x="3016" y="1252"/>
                      <a:pt x="3184" y="1130"/>
                      <a:pt x="3203" y="979"/>
                    </a:cubicBezTo>
                    <a:cubicBezTo>
                      <a:pt x="3212" y="903"/>
                      <a:pt x="3186" y="827"/>
                      <a:pt x="3153" y="757"/>
                    </a:cubicBezTo>
                    <a:cubicBezTo>
                      <a:pt x="2968" y="376"/>
                      <a:pt x="2514" y="121"/>
                      <a:pt x="2034" y="41"/>
                    </a:cubicBezTo>
                    <a:cubicBezTo>
                      <a:pt x="1886" y="17"/>
                      <a:pt x="169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flipH="1">
                <a:off x="2523995" y="4025069"/>
                <a:ext cx="594862" cy="507126"/>
              </a:xfrm>
              <a:custGeom>
                <a:avLst/>
                <a:gdLst/>
                <a:ahLst/>
                <a:cxnLst/>
                <a:rect l="l" t="t" r="r" b="b"/>
                <a:pathLst>
                  <a:path w="6814" h="5809" extrusionOk="0">
                    <a:moveTo>
                      <a:pt x="3171" y="1"/>
                    </a:moveTo>
                    <a:cubicBezTo>
                      <a:pt x="3171" y="1"/>
                      <a:pt x="1380" y="2634"/>
                      <a:pt x="2863" y="4704"/>
                    </a:cubicBezTo>
                    <a:cubicBezTo>
                      <a:pt x="2863" y="4704"/>
                      <a:pt x="2482" y="4661"/>
                      <a:pt x="2010" y="4661"/>
                    </a:cubicBezTo>
                    <a:cubicBezTo>
                      <a:pt x="1344" y="4661"/>
                      <a:pt x="497" y="4746"/>
                      <a:pt x="284" y="5157"/>
                    </a:cubicBezTo>
                    <a:cubicBezTo>
                      <a:pt x="1" y="5709"/>
                      <a:pt x="2788" y="5809"/>
                      <a:pt x="4052" y="5809"/>
                    </a:cubicBezTo>
                    <a:cubicBezTo>
                      <a:pt x="4403" y="5809"/>
                      <a:pt x="4637" y="5801"/>
                      <a:pt x="4655" y="5793"/>
                    </a:cubicBezTo>
                    <a:cubicBezTo>
                      <a:pt x="4734" y="5757"/>
                      <a:pt x="6814" y="4915"/>
                      <a:pt x="6814" y="4915"/>
                    </a:cubicBezTo>
                    <a:lnTo>
                      <a:pt x="3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flipH="1">
                <a:off x="1983699" y="3304241"/>
                <a:ext cx="761518" cy="1171217"/>
              </a:xfrm>
              <a:custGeom>
                <a:avLst/>
                <a:gdLst/>
                <a:ahLst/>
                <a:cxnLst/>
                <a:rect l="l" t="t" r="r" b="b"/>
                <a:pathLst>
                  <a:path w="8723" h="13416" extrusionOk="0">
                    <a:moveTo>
                      <a:pt x="3804" y="0"/>
                    </a:moveTo>
                    <a:cubicBezTo>
                      <a:pt x="2972" y="0"/>
                      <a:pt x="1934" y="703"/>
                      <a:pt x="1388" y="1056"/>
                    </a:cubicBezTo>
                    <a:cubicBezTo>
                      <a:pt x="1190" y="1185"/>
                      <a:pt x="994" y="1317"/>
                      <a:pt x="805" y="1460"/>
                    </a:cubicBezTo>
                    <a:cubicBezTo>
                      <a:pt x="733" y="1516"/>
                      <a:pt x="699" y="1867"/>
                      <a:pt x="676" y="1950"/>
                    </a:cubicBezTo>
                    <a:cubicBezTo>
                      <a:pt x="574" y="2331"/>
                      <a:pt x="464" y="2705"/>
                      <a:pt x="351" y="3079"/>
                    </a:cubicBezTo>
                    <a:cubicBezTo>
                      <a:pt x="242" y="3443"/>
                      <a:pt x="123" y="3804"/>
                      <a:pt x="1" y="4162"/>
                    </a:cubicBezTo>
                    <a:cubicBezTo>
                      <a:pt x="444" y="4168"/>
                      <a:pt x="861" y="4314"/>
                      <a:pt x="1093" y="4668"/>
                    </a:cubicBezTo>
                    <a:cubicBezTo>
                      <a:pt x="1229" y="4874"/>
                      <a:pt x="1289" y="5119"/>
                      <a:pt x="1315" y="5363"/>
                    </a:cubicBezTo>
                    <a:cubicBezTo>
                      <a:pt x="1480" y="6850"/>
                      <a:pt x="865" y="8351"/>
                      <a:pt x="898" y="9844"/>
                    </a:cubicBezTo>
                    <a:cubicBezTo>
                      <a:pt x="927" y="11116"/>
                      <a:pt x="1401" y="12401"/>
                      <a:pt x="2223" y="13355"/>
                    </a:cubicBezTo>
                    <a:lnTo>
                      <a:pt x="2226" y="13355"/>
                    </a:lnTo>
                    <a:cubicBezTo>
                      <a:pt x="2694" y="13395"/>
                      <a:pt x="3145" y="13416"/>
                      <a:pt x="3574" y="13416"/>
                    </a:cubicBezTo>
                    <a:cubicBezTo>
                      <a:pt x="6708" y="13416"/>
                      <a:pt x="8722" y="12324"/>
                      <a:pt x="8425" y="10020"/>
                    </a:cubicBezTo>
                    <a:cubicBezTo>
                      <a:pt x="8223" y="8447"/>
                      <a:pt x="7226" y="7139"/>
                      <a:pt x="6461" y="5808"/>
                    </a:cubicBezTo>
                    <a:cubicBezTo>
                      <a:pt x="5848" y="4741"/>
                      <a:pt x="5309" y="3619"/>
                      <a:pt x="5000" y="2427"/>
                    </a:cubicBezTo>
                    <a:cubicBezTo>
                      <a:pt x="4865" y="1894"/>
                      <a:pt x="4885" y="1397"/>
                      <a:pt x="4806" y="873"/>
                    </a:cubicBezTo>
                    <a:cubicBezTo>
                      <a:pt x="4769" y="619"/>
                      <a:pt x="4663" y="357"/>
                      <a:pt x="4451" y="198"/>
                    </a:cubicBezTo>
                    <a:cubicBezTo>
                      <a:pt x="4263" y="58"/>
                      <a:pt x="4042" y="0"/>
                      <a:pt x="3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flipH="1">
                <a:off x="2542248" y="3667500"/>
                <a:ext cx="354777" cy="802636"/>
              </a:xfrm>
              <a:custGeom>
                <a:avLst/>
                <a:gdLst/>
                <a:ahLst/>
                <a:cxnLst/>
                <a:rect l="l" t="t" r="r" b="b"/>
                <a:pathLst>
                  <a:path w="3962" h="9194" extrusionOk="0">
                    <a:moveTo>
                      <a:pt x="1740" y="1"/>
                    </a:moveTo>
                    <a:cubicBezTo>
                      <a:pt x="1564" y="511"/>
                      <a:pt x="1372" y="1014"/>
                      <a:pt x="1153" y="1508"/>
                    </a:cubicBezTo>
                    <a:cubicBezTo>
                      <a:pt x="425" y="3154"/>
                      <a:pt x="1" y="4786"/>
                      <a:pt x="627" y="6544"/>
                    </a:cubicBezTo>
                    <a:cubicBezTo>
                      <a:pt x="1156" y="8034"/>
                      <a:pt x="2372" y="9051"/>
                      <a:pt x="3962" y="9194"/>
                    </a:cubicBezTo>
                    <a:cubicBezTo>
                      <a:pt x="3140" y="8240"/>
                      <a:pt x="2666" y="6955"/>
                      <a:pt x="2637" y="5683"/>
                    </a:cubicBezTo>
                    <a:cubicBezTo>
                      <a:pt x="2604" y="4190"/>
                      <a:pt x="3219" y="2689"/>
                      <a:pt x="3054" y="1202"/>
                    </a:cubicBezTo>
                    <a:cubicBezTo>
                      <a:pt x="3028" y="958"/>
                      <a:pt x="2968" y="713"/>
                      <a:pt x="2832" y="507"/>
                    </a:cubicBezTo>
                    <a:cubicBezTo>
                      <a:pt x="2600" y="153"/>
                      <a:pt x="2183" y="7"/>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flipH="1">
                <a:off x="2734129" y="3453871"/>
                <a:ext cx="73245" cy="57356"/>
              </a:xfrm>
              <a:custGeom>
                <a:avLst/>
                <a:gdLst/>
                <a:ahLst/>
                <a:cxnLst/>
                <a:rect l="l" t="t" r="r" b="b"/>
                <a:pathLst>
                  <a:path w="839" h="657" extrusionOk="0">
                    <a:moveTo>
                      <a:pt x="268" y="1"/>
                    </a:moveTo>
                    <a:cubicBezTo>
                      <a:pt x="169" y="1"/>
                      <a:pt x="80" y="27"/>
                      <a:pt x="1" y="70"/>
                    </a:cubicBezTo>
                    <a:cubicBezTo>
                      <a:pt x="106" y="252"/>
                      <a:pt x="236" y="398"/>
                      <a:pt x="384" y="484"/>
                    </a:cubicBezTo>
                    <a:cubicBezTo>
                      <a:pt x="497" y="547"/>
                      <a:pt x="650" y="603"/>
                      <a:pt x="829" y="656"/>
                    </a:cubicBezTo>
                    <a:cubicBezTo>
                      <a:pt x="835" y="626"/>
                      <a:pt x="838" y="600"/>
                      <a:pt x="838" y="570"/>
                    </a:cubicBezTo>
                    <a:cubicBezTo>
                      <a:pt x="838" y="256"/>
                      <a:pt x="583"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flipH="1">
                <a:off x="2712479" y="3369453"/>
                <a:ext cx="49237" cy="49237"/>
              </a:xfrm>
              <a:custGeom>
                <a:avLst/>
                <a:gdLst/>
                <a:ahLst/>
                <a:cxnLst/>
                <a:rect l="l" t="t" r="r" b="b"/>
                <a:pathLst>
                  <a:path w="564" h="564" extrusionOk="0">
                    <a:moveTo>
                      <a:pt x="282" y="1"/>
                    </a:moveTo>
                    <a:cubicBezTo>
                      <a:pt x="127" y="1"/>
                      <a:pt x="0" y="126"/>
                      <a:pt x="0" y="282"/>
                    </a:cubicBezTo>
                    <a:cubicBezTo>
                      <a:pt x="0" y="438"/>
                      <a:pt x="127" y="563"/>
                      <a:pt x="282" y="563"/>
                    </a:cubicBezTo>
                    <a:cubicBezTo>
                      <a:pt x="438" y="563"/>
                      <a:pt x="564" y="438"/>
                      <a:pt x="564" y="282"/>
                    </a:cubicBezTo>
                    <a:cubicBezTo>
                      <a:pt x="564" y="126"/>
                      <a:pt x="438"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flipH="1">
                <a:off x="2464113" y="3369453"/>
                <a:ext cx="79879" cy="80141"/>
              </a:xfrm>
              <a:custGeom>
                <a:avLst/>
                <a:gdLst/>
                <a:ahLst/>
                <a:cxnLst/>
                <a:rect l="l" t="t" r="r" b="b"/>
                <a:pathLst>
                  <a:path w="915" h="918" extrusionOk="0">
                    <a:moveTo>
                      <a:pt x="457" y="1"/>
                    </a:moveTo>
                    <a:cubicBezTo>
                      <a:pt x="202" y="1"/>
                      <a:pt x="0" y="206"/>
                      <a:pt x="0" y="458"/>
                    </a:cubicBezTo>
                    <a:cubicBezTo>
                      <a:pt x="0" y="713"/>
                      <a:pt x="202" y="918"/>
                      <a:pt x="457" y="918"/>
                    </a:cubicBezTo>
                    <a:cubicBezTo>
                      <a:pt x="709" y="918"/>
                      <a:pt x="914" y="713"/>
                      <a:pt x="914" y="458"/>
                    </a:cubicBezTo>
                    <a:cubicBezTo>
                      <a:pt x="914" y="206"/>
                      <a:pt x="709"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flipH="1">
                <a:off x="2283142" y="3269757"/>
                <a:ext cx="80229" cy="79880"/>
              </a:xfrm>
              <a:custGeom>
                <a:avLst/>
                <a:gdLst/>
                <a:ahLst/>
                <a:cxnLst/>
                <a:rect l="l" t="t" r="r" b="b"/>
                <a:pathLst>
                  <a:path w="919" h="915" extrusionOk="0">
                    <a:moveTo>
                      <a:pt x="458" y="0"/>
                    </a:moveTo>
                    <a:cubicBezTo>
                      <a:pt x="206" y="0"/>
                      <a:pt x="1" y="206"/>
                      <a:pt x="1" y="457"/>
                    </a:cubicBezTo>
                    <a:cubicBezTo>
                      <a:pt x="1" y="709"/>
                      <a:pt x="206" y="914"/>
                      <a:pt x="458" y="914"/>
                    </a:cubicBezTo>
                    <a:cubicBezTo>
                      <a:pt x="713" y="914"/>
                      <a:pt x="918" y="709"/>
                      <a:pt x="918" y="457"/>
                    </a:cubicBezTo>
                    <a:cubicBezTo>
                      <a:pt x="918" y="206"/>
                      <a:pt x="713"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flipH="1">
                <a:off x="2342156" y="3463387"/>
                <a:ext cx="79879" cy="61459"/>
              </a:xfrm>
              <a:custGeom>
                <a:avLst/>
                <a:gdLst/>
                <a:ahLst/>
                <a:cxnLst/>
                <a:rect l="l" t="t" r="r" b="b"/>
                <a:pathLst>
                  <a:path w="915" h="704" extrusionOk="0">
                    <a:moveTo>
                      <a:pt x="458" y="1"/>
                    </a:moveTo>
                    <a:cubicBezTo>
                      <a:pt x="206" y="1"/>
                      <a:pt x="1" y="206"/>
                      <a:pt x="1" y="461"/>
                    </a:cubicBezTo>
                    <a:cubicBezTo>
                      <a:pt x="1" y="551"/>
                      <a:pt x="27" y="633"/>
                      <a:pt x="71" y="703"/>
                    </a:cubicBezTo>
                    <a:cubicBezTo>
                      <a:pt x="381" y="659"/>
                      <a:pt x="663" y="600"/>
                      <a:pt x="908" y="520"/>
                    </a:cubicBezTo>
                    <a:cubicBezTo>
                      <a:pt x="911" y="501"/>
                      <a:pt x="915" y="481"/>
                      <a:pt x="915" y="461"/>
                    </a:cubicBezTo>
                    <a:cubicBezTo>
                      <a:pt x="915" y="206"/>
                      <a:pt x="71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flipH="1">
                <a:off x="2232596" y="3409349"/>
                <a:ext cx="32738" cy="44610"/>
              </a:xfrm>
              <a:custGeom>
                <a:avLst/>
                <a:gdLst/>
                <a:ahLst/>
                <a:cxnLst/>
                <a:rect l="l" t="t" r="r" b="b"/>
                <a:pathLst>
                  <a:path w="375" h="511" extrusionOk="0">
                    <a:moveTo>
                      <a:pt x="335" y="1"/>
                    </a:moveTo>
                    <a:cubicBezTo>
                      <a:pt x="150" y="1"/>
                      <a:pt x="0" y="153"/>
                      <a:pt x="0" y="335"/>
                    </a:cubicBezTo>
                    <a:cubicBezTo>
                      <a:pt x="0" y="401"/>
                      <a:pt x="20" y="461"/>
                      <a:pt x="50" y="511"/>
                    </a:cubicBezTo>
                    <a:cubicBezTo>
                      <a:pt x="173" y="361"/>
                      <a:pt x="278" y="190"/>
                      <a:pt x="374" y="7"/>
                    </a:cubicBezTo>
                    <a:cubicBezTo>
                      <a:pt x="362" y="4"/>
                      <a:pt x="348"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flipH="1">
                <a:off x="2232328" y="3997395"/>
                <a:ext cx="638774" cy="573037"/>
              </a:xfrm>
              <a:custGeom>
                <a:avLst/>
                <a:gdLst/>
                <a:ahLst/>
                <a:cxnLst/>
                <a:rect l="l" t="t" r="r" b="b"/>
                <a:pathLst>
                  <a:path w="7317" h="6564" extrusionOk="0">
                    <a:moveTo>
                      <a:pt x="4174" y="0"/>
                    </a:moveTo>
                    <a:cubicBezTo>
                      <a:pt x="3767" y="242"/>
                      <a:pt x="3370" y="503"/>
                      <a:pt x="2985" y="778"/>
                    </a:cubicBezTo>
                    <a:cubicBezTo>
                      <a:pt x="2505" y="1123"/>
                      <a:pt x="1730" y="1467"/>
                      <a:pt x="1532" y="2073"/>
                    </a:cubicBezTo>
                    <a:cubicBezTo>
                      <a:pt x="1466" y="2279"/>
                      <a:pt x="1509" y="2597"/>
                      <a:pt x="1710" y="2728"/>
                    </a:cubicBezTo>
                    <a:cubicBezTo>
                      <a:pt x="1772" y="2770"/>
                      <a:pt x="1833" y="2787"/>
                      <a:pt x="1891" y="2787"/>
                    </a:cubicBezTo>
                    <a:cubicBezTo>
                      <a:pt x="2087" y="2787"/>
                      <a:pt x="2255" y="2588"/>
                      <a:pt x="2330" y="2393"/>
                    </a:cubicBezTo>
                    <a:lnTo>
                      <a:pt x="2330" y="2393"/>
                    </a:lnTo>
                    <a:cubicBezTo>
                      <a:pt x="2210" y="2801"/>
                      <a:pt x="1922" y="3804"/>
                      <a:pt x="2264" y="3940"/>
                    </a:cubicBezTo>
                    <a:cubicBezTo>
                      <a:pt x="2281" y="3947"/>
                      <a:pt x="2299" y="3950"/>
                      <a:pt x="2317" y="3950"/>
                    </a:cubicBezTo>
                    <a:cubicBezTo>
                      <a:pt x="2397" y="3950"/>
                      <a:pt x="2476" y="3891"/>
                      <a:pt x="2535" y="3832"/>
                    </a:cubicBezTo>
                    <a:cubicBezTo>
                      <a:pt x="2704" y="3656"/>
                      <a:pt x="2837" y="3448"/>
                      <a:pt x="2922" y="3222"/>
                    </a:cubicBezTo>
                    <a:cubicBezTo>
                      <a:pt x="3138" y="3752"/>
                      <a:pt x="3320" y="4348"/>
                      <a:pt x="3665" y="4815"/>
                    </a:cubicBezTo>
                    <a:cubicBezTo>
                      <a:pt x="2476" y="5120"/>
                      <a:pt x="88" y="5299"/>
                      <a:pt x="25" y="6126"/>
                    </a:cubicBezTo>
                    <a:cubicBezTo>
                      <a:pt x="0" y="6463"/>
                      <a:pt x="895" y="6563"/>
                      <a:pt x="1961" y="6563"/>
                    </a:cubicBezTo>
                    <a:cubicBezTo>
                      <a:pt x="3501" y="6563"/>
                      <a:pt x="5400" y="6355"/>
                      <a:pt x="5400" y="6355"/>
                    </a:cubicBezTo>
                    <a:cubicBezTo>
                      <a:pt x="5400" y="6355"/>
                      <a:pt x="4793" y="5636"/>
                      <a:pt x="6055" y="5431"/>
                    </a:cubicBezTo>
                    <a:cubicBezTo>
                      <a:pt x="7317" y="5226"/>
                      <a:pt x="5784" y="133"/>
                      <a:pt x="4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flipH="1">
                <a:off x="2738882" y="3666897"/>
                <a:ext cx="129553" cy="132521"/>
              </a:xfrm>
              <a:custGeom>
                <a:avLst/>
                <a:gdLst/>
                <a:ahLst/>
                <a:cxnLst/>
                <a:rect l="l" t="t" r="r" b="b"/>
                <a:pathLst>
                  <a:path w="1484" h="1518" extrusionOk="0">
                    <a:moveTo>
                      <a:pt x="1484" y="1"/>
                    </a:moveTo>
                    <a:cubicBezTo>
                      <a:pt x="1484" y="1"/>
                      <a:pt x="219" y="226"/>
                      <a:pt x="299" y="381"/>
                    </a:cubicBezTo>
                    <a:cubicBezTo>
                      <a:pt x="324" y="434"/>
                      <a:pt x="391" y="452"/>
                      <a:pt x="468" y="452"/>
                    </a:cubicBezTo>
                    <a:cubicBezTo>
                      <a:pt x="623" y="452"/>
                      <a:pt x="822" y="382"/>
                      <a:pt x="822" y="381"/>
                    </a:cubicBezTo>
                    <a:lnTo>
                      <a:pt x="822" y="381"/>
                    </a:lnTo>
                    <a:cubicBezTo>
                      <a:pt x="822" y="382"/>
                      <a:pt x="1" y="789"/>
                      <a:pt x="292" y="904"/>
                    </a:cubicBezTo>
                    <a:cubicBezTo>
                      <a:pt x="328" y="919"/>
                      <a:pt x="366" y="926"/>
                      <a:pt x="404" y="926"/>
                    </a:cubicBezTo>
                    <a:cubicBezTo>
                      <a:pt x="472" y="926"/>
                      <a:pt x="542" y="905"/>
                      <a:pt x="607" y="873"/>
                    </a:cubicBezTo>
                    <a:lnTo>
                      <a:pt x="607" y="873"/>
                    </a:lnTo>
                    <a:cubicBezTo>
                      <a:pt x="365" y="1091"/>
                      <a:pt x="133" y="1379"/>
                      <a:pt x="441" y="1494"/>
                    </a:cubicBezTo>
                    <a:cubicBezTo>
                      <a:pt x="483" y="1510"/>
                      <a:pt x="524" y="1517"/>
                      <a:pt x="564" y="1517"/>
                    </a:cubicBezTo>
                    <a:cubicBezTo>
                      <a:pt x="1034" y="1517"/>
                      <a:pt x="1426" y="522"/>
                      <a:pt x="1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flipH="1">
                <a:off x="2007358" y="3497632"/>
                <a:ext cx="643052" cy="973395"/>
              </a:xfrm>
              <a:custGeom>
                <a:avLst/>
                <a:gdLst/>
                <a:ahLst/>
                <a:cxnLst/>
                <a:rect l="l" t="t" r="r" b="b"/>
                <a:pathLst>
                  <a:path w="7366" h="11150" extrusionOk="0">
                    <a:moveTo>
                      <a:pt x="3839" y="0"/>
                    </a:moveTo>
                    <a:cubicBezTo>
                      <a:pt x="3746" y="47"/>
                      <a:pt x="3640" y="87"/>
                      <a:pt x="3524" y="122"/>
                    </a:cubicBezTo>
                    <a:cubicBezTo>
                      <a:pt x="3279" y="202"/>
                      <a:pt x="2997" y="261"/>
                      <a:pt x="2687" y="305"/>
                    </a:cubicBezTo>
                    <a:cubicBezTo>
                      <a:pt x="2253" y="368"/>
                      <a:pt x="1769" y="397"/>
                      <a:pt x="1289" y="397"/>
                    </a:cubicBezTo>
                    <a:cubicBezTo>
                      <a:pt x="845" y="397"/>
                      <a:pt x="402" y="374"/>
                      <a:pt x="0" y="328"/>
                    </a:cubicBezTo>
                    <a:lnTo>
                      <a:pt x="0" y="328"/>
                    </a:lnTo>
                    <a:cubicBezTo>
                      <a:pt x="298" y="663"/>
                      <a:pt x="762" y="1030"/>
                      <a:pt x="1405" y="1123"/>
                    </a:cubicBezTo>
                    <a:cubicBezTo>
                      <a:pt x="1693" y="1686"/>
                      <a:pt x="2627" y="4401"/>
                      <a:pt x="2699" y="5583"/>
                    </a:cubicBezTo>
                    <a:cubicBezTo>
                      <a:pt x="2563" y="5438"/>
                      <a:pt x="2418" y="5319"/>
                      <a:pt x="2299" y="5319"/>
                    </a:cubicBezTo>
                    <a:cubicBezTo>
                      <a:pt x="2262" y="5319"/>
                      <a:pt x="2230" y="5332"/>
                      <a:pt x="2196" y="5355"/>
                    </a:cubicBezTo>
                    <a:cubicBezTo>
                      <a:pt x="1932" y="5580"/>
                      <a:pt x="2520" y="5984"/>
                      <a:pt x="2647" y="6063"/>
                    </a:cubicBezTo>
                    <a:cubicBezTo>
                      <a:pt x="2643" y="6067"/>
                      <a:pt x="2643" y="6070"/>
                      <a:pt x="2640" y="6077"/>
                    </a:cubicBezTo>
                    <a:cubicBezTo>
                      <a:pt x="2587" y="6070"/>
                      <a:pt x="2464" y="6057"/>
                      <a:pt x="2322" y="6050"/>
                    </a:cubicBezTo>
                    <a:lnTo>
                      <a:pt x="2322" y="6050"/>
                    </a:lnTo>
                    <a:cubicBezTo>
                      <a:pt x="3635" y="7208"/>
                      <a:pt x="4608" y="10967"/>
                      <a:pt x="3531" y="11149"/>
                    </a:cubicBezTo>
                    <a:lnTo>
                      <a:pt x="3531" y="11149"/>
                    </a:lnTo>
                    <a:cubicBezTo>
                      <a:pt x="3714" y="11133"/>
                      <a:pt x="3890" y="11114"/>
                      <a:pt x="4061" y="11087"/>
                    </a:cubicBezTo>
                    <a:cubicBezTo>
                      <a:pt x="4998" y="10922"/>
                      <a:pt x="5895" y="10573"/>
                      <a:pt x="6438" y="10190"/>
                    </a:cubicBezTo>
                    <a:cubicBezTo>
                      <a:pt x="6617" y="10044"/>
                      <a:pt x="6772" y="9885"/>
                      <a:pt x="6902" y="9713"/>
                    </a:cubicBezTo>
                    <a:cubicBezTo>
                      <a:pt x="6905" y="9706"/>
                      <a:pt x="6905" y="9703"/>
                      <a:pt x="6908" y="9699"/>
                    </a:cubicBezTo>
                    <a:cubicBezTo>
                      <a:pt x="7120" y="9272"/>
                      <a:pt x="7365" y="8779"/>
                      <a:pt x="7362" y="8067"/>
                    </a:cubicBezTo>
                    <a:cubicBezTo>
                      <a:pt x="7359" y="7981"/>
                      <a:pt x="7349" y="7888"/>
                      <a:pt x="7339" y="7799"/>
                    </a:cubicBezTo>
                    <a:cubicBezTo>
                      <a:pt x="7256" y="7156"/>
                      <a:pt x="7041" y="6560"/>
                      <a:pt x="6766" y="5988"/>
                    </a:cubicBezTo>
                    <a:cubicBezTo>
                      <a:pt x="6743" y="5944"/>
                      <a:pt x="6723" y="5901"/>
                      <a:pt x="6703" y="5858"/>
                    </a:cubicBezTo>
                    <a:cubicBezTo>
                      <a:pt x="6497" y="5481"/>
                      <a:pt x="6289" y="5113"/>
                      <a:pt x="6084" y="4759"/>
                    </a:cubicBezTo>
                    <a:cubicBezTo>
                      <a:pt x="5846" y="4365"/>
                      <a:pt x="5600" y="3977"/>
                      <a:pt x="5375" y="3587"/>
                    </a:cubicBezTo>
                    <a:cubicBezTo>
                      <a:pt x="5226" y="3325"/>
                      <a:pt x="5084" y="3063"/>
                      <a:pt x="4944" y="2798"/>
                    </a:cubicBezTo>
                    <a:cubicBezTo>
                      <a:pt x="4746" y="2434"/>
                      <a:pt x="4584" y="2100"/>
                      <a:pt x="4471" y="1805"/>
                    </a:cubicBezTo>
                    <a:cubicBezTo>
                      <a:pt x="4263" y="1322"/>
                      <a:pt x="4084" y="828"/>
                      <a:pt x="3945" y="318"/>
                    </a:cubicBezTo>
                    <a:cubicBezTo>
                      <a:pt x="3908" y="206"/>
                      <a:pt x="3872" y="96"/>
                      <a:pt x="3839" y="0"/>
                    </a:cubicBezTo>
                    <a:close/>
                    <a:moveTo>
                      <a:pt x="3531" y="11149"/>
                    </a:moveTo>
                    <a:lnTo>
                      <a:pt x="3531" y="11149"/>
                    </a:lnTo>
                    <a:cubicBezTo>
                      <a:pt x="3529" y="11149"/>
                      <a:pt x="3526" y="11149"/>
                      <a:pt x="3524" y="11150"/>
                    </a:cubicBezTo>
                    <a:lnTo>
                      <a:pt x="3527" y="11150"/>
                    </a:lnTo>
                    <a:cubicBezTo>
                      <a:pt x="3529" y="11149"/>
                      <a:pt x="3530" y="11149"/>
                      <a:pt x="3531" y="111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flipH="1">
                <a:off x="2247958" y="4026029"/>
                <a:ext cx="294288" cy="449333"/>
              </a:xfrm>
              <a:custGeom>
                <a:avLst/>
                <a:gdLst/>
                <a:ahLst/>
                <a:cxnLst/>
                <a:rect l="l" t="t" r="r" b="b"/>
                <a:pathLst>
                  <a:path w="3371" h="5147" extrusionOk="0">
                    <a:moveTo>
                      <a:pt x="937" y="0"/>
                    </a:moveTo>
                    <a:cubicBezTo>
                      <a:pt x="673" y="0"/>
                      <a:pt x="418" y="36"/>
                      <a:pt x="500" y="185"/>
                    </a:cubicBezTo>
                    <a:cubicBezTo>
                      <a:pt x="566" y="305"/>
                      <a:pt x="722" y="338"/>
                      <a:pt x="881" y="338"/>
                    </a:cubicBezTo>
                    <a:cubicBezTo>
                      <a:pt x="1033" y="338"/>
                      <a:pt x="1189" y="308"/>
                      <a:pt x="1281" y="285"/>
                    </a:cubicBezTo>
                    <a:lnTo>
                      <a:pt x="1281" y="285"/>
                    </a:lnTo>
                    <a:cubicBezTo>
                      <a:pt x="1275" y="294"/>
                      <a:pt x="1272" y="305"/>
                      <a:pt x="1265" y="314"/>
                    </a:cubicBezTo>
                    <a:cubicBezTo>
                      <a:pt x="1023" y="453"/>
                      <a:pt x="395" y="828"/>
                      <a:pt x="560" y="960"/>
                    </a:cubicBezTo>
                    <a:cubicBezTo>
                      <a:pt x="577" y="974"/>
                      <a:pt x="596" y="977"/>
                      <a:pt x="623" y="977"/>
                    </a:cubicBezTo>
                    <a:cubicBezTo>
                      <a:pt x="722" y="977"/>
                      <a:pt x="887" y="890"/>
                      <a:pt x="1066" y="775"/>
                    </a:cubicBezTo>
                    <a:lnTo>
                      <a:pt x="1066" y="775"/>
                    </a:lnTo>
                    <a:cubicBezTo>
                      <a:pt x="577" y="1983"/>
                      <a:pt x="0" y="4100"/>
                      <a:pt x="1696" y="5146"/>
                    </a:cubicBezTo>
                    <a:cubicBezTo>
                      <a:pt x="1848" y="5146"/>
                      <a:pt x="2000" y="5139"/>
                      <a:pt x="2156" y="5130"/>
                    </a:cubicBezTo>
                    <a:cubicBezTo>
                      <a:pt x="2199" y="5119"/>
                      <a:pt x="2242" y="5113"/>
                      <a:pt x="2285" y="5103"/>
                    </a:cubicBezTo>
                    <a:lnTo>
                      <a:pt x="2288" y="5103"/>
                    </a:lnTo>
                    <a:cubicBezTo>
                      <a:pt x="3371" y="4928"/>
                      <a:pt x="2397" y="1162"/>
                      <a:pt x="1083" y="3"/>
                    </a:cubicBezTo>
                    <a:cubicBezTo>
                      <a:pt x="1037" y="3"/>
                      <a:pt x="987" y="0"/>
                      <a:pt x="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rot="4320102">
                <a:off x="2668882" y="3760950"/>
                <a:ext cx="74533" cy="446557"/>
              </a:xfrm>
              <a:custGeom>
                <a:avLst/>
                <a:gdLst/>
                <a:ahLst/>
                <a:cxnLst/>
                <a:rect l="l" t="t" r="r" b="b"/>
                <a:pathLst>
                  <a:path w="1161" h="6956" extrusionOk="0">
                    <a:moveTo>
                      <a:pt x="118" y="1"/>
                    </a:moveTo>
                    <a:cubicBezTo>
                      <a:pt x="58" y="1"/>
                      <a:pt x="1" y="47"/>
                      <a:pt x="31" y="117"/>
                    </a:cubicBezTo>
                    <a:cubicBezTo>
                      <a:pt x="476" y="1200"/>
                      <a:pt x="729" y="2350"/>
                      <a:pt x="852" y="3513"/>
                    </a:cubicBezTo>
                    <a:cubicBezTo>
                      <a:pt x="912" y="4088"/>
                      <a:pt x="945" y="4670"/>
                      <a:pt x="949" y="5248"/>
                    </a:cubicBezTo>
                    <a:cubicBezTo>
                      <a:pt x="955" y="5793"/>
                      <a:pt x="866" y="6371"/>
                      <a:pt x="925" y="6909"/>
                    </a:cubicBezTo>
                    <a:cubicBezTo>
                      <a:pt x="927" y="6938"/>
                      <a:pt x="952" y="6956"/>
                      <a:pt x="975" y="6956"/>
                    </a:cubicBezTo>
                    <a:cubicBezTo>
                      <a:pt x="993" y="6956"/>
                      <a:pt x="1011" y="6946"/>
                      <a:pt x="1018" y="6923"/>
                    </a:cubicBezTo>
                    <a:cubicBezTo>
                      <a:pt x="1161" y="6401"/>
                      <a:pt x="1125" y="5786"/>
                      <a:pt x="1121" y="5248"/>
                    </a:cubicBezTo>
                    <a:cubicBezTo>
                      <a:pt x="1118" y="4647"/>
                      <a:pt x="1085" y="4042"/>
                      <a:pt x="1018" y="3440"/>
                    </a:cubicBezTo>
                    <a:cubicBezTo>
                      <a:pt x="895" y="2287"/>
                      <a:pt x="659" y="1144"/>
                      <a:pt x="217" y="67"/>
                    </a:cubicBezTo>
                    <a:cubicBezTo>
                      <a:pt x="199" y="21"/>
                      <a:pt x="158"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rot="4320102">
                <a:off x="2410784" y="3450033"/>
                <a:ext cx="370868" cy="896965"/>
              </a:xfrm>
              <a:custGeom>
                <a:avLst/>
                <a:gdLst/>
                <a:ahLst/>
                <a:cxnLst/>
                <a:rect l="l" t="t" r="r" b="b"/>
                <a:pathLst>
                  <a:path w="5777" h="13972" extrusionOk="0">
                    <a:moveTo>
                      <a:pt x="58" y="0"/>
                    </a:moveTo>
                    <a:cubicBezTo>
                      <a:pt x="28" y="0"/>
                      <a:pt x="0" y="29"/>
                      <a:pt x="20" y="59"/>
                    </a:cubicBezTo>
                    <a:cubicBezTo>
                      <a:pt x="788" y="1083"/>
                      <a:pt x="1658" y="1997"/>
                      <a:pt x="2353" y="3080"/>
                    </a:cubicBezTo>
                    <a:cubicBezTo>
                      <a:pt x="3034" y="4141"/>
                      <a:pt x="3617" y="5270"/>
                      <a:pt x="4088" y="6443"/>
                    </a:cubicBezTo>
                    <a:cubicBezTo>
                      <a:pt x="5042" y="8810"/>
                      <a:pt x="5511" y="11282"/>
                      <a:pt x="5471" y="13835"/>
                    </a:cubicBezTo>
                    <a:cubicBezTo>
                      <a:pt x="5469" y="13926"/>
                      <a:pt x="5539" y="13972"/>
                      <a:pt x="5610" y="13972"/>
                    </a:cubicBezTo>
                    <a:cubicBezTo>
                      <a:pt x="5680" y="13972"/>
                      <a:pt x="5752" y="13926"/>
                      <a:pt x="5753" y="13835"/>
                    </a:cubicBezTo>
                    <a:cubicBezTo>
                      <a:pt x="5777" y="11299"/>
                      <a:pt x="5238" y="8720"/>
                      <a:pt x="4261" y="6384"/>
                    </a:cubicBezTo>
                    <a:cubicBezTo>
                      <a:pt x="3769" y="5207"/>
                      <a:pt x="3164" y="4081"/>
                      <a:pt x="2466" y="3014"/>
                    </a:cubicBezTo>
                    <a:cubicBezTo>
                      <a:pt x="1792" y="1973"/>
                      <a:pt x="1031" y="827"/>
                      <a:pt x="83" y="9"/>
                    </a:cubicBezTo>
                    <a:cubicBezTo>
                      <a:pt x="75" y="3"/>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rot="4320102">
                <a:off x="2840278" y="3902856"/>
                <a:ext cx="79155" cy="126148"/>
              </a:xfrm>
              <a:custGeom>
                <a:avLst/>
                <a:gdLst/>
                <a:ahLst/>
                <a:cxnLst/>
                <a:rect l="l" t="t" r="r" b="b"/>
                <a:pathLst>
                  <a:path w="1233" h="1965" extrusionOk="0">
                    <a:moveTo>
                      <a:pt x="1186" y="0"/>
                    </a:moveTo>
                    <a:cubicBezTo>
                      <a:pt x="1177" y="0"/>
                      <a:pt x="1167" y="3"/>
                      <a:pt x="1160" y="10"/>
                    </a:cubicBezTo>
                    <a:cubicBezTo>
                      <a:pt x="645" y="462"/>
                      <a:pt x="320" y="1237"/>
                      <a:pt x="30" y="1845"/>
                    </a:cubicBezTo>
                    <a:cubicBezTo>
                      <a:pt x="1" y="1909"/>
                      <a:pt x="54" y="1965"/>
                      <a:pt x="105" y="1965"/>
                    </a:cubicBezTo>
                    <a:cubicBezTo>
                      <a:pt x="129" y="1965"/>
                      <a:pt x="152" y="1953"/>
                      <a:pt x="167" y="1924"/>
                    </a:cubicBezTo>
                    <a:cubicBezTo>
                      <a:pt x="337" y="1582"/>
                      <a:pt x="516" y="1250"/>
                      <a:pt x="708" y="921"/>
                    </a:cubicBezTo>
                    <a:cubicBezTo>
                      <a:pt x="878" y="632"/>
                      <a:pt x="1097" y="360"/>
                      <a:pt x="1220" y="47"/>
                    </a:cubicBezTo>
                    <a:cubicBezTo>
                      <a:pt x="1232" y="19"/>
                      <a:pt x="1209" y="0"/>
                      <a:pt x="1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rot="4320102">
                <a:off x="2786652" y="3989194"/>
                <a:ext cx="119664" cy="32869"/>
              </a:xfrm>
              <a:custGeom>
                <a:avLst/>
                <a:gdLst/>
                <a:ahLst/>
                <a:cxnLst/>
                <a:rect l="l" t="t" r="r" b="b"/>
                <a:pathLst>
                  <a:path w="1864" h="512" extrusionOk="0">
                    <a:moveTo>
                      <a:pt x="1155" y="1"/>
                    </a:moveTo>
                    <a:cubicBezTo>
                      <a:pt x="724" y="1"/>
                      <a:pt x="278" y="141"/>
                      <a:pt x="18" y="449"/>
                    </a:cubicBezTo>
                    <a:cubicBezTo>
                      <a:pt x="0" y="470"/>
                      <a:pt x="14" y="512"/>
                      <a:pt x="43" y="512"/>
                    </a:cubicBezTo>
                    <a:cubicBezTo>
                      <a:pt x="46" y="512"/>
                      <a:pt x="50" y="511"/>
                      <a:pt x="55" y="509"/>
                    </a:cubicBezTo>
                    <a:cubicBezTo>
                      <a:pt x="297" y="410"/>
                      <a:pt x="527" y="276"/>
                      <a:pt x="786" y="217"/>
                    </a:cubicBezTo>
                    <a:cubicBezTo>
                      <a:pt x="915" y="187"/>
                      <a:pt x="1040" y="174"/>
                      <a:pt x="1165" y="174"/>
                    </a:cubicBezTo>
                    <a:cubicBezTo>
                      <a:pt x="1358" y="174"/>
                      <a:pt x="1549" y="204"/>
                      <a:pt x="1746" y="247"/>
                    </a:cubicBezTo>
                    <a:cubicBezTo>
                      <a:pt x="1753" y="248"/>
                      <a:pt x="1760" y="249"/>
                      <a:pt x="1766" y="249"/>
                    </a:cubicBezTo>
                    <a:cubicBezTo>
                      <a:pt x="1843" y="249"/>
                      <a:pt x="1863" y="141"/>
                      <a:pt x="1786" y="110"/>
                    </a:cubicBezTo>
                    <a:cubicBezTo>
                      <a:pt x="1599" y="39"/>
                      <a:pt x="137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rot="4320102">
                <a:off x="2805686" y="3646452"/>
                <a:ext cx="130577" cy="42434"/>
              </a:xfrm>
              <a:custGeom>
                <a:avLst/>
                <a:gdLst/>
                <a:ahLst/>
                <a:cxnLst/>
                <a:rect l="l" t="t" r="r" b="b"/>
                <a:pathLst>
                  <a:path w="2034" h="661" extrusionOk="0">
                    <a:moveTo>
                      <a:pt x="80" y="0"/>
                    </a:moveTo>
                    <a:cubicBezTo>
                      <a:pt x="33" y="0"/>
                      <a:pt x="1" y="69"/>
                      <a:pt x="50" y="94"/>
                    </a:cubicBezTo>
                    <a:cubicBezTo>
                      <a:pt x="409" y="257"/>
                      <a:pt x="785" y="380"/>
                      <a:pt x="1157" y="509"/>
                    </a:cubicBezTo>
                    <a:cubicBezTo>
                      <a:pt x="1332" y="568"/>
                      <a:pt x="1521" y="660"/>
                      <a:pt x="1702" y="660"/>
                    </a:cubicBezTo>
                    <a:cubicBezTo>
                      <a:pt x="1787" y="660"/>
                      <a:pt x="1869" y="641"/>
                      <a:pt x="1948" y="589"/>
                    </a:cubicBezTo>
                    <a:cubicBezTo>
                      <a:pt x="2033" y="535"/>
                      <a:pt x="1983" y="422"/>
                      <a:pt x="1903" y="422"/>
                    </a:cubicBezTo>
                    <a:cubicBezTo>
                      <a:pt x="1889" y="422"/>
                      <a:pt x="1874" y="425"/>
                      <a:pt x="1858" y="433"/>
                    </a:cubicBezTo>
                    <a:cubicBezTo>
                      <a:pt x="1812" y="457"/>
                      <a:pt x="1757" y="466"/>
                      <a:pt x="1698" y="466"/>
                    </a:cubicBezTo>
                    <a:cubicBezTo>
                      <a:pt x="1453" y="466"/>
                      <a:pt x="1127" y="299"/>
                      <a:pt x="947" y="240"/>
                    </a:cubicBezTo>
                    <a:cubicBezTo>
                      <a:pt x="665" y="150"/>
                      <a:pt x="379" y="64"/>
                      <a:pt x="90" y="1"/>
                    </a:cubicBezTo>
                    <a:cubicBezTo>
                      <a:pt x="87" y="0"/>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rot="4320102">
                <a:off x="2928999" y="3614480"/>
                <a:ext cx="50074" cy="159595"/>
              </a:xfrm>
              <a:custGeom>
                <a:avLst/>
                <a:gdLst/>
                <a:ahLst/>
                <a:cxnLst/>
                <a:rect l="l" t="t" r="r" b="b"/>
                <a:pathLst>
                  <a:path w="780" h="2486" extrusionOk="0">
                    <a:moveTo>
                      <a:pt x="46" y="0"/>
                    </a:moveTo>
                    <a:cubicBezTo>
                      <a:pt x="23" y="0"/>
                      <a:pt x="1" y="18"/>
                      <a:pt x="9" y="48"/>
                    </a:cubicBezTo>
                    <a:cubicBezTo>
                      <a:pt x="109" y="404"/>
                      <a:pt x="221" y="760"/>
                      <a:pt x="314" y="1115"/>
                    </a:cubicBezTo>
                    <a:cubicBezTo>
                      <a:pt x="404" y="1464"/>
                      <a:pt x="627" y="2085"/>
                      <a:pt x="460" y="2415"/>
                    </a:cubicBezTo>
                    <a:cubicBezTo>
                      <a:pt x="448" y="2435"/>
                      <a:pt x="457" y="2475"/>
                      <a:pt x="487" y="2478"/>
                    </a:cubicBezTo>
                    <a:cubicBezTo>
                      <a:pt x="500" y="2481"/>
                      <a:pt x="514" y="2481"/>
                      <a:pt x="527" y="2484"/>
                    </a:cubicBezTo>
                    <a:cubicBezTo>
                      <a:pt x="533" y="2485"/>
                      <a:pt x="538" y="2486"/>
                      <a:pt x="544" y="2486"/>
                    </a:cubicBezTo>
                    <a:cubicBezTo>
                      <a:pt x="576" y="2486"/>
                      <a:pt x="612" y="2468"/>
                      <a:pt x="620" y="2432"/>
                    </a:cubicBezTo>
                    <a:cubicBezTo>
                      <a:pt x="779" y="1663"/>
                      <a:pt x="374" y="713"/>
                      <a:pt x="85" y="25"/>
                    </a:cubicBezTo>
                    <a:cubicBezTo>
                      <a:pt x="77" y="8"/>
                      <a:pt x="61"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rot="4320102">
                <a:off x="2260523" y="3850269"/>
                <a:ext cx="276048" cy="313155"/>
              </a:xfrm>
              <a:custGeom>
                <a:avLst/>
                <a:gdLst/>
                <a:ahLst/>
                <a:cxnLst/>
                <a:rect l="l" t="t" r="r" b="b"/>
                <a:pathLst>
                  <a:path w="4300" h="4878" extrusionOk="0">
                    <a:moveTo>
                      <a:pt x="317" y="0"/>
                    </a:moveTo>
                    <a:cubicBezTo>
                      <a:pt x="228" y="0"/>
                      <a:pt x="138" y="7"/>
                      <a:pt x="47" y="22"/>
                    </a:cubicBezTo>
                    <a:cubicBezTo>
                      <a:pt x="1" y="28"/>
                      <a:pt x="18" y="95"/>
                      <a:pt x="61" y="101"/>
                    </a:cubicBezTo>
                    <a:cubicBezTo>
                      <a:pt x="1274" y="247"/>
                      <a:pt x="2065" y="919"/>
                      <a:pt x="2736" y="1913"/>
                    </a:cubicBezTo>
                    <a:cubicBezTo>
                      <a:pt x="3015" y="2332"/>
                      <a:pt x="3281" y="2764"/>
                      <a:pt x="3507" y="3215"/>
                    </a:cubicBezTo>
                    <a:cubicBezTo>
                      <a:pt x="3766" y="3737"/>
                      <a:pt x="3920" y="4289"/>
                      <a:pt x="4139" y="4824"/>
                    </a:cubicBezTo>
                    <a:cubicBezTo>
                      <a:pt x="4153" y="4859"/>
                      <a:pt x="4190" y="4878"/>
                      <a:pt x="4225" y="4878"/>
                    </a:cubicBezTo>
                    <a:cubicBezTo>
                      <a:pt x="4264" y="4878"/>
                      <a:pt x="4300" y="4854"/>
                      <a:pt x="4294" y="4801"/>
                    </a:cubicBezTo>
                    <a:cubicBezTo>
                      <a:pt x="4228" y="4243"/>
                      <a:pt x="3952" y="3687"/>
                      <a:pt x="3693" y="3195"/>
                    </a:cubicBezTo>
                    <a:cubicBezTo>
                      <a:pt x="3381" y="2597"/>
                      <a:pt x="3025" y="2009"/>
                      <a:pt x="2619" y="1471"/>
                    </a:cubicBezTo>
                    <a:cubicBezTo>
                      <a:pt x="2088" y="763"/>
                      <a:pt x="1257"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rot="4320102">
                <a:off x="2472148" y="3852080"/>
                <a:ext cx="107145" cy="105733"/>
              </a:xfrm>
              <a:custGeom>
                <a:avLst/>
                <a:gdLst/>
                <a:ahLst/>
                <a:cxnLst/>
                <a:rect l="l" t="t" r="r" b="b"/>
                <a:pathLst>
                  <a:path w="1669" h="1647" extrusionOk="0">
                    <a:moveTo>
                      <a:pt x="77" y="1"/>
                    </a:moveTo>
                    <a:cubicBezTo>
                      <a:pt x="29" y="1"/>
                      <a:pt x="0" y="75"/>
                      <a:pt x="52" y="96"/>
                    </a:cubicBezTo>
                    <a:cubicBezTo>
                      <a:pt x="743" y="392"/>
                      <a:pt x="1201" y="927"/>
                      <a:pt x="1494" y="1601"/>
                    </a:cubicBezTo>
                    <a:cubicBezTo>
                      <a:pt x="1508" y="1633"/>
                      <a:pt x="1533" y="1646"/>
                      <a:pt x="1560" y="1646"/>
                    </a:cubicBezTo>
                    <a:cubicBezTo>
                      <a:pt x="1612" y="1646"/>
                      <a:pt x="1669" y="1597"/>
                      <a:pt x="1653" y="1535"/>
                    </a:cubicBezTo>
                    <a:cubicBezTo>
                      <a:pt x="1457" y="781"/>
                      <a:pt x="819" y="213"/>
                      <a:pt x="92" y="3"/>
                    </a:cubicBezTo>
                    <a:cubicBezTo>
                      <a:pt x="87" y="1"/>
                      <a:pt x="82"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rot="4320102">
                <a:off x="2388197" y="3884247"/>
                <a:ext cx="132118" cy="56044"/>
              </a:xfrm>
              <a:custGeom>
                <a:avLst/>
                <a:gdLst/>
                <a:ahLst/>
                <a:cxnLst/>
                <a:rect l="l" t="t" r="r" b="b"/>
                <a:pathLst>
                  <a:path w="2058" h="873" extrusionOk="0">
                    <a:moveTo>
                      <a:pt x="1628" y="1"/>
                    </a:moveTo>
                    <a:cubicBezTo>
                      <a:pt x="1001" y="1"/>
                      <a:pt x="402" y="318"/>
                      <a:pt x="23" y="812"/>
                    </a:cubicBezTo>
                    <a:cubicBezTo>
                      <a:pt x="0" y="842"/>
                      <a:pt x="31" y="872"/>
                      <a:pt x="61" y="872"/>
                    </a:cubicBezTo>
                    <a:cubicBezTo>
                      <a:pt x="71" y="872"/>
                      <a:pt x="81" y="869"/>
                      <a:pt x="89" y="861"/>
                    </a:cubicBezTo>
                    <a:cubicBezTo>
                      <a:pt x="593" y="390"/>
                      <a:pt x="1183" y="196"/>
                      <a:pt x="1853" y="196"/>
                    </a:cubicBezTo>
                    <a:cubicBezTo>
                      <a:pt x="1881" y="196"/>
                      <a:pt x="1909" y="196"/>
                      <a:pt x="1938" y="197"/>
                    </a:cubicBezTo>
                    <a:cubicBezTo>
                      <a:pt x="2030" y="197"/>
                      <a:pt x="2057" y="48"/>
                      <a:pt x="1961" y="31"/>
                    </a:cubicBezTo>
                    <a:cubicBezTo>
                      <a:pt x="1850" y="11"/>
                      <a:pt x="1738" y="1"/>
                      <a:pt x="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rot="4320102">
                <a:off x="2928794" y="3555998"/>
                <a:ext cx="70745" cy="63427"/>
              </a:xfrm>
              <a:custGeom>
                <a:avLst/>
                <a:gdLst/>
                <a:ahLst/>
                <a:cxnLst/>
                <a:rect l="l" t="t" r="r" b="b"/>
                <a:pathLst>
                  <a:path w="1102" h="988" extrusionOk="0">
                    <a:moveTo>
                      <a:pt x="552" y="0"/>
                    </a:moveTo>
                    <a:cubicBezTo>
                      <a:pt x="504" y="0"/>
                      <a:pt x="455" y="7"/>
                      <a:pt x="407" y="22"/>
                    </a:cubicBezTo>
                    <a:cubicBezTo>
                      <a:pt x="148" y="99"/>
                      <a:pt x="1" y="375"/>
                      <a:pt x="77" y="637"/>
                    </a:cubicBezTo>
                    <a:cubicBezTo>
                      <a:pt x="143" y="849"/>
                      <a:pt x="339" y="988"/>
                      <a:pt x="552" y="988"/>
                    </a:cubicBezTo>
                    <a:cubicBezTo>
                      <a:pt x="599" y="988"/>
                      <a:pt x="648" y="981"/>
                      <a:pt x="696" y="966"/>
                    </a:cubicBezTo>
                    <a:cubicBezTo>
                      <a:pt x="955" y="887"/>
                      <a:pt x="1102" y="611"/>
                      <a:pt x="1025" y="352"/>
                    </a:cubicBezTo>
                    <a:cubicBezTo>
                      <a:pt x="960" y="137"/>
                      <a:pt x="764"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rot="4320102">
                <a:off x="2909037" y="3947681"/>
                <a:ext cx="70874" cy="63427"/>
              </a:xfrm>
              <a:custGeom>
                <a:avLst/>
                <a:gdLst/>
                <a:ahLst/>
                <a:cxnLst/>
                <a:rect l="l" t="t" r="r" b="b"/>
                <a:pathLst>
                  <a:path w="1104" h="988" extrusionOk="0">
                    <a:moveTo>
                      <a:pt x="553" y="0"/>
                    </a:moveTo>
                    <a:cubicBezTo>
                      <a:pt x="505" y="0"/>
                      <a:pt x="457" y="7"/>
                      <a:pt x="409" y="22"/>
                    </a:cubicBezTo>
                    <a:cubicBezTo>
                      <a:pt x="147" y="98"/>
                      <a:pt x="1" y="374"/>
                      <a:pt x="81" y="637"/>
                    </a:cubicBezTo>
                    <a:cubicBezTo>
                      <a:pt x="143" y="849"/>
                      <a:pt x="338" y="988"/>
                      <a:pt x="551" y="988"/>
                    </a:cubicBezTo>
                    <a:cubicBezTo>
                      <a:pt x="599" y="988"/>
                      <a:pt x="647" y="981"/>
                      <a:pt x="695" y="966"/>
                    </a:cubicBezTo>
                    <a:cubicBezTo>
                      <a:pt x="954" y="886"/>
                      <a:pt x="1104" y="610"/>
                      <a:pt x="1024" y="351"/>
                    </a:cubicBezTo>
                    <a:cubicBezTo>
                      <a:pt x="959" y="137"/>
                      <a:pt x="764" y="0"/>
                      <a:pt x="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rot="4320102">
                <a:off x="2456189" y="3786358"/>
                <a:ext cx="70938" cy="63427"/>
              </a:xfrm>
              <a:custGeom>
                <a:avLst/>
                <a:gdLst/>
                <a:ahLst/>
                <a:cxnLst/>
                <a:rect l="l" t="t" r="r" b="b"/>
                <a:pathLst>
                  <a:path w="1105" h="988" extrusionOk="0">
                    <a:moveTo>
                      <a:pt x="555" y="1"/>
                    </a:moveTo>
                    <a:cubicBezTo>
                      <a:pt x="507" y="1"/>
                      <a:pt x="458" y="8"/>
                      <a:pt x="410" y="22"/>
                    </a:cubicBezTo>
                    <a:cubicBezTo>
                      <a:pt x="150" y="99"/>
                      <a:pt x="1" y="375"/>
                      <a:pt x="80" y="637"/>
                    </a:cubicBezTo>
                    <a:cubicBezTo>
                      <a:pt x="145" y="849"/>
                      <a:pt x="342" y="988"/>
                      <a:pt x="553" y="988"/>
                    </a:cubicBezTo>
                    <a:cubicBezTo>
                      <a:pt x="600" y="988"/>
                      <a:pt x="648" y="981"/>
                      <a:pt x="695" y="966"/>
                    </a:cubicBezTo>
                    <a:cubicBezTo>
                      <a:pt x="958" y="886"/>
                      <a:pt x="1104" y="610"/>
                      <a:pt x="1025" y="351"/>
                    </a:cubicBezTo>
                    <a:cubicBezTo>
                      <a:pt x="962" y="137"/>
                      <a:pt x="767" y="1"/>
                      <a:pt x="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rot="4320102">
                <a:off x="2992052" y="3616502"/>
                <a:ext cx="60859" cy="54375"/>
              </a:xfrm>
              <a:custGeom>
                <a:avLst/>
                <a:gdLst/>
                <a:ahLst/>
                <a:cxnLst/>
                <a:rect l="l" t="t" r="r" b="b"/>
                <a:pathLst>
                  <a:path w="948" h="847" extrusionOk="0">
                    <a:moveTo>
                      <a:pt x="472" y="0"/>
                    </a:moveTo>
                    <a:cubicBezTo>
                      <a:pt x="432" y="0"/>
                      <a:pt x="390" y="6"/>
                      <a:pt x="349" y="18"/>
                    </a:cubicBezTo>
                    <a:cubicBezTo>
                      <a:pt x="127" y="84"/>
                      <a:pt x="1" y="324"/>
                      <a:pt x="70" y="546"/>
                    </a:cubicBezTo>
                    <a:cubicBezTo>
                      <a:pt x="125" y="728"/>
                      <a:pt x="293" y="846"/>
                      <a:pt x="475" y="846"/>
                    </a:cubicBezTo>
                    <a:cubicBezTo>
                      <a:pt x="515" y="846"/>
                      <a:pt x="555" y="841"/>
                      <a:pt x="596" y="828"/>
                    </a:cubicBezTo>
                    <a:cubicBezTo>
                      <a:pt x="822" y="759"/>
                      <a:pt x="948" y="523"/>
                      <a:pt x="878" y="300"/>
                    </a:cubicBezTo>
                    <a:cubicBezTo>
                      <a:pt x="824" y="118"/>
                      <a:pt x="656"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rot="4320102">
                <a:off x="2886448" y="3860963"/>
                <a:ext cx="60923" cy="54504"/>
              </a:xfrm>
              <a:custGeom>
                <a:avLst/>
                <a:gdLst/>
                <a:ahLst/>
                <a:cxnLst/>
                <a:rect l="l" t="t" r="r" b="b"/>
                <a:pathLst>
                  <a:path w="949" h="849" extrusionOk="0">
                    <a:moveTo>
                      <a:pt x="478" y="0"/>
                    </a:moveTo>
                    <a:cubicBezTo>
                      <a:pt x="436" y="0"/>
                      <a:pt x="395" y="7"/>
                      <a:pt x="353" y="19"/>
                    </a:cubicBezTo>
                    <a:cubicBezTo>
                      <a:pt x="127" y="86"/>
                      <a:pt x="1" y="322"/>
                      <a:pt x="71" y="548"/>
                    </a:cubicBezTo>
                    <a:cubicBezTo>
                      <a:pt x="125" y="731"/>
                      <a:pt x="294" y="848"/>
                      <a:pt x="475" y="848"/>
                    </a:cubicBezTo>
                    <a:cubicBezTo>
                      <a:pt x="515" y="848"/>
                      <a:pt x="556" y="843"/>
                      <a:pt x="596" y="831"/>
                    </a:cubicBezTo>
                    <a:cubicBezTo>
                      <a:pt x="821" y="760"/>
                      <a:pt x="948" y="525"/>
                      <a:pt x="878" y="302"/>
                    </a:cubicBezTo>
                    <a:cubicBezTo>
                      <a:pt x="824" y="118"/>
                      <a:pt x="658" y="0"/>
                      <a:pt x="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rot="4320102">
                <a:off x="2376611" y="3829896"/>
                <a:ext cx="60795" cy="54439"/>
              </a:xfrm>
              <a:custGeom>
                <a:avLst/>
                <a:gdLst/>
                <a:ahLst/>
                <a:cxnLst/>
                <a:rect l="l" t="t" r="r" b="b"/>
                <a:pathLst>
                  <a:path w="947" h="848" extrusionOk="0">
                    <a:moveTo>
                      <a:pt x="476" y="0"/>
                    </a:moveTo>
                    <a:cubicBezTo>
                      <a:pt x="434" y="0"/>
                      <a:pt x="391" y="6"/>
                      <a:pt x="349" y="20"/>
                    </a:cubicBezTo>
                    <a:cubicBezTo>
                      <a:pt x="126" y="86"/>
                      <a:pt x="0" y="322"/>
                      <a:pt x="70" y="548"/>
                    </a:cubicBezTo>
                    <a:cubicBezTo>
                      <a:pt x="124" y="730"/>
                      <a:pt x="293" y="848"/>
                      <a:pt x="474" y="848"/>
                    </a:cubicBezTo>
                    <a:cubicBezTo>
                      <a:pt x="514" y="848"/>
                      <a:pt x="555" y="842"/>
                      <a:pt x="595" y="830"/>
                    </a:cubicBezTo>
                    <a:cubicBezTo>
                      <a:pt x="821" y="761"/>
                      <a:pt x="947" y="524"/>
                      <a:pt x="878" y="302"/>
                    </a:cubicBezTo>
                    <a:cubicBezTo>
                      <a:pt x="824" y="118"/>
                      <a:pt x="65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rot="4320102">
                <a:off x="2836670" y="4030972"/>
                <a:ext cx="60666" cy="54439"/>
              </a:xfrm>
              <a:custGeom>
                <a:avLst/>
                <a:gdLst/>
                <a:ahLst/>
                <a:cxnLst/>
                <a:rect l="l" t="t" r="r" b="b"/>
                <a:pathLst>
                  <a:path w="945" h="848" extrusionOk="0">
                    <a:moveTo>
                      <a:pt x="474" y="1"/>
                    </a:moveTo>
                    <a:cubicBezTo>
                      <a:pt x="433" y="1"/>
                      <a:pt x="391" y="7"/>
                      <a:pt x="350" y="20"/>
                    </a:cubicBezTo>
                    <a:cubicBezTo>
                      <a:pt x="127" y="87"/>
                      <a:pt x="0" y="323"/>
                      <a:pt x="67" y="546"/>
                    </a:cubicBezTo>
                    <a:cubicBezTo>
                      <a:pt x="121" y="729"/>
                      <a:pt x="288" y="847"/>
                      <a:pt x="469" y="847"/>
                    </a:cubicBezTo>
                    <a:cubicBezTo>
                      <a:pt x="511" y="847"/>
                      <a:pt x="553" y="841"/>
                      <a:pt x="595" y="828"/>
                    </a:cubicBezTo>
                    <a:cubicBezTo>
                      <a:pt x="818" y="762"/>
                      <a:pt x="945" y="526"/>
                      <a:pt x="878" y="299"/>
                    </a:cubicBezTo>
                    <a:cubicBezTo>
                      <a:pt x="821" y="118"/>
                      <a:pt x="654"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rot="4320102">
                <a:off x="2530231" y="3816683"/>
                <a:ext cx="60731" cy="54439"/>
              </a:xfrm>
              <a:custGeom>
                <a:avLst/>
                <a:gdLst/>
                <a:ahLst/>
                <a:cxnLst/>
                <a:rect l="l" t="t" r="r" b="b"/>
                <a:pathLst>
                  <a:path w="946" h="848" extrusionOk="0">
                    <a:moveTo>
                      <a:pt x="472" y="1"/>
                    </a:moveTo>
                    <a:cubicBezTo>
                      <a:pt x="432" y="1"/>
                      <a:pt x="391" y="6"/>
                      <a:pt x="350" y="18"/>
                    </a:cubicBezTo>
                    <a:cubicBezTo>
                      <a:pt x="128" y="89"/>
                      <a:pt x="1" y="325"/>
                      <a:pt x="68" y="547"/>
                    </a:cubicBezTo>
                    <a:cubicBezTo>
                      <a:pt x="125" y="730"/>
                      <a:pt x="294" y="847"/>
                      <a:pt x="475" y="847"/>
                    </a:cubicBezTo>
                    <a:cubicBezTo>
                      <a:pt x="515" y="847"/>
                      <a:pt x="556" y="841"/>
                      <a:pt x="596" y="830"/>
                    </a:cubicBezTo>
                    <a:cubicBezTo>
                      <a:pt x="818" y="759"/>
                      <a:pt x="945" y="524"/>
                      <a:pt x="878" y="301"/>
                    </a:cubicBezTo>
                    <a:cubicBezTo>
                      <a:pt x="824" y="118"/>
                      <a:pt x="656"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rot="4320102">
                <a:off x="2837825" y="3567825"/>
                <a:ext cx="55787" cy="49946"/>
              </a:xfrm>
              <a:custGeom>
                <a:avLst/>
                <a:gdLst/>
                <a:ahLst/>
                <a:cxnLst/>
                <a:rect l="l" t="t" r="r" b="b"/>
                <a:pathLst>
                  <a:path w="869" h="778" extrusionOk="0">
                    <a:moveTo>
                      <a:pt x="433" y="1"/>
                    </a:moveTo>
                    <a:cubicBezTo>
                      <a:pt x="397" y="1"/>
                      <a:pt x="360" y="6"/>
                      <a:pt x="323" y="17"/>
                    </a:cubicBezTo>
                    <a:cubicBezTo>
                      <a:pt x="117" y="80"/>
                      <a:pt x="1" y="296"/>
                      <a:pt x="64" y="502"/>
                    </a:cubicBezTo>
                    <a:cubicBezTo>
                      <a:pt x="116" y="669"/>
                      <a:pt x="269" y="778"/>
                      <a:pt x="435" y="778"/>
                    </a:cubicBezTo>
                    <a:cubicBezTo>
                      <a:pt x="473" y="778"/>
                      <a:pt x="511" y="772"/>
                      <a:pt x="549" y="761"/>
                    </a:cubicBezTo>
                    <a:cubicBezTo>
                      <a:pt x="752" y="698"/>
                      <a:pt x="868" y="482"/>
                      <a:pt x="805" y="276"/>
                    </a:cubicBezTo>
                    <a:cubicBezTo>
                      <a:pt x="756" y="109"/>
                      <a:pt x="602" y="1"/>
                      <a:pt x="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flipH="1">
                <a:off x="2129319" y="3753045"/>
                <a:ext cx="252821" cy="455008"/>
              </a:xfrm>
              <a:custGeom>
                <a:avLst/>
                <a:gdLst/>
                <a:ahLst/>
                <a:cxnLst/>
                <a:rect l="l" t="t" r="r" b="b"/>
                <a:pathLst>
                  <a:path w="2896" h="5212" extrusionOk="0">
                    <a:moveTo>
                      <a:pt x="1" y="1"/>
                    </a:moveTo>
                    <a:lnTo>
                      <a:pt x="1" y="1"/>
                    </a:lnTo>
                    <a:cubicBezTo>
                      <a:pt x="170" y="392"/>
                      <a:pt x="332" y="786"/>
                      <a:pt x="481" y="1187"/>
                    </a:cubicBezTo>
                    <a:cubicBezTo>
                      <a:pt x="630" y="1587"/>
                      <a:pt x="772" y="1988"/>
                      <a:pt x="888" y="2399"/>
                    </a:cubicBezTo>
                    <a:cubicBezTo>
                      <a:pt x="941" y="2600"/>
                      <a:pt x="991" y="2809"/>
                      <a:pt x="1037" y="3014"/>
                    </a:cubicBezTo>
                    <a:cubicBezTo>
                      <a:pt x="1087" y="3220"/>
                      <a:pt x="1090" y="3421"/>
                      <a:pt x="1074" y="3634"/>
                    </a:cubicBezTo>
                    <a:cubicBezTo>
                      <a:pt x="1031" y="4057"/>
                      <a:pt x="1087" y="4538"/>
                      <a:pt x="1362" y="4905"/>
                    </a:cubicBezTo>
                    <a:cubicBezTo>
                      <a:pt x="1431" y="4995"/>
                      <a:pt x="1517" y="5078"/>
                      <a:pt x="1620" y="5137"/>
                    </a:cubicBezTo>
                    <a:cubicBezTo>
                      <a:pt x="1702" y="5181"/>
                      <a:pt x="1795" y="5212"/>
                      <a:pt x="1891" y="5212"/>
                    </a:cubicBezTo>
                    <a:cubicBezTo>
                      <a:pt x="1920" y="5212"/>
                      <a:pt x="1949" y="5209"/>
                      <a:pt x="1978" y="5203"/>
                    </a:cubicBezTo>
                    <a:cubicBezTo>
                      <a:pt x="2107" y="5180"/>
                      <a:pt x="2212" y="5098"/>
                      <a:pt x="2282" y="5001"/>
                    </a:cubicBezTo>
                    <a:cubicBezTo>
                      <a:pt x="2348" y="4912"/>
                      <a:pt x="2405" y="4816"/>
                      <a:pt x="2451" y="4717"/>
                    </a:cubicBezTo>
                    <a:cubicBezTo>
                      <a:pt x="2547" y="4518"/>
                      <a:pt x="2614" y="4309"/>
                      <a:pt x="2669" y="4101"/>
                    </a:cubicBezTo>
                    <a:cubicBezTo>
                      <a:pt x="2726" y="3892"/>
                      <a:pt x="2769" y="3684"/>
                      <a:pt x="2805" y="3471"/>
                    </a:cubicBezTo>
                    <a:cubicBezTo>
                      <a:pt x="2878" y="3044"/>
                      <a:pt x="2895" y="2611"/>
                      <a:pt x="2845" y="2180"/>
                    </a:cubicBezTo>
                    <a:cubicBezTo>
                      <a:pt x="2789" y="1752"/>
                      <a:pt x="2677" y="1332"/>
                      <a:pt x="2487" y="951"/>
                    </a:cubicBezTo>
                    <a:lnTo>
                      <a:pt x="2487" y="951"/>
                    </a:lnTo>
                    <a:cubicBezTo>
                      <a:pt x="2646" y="1349"/>
                      <a:pt x="2742" y="1766"/>
                      <a:pt x="2769" y="2189"/>
                    </a:cubicBezTo>
                    <a:cubicBezTo>
                      <a:pt x="2805" y="2611"/>
                      <a:pt x="2776" y="3038"/>
                      <a:pt x="2693" y="3452"/>
                    </a:cubicBezTo>
                    <a:cubicBezTo>
                      <a:pt x="2600" y="3862"/>
                      <a:pt x="2514" y="4286"/>
                      <a:pt x="2328" y="4657"/>
                    </a:cubicBezTo>
                    <a:cubicBezTo>
                      <a:pt x="2282" y="4749"/>
                      <a:pt x="2229" y="4839"/>
                      <a:pt x="2169" y="4919"/>
                    </a:cubicBezTo>
                    <a:cubicBezTo>
                      <a:pt x="2113" y="4995"/>
                      <a:pt x="2038" y="5051"/>
                      <a:pt x="1951" y="5064"/>
                    </a:cubicBezTo>
                    <a:cubicBezTo>
                      <a:pt x="1935" y="5067"/>
                      <a:pt x="1919" y="5068"/>
                      <a:pt x="1903" y="5068"/>
                    </a:cubicBezTo>
                    <a:cubicBezTo>
                      <a:pt x="1833" y="5068"/>
                      <a:pt x="1759" y="5046"/>
                      <a:pt x="1693" y="5008"/>
                    </a:cubicBezTo>
                    <a:cubicBezTo>
                      <a:pt x="1613" y="4962"/>
                      <a:pt x="1541" y="4892"/>
                      <a:pt x="1481" y="4812"/>
                    </a:cubicBezTo>
                    <a:cubicBezTo>
                      <a:pt x="1358" y="4653"/>
                      <a:pt x="1283" y="4462"/>
                      <a:pt x="1239" y="4263"/>
                    </a:cubicBezTo>
                    <a:cubicBezTo>
                      <a:pt x="1193" y="4057"/>
                      <a:pt x="1196" y="3855"/>
                      <a:pt x="1209" y="3640"/>
                    </a:cubicBezTo>
                    <a:cubicBezTo>
                      <a:pt x="1216" y="3534"/>
                      <a:pt x="1219" y="3425"/>
                      <a:pt x="1213" y="3316"/>
                    </a:cubicBezTo>
                    <a:cubicBezTo>
                      <a:pt x="1209" y="3203"/>
                      <a:pt x="1190" y="3094"/>
                      <a:pt x="1166" y="2988"/>
                    </a:cubicBezTo>
                    <a:cubicBezTo>
                      <a:pt x="1116" y="2776"/>
                      <a:pt x="1060" y="2571"/>
                      <a:pt x="997" y="2365"/>
                    </a:cubicBezTo>
                    <a:cubicBezTo>
                      <a:pt x="736" y="1547"/>
                      <a:pt x="392" y="75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flipH="1">
                <a:off x="2229715" y="4107828"/>
                <a:ext cx="20254" cy="90268"/>
              </a:xfrm>
              <a:custGeom>
                <a:avLst/>
                <a:gdLst/>
                <a:ahLst/>
                <a:cxnLst/>
                <a:rect l="l" t="t" r="r" b="b"/>
                <a:pathLst>
                  <a:path w="232" h="1034" extrusionOk="0">
                    <a:moveTo>
                      <a:pt x="147" y="993"/>
                    </a:moveTo>
                    <a:lnTo>
                      <a:pt x="146" y="994"/>
                    </a:lnTo>
                    <a:cubicBezTo>
                      <a:pt x="146" y="995"/>
                      <a:pt x="145" y="995"/>
                      <a:pt x="145" y="995"/>
                    </a:cubicBezTo>
                    <a:cubicBezTo>
                      <a:pt x="146" y="995"/>
                      <a:pt x="146" y="994"/>
                      <a:pt x="147" y="993"/>
                    </a:cubicBezTo>
                    <a:close/>
                    <a:moveTo>
                      <a:pt x="198" y="0"/>
                    </a:moveTo>
                    <a:cubicBezTo>
                      <a:pt x="192" y="162"/>
                      <a:pt x="182" y="328"/>
                      <a:pt x="156" y="487"/>
                    </a:cubicBezTo>
                    <a:cubicBezTo>
                      <a:pt x="142" y="566"/>
                      <a:pt x="126" y="642"/>
                      <a:pt x="102" y="719"/>
                    </a:cubicBezTo>
                    <a:cubicBezTo>
                      <a:pt x="93" y="759"/>
                      <a:pt x="76" y="795"/>
                      <a:pt x="63" y="832"/>
                    </a:cubicBezTo>
                    <a:cubicBezTo>
                      <a:pt x="56" y="848"/>
                      <a:pt x="47" y="864"/>
                      <a:pt x="40" y="881"/>
                    </a:cubicBezTo>
                    <a:lnTo>
                      <a:pt x="27" y="904"/>
                    </a:lnTo>
                    <a:lnTo>
                      <a:pt x="20" y="917"/>
                    </a:lnTo>
                    <a:lnTo>
                      <a:pt x="13" y="924"/>
                    </a:lnTo>
                    <a:lnTo>
                      <a:pt x="13" y="926"/>
                    </a:lnTo>
                    <a:lnTo>
                      <a:pt x="13" y="926"/>
                    </a:lnTo>
                    <a:cubicBezTo>
                      <a:pt x="11" y="928"/>
                      <a:pt x="0" y="947"/>
                      <a:pt x="3" y="974"/>
                    </a:cubicBezTo>
                    <a:cubicBezTo>
                      <a:pt x="10" y="1006"/>
                      <a:pt x="36" y="1026"/>
                      <a:pt x="50" y="1034"/>
                    </a:cubicBezTo>
                    <a:lnTo>
                      <a:pt x="109" y="894"/>
                    </a:lnTo>
                    <a:cubicBezTo>
                      <a:pt x="122" y="898"/>
                      <a:pt x="149" y="917"/>
                      <a:pt x="152" y="951"/>
                    </a:cubicBezTo>
                    <a:cubicBezTo>
                      <a:pt x="157" y="972"/>
                      <a:pt x="150" y="988"/>
                      <a:pt x="147" y="993"/>
                    </a:cubicBezTo>
                    <a:lnTo>
                      <a:pt x="147" y="993"/>
                    </a:lnTo>
                    <a:lnTo>
                      <a:pt x="149" y="991"/>
                    </a:lnTo>
                    <a:lnTo>
                      <a:pt x="152" y="983"/>
                    </a:lnTo>
                    <a:lnTo>
                      <a:pt x="159" y="967"/>
                    </a:lnTo>
                    <a:lnTo>
                      <a:pt x="169" y="934"/>
                    </a:lnTo>
                    <a:cubicBezTo>
                      <a:pt x="175" y="914"/>
                      <a:pt x="182" y="891"/>
                      <a:pt x="189" y="871"/>
                    </a:cubicBezTo>
                    <a:cubicBezTo>
                      <a:pt x="198" y="828"/>
                      <a:pt x="206" y="785"/>
                      <a:pt x="212" y="745"/>
                    </a:cubicBezTo>
                    <a:cubicBezTo>
                      <a:pt x="226" y="659"/>
                      <a:pt x="229" y="577"/>
                      <a:pt x="232" y="494"/>
                    </a:cubicBezTo>
                    <a:cubicBezTo>
                      <a:pt x="232" y="325"/>
                      <a:pt x="218" y="162"/>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flipH="1">
                <a:off x="2175328" y="4078845"/>
                <a:ext cx="13968" cy="100133"/>
              </a:xfrm>
              <a:custGeom>
                <a:avLst/>
                <a:gdLst/>
                <a:ahLst/>
                <a:cxnLst/>
                <a:rect l="l" t="t" r="r" b="b"/>
                <a:pathLst>
                  <a:path w="160" h="1147" extrusionOk="0">
                    <a:moveTo>
                      <a:pt x="77" y="1"/>
                    </a:moveTo>
                    <a:cubicBezTo>
                      <a:pt x="93" y="382"/>
                      <a:pt x="57" y="762"/>
                      <a:pt x="0" y="1130"/>
                    </a:cubicBezTo>
                    <a:lnTo>
                      <a:pt x="153" y="1147"/>
                    </a:lnTo>
                    <a:cubicBezTo>
                      <a:pt x="159" y="759"/>
                      <a:pt x="142" y="378"/>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flipH="1">
                <a:off x="2177067" y="3112706"/>
                <a:ext cx="684083" cy="420175"/>
              </a:xfrm>
              <a:custGeom>
                <a:avLst/>
                <a:gdLst/>
                <a:ahLst/>
                <a:cxnLst/>
                <a:rect l="l" t="t" r="r" b="b"/>
                <a:pathLst>
                  <a:path w="7836" h="4813" extrusionOk="0">
                    <a:moveTo>
                      <a:pt x="6160" y="1799"/>
                    </a:moveTo>
                    <a:cubicBezTo>
                      <a:pt x="6415" y="1799"/>
                      <a:pt x="6620" y="2005"/>
                      <a:pt x="6620" y="2256"/>
                    </a:cubicBezTo>
                    <a:cubicBezTo>
                      <a:pt x="6620" y="2508"/>
                      <a:pt x="6415" y="2713"/>
                      <a:pt x="6160" y="2713"/>
                    </a:cubicBezTo>
                    <a:cubicBezTo>
                      <a:pt x="5908" y="2713"/>
                      <a:pt x="5703" y="2508"/>
                      <a:pt x="5703" y="2256"/>
                    </a:cubicBezTo>
                    <a:cubicBezTo>
                      <a:pt x="5703" y="2005"/>
                      <a:pt x="5908" y="1799"/>
                      <a:pt x="6160" y="1799"/>
                    </a:cubicBezTo>
                    <a:close/>
                    <a:moveTo>
                      <a:pt x="1421" y="2942"/>
                    </a:moveTo>
                    <a:cubicBezTo>
                      <a:pt x="1577" y="2942"/>
                      <a:pt x="1703" y="3067"/>
                      <a:pt x="1703" y="3223"/>
                    </a:cubicBezTo>
                    <a:cubicBezTo>
                      <a:pt x="1703" y="3379"/>
                      <a:pt x="1577" y="3504"/>
                      <a:pt x="1421" y="3504"/>
                    </a:cubicBezTo>
                    <a:cubicBezTo>
                      <a:pt x="1266" y="3504"/>
                      <a:pt x="1139" y="3379"/>
                      <a:pt x="1139" y="3223"/>
                    </a:cubicBezTo>
                    <a:cubicBezTo>
                      <a:pt x="1139" y="3067"/>
                      <a:pt x="1266" y="2942"/>
                      <a:pt x="1421" y="2942"/>
                    </a:cubicBezTo>
                    <a:close/>
                    <a:moveTo>
                      <a:pt x="4090" y="2942"/>
                    </a:moveTo>
                    <a:cubicBezTo>
                      <a:pt x="4342" y="2942"/>
                      <a:pt x="4547" y="3147"/>
                      <a:pt x="4547" y="3399"/>
                    </a:cubicBezTo>
                    <a:cubicBezTo>
                      <a:pt x="4547" y="3654"/>
                      <a:pt x="4342" y="3859"/>
                      <a:pt x="4090" y="3859"/>
                    </a:cubicBezTo>
                    <a:cubicBezTo>
                      <a:pt x="3835" y="3859"/>
                      <a:pt x="3633" y="3654"/>
                      <a:pt x="3633" y="3399"/>
                    </a:cubicBezTo>
                    <a:cubicBezTo>
                      <a:pt x="3633" y="3147"/>
                      <a:pt x="3835" y="2942"/>
                      <a:pt x="4090" y="2942"/>
                    </a:cubicBezTo>
                    <a:close/>
                    <a:moveTo>
                      <a:pt x="6558" y="0"/>
                    </a:moveTo>
                    <a:cubicBezTo>
                      <a:pt x="4546" y="0"/>
                      <a:pt x="54" y="1312"/>
                      <a:pt x="54" y="1312"/>
                    </a:cubicBezTo>
                    <a:cubicBezTo>
                      <a:pt x="1" y="1329"/>
                      <a:pt x="80" y="3094"/>
                      <a:pt x="617" y="3978"/>
                    </a:cubicBezTo>
                    <a:cubicBezTo>
                      <a:pt x="696" y="3935"/>
                      <a:pt x="785" y="3909"/>
                      <a:pt x="884" y="3909"/>
                    </a:cubicBezTo>
                    <a:cubicBezTo>
                      <a:pt x="1199" y="3909"/>
                      <a:pt x="1454" y="4164"/>
                      <a:pt x="1454" y="4478"/>
                    </a:cubicBezTo>
                    <a:cubicBezTo>
                      <a:pt x="1454" y="4508"/>
                      <a:pt x="1451" y="4534"/>
                      <a:pt x="1445" y="4564"/>
                    </a:cubicBezTo>
                    <a:cubicBezTo>
                      <a:pt x="2004" y="4721"/>
                      <a:pt x="2847" y="4812"/>
                      <a:pt x="3699" y="4812"/>
                    </a:cubicBezTo>
                    <a:cubicBezTo>
                      <a:pt x="4180" y="4812"/>
                      <a:pt x="4663" y="4783"/>
                      <a:pt x="5101" y="4720"/>
                    </a:cubicBezTo>
                    <a:cubicBezTo>
                      <a:pt x="5057" y="4650"/>
                      <a:pt x="5031" y="4568"/>
                      <a:pt x="5031" y="4478"/>
                    </a:cubicBezTo>
                    <a:cubicBezTo>
                      <a:pt x="5031" y="4223"/>
                      <a:pt x="5236" y="4018"/>
                      <a:pt x="5488" y="4018"/>
                    </a:cubicBezTo>
                    <a:cubicBezTo>
                      <a:pt x="5740" y="4018"/>
                      <a:pt x="5945" y="4223"/>
                      <a:pt x="5945" y="4478"/>
                    </a:cubicBezTo>
                    <a:cubicBezTo>
                      <a:pt x="5945" y="4498"/>
                      <a:pt x="5941" y="4518"/>
                      <a:pt x="5938" y="4537"/>
                    </a:cubicBezTo>
                    <a:cubicBezTo>
                      <a:pt x="6107" y="4482"/>
                      <a:pt x="6256" y="4422"/>
                      <a:pt x="6382" y="4349"/>
                    </a:cubicBezTo>
                    <a:cubicBezTo>
                      <a:pt x="6564" y="4243"/>
                      <a:pt x="6730" y="4091"/>
                      <a:pt x="6875" y="3909"/>
                    </a:cubicBezTo>
                    <a:cubicBezTo>
                      <a:pt x="6845" y="3859"/>
                      <a:pt x="6825" y="3799"/>
                      <a:pt x="6825" y="3733"/>
                    </a:cubicBezTo>
                    <a:cubicBezTo>
                      <a:pt x="6825" y="3551"/>
                      <a:pt x="6975" y="3399"/>
                      <a:pt x="7160" y="3399"/>
                    </a:cubicBezTo>
                    <a:cubicBezTo>
                      <a:pt x="7173" y="3399"/>
                      <a:pt x="7187" y="3402"/>
                      <a:pt x="7199" y="3405"/>
                    </a:cubicBezTo>
                    <a:cubicBezTo>
                      <a:pt x="7716" y="2396"/>
                      <a:pt x="7835" y="968"/>
                      <a:pt x="7485" y="270"/>
                    </a:cubicBezTo>
                    <a:cubicBezTo>
                      <a:pt x="7388" y="77"/>
                      <a:pt x="7046" y="0"/>
                      <a:pt x="6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flipH="1">
                <a:off x="2189895" y="3164891"/>
                <a:ext cx="667059" cy="238853"/>
              </a:xfrm>
              <a:custGeom>
                <a:avLst/>
                <a:gdLst/>
                <a:ahLst/>
                <a:cxnLst/>
                <a:rect l="l" t="t" r="r" b="b"/>
                <a:pathLst>
                  <a:path w="7641" h="2736" extrusionOk="0">
                    <a:moveTo>
                      <a:pt x="2720" y="0"/>
                    </a:moveTo>
                    <a:cubicBezTo>
                      <a:pt x="2617" y="23"/>
                      <a:pt x="2518" y="46"/>
                      <a:pt x="2418" y="69"/>
                    </a:cubicBezTo>
                    <a:cubicBezTo>
                      <a:pt x="2007" y="437"/>
                      <a:pt x="1173" y="1066"/>
                      <a:pt x="312" y="1066"/>
                    </a:cubicBezTo>
                    <a:cubicBezTo>
                      <a:pt x="282" y="1066"/>
                      <a:pt x="253" y="1063"/>
                      <a:pt x="222" y="1063"/>
                    </a:cubicBezTo>
                    <a:cubicBezTo>
                      <a:pt x="147" y="1060"/>
                      <a:pt x="77" y="1049"/>
                      <a:pt x="4" y="1040"/>
                    </a:cubicBezTo>
                    <a:cubicBezTo>
                      <a:pt x="4" y="1060"/>
                      <a:pt x="1" y="1076"/>
                      <a:pt x="1" y="1099"/>
                    </a:cubicBezTo>
                    <a:cubicBezTo>
                      <a:pt x="17" y="1328"/>
                      <a:pt x="51" y="1639"/>
                      <a:pt x="107" y="1971"/>
                    </a:cubicBezTo>
                    <a:lnTo>
                      <a:pt x="110" y="1974"/>
                    </a:lnTo>
                    <a:cubicBezTo>
                      <a:pt x="170" y="2159"/>
                      <a:pt x="557" y="2338"/>
                      <a:pt x="1130" y="2477"/>
                    </a:cubicBezTo>
                    <a:cubicBezTo>
                      <a:pt x="1180" y="2391"/>
                      <a:pt x="1269" y="2335"/>
                      <a:pt x="1375" y="2335"/>
                    </a:cubicBezTo>
                    <a:cubicBezTo>
                      <a:pt x="1518" y="2335"/>
                      <a:pt x="1637" y="2444"/>
                      <a:pt x="1653" y="2579"/>
                    </a:cubicBezTo>
                    <a:cubicBezTo>
                      <a:pt x="2223" y="2675"/>
                      <a:pt x="2898" y="2735"/>
                      <a:pt x="3591" y="2735"/>
                    </a:cubicBezTo>
                    <a:cubicBezTo>
                      <a:pt x="3617" y="2510"/>
                      <a:pt x="3809" y="2335"/>
                      <a:pt x="4044" y="2335"/>
                    </a:cubicBezTo>
                    <a:cubicBezTo>
                      <a:pt x="4266" y="2335"/>
                      <a:pt x="4451" y="2493"/>
                      <a:pt x="4491" y="2706"/>
                    </a:cubicBezTo>
                    <a:cubicBezTo>
                      <a:pt x="5783" y="2606"/>
                      <a:pt x="6995" y="2278"/>
                      <a:pt x="7554" y="1586"/>
                    </a:cubicBezTo>
                    <a:lnTo>
                      <a:pt x="7554" y="1583"/>
                    </a:lnTo>
                    <a:cubicBezTo>
                      <a:pt x="7598" y="1364"/>
                      <a:pt x="7624" y="1146"/>
                      <a:pt x="7634" y="937"/>
                    </a:cubicBezTo>
                    <a:cubicBezTo>
                      <a:pt x="7634" y="907"/>
                      <a:pt x="7634" y="881"/>
                      <a:pt x="7637" y="851"/>
                    </a:cubicBezTo>
                    <a:cubicBezTo>
                      <a:pt x="7641" y="719"/>
                      <a:pt x="7637" y="589"/>
                      <a:pt x="7630" y="467"/>
                    </a:cubicBezTo>
                    <a:cubicBezTo>
                      <a:pt x="7630" y="457"/>
                      <a:pt x="7627" y="447"/>
                      <a:pt x="7627" y="441"/>
                    </a:cubicBezTo>
                    <a:cubicBezTo>
                      <a:pt x="7624" y="381"/>
                      <a:pt x="7618" y="328"/>
                      <a:pt x="7610" y="271"/>
                    </a:cubicBezTo>
                    <a:cubicBezTo>
                      <a:pt x="7359" y="669"/>
                      <a:pt x="6968" y="1026"/>
                      <a:pt x="6452" y="1341"/>
                    </a:cubicBezTo>
                    <a:cubicBezTo>
                      <a:pt x="6528" y="1421"/>
                      <a:pt x="6574" y="1530"/>
                      <a:pt x="6574" y="1649"/>
                    </a:cubicBezTo>
                    <a:cubicBezTo>
                      <a:pt x="6574" y="1901"/>
                      <a:pt x="6369" y="2106"/>
                      <a:pt x="6114" y="2106"/>
                    </a:cubicBezTo>
                    <a:cubicBezTo>
                      <a:pt x="5885" y="2106"/>
                      <a:pt x="5697" y="1940"/>
                      <a:pt x="5663" y="1719"/>
                    </a:cubicBezTo>
                    <a:cubicBezTo>
                      <a:pt x="5388" y="1815"/>
                      <a:pt x="5104" y="1868"/>
                      <a:pt x="4826" y="1868"/>
                    </a:cubicBezTo>
                    <a:cubicBezTo>
                      <a:pt x="4474" y="1868"/>
                      <a:pt x="4130" y="1781"/>
                      <a:pt x="3823" y="1576"/>
                    </a:cubicBezTo>
                    <a:cubicBezTo>
                      <a:pt x="3415" y="1308"/>
                      <a:pt x="3123" y="884"/>
                      <a:pt x="2918" y="447"/>
                    </a:cubicBezTo>
                    <a:cubicBezTo>
                      <a:pt x="2898" y="407"/>
                      <a:pt x="2782" y="172"/>
                      <a:pt x="2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flipH="1">
                <a:off x="2570530" y="3136190"/>
                <a:ext cx="163688" cy="182457"/>
              </a:xfrm>
              <a:custGeom>
                <a:avLst/>
                <a:gdLst/>
                <a:ahLst/>
                <a:cxnLst/>
                <a:rect l="l" t="t" r="r" b="b"/>
                <a:pathLst>
                  <a:path w="1875" h="2090" extrusionOk="0">
                    <a:moveTo>
                      <a:pt x="1289" y="1"/>
                    </a:moveTo>
                    <a:lnTo>
                      <a:pt x="0" y="570"/>
                    </a:lnTo>
                    <a:lnTo>
                      <a:pt x="212" y="994"/>
                    </a:lnTo>
                    <a:cubicBezTo>
                      <a:pt x="212" y="994"/>
                      <a:pt x="321" y="2090"/>
                      <a:pt x="908" y="2090"/>
                    </a:cubicBezTo>
                    <a:cubicBezTo>
                      <a:pt x="1490" y="2090"/>
                      <a:pt x="1874" y="994"/>
                      <a:pt x="1874" y="994"/>
                    </a:cubicBezTo>
                    <a:lnTo>
                      <a:pt x="12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flipH="1">
                <a:off x="2615315" y="3134706"/>
                <a:ext cx="30992" cy="123791"/>
              </a:xfrm>
              <a:custGeom>
                <a:avLst/>
                <a:gdLst/>
                <a:ahLst/>
                <a:cxnLst/>
                <a:rect l="l" t="t" r="r" b="b"/>
                <a:pathLst>
                  <a:path w="355" h="1418" extrusionOk="0">
                    <a:moveTo>
                      <a:pt x="208" y="1"/>
                    </a:moveTo>
                    <a:lnTo>
                      <a:pt x="0" y="1418"/>
                    </a:lnTo>
                    <a:lnTo>
                      <a:pt x="355" y="30"/>
                    </a:lnTo>
                    <a:lnTo>
                      <a:pt x="208" y="1"/>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flipH="1">
                <a:off x="2611300" y="3106334"/>
                <a:ext cx="14230" cy="49063"/>
              </a:xfrm>
              <a:custGeom>
                <a:avLst/>
                <a:gdLst/>
                <a:ahLst/>
                <a:cxnLst/>
                <a:rect l="l" t="t" r="r" b="b"/>
                <a:pathLst>
                  <a:path w="163" h="562" extrusionOk="0">
                    <a:moveTo>
                      <a:pt x="13" y="1"/>
                    </a:moveTo>
                    <a:lnTo>
                      <a:pt x="1" y="561"/>
                    </a:lnTo>
                    <a:lnTo>
                      <a:pt x="163" y="25"/>
                    </a:lnTo>
                    <a:lnTo>
                      <a:pt x="13" y="1"/>
                    </a:lnTo>
                    <a:close/>
                  </a:path>
                </a:pathLst>
              </a:custGeom>
              <a:solidFill>
                <a:srgbClr val="F66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flipH="1">
                <a:off x="2153931" y="2632824"/>
                <a:ext cx="884698" cy="695956"/>
              </a:xfrm>
              <a:custGeom>
                <a:avLst/>
                <a:gdLst/>
                <a:ahLst/>
                <a:cxnLst/>
                <a:rect l="l" t="t" r="r" b="b"/>
                <a:pathLst>
                  <a:path w="10134" h="7972" extrusionOk="0">
                    <a:moveTo>
                      <a:pt x="4239" y="1"/>
                    </a:moveTo>
                    <a:cubicBezTo>
                      <a:pt x="4239" y="1"/>
                      <a:pt x="3156" y="2203"/>
                      <a:pt x="2696" y="2531"/>
                    </a:cubicBezTo>
                    <a:cubicBezTo>
                      <a:pt x="2235" y="2859"/>
                      <a:pt x="722" y="2829"/>
                      <a:pt x="361" y="4306"/>
                    </a:cubicBezTo>
                    <a:cubicBezTo>
                      <a:pt x="1" y="5786"/>
                      <a:pt x="1050" y="7101"/>
                      <a:pt x="2301" y="7167"/>
                    </a:cubicBezTo>
                    <a:cubicBezTo>
                      <a:pt x="2332" y="7169"/>
                      <a:pt x="2362" y="7169"/>
                      <a:pt x="2393" y="7169"/>
                    </a:cubicBezTo>
                    <a:cubicBezTo>
                      <a:pt x="3600" y="7169"/>
                      <a:pt x="4755" y="5930"/>
                      <a:pt x="4765" y="5918"/>
                    </a:cubicBezTo>
                    <a:lnTo>
                      <a:pt x="4765" y="5918"/>
                    </a:lnTo>
                    <a:cubicBezTo>
                      <a:pt x="4710" y="5978"/>
                      <a:pt x="4968" y="6491"/>
                      <a:pt x="4997" y="6551"/>
                    </a:cubicBezTo>
                    <a:cubicBezTo>
                      <a:pt x="5202" y="6988"/>
                      <a:pt x="5494" y="7412"/>
                      <a:pt x="5902" y="7680"/>
                    </a:cubicBezTo>
                    <a:cubicBezTo>
                      <a:pt x="6210" y="7884"/>
                      <a:pt x="6554" y="7972"/>
                      <a:pt x="6907" y="7972"/>
                    </a:cubicBezTo>
                    <a:cubicBezTo>
                      <a:pt x="7867" y="7972"/>
                      <a:pt x="8894" y="7327"/>
                      <a:pt x="9448" y="6627"/>
                    </a:cubicBezTo>
                    <a:cubicBezTo>
                      <a:pt x="9720" y="6286"/>
                      <a:pt x="9928" y="5886"/>
                      <a:pt x="9991" y="5455"/>
                    </a:cubicBezTo>
                    <a:cubicBezTo>
                      <a:pt x="10134" y="4451"/>
                      <a:pt x="9295" y="3713"/>
                      <a:pt x="8481" y="3289"/>
                    </a:cubicBezTo>
                    <a:lnTo>
                      <a:pt x="7660" y="133"/>
                    </a:lnTo>
                    <a:lnTo>
                      <a:pt x="4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flipH="1">
                <a:off x="2423080" y="2359927"/>
                <a:ext cx="273860" cy="332438"/>
              </a:xfrm>
              <a:custGeom>
                <a:avLst/>
                <a:gdLst/>
                <a:ahLst/>
                <a:cxnLst/>
                <a:rect l="l" t="t" r="r" b="b"/>
                <a:pathLst>
                  <a:path w="3137" h="3808" extrusionOk="0">
                    <a:moveTo>
                      <a:pt x="2951" y="1"/>
                    </a:moveTo>
                    <a:cubicBezTo>
                      <a:pt x="1864" y="362"/>
                      <a:pt x="1" y="2408"/>
                      <a:pt x="1" y="2408"/>
                    </a:cubicBezTo>
                    <a:cubicBezTo>
                      <a:pt x="1" y="2408"/>
                      <a:pt x="1511" y="3807"/>
                      <a:pt x="2900" y="3807"/>
                    </a:cubicBezTo>
                    <a:cubicBezTo>
                      <a:pt x="2924" y="3807"/>
                      <a:pt x="2947" y="3807"/>
                      <a:pt x="2971" y="3806"/>
                    </a:cubicBezTo>
                    <a:cubicBezTo>
                      <a:pt x="3136" y="3117"/>
                      <a:pt x="3136" y="2388"/>
                      <a:pt x="3104" y="1676"/>
                    </a:cubicBezTo>
                    <a:cubicBezTo>
                      <a:pt x="3084" y="1266"/>
                      <a:pt x="3057" y="855"/>
                      <a:pt x="3014" y="444"/>
                    </a:cubicBezTo>
                    <a:cubicBezTo>
                      <a:pt x="2997" y="296"/>
                      <a:pt x="2977" y="146"/>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flipH="1">
                <a:off x="2319688" y="2354951"/>
                <a:ext cx="123442" cy="337327"/>
              </a:xfrm>
              <a:custGeom>
                <a:avLst/>
                <a:gdLst/>
                <a:ahLst/>
                <a:cxnLst/>
                <a:rect l="l" t="t" r="r" b="b"/>
                <a:pathLst>
                  <a:path w="1414" h="3864" extrusionOk="0">
                    <a:moveTo>
                      <a:pt x="292" y="1"/>
                    </a:moveTo>
                    <a:cubicBezTo>
                      <a:pt x="204" y="1"/>
                      <a:pt x="105" y="21"/>
                      <a:pt x="1" y="58"/>
                    </a:cubicBezTo>
                    <a:cubicBezTo>
                      <a:pt x="27" y="203"/>
                      <a:pt x="47" y="353"/>
                      <a:pt x="64" y="501"/>
                    </a:cubicBezTo>
                    <a:cubicBezTo>
                      <a:pt x="107" y="912"/>
                      <a:pt x="134" y="1323"/>
                      <a:pt x="154" y="1733"/>
                    </a:cubicBezTo>
                    <a:cubicBezTo>
                      <a:pt x="186" y="2445"/>
                      <a:pt x="186" y="3174"/>
                      <a:pt x="21" y="3863"/>
                    </a:cubicBezTo>
                    <a:cubicBezTo>
                      <a:pt x="531" y="3843"/>
                      <a:pt x="1021" y="3631"/>
                      <a:pt x="1408" y="3075"/>
                    </a:cubicBezTo>
                    <a:cubicBezTo>
                      <a:pt x="1408" y="3075"/>
                      <a:pt x="1409" y="3075"/>
                      <a:pt x="1409" y="3075"/>
                    </a:cubicBezTo>
                    <a:cubicBezTo>
                      <a:pt x="1413" y="3075"/>
                      <a:pt x="1319" y="113"/>
                      <a:pt x="355" y="5"/>
                    </a:cubicBezTo>
                    <a:cubicBezTo>
                      <a:pt x="335" y="2"/>
                      <a:pt x="314"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flipH="1">
                <a:off x="2615664" y="2513748"/>
                <a:ext cx="118553" cy="157664"/>
              </a:xfrm>
              <a:custGeom>
                <a:avLst/>
                <a:gdLst/>
                <a:ahLst/>
                <a:cxnLst/>
                <a:rect l="l" t="t" r="r" b="b"/>
                <a:pathLst>
                  <a:path w="1358" h="1806" extrusionOk="0">
                    <a:moveTo>
                      <a:pt x="639" y="1"/>
                    </a:moveTo>
                    <a:lnTo>
                      <a:pt x="0" y="935"/>
                    </a:lnTo>
                    <a:cubicBezTo>
                      <a:pt x="0" y="935"/>
                      <a:pt x="282" y="1342"/>
                      <a:pt x="692" y="1806"/>
                    </a:cubicBezTo>
                    <a:cubicBezTo>
                      <a:pt x="917" y="1511"/>
                      <a:pt x="1139" y="1213"/>
                      <a:pt x="1358" y="912"/>
                    </a:cubicBezTo>
                    <a:cubicBezTo>
                      <a:pt x="928" y="474"/>
                      <a:pt x="639" y="1"/>
                      <a:pt x="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flipH="1">
                <a:off x="2550888" y="2593277"/>
                <a:ext cx="122918" cy="150069"/>
              </a:xfrm>
              <a:custGeom>
                <a:avLst/>
                <a:gdLst/>
                <a:ahLst/>
                <a:cxnLst/>
                <a:rect l="l" t="t" r="r" b="b"/>
                <a:pathLst>
                  <a:path w="1408" h="1719" extrusionOk="0">
                    <a:moveTo>
                      <a:pt x="666" y="1"/>
                    </a:moveTo>
                    <a:cubicBezTo>
                      <a:pt x="447" y="302"/>
                      <a:pt x="225" y="600"/>
                      <a:pt x="0" y="895"/>
                    </a:cubicBezTo>
                    <a:cubicBezTo>
                      <a:pt x="245" y="1173"/>
                      <a:pt x="540" y="1474"/>
                      <a:pt x="844" y="1719"/>
                    </a:cubicBezTo>
                    <a:cubicBezTo>
                      <a:pt x="1027" y="1332"/>
                      <a:pt x="1232" y="954"/>
                      <a:pt x="1408" y="566"/>
                    </a:cubicBezTo>
                    <a:cubicBezTo>
                      <a:pt x="1136" y="427"/>
                      <a:pt x="881" y="219"/>
                      <a:pt x="6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flipH="1">
                <a:off x="2260356" y="2584896"/>
                <a:ext cx="112181" cy="179838"/>
              </a:xfrm>
              <a:custGeom>
                <a:avLst/>
                <a:gdLst/>
                <a:ahLst/>
                <a:cxnLst/>
                <a:rect l="l" t="t" r="r" b="b"/>
                <a:pathLst>
                  <a:path w="1285" h="2060" extrusionOk="0">
                    <a:moveTo>
                      <a:pt x="748" y="0"/>
                    </a:moveTo>
                    <a:cubicBezTo>
                      <a:pt x="748" y="0"/>
                      <a:pt x="441" y="225"/>
                      <a:pt x="0" y="441"/>
                    </a:cubicBezTo>
                    <a:cubicBezTo>
                      <a:pt x="112" y="984"/>
                      <a:pt x="274" y="1517"/>
                      <a:pt x="367" y="2060"/>
                    </a:cubicBezTo>
                    <a:cubicBezTo>
                      <a:pt x="894" y="1905"/>
                      <a:pt x="1285" y="1742"/>
                      <a:pt x="1285" y="1742"/>
                    </a:cubicBezTo>
                    <a:lnTo>
                      <a:pt x="748" y="0"/>
                    </a:lnTo>
                    <a:close/>
                  </a:path>
                </a:pathLst>
              </a:custGeom>
              <a:solidFill>
                <a:srgbClr val="2F8C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flipH="1">
                <a:off x="2340410" y="2623308"/>
                <a:ext cx="114538" cy="163949"/>
              </a:xfrm>
              <a:custGeom>
                <a:avLst/>
                <a:gdLst/>
                <a:ahLst/>
                <a:cxnLst/>
                <a:rect l="l" t="t" r="r" b="b"/>
                <a:pathLst>
                  <a:path w="1312" h="1878" extrusionOk="0">
                    <a:moveTo>
                      <a:pt x="944" y="1"/>
                    </a:moveTo>
                    <a:cubicBezTo>
                      <a:pt x="666" y="137"/>
                      <a:pt x="338" y="265"/>
                      <a:pt x="0" y="332"/>
                    </a:cubicBezTo>
                    <a:cubicBezTo>
                      <a:pt x="40" y="849"/>
                      <a:pt x="80" y="1361"/>
                      <a:pt x="122" y="1878"/>
                    </a:cubicBezTo>
                    <a:cubicBezTo>
                      <a:pt x="530" y="1829"/>
                      <a:pt x="954" y="1726"/>
                      <a:pt x="1311" y="1620"/>
                    </a:cubicBezTo>
                    <a:cubicBezTo>
                      <a:pt x="1218" y="1077"/>
                      <a:pt x="1056" y="544"/>
                      <a:pt x="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flipH="1">
                <a:off x="2444208" y="2642688"/>
                <a:ext cx="155918" cy="147275"/>
              </a:xfrm>
              <a:custGeom>
                <a:avLst/>
                <a:gdLst/>
                <a:ahLst/>
                <a:cxnLst/>
                <a:rect l="l" t="t" r="r" b="b"/>
                <a:pathLst>
                  <a:path w="1786" h="1687" extrusionOk="0">
                    <a:moveTo>
                      <a:pt x="564" y="0"/>
                    </a:moveTo>
                    <a:cubicBezTo>
                      <a:pt x="388" y="388"/>
                      <a:pt x="183" y="766"/>
                      <a:pt x="0" y="1153"/>
                    </a:cubicBezTo>
                    <a:cubicBezTo>
                      <a:pt x="315" y="1408"/>
                      <a:pt x="647" y="1603"/>
                      <a:pt x="951" y="1656"/>
                    </a:cubicBezTo>
                    <a:cubicBezTo>
                      <a:pt x="1070" y="1677"/>
                      <a:pt x="1198" y="1686"/>
                      <a:pt x="1331" y="1686"/>
                    </a:cubicBezTo>
                    <a:cubicBezTo>
                      <a:pt x="1477" y="1686"/>
                      <a:pt x="1630" y="1675"/>
                      <a:pt x="1785" y="1656"/>
                    </a:cubicBezTo>
                    <a:cubicBezTo>
                      <a:pt x="1743" y="1139"/>
                      <a:pt x="1703" y="627"/>
                      <a:pt x="1663" y="110"/>
                    </a:cubicBezTo>
                    <a:cubicBezTo>
                      <a:pt x="1507" y="140"/>
                      <a:pt x="1349" y="159"/>
                      <a:pt x="1194" y="159"/>
                    </a:cubicBezTo>
                    <a:cubicBezTo>
                      <a:pt x="1163" y="159"/>
                      <a:pt x="1132" y="158"/>
                      <a:pt x="1100" y="156"/>
                    </a:cubicBezTo>
                    <a:cubicBezTo>
                      <a:pt x="914" y="143"/>
                      <a:pt x="736" y="86"/>
                      <a:pt x="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flipH="1">
                <a:off x="2264633" y="2273239"/>
                <a:ext cx="168314" cy="198608"/>
              </a:xfrm>
              <a:custGeom>
                <a:avLst/>
                <a:gdLst/>
                <a:ahLst/>
                <a:cxnLst/>
                <a:rect l="l" t="t" r="r" b="b"/>
                <a:pathLst>
                  <a:path w="1928" h="2275" extrusionOk="0">
                    <a:moveTo>
                      <a:pt x="430" y="0"/>
                    </a:moveTo>
                    <a:lnTo>
                      <a:pt x="430" y="0"/>
                    </a:lnTo>
                    <a:cubicBezTo>
                      <a:pt x="659" y="86"/>
                      <a:pt x="838" y="305"/>
                      <a:pt x="844" y="550"/>
                    </a:cubicBezTo>
                    <a:cubicBezTo>
                      <a:pt x="844" y="636"/>
                      <a:pt x="827" y="729"/>
                      <a:pt x="765" y="792"/>
                    </a:cubicBezTo>
                    <a:cubicBezTo>
                      <a:pt x="725" y="835"/>
                      <a:pt x="668" y="858"/>
                      <a:pt x="616" y="878"/>
                    </a:cubicBezTo>
                    <a:cubicBezTo>
                      <a:pt x="540" y="902"/>
                      <a:pt x="460" y="913"/>
                      <a:pt x="380" y="913"/>
                    </a:cubicBezTo>
                    <a:cubicBezTo>
                      <a:pt x="302" y="913"/>
                      <a:pt x="225" y="902"/>
                      <a:pt x="152" y="881"/>
                    </a:cubicBezTo>
                    <a:lnTo>
                      <a:pt x="152" y="881"/>
                    </a:lnTo>
                    <a:cubicBezTo>
                      <a:pt x="364" y="1076"/>
                      <a:pt x="430" y="1411"/>
                      <a:pt x="315" y="1676"/>
                    </a:cubicBezTo>
                    <a:cubicBezTo>
                      <a:pt x="251" y="1819"/>
                      <a:pt x="136" y="1934"/>
                      <a:pt x="0" y="2010"/>
                    </a:cubicBezTo>
                    <a:cubicBezTo>
                      <a:pt x="10" y="2014"/>
                      <a:pt x="20" y="2021"/>
                      <a:pt x="33" y="2024"/>
                    </a:cubicBezTo>
                    <a:cubicBezTo>
                      <a:pt x="140" y="2059"/>
                      <a:pt x="249" y="2076"/>
                      <a:pt x="356" y="2076"/>
                    </a:cubicBezTo>
                    <a:cubicBezTo>
                      <a:pt x="548" y="2076"/>
                      <a:pt x="735" y="2022"/>
                      <a:pt x="894" y="1925"/>
                    </a:cubicBezTo>
                    <a:cubicBezTo>
                      <a:pt x="937" y="2102"/>
                      <a:pt x="1010" y="2274"/>
                      <a:pt x="1134" y="2274"/>
                    </a:cubicBezTo>
                    <a:cubicBezTo>
                      <a:pt x="1161" y="2274"/>
                      <a:pt x="1190" y="2266"/>
                      <a:pt x="1222" y="2249"/>
                    </a:cubicBezTo>
                    <a:cubicBezTo>
                      <a:pt x="1454" y="2120"/>
                      <a:pt x="1388" y="1673"/>
                      <a:pt x="1324" y="1414"/>
                    </a:cubicBezTo>
                    <a:cubicBezTo>
                      <a:pt x="1331" y="1398"/>
                      <a:pt x="1341" y="1378"/>
                      <a:pt x="1344" y="1362"/>
                    </a:cubicBezTo>
                    <a:cubicBezTo>
                      <a:pt x="1348" y="1355"/>
                      <a:pt x="1351" y="1345"/>
                      <a:pt x="1351" y="1338"/>
                    </a:cubicBezTo>
                    <a:cubicBezTo>
                      <a:pt x="1415" y="1414"/>
                      <a:pt x="1507" y="1501"/>
                      <a:pt x="1603" y="1501"/>
                    </a:cubicBezTo>
                    <a:cubicBezTo>
                      <a:pt x="1687" y="1501"/>
                      <a:pt x="1773" y="1434"/>
                      <a:pt x="1845" y="1232"/>
                    </a:cubicBezTo>
                    <a:cubicBezTo>
                      <a:pt x="1927" y="997"/>
                      <a:pt x="1666" y="792"/>
                      <a:pt x="1311" y="627"/>
                    </a:cubicBezTo>
                    <a:cubicBezTo>
                      <a:pt x="1199" y="361"/>
                      <a:pt x="977" y="146"/>
                      <a:pt x="682" y="46"/>
                    </a:cubicBezTo>
                    <a:cubicBezTo>
                      <a:pt x="599" y="20"/>
                      <a:pt x="517" y="7"/>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flipH="1">
                <a:off x="2354550" y="2242250"/>
                <a:ext cx="184225" cy="209852"/>
              </a:xfrm>
              <a:custGeom>
                <a:avLst/>
                <a:gdLst/>
                <a:ahLst/>
                <a:cxnLst/>
                <a:rect l="l" t="t" r="r" b="b"/>
                <a:pathLst>
                  <a:path w="2077" h="2366" extrusionOk="0">
                    <a:moveTo>
                      <a:pt x="925" y="1"/>
                    </a:moveTo>
                    <a:cubicBezTo>
                      <a:pt x="692" y="1"/>
                      <a:pt x="688" y="869"/>
                      <a:pt x="688" y="869"/>
                    </a:cubicBezTo>
                    <a:cubicBezTo>
                      <a:pt x="688" y="869"/>
                      <a:pt x="497" y="188"/>
                      <a:pt x="277" y="188"/>
                    </a:cubicBezTo>
                    <a:cubicBezTo>
                      <a:pt x="248" y="188"/>
                      <a:pt x="218" y="200"/>
                      <a:pt x="189" y="227"/>
                    </a:cubicBezTo>
                    <a:cubicBezTo>
                      <a:pt x="0" y="395"/>
                      <a:pt x="364" y="918"/>
                      <a:pt x="569" y="1187"/>
                    </a:cubicBezTo>
                    <a:cubicBezTo>
                      <a:pt x="470" y="1683"/>
                      <a:pt x="745" y="2187"/>
                      <a:pt x="1232" y="2365"/>
                    </a:cubicBezTo>
                    <a:cubicBezTo>
                      <a:pt x="1368" y="2289"/>
                      <a:pt x="1483" y="2174"/>
                      <a:pt x="1547" y="2031"/>
                    </a:cubicBezTo>
                    <a:cubicBezTo>
                      <a:pt x="1662" y="1766"/>
                      <a:pt x="1596" y="1431"/>
                      <a:pt x="1384" y="1236"/>
                    </a:cubicBezTo>
                    <a:lnTo>
                      <a:pt x="1384" y="1236"/>
                    </a:lnTo>
                    <a:cubicBezTo>
                      <a:pt x="1457" y="1257"/>
                      <a:pt x="1534" y="1268"/>
                      <a:pt x="1612" y="1268"/>
                    </a:cubicBezTo>
                    <a:cubicBezTo>
                      <a:pt x="1692" y="1268"/>
                      <a:pt x="1772" y="1257"/>
                      <a:pt x="1848" y="1233"/>
                    </a:cubicBezTo>
                    <a:cubicBezTo>
                      <a:pt x="1900" y="1213"/>
                      <a:pt x="1957" y="1190"/>
                      <a:pt x="1997" y="1147"/>
                    </a:cubicBezTo>
                    <a:cubicBezTo>
                      <a:pt x="2059" y="1084"/>
                      <a:pt x="2076" y="991"/>
                      <a:pt x="2076" y="905"/>
                    </a:cubicBezTo>
                    <a:cubicBezTo>
                      <a:pt x="2070" y="660"/>
                      <a:pt x="1891" y="441"/>
                      <a:pt x="1662" y="355"/>
                    </a:cubicBezTo>
                    <a:cubicBezTo>
                      <a:pt x="1640" y="354"/>
                      <a:pt x="1618" y="353"/>
                      <a:pt x="1596" y="353"/>
                    </a:cubicBezTo>
                    <a:cubicBezTo>
                      <a:pt x="1454" y="353"/>
                      <a:pt x="1315" y="380"/>
                      <a:pt x="1185" y="435"/>
                    </a:cubicBezTo>
                    <a:cubicBezTo>
                      <a:pt x="1172" y="286"/>
                      <a:pt x="1130" y="48"/>
                      <a:pt x="951" y="4"/>
                    </a:cubicBezTo>
                    <a:cubicBezTo>
                      <a:pt x="942" y="2"/>
                      <a:pt x="933" y="1"/>
                      <a:pt x="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flipH="1">
                <a:off x="2615926" y="2513748"/>
                <a:ext cx="88871" cy="113403"/>
              </a:xfrm>
              <a:custGeom>
                <a:avLst/>
                <a:gdLst/>
                <a:ahLst/>
                <a:cxnLst/>
                <a:rect l="l" t="t" r="r" b="b"/>
                <a:pathLst>
                  <a:path w="1018" h="1299" extrusionOk="0">
                    <a:moveTo>
                      <a:pt x="302" y="1"/>
                    </a:moveTo>
                    <a:lnTo>
                      <a:pt x="1" y="444"/>
                    </a:lnTo>
                    <a:cubicBezTo>
                      <a:pt x="1" y="444"/>
                      <a:pt x="250" y="862"/>
                      <a:pt x="736" y="1299"/>
                    </a:cubicBezTo>
                    <a:cubicBezTo>
                      <a:pt x="829" y="1173"/>
                      <a:pt x="925" y="1044"/>
                      <a:pt x="1017" y="915"/>
                    </a:cubicBezTo>
                    <a:cubicBezTo>
                      <a:pt x="770" y="676"/>
                      <a:pt x="524" y="375"/>
                      <a:pt x="302"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flipH="1">
                <a:off x="2550888" y="2593539"/>
                <a:ext cx="89657" cy="84506"/>
              </a:xfrm>
              <a:custGeom>
                <a:avLst/>
                <a:gdLst/>
                <a:ahLst/>
                <a:cxnLst/>
                <a:rect l="l" t="t" r="r" b="b"/>
                <a:pathLst>
                  <a:path w="1027" h="968" extrusionOk="0">
                    <a:moveTo>
                      <a:pt x="281" y="1"/>
                    </a:moveTo>
                    <a:cubicBezTo>
                      <a:pt x="189" y="130"/>
                      <a:pt x="93" y="259"/>
                      <a:pt x="0" y="385"/>
                    </a:cubicBezTo>
                    <a:cubicBezTo>
                      <a:pt x="229" y="590"/>
                      <a:pt x="507" y="796"/>
                      <a:pt x="835" y="967"/>
                    </a:cubicBezTo>
                    <a:cubicBezTo>
                      <a:pt x="901" y="832"/>
                      <a:pt x="967" y="699"/>
                      <a:pt x="1027" y="563"/>
                    </a:cubicBezTo>
                    <a:cubicBezTo>
                      <a:pt x="815" y="455"/>
                      <a:pt x="613" y="305"/>
                      <a:pt x="434" y="140"/>
                    </a:cubicBezTo>
                    <a:cubicBezTo>
                      <a:pt x="381" y="97"/>
                      <a:pt x="332" y="50"/>
                      <a:pt x="281"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flipH="1">
                <a:off x="2305378" y="2583989"/>
                <a:ext cx="66261" cy="167441"/>
              </a:xfrm>
              <a:custGeom>
                <a:avLst/>
                <a:gdLst/>
                <a:ahLst/>
                <a:cxnLst/>
                <a:rect l="l" t="t" r="r" b="b"/>
                <a:pathLst>
                  <a:path w="759" h="1918" extrusionOk="0">
                    <a:moveTo>
                      <a:pt x="748" y="0"/>
                    </a:moveTo>
                    <a:cubicBezTo>
                      <a:pt x="748" y="0"/>
                      <a:pt x="477" y="205"/>
                      <a:pt x="63" y="407"/>
                    </a:cubicBezTo>
                    <a:cubicBezTo>
                      <a:pt x="43" y="421"/>
                      <a:pt x="20" y="430"/>
                      <a:pt x="0" y="441"/>
                    </a:cubicBezTo>
                    <a:cubicBezTo>
                      <a:pt x="103" y="934"/>
                      <a:pt x="245" y="1424"/>
                      <a:pt x="341" y="1917"/>
                    </a:cubicBezTo>
                    <a:cubicBezTo>
                      <a:pt x="344" y="1908"/>
                      <a:pt x="348" y="1898"/>
                      <a:pt x="351" y="1888"/>
                    </a:cubicBezTo>
                    <a:cubicBezTo>
                      <a:pt x="457" y="1510"/>
                      <a:pt x="596" y="848"/>
                      <a:pt x="735" y="212"/>
                    </a:cubicBezTo>
                    <a:cubicBezTo>
                      <a:pt x="742" y="176"/>
                      <a:pt x="748" y="140"/>
                      <a:pt x="758" y="103"/>
                    </a:cubicBezTo>
                    <a:lnTo>
                      <a:pt x="7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flipH="1">
                <a:off x="2342679" y="2623308"/>
                <a:ext cx="112268" cy="151553"/>
              </a:xfrm>
              <a:custGeom>
                <a:avLst/>
                <a:gdLst/>
                <a:ahLst/>
                <a:cxnLst/>
                <a:rect l="l" t="t" r="r" b="b"/>
                <a:pathLst>
                  <a:path w="1286" h="1736" extrusionOk="0">
                    <a:moveTo>
                      <a:pt x="944" y="1"/>
                    </a:moveTo>
                    <a:cubicBezTo>
                      <a:pt x="749" y="97"/>
                      <a:pt x="527" y="189"/>
                      <a:pt x="295" y="259"/>
                    </a:cubicBezTo>
                    <a:cubicBezTo>
                      <a:pt x="199" y="285"/>
                      <a:pt x="99" y="312"/>
                      <a:pt x="0" y="332"/>
                    </a:cubicBezTo>
                    <a:cubicBezTo>
                      <a:pt x="17" y="557"/>
                      <a:pt x="37" y="782"/>
                      <a:pt x="53" y="1008"/>
                    </a:cubicBezTo>
                    <a:cubicBezTo>
                      <a:pt x="130" y="1014"/>
                      <a:pt x="205" y="1014"/>
                      <a:pt x="281" y="1014"/>
                    </a:cubicBezTo>
                    <a:cubicBezTo>
                      <a:pt x="414" y="1014"/>
                      <a:pt x="553" y="1008"/>
                      <a:pt x="696" y="991"/>
                    </a:cubicBezTo>
                    <a:cubicBezTo>
                      <a:pt x="944" y="1471"/>
                      <a:pt x="881" y="1736"/>
                      <a:pt x="881" y="1736"/>
                    </a:cubicBezTo>
                    <a:lnTo>
                      <a:pt x="1212" y="1647"/>
                    </a:lnTo>
                    <a:cubicBezTo>
                      <a:pt x="1238" y="1590"/>
                      <a:pt x="1265" y="1534"/>
                      <a:pt x="1285" y="1477"/>
                    </a:cubicBezTo>
                    <a:cubicBezTo>
                      <a:pt x="1189" y="984"/>
                      <a:pt x="1047" y="494"/>
                      <a:pt x="944"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flipH="1">
                <a:off x="2449707" y="2642213"/>
                <a:ext cx="117506" cy="68618"/>
              </a:xfrm>
              <a:custGeom>
                <a:avLst/>
                <a:gdLst/>
                <a:ahLst/>
                <a:cxnLst/>
                <a:rect l="l" t="t" r="r" b="b"/>
                <a:pathLst>
                  <a:path w="1346" h="786" extrusionOk="0">
                    <a:moveTo>
                      <a:pt x="193" y="0"/>
                    </a:moveTo>
                    <a:cubicBezTo>
                      <a:pt x="133" y="136"/>
                      <a:pt x="67" y="269"/>
                      <a:pt x="1" y="404"/>
                    </a:cubicBezTo>
                    <a:cubicBezTo>
                      <a:pt x="381" y="603"/>
                      <a:pt x="832" y="752"/>
                      <a:pt x="1345" y="786"/>
                    </a:cubicBezTo>
                    <a:cubicBezTo>
                      <a:pt x="1329" y="560"/>
                      <a:pt x="1309" y="335"/>
                      <a:pt x="1292" y="110"/>
                    </a:cubicBezTo>
                    <a:cubicBezTo>
                      <a:pt x="1140" y="140"/>
                      <a:pt x="988" y="159"/>
                      <a:pt x="835" y="159"/>
                    </a:cubicBezTo>
                    <a:cubicBezTo>
                      <a:pt x="802" y="159"/>
                      <a:pt x="766" y="156"/>
                      <a:pt x="729" y="156"/>
                    </a:cubicBezTo>
                    <a:cubicBezTo>
                      <a:pt x="543" y="143"/>
                      <a:pt x="365" y="86"/>
                      <a:pt x="193"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flipH="1">
                <a:off x="1733850" y="1984366"/>
                <a:ext cx="651171" cy="869770"/>
              </a:xfrm>
              <a:custGeom>
                <a:avLst/>
                <a:gdLst/>
                <a:ahLst/>
                <a:cxnLst/>
                <a:rect l="l" t="t" r="r" b="b"/>
                <a:pathLst>
                  <a:path w="7459" h="9963" extrusionOk="0">
                    <a:moveTo>
                      <a:pt x="6410" y="0"/>
                    </a:moveTo>
                    <a:cubicBezTo>
                      <a:pt x="5109" y="0"/>
                      <a:pt x="4023" y="1020"/>
                      <a:pt x="3236" y="2044"/>
                    </a:cubicBezTo>
                    <a:cubicBezTo>
                      <a:pt x="2514" y="2988"/>
                      <a:pt x="1941" y="4051"/>
                      <a:pt x="1438" y="5121"/>
                    </a:cubicBezTo>
                    <a:cubicBezTo>
                      <a:pt x="958" y="6141"/>
                      <a:pt x="891" y="7290"/>
                      <a:pt x="616" y="8370"/>
                    </a:cubicBezTo>
                    <a:cubicBezTo>
                      <a:pt x="541" y="8664"/>
                      <a:pt x="448" y="8959"/>
                      <a:pt x="272" y="9210"/>
                    </a:cubicBezTo>
                    <a:cubicBezTo>
                      <a:pt x="255" y="9234"/>
                      <a:pt x="239" y="9257"/>
                      <a:pt x="219" y="9280"/>
                    </a:cubicBezTo>
                    <a:cubicBezTo>
                      <a:pt x="113" y="9429"/>
                      <a:pt x="0" y="9594"/>
                      <a:pt x="60" y="9760"/>
                    </a:cubicBezTo>
                    <a:cubicBezTo>
                      <a:pt x="102" y="9890"/>
                      <a:pt x="242" y="9963"/>
                      <a:pt x="381" y="9963"/>
                    </a:cubicBezTo>
                    <a:cubicBezTo>
                      <a:pt x="416" y="9963"/>
                      <a:pt x="451" y="9958"/>
                      <a:pt x="484" y="9949"/>
                    </a:cubicBezTo>
                    <a:cubicBezTo>
                      <a:pt x="1160" y="9773"/>
                      <a:pt x="1530" y="8373"/>
                      <a:pt x="1759" y="7820"/>
                    </a:cubicBezTo>
                    <a:cubicBezTo>
                      <a:pt x="2106" y="6972"/>
                      <a:pt x="2424" y="6085"/>
                      <a:pt x="2925" y="5313"/>
                    </a:cubicBezTo>
                    <a:cubicBezTo>
                      <a:pt x="3477" y="4462"/>
                      <a:pt x="4342" y="3780"/>
                      <a:pt x="5080" y="3101"/>
                    </a:cubicBezTo>
                    <a:cubicBezTo>
                      <a:pt x="5517" y="2697"/>
                      <a:pt x="5958" y="2296"/>
                      <a:pt x="6378" y="1876"/>
                    </a:cubicBezTo>
                    <a:cubicBezTo>
                      <a:pt x="6756" y="1498"/>
                      <a:pt x="7209" y="1081"/>
                      <a:pt x="7408" y="578"/>
                    </a:cubicBezTo>
                    <a:cubicBezTo>
                      <a:pt x="7435" y="514"/>
                      <a:pt x="7458" y="445"/>
                      <a:pt x="7448" y="375"/>
                    </a:cubicBezTo>
                    <a:cubicBezTo>
                      <a:pt x="7431" y="243"/>
                      <a:pt x="7302" y="157"/>
                      <a:pt x="7173" y="117"/>
                    </a:cubicBezTo>
                    <a:cubicBezTo>
                      <a:pt x="6911" y="37"/>
                      <a:pt x="6657" y="0"/>
                      <a:pt x="6410" y="0"/>
                    </a:cubicBezTo>
                    <a:close/>
                  </a:path>
                </a:pathLst>
              </a:custGeom>
              <a:solidFill>
                <a:srgbClr val="FFA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flipH="1">
                <a:off x="2293880" y="3282416"/>
                <a:ext cx="14841" cy="9079"/>
              </a:xfrm>
              <a:custGeom>
                <a:avLst/>
                <a:gdLst/>
                <a:ahLst/>
                <a:cxnLst/>
                <a:rect l="l" t="t" r="r" b="b"/>
                <a:pathLst>
                  <a:path w="170" h="104" extrusionOk="0">
                    <a:moveTo>
                      <a:pt x="170" y="1"/>
                    </a:moveTo>
                    <a:cubicBezTo>
                      <a:pt x="113" y="37"/>
                      <a:pt x="57" y="70"/>
                      <a:pt x="0" y="103"/>
                    </a:cubicBezTo>
                    <a:cubicBezTo>
                      <a:pt x="57" y="70"/>
                      <a:pt x="116" y="37"/>
                      <a:pt x="170" y="4"/>
                    </a:cubicBezTo>
                    <a:lnTo>
                      <a:pt x="170" y="1"/>
                    </a:lnTo>
                    <a:close/>
                  </a:path>
                </a:pathLst>
              </a:custGeom>
              <a:solidFill>
                <a:srgbClr val="FB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flipH="1">
                <a:off x="2164937" y="2767613"/>
                <a:ext cx="302494" cy="527903"/>
              </a:xfrm>
              <a:custGeom>
                <a:avLst/>
                <a:gdLst/>
                <a:ahLst/>
                <a:cxnLst/>
                <a:rect l="l" t="t" r="r" b="b"/>
                <a:pathLst>
                  <a:path w="3465" h="6047" extrusionOk="0">
                    <a:moveTo>
                      <a:pt x="1355" y="0"/>
                    </a:moveTo>
                    <a:lnTo>
                      <a:pt x="1355" y="0"/>
                    </a:lnTo>
                    <a:cubicBezTo>
                      <a:pt x="908" y="182"/>
                      <a:pt x="1" y="255"/>
                      <a:pt x="1" y="255"/>
                    </a:cubicBezTo>
                    <a:cubicBezTo>
                      <a:pt x="1" y="255"/>
                      <a:pt x="308" y="1183"/>
                      <a:pt x="1087" y="1322"/>
                    </a:cubicBezTo>
                    <a:cubicBezTo>
                      <a:pt x="1193" y="1921"/>
                      <a:pt x="1279" y="2331"/>
                      <a:pt x="1279" y="2331"/>
                    </a:cubicBezTo>
                    <a:cubicBezTo>
                      <a:pt x="1279" y="2331"/>
                      <a:pt x="1580" y="2225"/>
                      <a:pt x="1826" y="2225"/>
                    </a:cubicBezTo>
                    <a:cubicBezTo>
                      <a:pt x="1948" y="2225"/>
                      <a:pt x="2057" y="2252"/>
                      <a:pt x="2110" y="2331"/>
                    </a:cubicBezTo>
                    <a:cubicBezTo>
                      <a:pt x="2263" y="2577"/>
                      <a:pt x="1650" y="2748"/>
                      <a:pt x="1650" y="2748"/>
                    </a:cubicBezTo>
                    <a:cubicBezTo>
                      <a:pt x="1650" y="2748"/>
                      <a:pt x="2203" y="2984"/>
                      <a:pt x="2240" y="3173"/>
                    </a:cubicBezTo>
                    <a:cubicBezTo>
                      <a:pt x="2425" y="3030"/>
                      <a:pt x="2627" y="2907"/>
                      <a:pt x="2839" y="2805"/>
                    </a:cubicBezTo>
                    <a:cubicBezTo>
                      <a:pt x="2928" y="2765"/>
                      <a:pt x="3021" y="2725"/>
                      <a:pt x="3114" y="2693"/>
                    </a:cubicBezTo>
                    <a:cubicBezTo>
                      <a:pt x="3087" y="2653"/>
                      <a:pt x="3057" y="2616"/>
                      <a:pt x="3024" y="2580"/>
                    </a:cubicBezTo>
                    <a:cubicBezTo>
                      <a:pt x="2776" y="2288"/>
                      <a:pt x="2468" y="2063"/>
                      <a:pt x="2243" y="1921"/>
                    </a:cubicBezTo>
                    <a:cubicBezTo>
                      <a:pt x="2143" y="1854"/>
                      <a:pt x="2041" y="1799"/>
                      <a:pt x="1938" y="1745"/>
                    </a:cubicBezTo>
                    <a:lnTo>
                      <a:pt x="1799" y="1218"/>
                    </a:lnTo>
                    <a:cubicBezTo>
                      <a:pt x="1716" y="1139"/>
                      <a:pt x="1647" y="1030"/>
                      <a:pt x="1604" y="900"/>
                    </a:cubicBezTo>
                    <a:cubicBezTo>
                      <a:pt x="1547" y="937"/>
                      <a:pt x="1488" y="964"/>
                      <a:pt x="1428" y="977"/>
                    </a:cubicBezTo>
                    <a:cubicBezTo>
                      <a:pt x="1395" y="987"/>
                      <a:pt x="1361" y="990"/>
                      <a:pt x="1329" y="990"/>
                    </a:cubicBezTo>
                    <a:cubicBezTo>
                      <a:pt x="1190" y="990"/>
                      <a:pt x="1048" y="920"/>
                      <a:pt x="1004" y="788"/>
                    </a:cubicBezTo>
                    <a:cubicBezTo>
                      <a:pt x="944" y="622"/>
                      <a:pt x="1057" y="457"/>
                      <a:pt x="1163" y="308"/>
                    </a:cubicBezTo>
                    <a:cubicBezTo>
                      <a:pt x="1183" y="285"/>
                      <a:pt x="1199" y="262"/>
                      <a:pt x="1216" y="238"/>
                    </a:cubicBezTo>
                    <a:cubicBezTo>
                      <a:pt x="1269" y="162"/>
                      <a:pt x="1315" y="83"/>
                      <a:pt x="1355" y="0"/>
                    </a:cubicBezTo>
                    <a:close/>
                    <a:moveTo>
                      <a:pt x="1560" y="3312"/>
                    </a:moveTo>
                    <a:cubicBezTo>
                      <a:pt x="1560" y="3312"/>
                      <a:pt x="1647" y="3428"/>
                      <a:pt x="1749" y="3627"/>
                    </a:cubicBezTo>
                    <a:cubicBezTo>
                      <a:pt x="1832" y="3530"/>
                      <a:pt x="1918" y="3444"/>
                      <a:pt x="2011" y="3361"/>
                    </a:cubicBezTo>
                    <a:lnTo>
                      <a:pt x="2011" y="3361"/>
                    </a:lnTo>
                    <a:cubicBezTo>
                      <a:pt x="1968" y="3371"/>
                      <a:pt x="1925" y="3375"/>
                      <a:pt x="1882" y="3375"/>
                    </a:cubicBezTo>
                    <a:cubicBezTo>
                      <a:pt x="1710" y="3375"/>
                      <a:pt x="1560" y="3312"/>
                      <a:pt x="1560" y="3312"/>
                    </a:cubicBezTo>
                    <a:close/>
                    <a:moveTo>
                      <a:pt x="3200" y="2815"/>
                    </a:moveTo>
                    <a:cubicBezTo>
                      <a:pt x="3100" y="2855"/>
                      <a:pt x="3001" y="2898"/>
                      <a:pt x="2905" y="2944"/>
                    </a:cubicBezTo>
                    <a:cubicBezTo>
                      <a:pt x="2697" y="3040"/>
                      <a:pt x="2494" y="3156"/>
                      <a:pt x="2295" y="3278"/>
                    </a:cubicBezTo>
                    <a:cubicBezTo>
                      <a:pt x="2113" y="3394"/>
                      <a:pt x="1934" y="3510"/>
                      <a:pt x="1756" y="3636"/>
                    </a:cubicBezTo>
                    <a:cubicBezTo>
                      <a:pt x="2034" y="4166"/>
                      <a:pt x="2434" y="5229"/>
                      <a:pt x="1729" y="6047"/>
                    </a:cubicBezTo>
                    <a:cubicBezTo>
                      <a:pt x="1759" y="6034"/>
                      <a:pt x="1789" y="6017"/>
                      <a:pt x="1818" y="6000"/>
                    </a:cubicBezTo>
                    <a:cubicBezTo>
                      <a:pt x="1875" y="5967"/>
                      <a:pt x="1931" y="5934"/>
                      <a:pt x="1988" y="5898"/>
                    </a:cubicBezTo>
                    <a:cubicBezTo>
                      <a:pt x="2352" y="5666"/>
                      <a:pt x="2670" y="5381"/>
                      <a:pt x="2905" y="5083"/>
                    </a:cubicBezTo>
                    <a:cubicBezTo>
                      <a:pt x="2988" y="4981"/>
                      <a:pt x="3067" y="4868"/>
                      <a:pt x="3134" y="4752"/>
                    </a:cubicBezTo>
                    <a:cubicBezTo>
                      <a:pt x="3143" y="4735"/>
                      <a:pt x="3154" y="4722"/>
                      <a:pt x="3163" y="4703"/>
                    </a:cubicBezTo>
                    <a:cubicBezTo>
                      <a:pt x="3177" y="4683"/>
                      <a:pt x="3186" y="4663"/>
                      <a:pt x="3200" y="4640"/>
                    </a:cubicBezTo>
                    <a:cubicBezTo>
                      <a:pt x="3157" y="4633"/>
                      <a:pt x="3117" y="4626"/>
                      <a:pt x="3074" y="4620"/>
                    </a:cubicBezTo>
                    <a:cubicBezTo>
                      <a:pt x="2948" y="4603"/>
                      <a:pt x="2819" y="4596"/>
                      <a:pt x="2689" y="4596"/>
                    </a:cubicBezTo>
                    <a:cubicBezTo>
                      <a:pt x="2501" y="4596"/>
                      <a:pt x="2306" y="4610"/>
                      <a:pt x="2110" y="4623"/>
                    </a:cubicBezTo>
                    <a:cubicBezTo>
                      <a:pt x="2260" y="4550"/>
                      <a:pt x="2422" y="4507"/>
                      <a:pt x="2587" y="4481"/>
                    </a:cubicBezTo>
                    <a:cubicBezTo>
                      <a:pt x="2683" y="4464"/>
                      <a:pt x="2779" y="4457"/>
                      <a:pt x="2875" y="4457"/>
                    </a:cubicBezTo>
                    <a:cubicBezTo>
                      <a:pt x="2948" y="4457"/>
                      <a:pt x="3021" y="4461"/>
                      <a:pt x="3094" y="4471"/>
                    </a:cubicBezTo>
                    <a:cubicBezTo>
                      <a:pt x="3154" y="4481"/>
                      <a:pt x="3209" y="4490"/>
                      <a:pt x="3266" y="4504"/>
                    </a:cubicBezTo>
                    <a:cubicBezTo>
                      <a:pt x="3313" y="4405"/>
                      <a:pt x="3352" y="4302"/>
                      <a:pt x="3385" y="4196"/>
                    </a:cubicBezTo>
                    <a:cubicBezTo>
                      <a:pt x="3412" y="4103"/>
                      <a:pt x="3435" y="4007"/>
                      <a:pt x="3448" y="3911"/>
                    </a:cubicBezTo>
                    <a:cubicBezTo>
                      <a:pt x="3452" y="3881"/>
                      <a:pt x="3455" y="3848"/>
                      <a:pt x="3458" y="3818"/>
                    </a:cubicBezTo>
                    <a:cubicBezTo>
                      <a:pt x="3405" y="3812"/>
                      <a:pt x="3352" y="3812"/>
                      <a:pt x="3299" y="3812"/>
                    </a:cubicBezTo>
                    <a:cubicBezTo>
                      <a:pt x="3263" y="3812"/>
                      <a:pt x="3223" y="3812"/>
                      <a:pt x="3186" y="3815"/>
                    </a:cubicBezTo>
                    <a:cubicBezTo>
                      <a:pt x="2825" y="3835"/>
                      <a:pt x="2468" y="3928"/>
                      <a:pt x="2110" y="4050"/>
                    </a:cubicBezTo>
                    <a:cubicBezTo>
                      <a:pt x="2260" y="3934"/>
                      <a:pt x="2431" y="3848"/>
                      <a:pt x="2613" y="3781"/>
                    </a:cubicBezTo>
                    <a:cubicBezTo>
                      <a:pt x="2792" y="3716"/>
                      <a:pt x="2984" y="3676"/>
                      <a:pt x="3177" y="3662"/>
                    </a:cubicBezTo>
                    <a:lnTo>
                      <a:pt x="3259" y="3662"/>
                    </a:lnTo>
                    <a:cubicBezTo>
                      <a:pt x="3328" y="3662"/>
                      <a:pt x="3395" y="3666"/>
                      <a:pt x="3464" y="3676"/>
                    </a:cubicBezTo>
                    <a:lnTo>
                      <a:pt x="3464" y="3656"/>
                    </a:lnTo>
                    <a:cubicBezTo>
                      <a:pt x="3458" y="3563"/>
                      <a:pt x="3448" y="3471"/>
                      <a:pt x="3432" y="3375"/>
                    </a:cubicBezTo>
                    <a:cubicBezTo>
                      <a:pt x="3388" y="3176"/>
                      <a:pt x="3309" y="2987"/>
                      <a:pt x="3200" y="28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flipH="1">
                <a:off x="2334038" y="3185863"/>
                <a:ext cx="12484" cy="12484"/>
              </a:xfrm>
              <a:custGeom>
                <a:avLst/>
                <a:gdLst/>
                <a:ahLst/>
                <a:cxnLst/>
                <a:rect l="l" t="t" r="r" b="b"/>
                <a:pathLst>
                  <a:path w="143" h="143" extrusionOk="0">
                    <a:moveTo>
                      <a:pt x="69" y="1"/>
                    </a:moveTo>
                    <a:cubicBezTo>
                      <a:pt x="30" y="1"/>
                      <a:pt x="0" y="31"/>
                      <a:pt x="0" y="71"/>
                    </a:cubicBezTo>
                    <a:cubicBezTo>
                      <a:pt x="0" y="110"/>
                      <a:pt x="30" y="143"/>
                      <a:pt x="69" y="143"/>
                    </a:cubicBezTo>
                    <a:cubicBezTo>
                      <a:pt x="109" y="143"/>
                      <a:pt x="143" y="110"/>
                      <a:pt x="143" y="71"/>
                    </a:cubicBezTo>
                    <a:cubicBezTo>
                      <a:pt x="143" y="31"/>
                      <a:pt x="109"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flipH="1">
                <a:off x="2770271" y="4485920"/>
                <a:ext cx="78483" cy="69229"/>
              </a:xfrm>
              <a:custGeom>
                <a:avLst/>
                <a:gdLst/>
                <a:ahLst/>
                <a:cxnLst/>
                <a:rect l="l" t="t" r="r" b="b"/>
                <a:pathLst>
                  <a:path w="899" h="793" extrusionOk="0">
                    <a:moveTo>
                      <a:pt x="898" y="1"/>
                    </a:moveTo>
                    <a:cubicBezTo>
                      <a:pt x="846" y="4"/>
                      <a:pt x="789" y="7"/>
                      <a:pt x="736" y="13"/>
                    </a:cubicBezTo>
                    <a:cubicBezTo>
                      <a:pt x="680" y="24"/>
                      <a:pt x="627" y="33"/>
                      <a:pt x="574" y="47"/>
                    </a:cubicBezTo>
                    <a:cubicBezTo>
                      <a:pt x="468" y="83"/>
                      <a:pt x="362" y="126"/>
                      <a:pt x="273" y="199"/>
                    </a:cubicBezTo>
                    <a:cubicBezTo>
                      <a:pt x="183" y="269"/>
                      <a:pt x="107" y="358"/>
                      <a:pt x="64" y="464"/>
                    </a:cubicBezTo>
                    <a:cubicBezTo>
                      <a:pt x="21" y="570"/>
                      <a:pt x="1" y="686"/>
                      <a:pt x="24" y="792"/>
                    </a:cubicBezTo>
                    <a:cubicBezTo>
                      <a:pt x="41" y="574"/>
                      <a:pt x="153" y="381"/>
                      <a:pt x="319" y="256"/>
                    </a:cubicBezTo>
                    <a:cubicBezTo>
                      <a:pt x="398" y="189"/>
                      <a:pt x="494" y="149"/>
                      <a:pt x="591" y="103"/>
                    </a:cubicBezTo>
                    <a:cubicBezTo>
                      <a:pt x="690" y="64"/>
                      <a:pt x="792" y="33"/>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flipH="1">
                <a:off x="3004757" y="4473611"/>
                <a:ext cx="38761" cy="38412"/>
              </a:xfrm>
              <a:custGeom>
                <a:avLst/>
                <a:gdLst/>
                <a:ahLst/>
                <a:cxnLst/>
                <a:rect l="l" t="t" r="r" b="b"/>
                <a:pathLst>
                  <a:path w="444" h="440" extrusionOk="0">
                    <a:moveTo>
                      <a:pt x="331" y="1"/>
                    </a:moveTo>
                    <a:cubicBezTo>
                      <a:pt x="309" y="1"/>
                      <a:pt x="287" y="3"/>
                      <a:pt x="265" y="9"/>
                    </a:cubicBezTo>
                    <a:cubicBezTo>
                      <a:pt x="205" y="19"/>
                      <a:pt x="146" y="52"/>
                      <a:pt x="103" y="102"/>
                    </a:cubicBezTo>
                    <a:cubicBezTo>
                      <a:pt x="63" y="148"/>
                      <a:pt x="33" y="205"/>
                      <a:pt x="20" y="261"/>
                    </a:cubicBezTo>
                    <a:cubicBezTo>
                      <a:pt x="7" y="321"/>
                      <a:pt x="0" y="380"/>
                      <a:pt x="13" y="440"/>
                    </a:cubicBezTo>
                    <a:cubicBezTo>
                      <a:pt x="49" y="327"/>
                      <a:pt x="89" y="228"/>
                      <a:pt x="159" y="151"/>
                    </a:cubicBezTo>
                    <a:cubicBezTo>
                      <a:pt x="192" y="112"/>
                      <a:pt x="235" y="85"/>
                      <a:pt x="282" y="62"/>
                    </a:cubicBezTo>
                    <a:cubicBezTo>
                      <a:pt x="331" y="39"/>
                      <a:pt x="384" y="32"/>
                      <a:pt x="444" y="19"/>
                    </a:cubicBezTo>
                    <a:cubicBezTo>
                      <a:pt x="407" y="9"/>
                      <a:pt x="370" y="1"/>
                      <a:pt x="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flipH="1">
                <a:off x="3023526" y="4447771"/>
                <a:ext cx="65999" cy="45745"/>
              </a:xfrm>
              <a:custGeom>
                <a:avLst/>
                <a:gdLst/>
                <a:ahLst/>
                <a:cxnLst/>
                <a:rect l="l" t="t" r="r" b="b"/>
                <a:pathLst>
                  <a:path w="756" h="524" extrusionOk="0">
                    <a:moveTo>
                      <a:pt x="630" y="1"/>
                    </a:moveTo>
                    <a:cubicBezTo>
                      <a:pt x="590" y="7"/>
                      <a:pt x="547" y="7"/>
                      <a:pt x="507" y="17"/>
                    </a:cubicBezTo>
                    <a:cubicBezTo>
                      <a:pt x="425" y="33"/>
                      <a:pt x="345" y="70"/>
                      <a:pt x="275" y="117"/>
                    </a:cubicBezTo>
                    <a:cubicBezTo>
                      <a:pt x="202" y="163"/>
                      <a:pt x="139" y="222"/>
                      <a:pt x="93" y="292"/>
                    </a:cubicBezTo>
                    <a:cubicBezTo>
                      <a:pt x="47" y="365"/>
                      <a:pt x="11" y="441"/>
                      <a:pt x="0" y="524"/>
                    </a:cubicBezTo>
                    <a:cubicBezTo>
                      <a:pt x="80" y="381"/>
                      <a:pt x="186" y="262"/>
                      <a:pt x="315" y="179"/>
                    </a:cubicBezTo>
                    <a:cubicBezTo>
                      <a:pt x="381" y="137"/>
                      <a:pt x="451" y="100"/>
                      <a:pt x="524" y="73"/>
                    </a:cubicBezTo>
                    <a:cubicBezTo>
                      <a:pt x="596" y="44"/>
                      <a:pt x="676" y="27"/>
                      <a:pt x="755" y="4"/>
                    </a:cubicBezTo>
                    <a:cubicBezTo>
                      <a:pt x="712" y="1"/>
                      <a:pt x="673"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flipH="1">
                <a:off x="2704709" y="4502245"/>
                <a:ext cx="54650" cy="68181"/>
              </a:xfrm>
              <a:custGeom>
                <a:avLst/>
                <a:gdLst/>
                <a:ahLst/>
                <a:cxnLst/>
                <a:rect l="l" t="t" r="r" b="b"/>
                <a:pathLst>
                  <a:path w="626" h="781" extrusionOk="0">
                    <a:moveTo>
                      <a:pt x="543" y="1"/>
                    </a:moveTo>
                    <a:cubicBezTo>
                      <a:pt x="475" y="1"/>
                      <a:pt x="407" y="11"/>
                      <a:pt x="345" y="39"/>
                    </a:cubicBezTo>
                    <a:cubicBezTo>
                      <a:pt x="252" y="75"/>
                      <a:pt x="169" y="141"/>
                      <a:pt x="116" y="224"/>
                    </a:cubicBezTo>
                    <a:cubicBezTo>
                      <a:pt x="60" y="307"/>
                      <a:pt x="27" y="403"/>
                      <a:pt x="13" y="496"/>
                    </a:cubicBezTo>
                    <a:cubicBezTo>
                      <a:pt x="1" y="592"/>
                      <a:pt x="1" y="688"/>
                      <a:pt x="24" y="780"/>
                    </a:cubicBezTo>
                    <a:cubicBezTo>
                      <a:pt x="43" y="595"/>
                      <a:pt x="80" y="413"/>
                      <a:pt x="179" y="268"/>
                    </a:cubicBezTo>
                    <a:cubicBezTo>
                      <a:pt x="225" y="191"/>
                      <a:pt x="291" y="135"/>
                      <a:pt x="368" y="92"/>
                    </a:cubicBezTo>
                    <a:cubicBezTo>
                      <a:pt x="444" y="45"/>
                      <a:pt x="537" y="29"/>
                      <a:pt x="626" y="5"/>
                    </a:cubicBezTo>
                    <a:cubicBezTo>
                      <a:pt x="599" y="2"/>
                      <a:pt x="571"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flipH="1">
                <a:off x="2525134" y="3018336"/>
                <a:ext cx="157926" cy="101181"/>
              </a:xfrm>
              <a:custGeom>
                <a:avLst/>
                <a:gdLst/>
                <a:ahLst/>
                <a:cxnLst/>
                <a:rect l="l" t="t" r="r" b="b"/>
                <a:pathLst>
                  <a:path w="1809" h="1159" extrusionOk="0">
                    <a:moveTo>
                      <a:pt x="367" y="0"/>
                    </a:moveTo>
                    <a:cubicBezTo>
                      <a:pt x="349" y="0"/>
                      <a:pt x="330" y="3"/>
                      <a:pt x="311" y="9"/>
                    </a:cubicBezTo>
                    <a:cubicBezTo>
                      <a:pt x="1" y="108"/>
                      <a:pt x="703" y="1158"/>
                      <a:pt x="703" y="1158"/>
                    </a:cubicBezTo>
                    <a:cubicBezTo>
                      <a:pt x="703" y="1158"/>
                      <a:pt x="1809" y="685"/>
                      <a:pt x="1656" y="373"/>
                    </a:cubicBezTo>
                    <a:cubicBezTo>
                      <a:pt x="1624" y="309"/>
                      <a:pt x="1570" y="284"/>
                      <a:pt x="1504" y="284"/>
                    </a:cubicBezTo>
                    <a:cubicBezTo>
                      <a:pt x="1251" y="284"/>
                      <a:pt x="828" y="655"/>
                      <a:pt x="828" y="655"/>
                    </a:cubicBezTo>
                    <a:cubicBezTo>
                      <a:pt x="828" y="655"/>
                      <a:pt x="644" y="0"/>
                      <a:pt x="3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flipH="1">
                <a:off x="2437313" y="2988131"/>
                <a:ext cx="33261" cy="60848"/>
              </a:xfrm>
              <a:custGeom>
                <a:avLst/>
                <a:gdLst/>
                <a:ahLst/>
                <a:cxnLst/>
                <a:rect l="l" t="t" r="r" b="b"/>
                <a:pathLst>
                  <a:path w="381" h="697" extrusionOk="0">
                    <a:moveTo>
                      <a:pt x="213" y="0"/>
                    </a:moveTo>
                    <a:cubicBezTo>
                      <a:pt x="120" y="0"/>
                      <a:pt x="33" y="146"/>
                      <a:pt x="17" y="332"/>
                    </a:cubicBezTo>
                    <a:cubicBezTo>
                      <a:pt x="0" y="524"/>
                      <a:pt x="63" y="686"/>
                      <a:pt x="159" y="696"/>
                    </a:cubicBezTo>
                    <a:cubicBezTo>
                      <a:pt x="161" y="696"/>
                      <a:pt x="164" y="696"/>
                      <a:pt x="166" y="696"/>
                    </a:cubicBezTo>
                    <a:cubicBezTo>
                      <a:pt x="260" y="696"/>
                      <a:pt x="349" y="549"/>
                      <a:pt x="364" y="365"/>
                    </a:cubicBezTo>
                    <a:cubicBezTo>
                      <a:pt x="381" y="173"/>
                      <a:pt x="318" y="11"/>
                      <a:pt x="222" y="1"/>
                    </a:cubicBezTo>
                    <a:cubicBezTo>
                      <a:pt x="219" y="0"/>
                      <a:pt x="21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flipH="1">
                <a:off x="2418194" y="3037018"/>
                <a:ext cx="64253" cy="14579"/>
              </a:xfrm>
              <a:custGeom>
                <a:avLst/>
                <a:gdLst/>
                <a:ahLst/>
                <a:cxnLst/>
                <a:rect l="l" t="t" r="r" b="b"/>
                <a:pathLst>
                  <a:path w="736" h="167" extrusionOk="0">
                    <a:moveTo>
                      <a:pt x="355" y="0"/>
                    </a:moveTo>
                    <a:cubicBezTo>
                      <a:pt x="151" y="0"/>
                      <a:pt x="0" y="126"/>
                      <a:pt x="0" y="126"/>
                    </a:cubicBezTo>
                    <a:lnTo>
                      <a:pt x="736" y="166"/>
                    </a:lnTo>
                    <a:cubicBezTo>
                      <a:pt x="603" y="41"/>
                      <a:pt x="470" y="0"/>
                      <a:pt x="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flipH="1">
                <a:off x="2838539" y="3039026"/>
                <a:ext cx="12484" cy="12571"/>
              </a:xfrm>
              <a:custGeom>
                <a:avLst/>
                <a:gdLst/>
                <a:ahLst/>
                <a:cxnLst/>
                <a:rect l="l" t="t" r="r" b="b"/>
                <a:pathLst>
                  <a:path w="143" h="144" extrusionOk="0">
                    <a:moveTo>
                      <a:pt x="73" y="1"/>
                    </a:moveTo>
                    <a:cubicBezTo>
                      <a:pt x="33" y="1"/>
                      <a:pt x="1" y="33"/>
                      <a:pt x="1" y="73"/>
                    </a:cubicBezTo>
                    <a:cubicBezTo>
                      <a:pt x="1" y="110"/>
                      <a:pt x="33" y="143"/>
                      <a:pt x="73" y="143"/>
                    </a:cubicBezTo>
                    <a:cubicBezTo>
                      <a:pt x="113" y="143"/>
                      <a:pt x="143" y="110"/>
                      <a:pt x="143" y="73"/>
                    </a:cubicBezTo>
                    <a:cubicBezTo>
                      <a:pt x="143" y="33"/>
                      <a:pt x="113"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flipH="1">
                <a:off x="2381791" y="3136190"/>
                <a:ext cx="12484" cy="12484"/>
              </a:xfrm>
              <a:custGeom>
                <a:avLst/>
                <a:gdLst/>
                <a:ahLst/>
                <a:cxnLst/>
                <a:rect l="l" t="t" r="r" b="b"/>
                <a:pathLst>
                  <a:path w="143" h="143" extrusionOk="0">
                    <a:moveTo>
                      <a:pt x="70" y="1"/>
                    </a:moveTo>
                    <a:cubicBezTo>
                      <a:pt x="31" y="1"/>
                      <a:pt x="1" y="30"/>
                      <a:pt x="1" y="70"/>
                    </a:cubicBezTo>
                    <a:cubicBezTo>
                      <a:pt x="1" y="109"/>
                      <a:pt x="31" y="143"/>
                      <a:pt x="70" y="143"/>
                    </a:cubicBezTo>
                    <a:cubicBezTo>
                      <a:pt x="110" y="143"/>
                      <a:pt x="143" y="109"/>
                      <a:pt x="143" y="70"/>
                    </a:cubicBezTo>
                    <a:cubicBezTo>
                      <a:pt x="143" y="30"/>
                      <a:pt x="110" y="1"/>
                      <a:pt x="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flipH="1">
                <a:off x="2340673" y="3095421"/>
                <a:ext cx="12484" cy="12484"/>
              </a:xfrm>
              <a:custGeom>
                <a:avLst/>
                <a:gdLst/>
                <a:ahLst/>
                <a:cxnLst/>
                <a:rect l="l" t="t" r="r" b="b"/>
                <a:pathLst>
                  <a:path w="143" h="143" extrusionOk="0">
                    <a:moveTo>
                      <a:pt x="72" y="0"/>
                    </a:moveTo>
                    <a:cubicBezTo>
                      <a:pt x="33" y="0"/>
                      <a:pt x="0" y="30"/>
                      <a:pt x="0" y="70"/>
                    </a:cubicBezTo>
                    <a:cubicBezTo>
                      <a:pt x="0" y="110"/>
                      <a:pt x="33" y="143"/>
                      <a:pt x="72" y="143"/>
                    </a:cubicBezTo>
                    <a:cubicBezTo>
                      <a:pt x="112" y="143"/>
                      <a:pt x="142" y="110"/>
                      <a:pt x="142" y="70"/>
                    </a:cubicBezTo>
                    <a:cubicBezTo>
                      <a:pt x="142" y="30"/>
                      <a:pt x="112" y="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flipH="1">
                <a:off x="2895458" y="3089048"/>
                <a:ext cx="12484" cy="12571"/>
              </a:xfrm>
              <a:custGeom>
                <a:avLst/>
                <a:gdLst/>
                <a:ahLst/>
                <a:cxnLst/>
                <a:rect l="l" t="t" r="r" b="b"/>
                <a:pathLst>
                  <a:path w="143" h="144" extrusionOk="0">
                    <a:moveTo>
                      <a:pt x="73" y="0"/>
                    </a:moveTo>
                    <a:cubicBezTo>
                      <a:pt x="34" y="0"/>
                      <a:pt x="0" y="34"/>
                      <a:pt x="0" y="73"/>
                    </a:cubicBezTo>
                    <a:cubicBezTo>
                      <a:pt x="0" y="113"/>
                      <a:pt x="34" y="143"/>
                      <a:pt x="73" y="143"/>
                    </a:cubicBezTo>
                    <a:cubicBezTo>
                      <a:pt x="113" y="143"/>
                      <a:pt x="142" y="113"/>
                      <a:pt x="142" y="73"/>
                    </a:cubicBezTo>
                    <a:cubicBezTo>
                      <a:pt x="142" y="34"/>
                      <a:pt x="113"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flipH="1">
                <a:off x="2886554" y="3011352"/>
                <a:ext cx="12484" cy="12484"/>
              </a:xfrm>
              <a:custGeom>
                <a:avLst/>
                <a:gdLst/>
                <a:ahLst/>
                <a:cxnLst/>
                <a:rect l="l" t="t" r="r" b="b"/>
                <a:pathLst>
                  <a:path w="143" h="143" extrusionOk="0">
                    <a:moveTo>
                      <a:pt x="71" y="0"/>
                    </a:moveTo>
                    <a:cubicBezTo>
                      <a:pt x="34" y="0"/>
                      <a:pt x="1" y="33"/>
                      <a:pt x="1" y="72"/>
                    </a:cubicBezTo>
                    <a:cubicBezTo>
                      <a:pt x="1" y="109"/>
                      <a:pt x="34" y="142"/>
                      <a:pt x="71" y="142"/>
                    </a:cubicBezTo>
                    <a:cubicBezTo>
                      <a:pt x="110" y="142"/>
                      <a:pt x="143" y="109"/>
                      <a:pt x="143" y="72"/>
                    </a:cubicBezTo>
                    <a:cubicBezTo>
                      <a:pt x="143" y="33"/>
                      <a:pt x="110" y="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flipH="1">
                <a:off x="2717368" y="2940727"/>
                <a:ext cx="33698" cy="60848"/>
              </a:xfrm>
              <a:custGeom>
                <a:avLst/>
                <a:gdLst/>
                <a:ahLst/>
                <a:cxnLst/>
                <a:rect l="l" t="t" r="r" b="b"/>
                <a:pathLst>
                  <a:path w="386" h="697" extrusionOk="0">
                    <a:moveTo>
                      <a:pt x="218" y="1"/>
                    </a:moveTo>
                    <a:cubicBezTo>
                      <a:pt x="127" y="1"/>
                      <a:pt x="37" y="144"/>
                      <a:pt x="18" y="332"/>
                    </a:cubicBezTo>
                    <a:cubicBezTo>
                      <a:pt x="1" y="524"/>
                      <a:pt x="64" y="686"/>
                      <a:pt x="160" y="696"/>
                    </a:cubicBezTo>
                    <a:cubicBezTo>
                      <a:pt x="163" y="696"/>
                      <a:pt x="166" y="697"/>
                      <a:pt x="169" y="697"/>
                    </a:cubicBezTo>
                    <a:cubicBezTo>
                      <a:pt x="262" y="697"/>
                      <a:pt x="350" y="551"/>
                      <a:pt x="366" y="365"/>
                    </a:cubicBezTo>
                    <a:cubicBezTo>
                      <a:pt x="386" y="173"/>
                      <a:pt x="319" y="10"/>
                      <a:pt x="223" y="1"/>
                    </a:cubicBezTo>
                    <a:cubicBezTo>
                      <a:pt x="221" y="1"/>
                      <a:pt x="219"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flipH="1">
                <a:off x="2704709" y="2993019"/>
                <a:ext cx="64253" cy="14579"/>
              </a:xfrm>
              <a:custGeom>
                <a:avLst/>
                <a:gdLst/>
                <a:ahLst/>
                <a:cxnLst/>
                <a:rect l="l" t="t" r="r" b="b"/>
                <a:pathLst>
                  <a:path w="736" h="167" extrusionOk="0">
                    <a:moveTo>
                      <a:pt x="356" y="1"/>
                    </a:moveTo>
                    <a:cubicBezTo>
                      <a:pt x="151" y="1"/>
                      <a:pt x="1" y="127"/>
                      <a:pt x="1" y="127"/>
                    </a:cubicBezTo>
                    <a:lnTo>
                      <a:pt x="736" y="166"/>
                    </a:lnTo>
                    <a:cubicBezTo>
                      <a:pt x="603" y="41"/>
                      <a:pt x="471"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flipH="1">
                <a:off x="2612432" y="1681875"/>
                <a:ext cx="297256" cy="1105480"/>
              </a:xfrm>
              <a:custGeom>
                <a:avLst/>
                <a:gdLst/>
                <a:ahLst/>
                <a:cxnLst/>
                <a:rect l="l" t="t" r="r" b="b"/>
                <a:pathLst>
                  <a:path w="3405" h="12663" extrusionOk="0">
                    <a:moveTo>
                      <a:pt x="2884" y="0"/>
                    </a:moveTo>
                    <a:cubicBezTo>
                      <a:pt x="2749" y="0"/>
                      <a:pt x="2632" y="106"/>
                      <a:pt x="2540" y="191"/>
                    </a:cubicBezTo>
                    <a:cubicBezTo>
                      <a:pt x="2087" y="598"/>
                      <a:pt x="1798" y="1254"/>
                      <a:pt x="1537" y="1790"/>
                    </a:cubicBezTo>
                    <a:cubicBezTo>
                      <a:pt x="1179" y="2533"/>
                      <a:pt x="875" y="3297"/>
                      <a:pt x="613" y="4072"/>
                    </a:cubicBezTo>
                    <a:cubicBezTo>
                      <a:pt x="0" y="5891"/>
                      <a:pt x="80" y="7887"/>
                      <a:pt x="719" y="9701"/>
                    </a:cubicBezTo>
                    <a:cubicBezTo>
                      <a:pt x="971" y="10424"/>
                      <a:pt x="1348" y="11049"/>
                      <a:pt x="1802" y="11665"/>
                    </a:cubicBezTo>
                    <a:cubicBezTo>
                      <a:pt x="1900" y="11799"/>
                      <a:pt x="2434" y="12663"/>
                      <a:pt x="2650" y="12663"/>
                    </a:cubicBezTo>
                    <a:cubicBezTo>
                      <a:pt x="2653" y="12663"/>
                      <a:pt x="2656" y="12662"/>
                      <a:pt x="2660" y="12662"/>
                    </a:cubicBezTo>
                    <a:cubicBezTo>
                      <a:pt x="3265" y="12579"/>
                      <a:pt x="2368" y="10510"/>
                      <a:pt x="2252" y="10218"/>
                    </a:cubicBezTo>
                    <a:cubicBezTo>
                      <a:pt x="1802" y="9109"/>
                      <a:pt x="1533" y="7768"/>
                      <a:pt x="1695" y="6562"/>
                    </a:cubicBezTo>
                    <a:cubicBezTo>
                      <a:pt x="1894" y="5079"/>
                      <a:pt x="1977" y="4195"/>
                      <a:pt x="2676" y="2367"/>
                    </a:cubicBezTo>
                    <a:cubicBezTo>
                      <a:pt x="2762" y="2142"/>
                      <a:pt x="3404" y="72"/>
                      <a:pt x="2918" y="2"/>
                    </a:cubicBezTo>
                    <a:cubicBezTo>
                      <a:pt x="2906" y="1"/>
                      <a:pt x="2895" y="0"/>
                      <a:pt x="2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flipH="1">
                <a:off x="2482358" y="2729289"/>
                <a:ext cx="101006" cy="87213"/>
              </a:xfrm>
              <a:custGeom>
                <a:avLst/>
                <a:gdLst/>
                <a:ahLst/>
                <a:cxnLst/>
                <a:rect l="l" t="t" r="r" b="b"/>
                <a:pathLst>
                  <a:path w="1157" h="999" extrusionOk="0">
                    <a:moveTo>
                      <a:pt x="556" y="0"/>
                    </a:moveTo>
                    <a:cubicBezTo>
                      <a:pt x="547" y="0"/>
                      <a:pt x="537" y="1"/>
                      <a:pt x="528" y="2"/>
                    </a:cubicBezTo>
                    <a:cubicBezTo>
                      <a:pt x="170" y="52"/>
                      <a:pt x="627" y="797"/>
                      <a:pt x="627" y="797"/>
                    </a:cubicBezTo>
                    <a:cubicBezTo>
                      <a:pt x="627" y="797"/>
                      <a:pt x="477" y="732"/>
                      <a:pt x="334" y="732"/>
                    </a:cubicBezTo>
                    <a:cubicBezTo>
                      <a:pt x="263" y="732"/>
                      <a:pt x="194" y="748"/>
                      <a:pt x="146" y="797"/>
                    </a:cubicBezTo>
                    <a:cubicBezTo>
                      <a:pt x="1" y="939"/>
                      <a:pt x="468" y="999"/>
                      <a:pt x="468" y="999"/>
                    </a:cubicBezTo>
                    <a:lnTo>
                      <a:pt x="1156" y="797"/>
                    </a:lnTo>
                    <a:cubicBezTo>
                      <a:pt x="1156" y="797"/>
                      <a:pt x="903" y="0"/>
                      <a:pt x="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flipH="1">
                <a:off x="2482358" y="2723353"/>
                <a:ext cx="94895" cy="93149"/>
              </a:xfrm>
              <a:custGeom>
                <a:avLst/>
                <a:gdLst/>
                <a:ahLst/>
                <a:cxnLst/>
                <a:rect l="l" t="t" r="r" b="b"/>
                <a:pathLst>
                  <a:path w="1087" h="1067" extrusionOk="0">
                    <a:moveTo>
                      <a:pt x="479" y="1"/>
                    </a:moveTo>
                    <a:cubicBezTo>
                      <a:pt x="450" y="1"/>
                      <a:pt x="419" y="6"/>
                      <a:pt x="388" y="17"/>
                    </a:cubicBezTo>
                    <a:cubicBezTo>
                      <a:pt x="362" y="21"/>
                      <a:pt x="335" y="50"/>
                      <a:pt x="308" y="67"/>
                    </a:cubicBezTo>
                    <a:cubicBezTo>
                      <a:pt x="292" y="90"/>
                      <a:pt x="272" y="120"/>
                      <a:pt x="262" y="146"/>
                    </a:cubicBezTo>
                    <a:cubicBezTo>
                      <a:pt x="232" y="259"/>
                      <a:pt x="255" y="348"/>
                      <a:pt x="279" y="434"/>
                    </a:cubicBezTo>
                    <a:cubicBezTo>
                      <a:pt x="314" y="548"/>
                      <a:pt x="361" y="655"/>
                      <a:pt x="416" y="756"/>
                    </a:cubicBezTo>
                    <a:lnTo>
                      <a:pt x="416" y="756"/>
                    </a:lnTo>
                    <a:cubicBezTo>
                      <a:pt x="387" y="751"/>
                      <a:pt x="358" y="748"/>
                      <a:pt x="328" y="745"/>
                    </a:cubicBezTo>
                    <a:cubicBezTo>
                      <a:pt x="316" y="745"/>
                      <a:pt x="303" y="745"/>
                      <a:pt x="290" y="745"/>
                    </a:cubicBezTo>
                    <a:cubicBezTo>
                      <a:pt x="214" y="745"/>
                      <a:pt x="131" y="756"/>
                      <a:pt x="64" y="815"/>
                    </a:cubicBezTo>
                    <a:cubicBezTo>
                      <a:pt x="47" y="831"/>
                      <a:pt x="27" y="851"/>
                      <a:pt x="17" y="878"/>
                    </a:cubicBezTo>
                    <a:cubicBezTo>
                      <a:pt x="1" y="911"/>
                      <a:pt x="10" y="954"/>
                      <a:pt x="33" y="974"/>
                    </a:cubicBezTo>
                    <a:cubicBezTo>
                      <a:pt x="73" y="1014"/>
                      <a:pt x="116" y="1024"/>
                      <a:pt x="156" y="1037"/>
                    </a:cubicBezTo>
                    <a:cubicBezTo>
                      <a:pt x="235" y="1060"/>
                      <a:pt x="319" y="1067"/>
                      <a:pt x="398" y="1067"/>
                    </a:cubicBezTo>
                    <a:cubicBezTo>
                      <a:pt x="322" y="1047"/>
                      <a:pt x="242" y="1024"/>
                      <a:pt x="172" y="990"/>
                    </a:cubicBezTo>
                    <a:cubicBezTo>
                      <a:pt x="140" y="974"/>
                      <a:pt x="103" y="951"/>
                      <a:pt x="90" y="931"/>
                    </a:cubicBezTo>
                    <a:cubicBezTo>
                      <a:pt x="87" y="918"/>
                      <a:pt x="87" y="918"/>
                      <a:pt x="90" y="911"/>
                    </a:cubicBezTo>
                    <a:cubicBezTo>
                      <a:pt x="96" y="904"/>
                      <a:pt x="106" y="895"/>
                      <a:pt x="120" y="885"/>
                    </a:cubicBezTo>
                    <a:cubicBezTo>
                      <a:pt x="154" y="863"/>
                      <a:pt x="196" y="855"/>
                      <a:pt x="241" y="855"/>
                    </a:cubicBezTo>
                    <a:cubicBezTo>
                      <a:pt x="266" y="855"/>
                      <a:pt x="293" y="858"/>
                      <a:pt x="319" y="861"/>
                    </a:cubicBezTo>
                    <a:cubicBezTo>
                      <a:pt x="388" y="875"/>
                      <a:pt x="464" y="898"/>
                      <a:pt x="530" y="924"/>
                    </a:cubicBezTo>
                    <a:lnTo>
                      <a:pt x="709" y="1004"/>
                    </a:lnTo>
                    <a:lnTo>
                      <a:pt x="613" y="828"/>
                    </a:lnTo>
                    <a:cubicBezTo>
                      <a:pt x="537" y="689"/>
                      <a:pt x="464" y="540"/>
                      <a:pt x="421" y="391"/>
                    </a:cubicBezTo>
                    <a:cubicBezTo>
                      <a:pt x="401" y="322"/>
                      <a:pt x="388" y="242"/>
                      <a:pt x="401" y="192"/>
                    </a:cubicBezTo>
                    <a:cubicBezTo>
                      <a:pt x="404" y="183"/>
                      <a:pt x="411" y="176"/>
                      <a:pt x="414" y="166"/>
                    </a:cubicBezTo>
                    <a:cubicBezTo>
                      <a:pt x="428" y="163"/>
                      <a:pt x="424" y="153"/>
                      <a:pt x="441" y="149"/>
                    </a:cubicBezTo>
                    <a:cubicBezTo>
                      <a:pt x="456" y="143"/>
                      <a:pt x="473" y="141"/>
                      <a:pt x="491" y="141"/>
                    </a:cubicBezTo>
                    <a:cubicBezTo>
                      <a:pt x="502" y="141"/>
                      <a:pt x="513" y="142"/>
                      <a:pt x="524" y="143"/>
                    </a:cubicBezTo>
                    <a:cubicBezTo>
                      <a:pt x="583" y="149"/>
                      <a:pt x="643" y="195"/>
                      <a:pt x="696" y="249"/>
                    </a:cubicBezTo>
                    <a:cubicBezTo>
                      <a:pt x="752" y="302"/>
                      <a:pt x="799" y="368"/>
                      <a:pt x="845" y="434"/>
                    </a:cubicBezTo>
                    <a:cubicBezTo>
                      <a:pt x="935" y="567"/>
                      <a:pt x="1014" y="712"/>
                      <a:pt x="1086" y="865"/>
                    </a:cubicBezTo>
                    <a:cubicBezTo>
                      <a:pt x="1050" y="703"/>
                      <a:pt x="1001" y="540"/>
                      <a:pt x="924" y="388"/>
                    </a:cubicBezTo>
                    <a:cubicBezTo>
                      <a:pt x="888" y="312"/>
                      <a:pt x="842" y="239"/>
                      <a:pt x="785" y="169"/>
                    </a:cubicBezTo>
                    <a:cubicBezTo>
                      <a:pt x="729" y="103"/>
                      <a:pt x="656" y="33"/>
                      <a:pt x="550" y="10"/>
                    </a:cubicBezTo>
                    <a:cubicBezTo>
                      <a:pt x="528" y="4"/>
                      <a:pt x="504" y="1"/>
                      <a:pt x="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flipH="1">
                <a:off x="2696852" y="2709909"/>
                <a:ext cx="102665" cy="60499"/>
              </a:xfrm>
              <a:custGeom>
                <a:avLst/>
                <a:gdLst/>
                <a:ahLst/>
                <a:cxnLst/>
                <a:rect l="l" t="t" r="r" b="b"/>
                <a:pathLst>
                  <a:path w="1176" h="693" extrusionOk="0">
                    <a:moveTo>
                      <a:pt x="329" y="0"/>
                    </a:moveTo>
                    <a:cubicBezTo>
                      <a:pt x="256" y="0"/>
                      <a:pt x="197" y="22"/>
                      <a:pt x="162" y="75"/>
                    </a:cubicBezTo>
                    <a:cubicBezTo>
                      <a:pt x="1" y="317"/>
                      <a:pt x="502" y="371"/>
                      <a:pt x="637" y="381"/>
                    </a:cubicBezTo>
                    <a:lnTo>
                      <a:pt x="637" y="381"/>
                    </a:lnTo>
                    <a:cubicBezTo>
                      <a:pt x="617" y="380"/>
                      <a:pt x="590" y="379"/>
                      <a:pt x="558" y="379"/>
                    </a:cubicBezTo>
                    <a:cubicBezTo>
                      <a:pt x="408" y="379"/>
                      <a:pt x="155" y="400"/>
                      <a:pt x="129" y="539"/>
                    </a:cubicBezTo>
                    <a:cubicBezTo>
                      <a:pt x="114" y="629"/>
                      <a:pt x="262" y="693"/>
                      <a:pt x="461" y="693"/>
                    </a:cubicBezTo>
                    <a:cubicBezTo>
                      <a:pt x="691" y="693"/>
                      <a:pt x="988" y="608"/>
                      <a:pt x="1176" y="383"/>
                    </a:cubicBezTo>
                    <a:cubicBezTo>
                      <a:pt x="1176" y="383"/>
                      <a:pt x="633" y="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flipH="1">
                <a:off x="2244992" y="2783153"/>
                <a:ext cx="86252" cy="103625"/>
              </a:xfrm>
              <a:custGeom>
                <a:avLst/>
                <a:gdLst/>
                <a:ahLst/>
                <a:cxnLst/>
                <a:rect l="l" t="t" r="r" b="b"/>
                <a:pathLst>
                  <a:path w="988" h="1187" extrusionOk="0">
                    <a:moveTo>
                      <a:pt x="807" y="1"/>
                    </a:moveTo>
                    <a:cubicBezTo>
                      <a:pt x="577" y="1"/>
                      <a:pt x="0" y="458"/>
                      <a:pt x="0" y="458"/>
                    </a:cubicBezTo>
                    <a:cubicBezTo>
                      <a:pt x="0" y="865"/>
                      <a:pt x="299" y="1187"/>
                      <a:pt x="550" y="1187"/>
                    </a:cubicBezTo>
                    <a:cubicBezTo>
                      <a:pt x="601" y="1187"/>
                      <a:pt x="651" y="1173"/>
                      <a:pt x="696" y="1144"/>
                    </a:cubicBezTo>
                    <a:cubicBezTo>
                      <a:pt x="954" y="968"/>
                      <a:pt x="269" y="812"/>
                      <a:pt x="269" y="812"/>
                    </a:cubicBezTo>
                    <a:cubicBezTo>
                      <a:pt x="269" y="812"/>
                      <a:pt x="931" y="733"/>
                      <a:pt x="901" y="580"/>
                    </a:cubicBezTo>
                    <a:cubicBezTo>
                      <a:pt x="890" y="528"/>
                      <a:pt x="818" y="511"/>
                      <a:pt x="726" y="511"/>
                    </a:cubicBezTo>
                    <a:cubicBezTo>
                      <a:pt x="543" y="511"/>
                      <a:pt x="282" y="580"/>
                      <a:pt x="282" y="580"/>
                    </a:cubicBezTo>
                    <a:cubicBezTo>
                      <a:pt x="282" y="580"/>
                      <a:pt x="987" y="262"/>
                      <a:pt x="891" y="47"/>
                    </a:cubicBezTo>
                    <a:cubicBezTo>
                      <a:pt x="877" y="15"/>
                      <a:pt x="847"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flipH="1">
                <a:off x="2678346" y="2513748"/>
                <a:ext cx="87" cy="87"/>
              </a:xfrm>
              <a:custGeom>
                <a:avLst/>
                <a:gdLst/>
                <a:ahLst/>
                <a:cxnLst/>
                <a:rect l="l" t="t" r="r" b="b"/>
                <a:pathLst>
                  <a:path w="1" h="1" extrusionOk="0">
                    <a:moveTo>
                      <a:pt x="0" y="1"/>
                    </a:moveTo>
                    <a:lnTo>
                      <a:pt x="0" y="1"/>
                    </a:lnTo>
                    <a:lnTo>
                      <a:pt x="0" y="1"/>
                    </a:lnTo>
                    <a:close/>
                  </a:path>
                </a:pathLst>
              </a:custGeom>
              <a:solidFill>
                <a:srgbClr val="FD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flipH="1">
                <a:off x="2188334" y="2457352"/>
                <a:ext cx="141164" cy="343264"/>
              </a:xfrm>
              <a:custGeom>
                <a:avLst/>
                <a:gdLst/>
                <a:ahLst/>
                <a:cxnLst/>
                <a:rect l="l" t="t" r="r" b="b"/>
                <a:pathLst>
                  <a:path w="1617" h="3932" extrusionOk="0">
                    <a:moveTo>
                      <a:pt x="1232" y="0"/>
                    </a:moveTo>
                    <a:cubicBezTo>
                      <a:pt x="863" y="0"/>
                      <a:pt x="109" y="3591"/>
                      <a:pt x="70" y="3637"/>
                    </a:cubicBezTo>
                    <a:cubicBezTo>
                      <a:pt x="70" y="3637"/>
                      <a:pt x="0" y="3932"/>
                      <a:pt x="149" y="3932"/>
                    </a:cubicBezTo>
                    <a:cubicBezTo>
                      <a:pt x="765" y="3177"/>
                      <a:pt x="1617" y="147"/>
                      <a:pt x="1252" y="4"/>
                    </a:cubicBezTo>
                    <a:cubicBezTo>
                      <a:pt x="1245" y="1"/>
                      <a:pt x="1238" y="0"/>
                      <a:pt x="1232" y="0"/>
                    </a:cubicBezTo>
                    <a:close/>
                  </a:path>
                </a:pathLst>
              </a:custGeom>
              <a:solidFill>
                <a:srgbClr val="F66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flipH="1">
                <a:off x="2674939" y="2381926"/>
                <a:ext cx="156442" cy="331653"/>
              </a:xfrm>
              <a:custGeom>
                <a:avLst/>
                <a:gdLst/>
                <a:ahLst/>
                <a:cxnLst/>
                <a:rect l="l" t="t" r="r" b="b"/>
                <a:pathLst>
                  <a:path w="1792" h="3799" extrusionOk="0">
                    <a:moveTo>
                      <a:pt x="451" y="1"/>
                    </a:moveTo>
                    <a:cubicBezTo>
                      <a:pt x="260" y="1"/>
                      <a:pt x="105" y="417"/>
                      <a:pt x="83" y="547"/>
                    </a:cubicBezTo>
                    <a:cubicBezTo>
                      <a:pt x="1" y="1020"/>
                      <a:pt x="163" y="1520"/>
                      <a:pt x="372" y="1938"/>
                    </a:cubicBezTo>
                    <a:cubicBezTo>
                      <a:pt x="1219" y="3630"/>
                      <a:pt x="1653" y="3799"/>
                      <a:pt x="1653" y="3799"/>
                    </a:cubicBezTo>
                    <a:lnTo>
                      <a:pt x="1792" y="3703"/>
                    </a:lnTo>
                    <a:cubicBezTo>
                      <a:pt x="1252" y="2620"/>
                      <a:pt x="865" y="1517"/>
                      <a:pt x="679" y="322"/>
                    </a:cubicBezTo>
                    <a:cubicBezTo>
                      <a:pt x="667" y="239"/>
                      <a:pt x="650" y="153"/>
                      <a:pt x="597" y="87"/>
                    </a:cubicBezTo>
                    <a:cubicBezTo>
                      <a:pt x="547" y="26"/>
                      <a:pt x="498"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flipH="1">
                <a:off x="1733547" y="1983484"/>
                <a:ext cx="651882" cy="871164"/>
              </a:xfrm>
              <a:custGeom>
                <a:avLst/>
                <a:gdLst/>
                <a:ahLst/>
                <a:cxnLst/>
                <a:rect l="l" t="t" r="r" b="b"/>
                <a:pathLst>
                  <a:path w="7452" h="9959" extrusionOk="0">
                    <a:moveTo>
                      <a:pt x="1868" y="5415"/>
                    </a:moveTo>
                    <a:cubicBezTo>
                      <a:pt x="1875" y="5415"/>
                      <a:pt x="1881" y="5415"/>
                      <a:pt x="1888" y="5418"/>
                    </a:cubicBezTo>
                    <a:cubicBezTo>
                      <a:pt x="2253" y="5561"/>
                      <a:pt x="1401" y="8591"/>
                      <a:pt x="785" y="9346"/>
                    </a:cubicBezTo>
                    <a:cubicBezTo>
                      <a:pt x="636" y="9346"/>
                      <a:pt x="706" y="9051"/>
                      <a:pt x="706" y="9051"/>
                    </a:cubicBezTo>
                    <a:cubicBezTo>
                      <a:pt x="746" y="9005"/>
                      <a:pt x="1498" y="5415"/>
                      <a:pt x="1868" y="5415"/>
                    </a:cubicBezTo>
                    <a:close/>
                    <a:moveTo>
                      <a:pt x="6468" y="1"/>
                    </a:moveTo>
                    <a:cubicBezTo>
                      <a:pt x="6173" y="1"/>
                      <a:pt x="5855" y="47"/>
                      <a:pt x="5524" y="157"/>
                    </a:cubicBezTo>
                    <a:cubicBezTo>
                      <a:pt x="4614" y="481"/>
                      <a:pt x="3839" y="1259"/>
                      <a:pt x="3236" y="2040"/>
                    </a:cubicBezTo>
                    <a:cubicBezTo>
                      <a:pt x="2736" y="2755"/>
                      <a:pt x="2358" y="3362"/>
                      <a:pt x="2071" y="3862"/>
                    </a:cubicBezTo>
                    <a:cubicBezTo>
                      <a:pt x="1845" y="4276"/>
                      <a:pt x="1637" y="4696"/>
                      <a:pt x="1438" y="5117"/>
                    </a:cubicBezTo>
                    <a:cubicBezTo>
                      <a:pt x="1381" y="5236"/>
                      <a:pt x="1331" y="5355"/>
                      <a:pt x="1285" y="5477"/>
                    </a:cubicBezTo>
                    <a:cubicBezTo>
                      <a:pt x="1272" y="5514"/>
                      <a:pt x="1259" y="5547"/>
                      <a:pt x="1249" y="5577"/>
                    </a:cubicBezTo>
                    <a:cubicBezTo>
                      <a:pt x="1153" y="5849"/>
                      <a:pt x="1017" y="6455"/>
                      <a:pt x="878" y="7087"/>
                    </a:cubicBezTo>
                    <a:cubicBezTo>
                      <a:pt x="799" y="7514"/>
                      <a:pt x="723" y="7945"/>
                      <a:pt x="616" y="8366"/>
                    </a:cubicBezTo>
                    <a:cubicBezTo>
                      <a:pt x="580" y="8498"/>
                      <a:pt x="544" y="8633"/>
                      <a:pt x="494" y="8763"/>
                    </a:cubicBezTo>
                    <a:cubicBezTo>
                      <a:pt x="474" y="8839"/>
                      <a:pt x="454" y="8905"/>
                      <a:pt x="437" y="8955"/>
                    </a:cubicBezTo>
                    <a:cubicBezTo>
                      <a:pt x="428" y="8958"/>
                      <a:pt x="417" y="8962"/>
                      <a:pt x="411" y="8968"/>
                    </a:cubicBezTo>
                    <a:cubicBezTo>
                      <a:pt x="371" y="9051"/>
                      <a:pt x="325" y="9130"/>
                      <a:pt x="272" y="9206"/>
                    </a:cubicBezTo>
                    <a:cubicBezTo>
                      <a:pt x="255" y="9230"/>
                      <a:pt x="239" y="9253"/>
                      <a:pt x="219" y="9276"/>
                    </a:cubicBezTo>
                    <a:cubicBezTo>
                      <a:pt x="113" y="9425"/>
                      <a:pt x="0" y="9590"/>
                      <a:pt x="60" y="9756"/>
                    </a:cubicBezTo>
                    <a:cubicBezTo>
                      <a:pt x="104" y="9888"/>
                      <a:pt x="246" y="9958"/>
                      <a:pt x="385" y="9958"/>
                    </a:cubicBezTo>
                    <a:cubicBezTo>
                      <a:pt x="417" y="9958"/>
                      <a:pt x="451" y="9955"/>
                      <a:pt x="484" y="9945"/>
                    </a:cubicBezTo>
                    <a:cubicBezTo>
                      <a:pt x="544" y="9932"/>
                      <a:pt x="603" y="9905"/>
                      <a:pt x="660" y="9868"/>
                    </a:cubicBezTo>
                    <a:cubicBezTo>
                      <a:pt x="868" y="9743"/>
                      <a:pt x="1041" y="9501"/>
                      <a:pt x="1189" y="9223"/>
                    </a:cubicBezTo>
                    <a:cubicBezTo>
                      <a:pt x="1196" y="9213"/>
                      <a:pt x="1199" y="9203"/>
                      <a:pt x="1206" y="9193"/>
                    </a:cubicBezTo>
                    <a:cubicBezTo>
                      <a:pt x="1206" y="9193"/>
                      <a:pt x="1351" y="8869"/>
                      <a:pt x="1557" y="8366"/>
                    </a:cubicBezTo>
                    <a:cubicBezTo>
                      <a:pt x="1633" y="8150"/>
                      <a:pt x="1703" y="7955"/>
                      <a:pt x="1759" y="7816"/>
                    </a:cubicBezTo>
                    <a:cubicBezTo>
                      <a:pt x="1802" y="7710"/>
                      <a:pt x="1845" y="7600"/>
                      <a:pt x="1888" y="7495"/>
                    </a:cubicBezTo>
                    <a:cubicBezTo>
                      <a:pt x="2031" y="7107"/>
                      <a:pt x="2233" y="6597"/>
                      <a:pt x="2491" y="6090"/>
                    </a:cubicBezTo>
                    <a:cubicBezTo>
                      <a:pt x="2620" y="5819"/>
                      <a:pt x="2762" y="5557"/>
                      <a:pt x="2925" y="5309"/>
                    </a:cubicBezTo>
                    <a:cubicBezTo>
                      <a:pt x="3020" y="5164"/>
                      <a:pt x="3124" y="5024"/>
                      <a:pt x="3232" y="4889"/>
                    </a:cubicBezTo>
                    <a:cubicBezTo>
                      <a:pt x="3564" y="4461"/>
                      <a:pt x="3922" y="4110"/>
                      <a:pt x="4239" y="3855"/>
                    </a:cubicBezTo>
                    <a:cubicBezTo>
                      <a:pt x="4521" y="3597"/>
                      <a:pt x="4808" y="3345"/>
                      <a:pt x="5080" y="3097"/>
                    </a:cubicBezTo>
                    <a:cubicBezTo>
                      <a:pt x="5517" y="2693"/>
                      <a:pt x="5958" y="2292"/>
                      <a:pt x="6378" y="1872"/>
                    </a:cubicBezTo>
                    <a:cubicBezTo>
                      <a:pt x="6756" y="1494"/>
                      <a:pt x="7209" y="1077"/>
                      <a:pt x="7408" y="574"/>
                    </a:cubicBezTo>
                    <a:cubicBezTo>
                      <a:pt x="7451" y="444"/>
                      <a:pt x="7431" y="312"/>
                      <a:pt x="7362" y="216"/>
                    </a:cubicBezTo>
                    <a:cubicBezTo>
                      <a:pt x="7309" y="169"/>
                      <a:pt x="7243" y="133"/>
                      <a:pt x="7173" y="113"/>
                    </a:cubicBezTo>
                    <a:cubicBezTo>
                      <a:pt x="6991" y="57"/>
                      <a:pt x="6812" y="24"/>
                      <a:pt x="6636" y="7"/>
                    </a:cubicBezTo>
                    <a:cubicBezTo>
                      <a:pt x="6581" y="4"/>
                      <a:pt x="6524" y="1"/>
                      <a:pt x="6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flipH="1">
                <a:off x="2188334" y="2457352"/>
                <a:ext cx="141164" cy="343264"/>
              </a:xfrm>
              <a:custGeom>
                <a:avLst/>
                <a:gdLst/>
                <a:ahLst/>
                <a:cxnLst/>
                <a:rect l="l" t="t" r="r" b="b"/>
                <a:pathLst>
                  <a:path w="1617" h="3932" extrusionOk="0">
                    <a:moveTo>
                      <a:pt x="1232" y="1"/>
                    </a:moveTo>
                    <a:cubicBezTo>
                      <a:pt x="862" y="1"/>
                      <a:pt x="110" y="3591"/>
                      <a:pt x="70" y="3637"/>
                    </a:cubicBezTo>
                    <a:cubicBezTo>
                      <a:pt x="70" y="3637"/>
                      <a:pt x="0" y="3932"/>
                      <a:pt x="149" y="3932"/>
                    </a:cubicBezTo>
                    <a:cubicBezTo>
                      <a:pt x="765" y="3177"/>
                      <a:pt x="1617" y="147"/>
                      <a:pt x="1252" y="4"/>
                    </a:cubicBezTo>
                    <a:cubicBezTo>
                      <a:pt x="1245" y="1"/>
                      <a:pt x="1239" y="1"/>
                      <a:pt x="1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6" name="Google Shape;1116;p36"/>
              <p:cNvCxnSpPr/>
              <p:nvPr/>
            </p:nvCxnSpPr>
            <p:spPr>
              <a:xfrm rot="10800000" flipH="1">
                <a:off x="2938750" y="2680163"/>
                <a:ext cx="399900" cy="309600"/>
              </a:xfrm>
              <a:prstGeom prst="straightConnector1">
                <a:avLst/>
              </a:prstGeom>
              <a:noFill/>
              <a:ln w="9525" cap="flat" cmpd="sng">
                <a:solidFill>
                  <a:schemeClr val="dk2"/>
                </a:solidFill>
                <a:prstDash val="solid"/>
                <a:round/>
                <a:headEnd type="none" w="med" len="med"/>
                <a:tailEnd type="none" w="med" len="med"/>
              </a:ln>
            </p:spPr>
          </p:cxnSp>
          <p:cxnSp>
            <p:nvCxnSpPr>
              <p:cNvPr id="1117" name="Google Shape;1117;p36"/>
              <p:cNvCxnSpPr/>
              <p:nvPr/>
            </p:nvCxnSpPr>
            <p:spPr>
              <a:xfrm rot="10800000" flipH="1">
                <a:off x="2943225" y="2998300"/>
                <a:ext cx="290400" cy="38100"/>
              </a:xfrm>
              <a:prstGeom prst="straightConnector1">
                <a:avLst/>
              </a:prstGeom>
              <a:noFill/>
              <a:ln w="9525" cap="flat" cmpd="sng">
                <a:solidFill>
                  <a:schemeClr val="dk2"/>
                </a:solidFill>
                <a:prstDash val="solid"/>
                <a:round/>
                <a:headEnd type="none" w="med" len="med"/>
                <a:tailEnd type="none" w="med" len="med"/>
              </a:ln>
            </p:spPr>
          </p:cxnSp>
          <p:cxnSp>
            <p:nvCxnSpPr>
              <p:cNvPr id="1118" name="Google Shape;1118;p36"/>
              <p:cNvCxnSpPr/>
              <p:nvPr/>
            </p:nvCxnSpPr>
            <p:spPr>
              <a:xfrm>
                <a:off x="2943225" y="3083488"/>
                <a:ext cx="342900" cy="23700"/>
              </a:xfrm>
              <a:prstGeom prst="straightConnector1">
                <a:avLst/>
              </a:prstGeom>
              <a:noFill/>
              <a:ln w="9525" cap="flat" cmpd="sng">
                <a:solidFill>
                  <a:schemeClr val="dk2"/>
                </a:solidFill>
                <a:prstDash val="solid"/>
                <a:round/>
                <a:headEnd type="none" w="med" len="med"/>
                <a:tailEnd type="none" w="med" len="med"/>
              </a:ln>
            </p:spPr>
          </p:cxnSp>
          <p:cxnSp>
            <p:nvCxnSpPr>
              <p:cNvPr id="1119" name="Google Shape;1119;p36"/>
              <p:cNvCxnSpPr/>
              <p:nvPr/>
            </p:nvCxnSpPr>
            <p:spPr>
              <a:xfrm rot="10800000">
                <a:off x="1912200" y="2778800"/>
                <a:ext cx="399900" cy="309600"/>
              </a:xfrm>
              <a:prstGeom prst="straightConnector1">
                <a:avLst/>
              </a:prstGeom>
              <a:noFill/>
              <a:ln w="9525" cap="flat" cmpd="sng">
                <a:solidFill>
                  <a:schemeClr val="dk2"/>
                </a:solidFill>
                <a:prstDash val="solid"/>
                <a:round/>
                <a:headEnd type="none" w="med" len="med"/>
                <a:tailEnd type="none" w="med" len="med"/>
              </a:ln>
            </p:spPr>
          </p:cxnSp>
          <p:cxnSp>
            <p:nvCxnSpPr>
              <p:cNvPr id="1120" name="Google Shape;1120;p36"/>
              <p:cNvCxnSpPr/>
              <p:nvPr/>
            </p:nvCxnSpPr>
            <p:spPr>
              <a:xfrm rot="10800000">
                <a:off x="2017225" y="3096938"/>
                <a:ext cx="290400" cy="38100"/>
              </a:xfrm>
              <a:prstGeom prst="straightConnector1">
                <a:avLst/>
              </a:prstGeom>
              <a:noFill/>
              <a:ln w="9525" cap="flat" cmpd="sng">
                <a:solidFill>
                  <a:schemeClr val="dk2"/>
                </a:solidFill>
                <a:prstDash val="solid"/>
                <a:round/>
                <a:headEnd type="none" w="med" len="med"/>
                <a:tailEnd type="none" w="med" len="med"/>
              </a:ln>
            </p:spPr>
          </p:cxnSp>
          <p:cxnSp>
            <p:nvCxnSpPr>
              <p:cNvPr id="1121" name="Google Shape;1121;p36"/>
              <p:cNvCxnSpPr/>
              <p:nvPr/>
            </p:nvCxnSpPr>
            <p:spPr>
              <a:xfrm flipH="1">
                <a:off x="1964725" y="3182125"/>
                <a:ext cx="342900" cy="23700"/>
              </a:xfrm>
              <a:prstGeom prst="straightConnector1">
                <a:avLst/>
              </a:prstGeom>
              <a:noFill/>
              <a:ln w="9525" cap="flat" cmpd="sng">
                <a:solidFill>
                  <a:schemeClr val="dk2"/>
                </a:solidFill>
                <a:prstDash val="solid"/>
                <a:round/>
                <a:headEnd type="none" w="med" len="med"/>
                <a:tailEnd type="none" w="med" len="med"/>
              </a:ln>
            </p:spPr>
          </p:cxnSp>
        </p:grpSp>
        <p:sp>
          <p:nvSpPr>
            <p:cNvPr id="1122" name="Google Shape;1122;p36"/>
            <p:cNvSpPr/>
            <p:nvPr/>
          </p:nvSpPr>
          <p:spPr>
            <a:xfrm>
              <a:off x="3742585" y="3147645"/>
              <a:ext cx="181792" cy="143828"/>
            </a:xfrm>
            <a:custGeom>
              <a:avLst/>
              <a:gdLst/>
              <a:ahLst/>
              <a:cxnLst/>
              <a:rect l="l" t="t" r="r" b="b"/>
              <a:pathLst>
                <a:path w="2763" h="2186" extrusionOk="0">
                  <a:moveTo>
                    <a:pt x="868" y="1"/>
                  </a:moveTo>
                  <a:cubicBezTo>
                    <a:pt x="674" y="1"/>
                    <a:pt x="481" y="35"/>
                    <a:pt x="299" y="107"/>
                  </a:cubicBezTo>
                  <a:lnTo>
                    <a:pt x="419" y="44"/>
                  </a:lnTo>
                  <a:lnTo>
                    <a:pt x="419" y="44"/>
                  </a:lnTo>
                  <a:cubicBezTo>
                    <a:pt x="140" y="140"/>
                    <a:pt x="0" y="473"/>
                    <a:pt x="14" y="769"/>
                  </a:cubicBezTo>
                  <a:cubicBezTo>
                    <a:pt x="44" y="1343"/>
                    <a:pt x="512" y="1818"/>
                    <a:pt x="1051" y="2018"/>
                  </a:cubicBezTo>
                  <a:cubicBezTo>
                    <a:pt x="1391" y="2147"/>
                    <a:pt x="1755" y="2186"/>
                    <a:pt x="2121" y="2186"/>
                  </a:cubicBezTo>
                  <a:cubicBezTo>
                    <a:pt x="2330" y="2186"/>
                    <a:pt x="2539" y="2173"/>
                    <a:pt x="2745" y="2157"/>
                  </a:cubicBezTo>
                  <a:cubicBezTo>
                    <a:pt x="2762" y="1527"/>
                    <a:pt x="2526" y="881"/>
                    <a:pt x="2058" y="459"/>
                  </a:cubicBezTo>
                  <a:cubicBezTo>
                    <a:pt x="1735" y="168"/>
                    <a:pt x="1299"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36"/>
            <p:cNvGrpSpPr/>
            <p:nvPr/>
          </p:nvGrpSpPr>
          <p:grpSpPr>
            <a:xfrm>
              <a:off x="3756533" y="3173766"/>
              <a:ext cx="150605" cy="107378"/>
              <a:chOff x="3432564" y="1339834"/>
              <a:chExt cx="376701" cy="268578"/>
            </a:xfrm>
          </p:grpSpPr>
          <p:sp>
            <p:nvSpPr>
              <p:cNvPr id="1124" name="Google Shape;1124;p36"/>
              <p:cNvSpPr/>
              <p:nvPr/>
            </p:nvSpPr>
            <p:spPr>
              <a:xfrm>
                <a:off x="3432564" y="1339834"/>
                <a:ext cx="376701" cy="243728"/>
              </a:xfrm>
              <a:custGeom>
                <a:avLst/>
                <a:gdLst/>
                <a:ahLst/>
                <a:cxnLst/>
                <a:rect l="l" t="t" r="r" b="b"/>
                <a:pathLst>
                  <a:path w="2289" h="1481" extrusionOk="0">
                    <a:moveTo>
                      <a:pt x="29" y="1"/>
                    </a:moveTo>
                    <a:cubicBezTo>
                      <a:pt x="9" y="1"/>
                      <a:pt x="0" y="30"/>
                      <a:pt x="21" y="42"/>
                    </a:cubicBezTo>
                    <a:cubicBezTo>
                      <a:pt x="792" y="507"/>
                      <a:pt x="1553" y="917"/>
                      <a:pt x="2268" y="1478"/>
                    </a:cubicBezTo>
                    <a:cubicBezTo>
                      <a:pt x="2270" y="1479"/>
                      <a:pt x="2272" y="1480"/>
                      <a:pt x="2275" y="1480"/>
                    </a:cubicBezTo>
                    <a:cubicBezTo>
                      <a:pt x="2282" y="1480"/>
                      <a:pt x="2289" y="1473"/>
                      <a:pt x="2281" y="1465"/>
                    </a:cubicBezTo>
                    <a:cubicBezTo>
                      <a:pt x="1673" y="843"/>
                      <a:pt x="878" y="252"/>
                      <a:pt x="38" y="2"/>
                    </a:cubicBezTo>
                    <a:cubicBezTo>
                      <a:pt x="35" y="1"/>
                      <a:pt x="32"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3611945" y="1443513"/>
                <a:ext cx="77677" cy="164899"/>
              </a:xfrm>
              <a:custGeom>
                <a:avLst/>
                <a:gdLst/>
                <a:ahLst/>
                <a:cxnLst/>
                <a:rect l="l" t="t" r="r" b="b"/>
                <a:pathLst>
                  <a:path w="472" h="1002" extrusionOk="0">
                    <a:moveTo>
                      <a:pt x="41" y="1"/>
                    </a:moveTo>
                    <a:cubicBezTo>
                      <a:pt x="22" y="1"/>
                      <a:pt x="1" y="18"/>
                      <a:pt x="5" y="44"/>
                    </a:cubicBezTo>
                    <a:cubicBezTo>
                      <a:pt x="61" y="363"/>
                      <a:pt x="164" y="752"/>
                      <a:pt x="393" y="991"/>
                    </a:cubicBezTo>
                    <a:cubicBezTo>
                      <a:pt x="401" y="999"/>
                      <a:pt x="411" y="1002"/>
                      <a:pt x="421" y="1002"/>
                    </a:cubicBezTo>
                    <a:cubicBezTo>
                      <a:pt x="446" y="1002"/>
                      <a:pt x="472" y="980"/>
                      <a:pt x="460" y="954"/>
                    </a:cubicBezTo>
                    <a:cubicBezTo>
                      <a:pt x="403" y="815"/>
                      <a:pt x="317" y="689"/>
                      <a:pt x="253" y="552"/>
                    </a:cubicBezTo>
                    <a:cubicBezTo>
                      <a:pt x="178" y="383"/>
                      <a:pt x="118" y="207"/>
                      <a:pt x="71" y="27"/>
                    </a:cubicBezTo>
                    <a:cubicBezTo>
                      <a:pt x="67" y="9"/>
                      <a:pt x="54"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3516988" y="1352342"/>
                <a:ext cx="189914" cy="37851"/>
              </a:xfrm>
              <a:custGeom>
                <a:avLst/>
                <a:gdLst/>
                <a:ahLst/>
                <a:cxnLst/>
                <a:rect l="l" t="t" r="r" b="b"/>
                <a:pathLst>
                  <a:path w="1154" h="230" extrusionOk="0">
                    <a:moveTo>
                      <a:pt x="708" y="0"/>
                    </a:moveTo>
                    <a:cubicBezTo>
                      <a:pt x="472" y="0"/>
                      <a:pt x="227" y="64"/>
                      <a:pt x="37" y="163"/>
                    </a:cubicBezTo>
                    <a:cubicBezTo>
                      <a:pt x="0" y="178"/>
                      <a:pt x="22" y="230"/>
                      <a:pt x="57" y="230"/>
                    </a:cubicBezTo>
                    <a:cubicBezTo>
                      <a:pt x="60" y="230"/>
                      <a:pt x="63" y="230"/>
                      <a:pt x="66" y="229"/>
                    </a:cubicBezTo>
                    <a:cubicBezTo>
                      <a:pt x="246" y="183"/>
                      <a:pt x="425" y="136"/>
                      <a:pt x="611" y="126"/>
                    </a:cubicBezTo>
                    <a:cubicBezTo>
                      <a:pt x="635" y="125"/>
                      <a:pt x="658" y="124"/>
                      <a:pt x="682" y="124"/>
                    </a:cubicBezTo>
                    <a:cubicBezTo>
                      <a:pt x="808" y="124"/>
                      <a:pt x="932" y="140"/>
                      <a:pt x="1057" y="140"/>
                    </a:cubicBezTo>
                    <a:cubicBezTo>
                      <a:pt x="1074" y="140"/>
                      <a:pt x="1090" y="140"/>
                      <a:pt x="1106" y="139"/>
                    </a:cubicBezTo>
                    <a:cubicBezTo>
                      <a:pt x="1137" y="139"/>
                      <a:pt x="1153" y="96"/>
                      <a:pt x="1123" y="83"/>
                    </a:cubicBezTo>
                    <a:cubicBezTo>
                      <a:pt x="999" y="25"/>
                      <a:pt x="856"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36"/>
            <p:cNvGrpSpPr/>
            <p:nvPr/>
          </p:nvGrpSpPr>
          <p:grpSpPr>
            <a:xfrm>
              <a:off x="1328462" y="2435481"/>
              <a:ext cx="381033" cy="395697"/>
              <a:chOff x="1328462" y="2435481"/>
              <a:chExt cx="381033" cy="395697"/>
            </a:xfrm>
          </p:grpSpPr>
          <p:sp>
            <p:nvSpPr>
              <p:cNvPr id="1128" name="Google Shape;1128;p36"/>
              <p:cNvSpPr/>
              <p:nvPr/>
            </p:nvSpPr>
            <p:spPr>
              <a:xfrm rot="2144881">
                <a:off x="1377832" y="2581679"/>
                <a:ext cx="309516" cy="175631"/>
              </a:xfrm>
              <a:custGeom>
                <a:avLst/>
                <a:gdLst/>
                <a:ahLst/>
                <a:cxnLst/>
                <a:rect l="l" t="t" r="r" b="b"/>
                <a:pathLst>
                  <a:path w="3597" h="2041" extrusionOk="0">
                    <a:moveTo>
                      <a:pt x="854" y="1"/>
                    </a:moveTo>
                    <a:cubicBezTo>
                      <a:pt x="565" y="1"/>
                      <a:pt x="278" y="99"/>
                      <a:pt x="94" y="315"/>
                    </a:cubicBezTo>
                    <a:lnTo>
                      <a:pt x="114" y="309"/>
                    </a:lnTo>
                    <a:lnTo>
                      <a:pt x="114" y="309"/>
                    </a:lnTo>
                    <a:cubicBezTo>
                      <a:pt x="1" y="781"/>
                      <a:pt x="406" y="1220"/>
                      <a:pt x="821" y="1472"/>
                    </a:cubicBezTo>
                    <a:cubicBezTo>
                      <a:pt x="1435" y="1845"/>
                      <a:pt x="2156" y="2041"/>
                      <a:pt x="2875" y="2041"/>
                    </a:cubicBezTo>
                    <a:cubicBezTo>
                      <a:pt x="3117" y="2041"/>
                      <a:pt x="3359" y="2019"/>
                      <a:pt x="3596" y="1974"/>
                    </a:cubicBezTo>
                    <a:cubicBezTo>
                      <a:pt x="3154" y="1475"/>
                      <a:pt x="2669" y="1013"/>
                      <a:pt x="2151" y="598"/>
                    </a:cubicBezTo>
                    <a:cubicBezTo>
                      <a:pt x="1852" y="358"/>
                      <a:pt x="1526" y="129"/>
                      <a:pt x="1154" y="36"/>
                    </a:cubicBezTo>
                    <a:cubicBezTo>
                      <a:pt x="1057" y="13"/>
                      <a:pt x="955" y="1"/>
                      <a:pt x="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rot="2144881">
                <a:off x="1344898" y="2497722"/>
                <a:ext cx="258059" cy="139489"/>
              </a:xfrm>
              <a:custGeom>
                <a:avLst/>
                <a:gdLst/>
                <a:ahLst/>
                <a:cxnLst/>
                <a:rect l="l" t="t" r="r" b="b"/>
                <a:pathLst>
                  <a:path w="2999" h="1621" extrusionOk="0">
                    <a:moveTo>
                      <a:pt x="90" y="0"/>
                    </a:moveTo>
                    <a:cubicBezTo>
                      <a:pt x="36" y="0"/>
                      <a:pt x="1" y="81"/>
                      <a:pt x="60" y="118"/>
                    </a:cubicBezTo>
                    <a:cubicBezTo>
                      <a:pt x="977" y="676"/>
                      <a:pt x="1951" y="1151"/>
                      <a:pt x="2922" y="1617"/>
                    </a:cubicBezTo>
                    <a:cubicBezTo>
                      <a:pt x="2927" y="1619"/>
                      <a:pt x="2933" y="1621"/>
                      <a:pt x="2939" y="1621"/>
                    </a:cubicBezTo>
                    <a:cubicBezTo>
                      <a:pt x="2974" y="1621"/>
                      <a:pt x="2999" y="1571"/>
                      <a:pt x="2958" y="1550"/>
                    </a:cubicBezTo>
                    <a:cubicBezTo>
                      <a:pt x="2001" y="1059"/>
                      <a:pt x="1070" y="517"/>
                      <a:pt x="120" y="8"/>
                    </a:cubicBezTo>
                    <a:cubicBezTo>
                      <a:pt x="110" y="3"/>
                      <a:pt x="100" y="0"/>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6"/>
            <p:cNvGrpSpPr/>
            <p:nvPr/>
          </p:nvGrpSpPr>
          <p:grpSpPr>
            <a:xfrm>
              <a:off x="3001456" y="1769946"/>
              <a:ext cx="458164" cy="205047"/>
              <a:chOff x="3001456" y="1769946"/>
              <a:chExt cx="458164" cy="205047"/>
            </a:xfrm>
          </p:grpSpPr>
          <p:sp>
            <p:nvSpPr>
              <p:cNvPr id="1131" name="Google Shape;1131;p36"/>
              <p:cNvSpPr/>
              <p:nvPr/>
            </p:nvSpPr>
            <p:spPr>
              <a:xfrm rot="5400000">
                <a:off x="3223435" y="1863799"/>
                <a:ext cx="82956" cy="86823"/>
              </a:xfrm>
              <a:custGeom>
                <a:avLst/>
                <a:gdLst/>
                <a:ahLst/>
                <a:cxnLst/>
                <a:rect l="l" t="t" r="r" b="b"/>
                <a:pathLst>
                  <a:path w="2832" h="2964" extrusionOk="0">
                    <a:moveTo>
                      <a:pt x="2832" y="0"/>
                    </a:moveTo>
                    <a:cubicBezTo>
                      <a:pt x="2137" y="136"/>
                      <a:pt x="1462" y="425"/>
                      <a:pt x="938" y="901"/>
                    </a:cubicBezTo>
                    <a:cubicBezTo>
                      <a:pt x="410" y="1376"/>
                      <a:pt x="43" y="2043"/>
                      <a:pt x="0" y="2749"/>
                    </a:cubicBezTo>
                    <a:lnTo>
                      <a:pt x="4" y="2712"/>
                    </a:lnTo>
                    <a:cubicBezTo>
                      <a:pt x="150" y="2883"/>
                      <a:pt x="376" y="2964"/>
                      <a:pt x="600" y="2964"/>
                    </a:cubicBezTo>
                    <a:cubicBezTo>
                      <a:pt x="636" y="2964"/>
                      <a:pt x="673" y="2962"/>
                      <a:pt x="709" y="2958"/>
                    </a:cubicBezTo>
                    <a:cubicBezTo>
                      <a:pt x="968" y="2931"/>
                      <a:pt x="1203" y="2804"/>
                      <a:pt x="1416" y="2655"/>
                    </a:cubicBezTo>
                    <a:cubicBezTo>
                      <a:pt x="1712" y="2445"/>
                      <a:pt x="1965" y="2180"/>
                      <a:pt x="2164" y="1874"/>
                    </a:cubicBezTo>
                    <a:cubicBezTo>
                      <a:pt x="2526" y="1313"/>
                      <a:pt x="2683" y="648"/>
                      <a:pt x="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rot="5400000">
                <a:off x="3206460" y="1780448"/>
                <a:ext cx="93560" cy="72558"/>
              </a:xfrm>
              <a:custGeom>
                <a:avLst/>
                <a:gdLst/>
                <a:ahLst/>
                <a:cxnLst/>
                <a:rect l="l" t="t" r="r" b="b"/>
                <a:pathLst>
                  <a:path w="3194" h="2477" extrusionOk="0">
                    <a:moveTo>
                      <a:pt x="520" y="1"/>
                    </a:moveTo>
                    <a:cubicBezTo>
                      <a:pt x="346" y="1"/>
                      <a:pt x="172" y="8"/>
                      <a:pt x="0" y="16"/>
                    </a:cubicBezTo>
                    <a:cubicBezTo>
                      <a:pt x="37" y="335"/>
                      <a:pt x="80" y="657"/>
                      <a:pt x="210" y="950"/>
                    </a:cubicBezTo>
                    <a:cubicBezTo>
                      <a:pt x="342" y="1245"/>
                      <a:pt x="562" y="1495"/>
                      <a:pt x="798" y="1721"/>
                    </a:cubicBezTo>
                    <a:cubicBezTo>
                      <a:pt x="1120" y="2036"/>
                      <a:pt x="1493" y="2329"/>
                      <a:pt x="1934" y="2438"/>
                    </a:cubicBezTo>
                    <a:cubicBezTo>
                      <a:pt x="2038" y="2464"/>
                      <a:pt x="2145" y="2476"/>
                      <a:pt x="2253" y="2476"/>
                    </a:cubicBezTo>
                    <a:cubicBezTo>
                      <a:pt x="2604" y="2476"/>
                      <a:pt x="2956" y="2341"/>
                      <a:pt x="3154" y="2056"/>
                    </a:cubicBezTo>
                    <a:lnTo>
                      <a:pt x="3194" y="2063"/>
                    </a:lnTo>
                    <a:cubicBezTo>
                      <a:pt x="2865" y="1332"/>
                      <a:pt x="2456" y="564"/>
                      <a:pt x="1729" y="222"/>
                    </a:cubicBezTo>
                    <a:cubicBezTo>
                      <a:pt x="1355" y="43"/>
                      <a:pt x="939" y="1"/>
                      <a:pt x="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rot="5400000">
                <a:off x="3122757" y="1864649"/>
                <a:ext cx="66494" cy="120685"/>
              </a:xfrm>
              <a:custGeom>
                <a:avLst/>
                <a:gdLst/>
                <a:ahLst/>
                <a:cxnLst/>
                <a:rect l="l" t="t" r="r" b="b"/>
                <a:pathLst>
                  <a:path w="2270" h="4120" extrusionOk="0">
                    <a:moveTo>
                      <a:pt x="2269" y="0"/>
                    </a:moveTo>
                    <a:cubicBezTo>
                      <a:pt x="1456" y="499"/>
                      <a:pt x="594" y="1057"/>
                      <a:pt x="246" y="1948"/>
                    </a:cubicBezTo>
                    <a:cubicBezTo>
                      <a:pt x="0" y="2580"/>
                      <a:pt x="56" y="3287"/>
                      <a:pt x="116" y="3962"/>
                    </a:cubicBezTo>
                    <a:lnTo>
                      <a:pt x="100" y="3999"/>
                    </a:lnTo>
                    <a:cubicBezTo>
                      <a:pt x="192" y="4083"/>
                      <a:pt x="315" y="4120"/>
                      <a:pt x="440" y="4120"/>
                    </a:cubicBezTo>
                    <a:cubicBezTo>
                      <a:pt x="519" y="4120"/>
                      <a:pt x="598" y="4105"/>
                      <a:pt x="671" y="4078"/>
                    </a:cubicBezTo>
                    <a:cubicBezTo>
                      <a:pt x="861" y="4008"/>
                      <a:pt x="1013" y="3865"/>
                      <a:pt x="1150" y="3712"/>
                    </a:cubicBezTo>
                    <a:cubicBezTo>
                      <a:pt x="2027" y="2729"/>
                      <a:pt x="2217" y="1319"/>
                      <a:pt x="2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rot="5400000">
                <a:off x="3064025" y="1792706"/>
                <a:ext cx="118107" cy="78621"/>
              </a:xfrm>
              <a:custGeom>
                <a:avLst/>
                <a:gdLst/>
                <a:ahLst/>
                <a:cxnLst/>
                <a:rect l="l" t="t" r="r" b="b"/>
                <a:pathLst>
                  <a:path w="4032" h="2684" extrusionOk="0">
                    <a:moveTo>
                      <a:pt x="1420" y="0"/>
                    </a:moveTo>
                    <a:cubicBezTo>
                      <a:pt x="1260" y="0"/>
                      <a:pt x="1100" y="8"/>
                      <a:pt x="940" y="16"/>
                    </a:cubicBezTo>
                    <a:cubicBezTo>
                      <a:pt x="625" y="29"/>
                      <a:pt x="313" y="46"/>
                      <a:pt x="0" y="60"/>
                    </a:cubicBezTo>
                    <a:cubicBezTo>
                      <a:pt x="586" y="893"/>
                      <a:pt x="1190" y="1747"/>
                      <a:pt x="2037" y="2309"/>
                    </a:cubicBezTo>
                    <a:cubicBezTo>
                      <a:pt x="2349" y="2517"/>
                      <a:pt x="2709" y="2683"/>
                      <a:pt x="3079" y="2683"/>
                    </a:cubicBezTo>
                    <a:cubicBezTo>
                      <a:pt x="3100" y="2683"/>
                      <a:pt x="3120" y="2683"/>
                      <a:pt x="3141" y="2681"/>
                    </a:cubicBezTo>
                    <a:cubicBezTo>
                      <a:pt x="3537" y="2665"/>
                      <a:pt x="3939" y="2416"/>
                      <a:pt x="4031" y="2030"/>
                    </a:cubicBezTo>
                    <a:lnTo>
                      <a:pt x="3995" y="2020"/>
                    </a:lnTo>
                    <a:cubicBezTo>
                      <a:pt x="3709" y="1120"/>
                      <a:pt x="3031" y="289"/>
                      <a:pt x="2114" y="69"/>
                    </a:cubicBezTo>
                    <a:cubicBezTo>
                      <a:pt x="1887" y="16"/>
                      <a:pt x="1654" y="0"/>
                      <a:pt x="1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rot="5400000">
                <a:off x="3370483" y="1781780"/>
                <a:ext cx="63301" cy="91598"/>
              </a:xfrm>
              <a:custGeom>
                <a:avLst/>
                <a:gdLst/>
                <a:ahLst/>
                <a:cxnLst/>
                <a:rect l="l" t="t" r="r" b="b"/>
                <a:pathLst>
                  <a:path w="2161" h="3127" extrusionOk="0">
                    <a:moveTo>
                      <a:pt x="2161" y="3074"/>
                    </a:moveTo>
                    <a:lnTo>
                      <a:pt x="2161" y="3074"/>
                    </a:lnTo>
                    <a:cubicBezTo>
                      <a:pt x="2139" y="3081"/>
                      <a:pt x="2117" y="3087"/>
                      <a:pt x="2095" y="3092"/>
                    </a:cubicBezTo>
                    <a:lnTo>
                      <a:pt x="2095" y="3092"/>
                    </a:lnTo>
                    <a:cubicBezTo>
                      <a:pt x="2096" y="3103"/>
                      <a:pt x="2097" y="3113"/>
                      <a:pt x="2098" y="3124"/>
                    </a:cubicBezTo>
                    <a:lnTo>
                      <a:pt x="2161" y="3074"/>
                    </a:lnTo>
                    <a:close/>
                    <a:moveTo>
                      <a:pt x="147" y="0"/>
                    </a:moveTo>
                    <a:cubicBezTo>
                      <a:pt x="24" y="226"/>
                      <a:pt x="1" y="492"/>
                      <a:pt x="1" y="748"/>
                    </a:cubicBezTo>
                    <a:cubicBezTo>
                      <a:pt x="4" y="1366"/>
                      <a:pt x="144" y="2001"/>
                      <a:pt x="529" y="2482"/>
                    </a:cubicBezTo>
                    <a:cubicBezTo>
                      <a:pt x="834" y="2867"/>
                      <a:pt x="1316" y="3127"/>
                      <a:pt x="1798" y="3127"/>
                    </a:cubicBezTo>
                    <a:cubicBezTo>
                      <a:pt x="1897" y="3127"/>
                      <a:pt x="1997" y="3116"/>
                      <a:pt x="2095" y="3092"/>
                    </a:cubicBezTo>
                    <a:lnTo>
                      <a:pt x="2095" y="3092"/>
                    </a:lnTo>
                    <a:cubicBezTo>
                      <a:pt x="2030" y="2458"/>
                      <a:pt x="1877" y="1826"/>
                      <a:pt x="1566" y="1269"/>
                    </a:cubicBezTo>
                    <a:cubicBezTo>
                      <a:pt x="1250" y="705"/>
                      <a:pt x="759" y="223"/>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rot="5400000">
                <a:off x="3333663" y="1869629"/>
                <a:ext cx="106800" cy="84421"/>
              </a:xfrm>
              <a:custGeom>
                <a:avLst/>
                <a:gdLst/>
                <a:ahLst/>
                <a:cxnLst/>
                <a:rect l="l" t="t" r="r" b="b"/>
                <a:pathLst>
                  <a:path w="3646" h="2882" extrusionOk="0">
                    <a:moveTo>
                      <a:pt x="3348" y="1"/>
                    </a:moveTo>
                    <a:cubicBezTo>
                      <a:pt x="3337" y="1"/>
                      <a:pt x="3327" y="1"/>
                      <a:pt x="3317" y="1"/>
                    </a:cubicBezTo>
                    <a:cubicBezTo>
                      <a:pt x="2087" y="38"/>
                      <a:pt x="898" y="712"/>
                      <a:pt x="236" y="1746"/>
                    </a:cubicBezTo>
                    <a:cubicBezTo>
                      <a:pt x="113" y="1945"/>
                      <a:pt x="1" y="2188"/>
                      <a:pt x="84" y="2407"/>
                    </a:cubicBezTo>
                    <a:lnTo>
                      <a:pt x="1" y="2580"/>
                    </a:lnTo>
                    <a:cubicBezTo>
                      <a:pt x="207" y="2788"/>
                      <a:pt x="497" y="2881"/>
                      <a:pt x="791" y="2881"/>
                    </a:cubicBezTo>
                    <a:cubicBezTo>
                      <a:pt x="957" y="2881"/>
                      <a:pt x="1125" y="2851"/>
                      <a:pt x="1280" y="2796"/>
                    </a:cubicBezTo>
                    <a:cubicBezTo>
                      <a:pt x="1708" y="2640"/>
                      <a:pt x="2058" y="2321"/>
                      <a:pt x="2363" y="1982"/>
                    </a:cubicBezTo>
                    <a:cubicBezTo>
                      <a:pt x="2875" y="1420"/>
                      <a:pt x="3307" y="789"/>
                      <a:pt x="3646" y="111"/>
                    </a:cubicBezTo>
                    <a:cubicBezTo>
                      <a:pt x="3582" y="19"/>
                      <a:pt x="3460" y="1"/>
                      <a:pt x="3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36"/>
              <p:cNvGrpSpPr/>
              <p:nvPr/>
            </p:nvGrpSpPr>
            <p:grpSpPr>
              <a:xfrm rot="5400000">
                <a:off x="3132658" y="1657756"/>
                <a:ext cx="153522" cy="415924"/>
                <a:chOff x="1397175" y="1326900"/>
                <a:chExt cx="131025" cy="354975"/>
              </a:xfrm>
            </p:grpSpPr>
            <p:sp>
              <p:nvSpPr>
                <p:cNvPr id="1138" name="Google Shape;1138;p36"/>
                <p:cNvSpPr/>
                <p:nvPr/>
              </p:nvSpPr>
              <p:spPr>
                <a:xfrm>
                  <a:off x="1448900" y="1378650"/>
                  <a:ext cx="79300" cy="303225"/>
                </a:xfrm>
                <a:custGeom>
                  <a:avLst/>
                  <a:gdLst/>
                  <a:ahLst/>
                  <a:cxnLst/>
                  <a:rect l="l" t="t" r="r" b="b"/>
                  <a:pathLst>
                    <a:path w="3172" h="12129" extrusionOk="0">
                      <a:moveTo>
                        <a:pt x="316" y="1"/>
                      </a:moveTo>
                      <a:cubicBezTo>
                        <a:pt x="262" y="1"/>
                        <a:pt x="203" y="35"/>
                        <a:pt x="197" y="104"/>
                      </a:cubicBezTo>
                      <a:cubicBezTo>
                        <a:pt x="0" y="2015"/>
                        <a:pt x="300" y="3989"/>
                        <a:pt x="635" y="5867"/>
                      </a:cubicBezTo>
                      <a:cubicBezTo>
                        <a:pt x="1028" y="8063"/>
                        <a:pt x="1640" y="10247"/>
                        <a:pt x="2948" y="12085"/>
                      </a:cubicBezTo>
                      <a:cubicBezTo>
                        <a:pt x="2971" y="12116"/>
                        <a:pt x="3002" y="12129"/>
                        <a:pt x="3032" y="12129"/>
                      </a:cubicBezTo>
                      <a:cubicBezTo>
                        <a:pt x="3103" y="12129"/>
                        <a:pt x="3172" y="12059"/>
                        <a:pt x="3118" y="11985"/>
                      </a:cubicBezTo>
                      <a:cubicBezTo>
                        <a:pt x="1832" y="10151"/>
                        <a:pt x="1227" y="7991"/>
                        <a:pt x="838" y="5810"/>
                      </a:cubicBezTo>
                      <a:cubicBezTo>
                        <a:pt x="506" y="3953"/>
                        <a:pt x="217" y="1998"/>
                        <a:pt x="413" y="104"/>
                      </a:cubicBezTo>
                      <a:cubicBezTo>
                        <a:pt x="420" y="35"/>
                        <a:pt x="370" y="1"/>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1423325" y="1326900"/>
                  <a:ext cx="33575" cy="55800"/>
                </a:xfrm>
                <a:custGeom>
                  <a:avLst/>
                  <a:gdLst/>
                  <a:ahLst/>
                  <a:cxnLst/>
                  <a:rect l="l" t="t" r="r" b="b"/>
                  <a:pathLst>
                    <a:path w="1343" h="2232" extrusionOk="0">
                      <a:moveTo>
                        <a:pt x="79" y="0"/>
                      </a:moveTo>
                      <a:cubicBezTo>
                        <a:pt x="40" y="0"/>
                        <a:pt x="1" y="32"/>
                        <a:pt x="17" y="80"/>
                      </a:cubicBezTo>
                      <a:cubicBezTo>
                        <a:pt x="286" y="852"/>
                        <a:pt x="678" y="1636"/>
                        <a:pt x="1263" y="2220"/>
                      </a:cubicBezTo>
                      <a:cubicBezTo>
                        <a:pt x="1270" y="2228"/>
                        <a:pt x="1279" y="2231"/>
                        <a:pt x="1288" y="2231"/>
                      </a:cubicBezTo>
                      <a:cubicBezTo>
                        <a:pt x="1316" y="2231"/>
                        <a:pt x="1343" y="2202"/>
                        <a:pt x="1323" y="2174"/>
                      </a:cubicBezTo>
                      <a:cubicBezTo>
                        <a:pt x="851" y="1486"/>
                        <a:pt x="422" y="835"/>
                        <a:pt x="140" y="44"/>
                      </a:cubicBezTo>
                      <a:cubicBezTo>
                        <a:pt x="129" y="14"/>
                        <a:pt x="104"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1455125" y="1349550"/>
                  <a:ext cx="52700" cy="32000"/>
                </a:xfrm>
                <a:custGeom>
                  <a:avLst/>
                  <a:gdLst/>
                  <a:ahLst/>
                  <a:cxnLst/>
                  <a:rect l="l" t="t" r="r" b="b"/>
                  <a:pathLst>
                    <a:path w="2108" h="1280" extrusionOk="0">
                      <a:moveTo>
                        <a:pt x="2059" y="1"/>
                      </a:moveTo>
                      <a:cubicBezTo>
                        <a:pt x="2051" y="1"/>
                        <a:pt x="2043" y="4"/>
                        <a:pt x="2035" y="12"/>
                      </a:cubicBezTo>
                      <a:cubicBezTo>
                        <a:pt x="1466" y="567"/>
                        <a:pt x="835" y="840"/>
                        <a:pt x="107" y="1102"/>
                      </a:cubicBezTo>
                      <a:cubicBezTo>
                        <a:pt x="0" y="1140"/>
                        <a:pt x="34" y="1280"/>
                        <a:pt x="138" y="1280"/>
                      </a:cubicBezTo>
                      <a:cubicBezTo>
                        <a:pt x="143" y="1280"/>
                        <a:pt x="148" y="1279"/>
                        <a:pt x="154" y="1278"/>
                      </a:cubicBezTo>
                      <a:cubicBezTo>
                        <a:pt x="908" y="1152"/>
                        <a:pt x="1603" y="633"/>
                        <a:pt x="2084" y="65"/>
                      </a:cubicBezTo>
                      <a:cubicBezTo>
                        <a:pt x="2108" y="37"/>
                        <a:pt x="2086" y="1"/>
                        <a:pt x="2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1460600" y="1446450"/>
                  <a:ext cx="47775" cy="39950"/>
                </a:xfrm>
                <a:custGeom>
                  <a:avLst/>
                  <a:gdLst/>
                  <a:ahLst/>
                  <a:cxnLst/>
                  <a:rect l="l" t="t" r="r" b="b"/>
                  <a:pathLst>
                    <a:path w="1911" h="1598" extrusionOk="0">
                      <a:moveTo>
                        <a:pt x="1847" y="0"/>
                      </a:moveTo>
                      <a:cubicBezTo>
                        <a:pt x="1837" y="0"/>
                        <a:pt x="1827" y="4"/>
                        <a:pt x="1819" y="11"/>
                      </a:cubicBezTo>
                      <a:cubicBezTo>
                        <a:pt x="1457" y="317"/>
                        <a:pt x="1112" y="639"/>
                        <a:pt x="733" y="925"/>
                      </a:cubicBezTo>
                      <a:cubicBezTo>
                        <a:pt x="510" y="1095"/>
                        <a:pt x="135" y="1260"/>
                        <a:pt x="18" y="1520"/>
                      </a:cubicBezTo>
                      <a:cubicBezTo>
                        <a:pt x="0" y="1559"/>
                        <a:pt x="23" y="1598"/>
                        <a:pt x="62" y="1598"/>
                      </a:cubicBezTo>
                      <a:cubicBezTo>
                        <a:pt x="66" y="1598"/>
                        <a:pt x="70" y="1597"/>
                        <a:pt x="75" y="1596"/>
                      </a:cubicBezTo>
                      <a:cubicBezTo>
                        <a:pt x="374" y="1546"/>
                        <a:pt x="703" y="1194"/>
                        <a:pt x="939" y="1008"/>
                      </a:cubicBezTo>
                      <a:cubicBezTo>
                        <a:pt x="1291" y="728"/>
                        <a:pt x="1626" y="433"/>
                        <a:pt x="1885" y="64"/>
                      </a:cubicBezTo>
                      <a:cubicBezTo>
                        <a:pt x="1911" y="31"/>
                        <a:pt x="1879" y="0"/>
                        <a:pt x="1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1483725" y="1535350"/>
                  <a:ext cx="38075" cy="61775"/>
                </a:xfrm>
                <a:custGeom>
                  <a:avLst/>
                  <a:gdLst/>
                  <a:ahLst/>
                  <a:cxnLst/>
                  <a:rect l="l" t="t" r="r" b="b"/>
                  <a:pathLst>
                    <a:path w="1523" h="2471" extrusionOk="0">
                      <a:moveTo>
                        <a:pt x="1453" y="0"/>
                      </a:moveTo>
                      <a:cubicBezTo>
                        <a:pt x="1435" y="0"/>
                        <a:pt x="1416" y="10"/>
                        <a:pt x="1406" y="31"/>
                      </a:cubicBezTo>
                      <a:cubicBezTo>
                        <a:pt x="1213" y="420"/>
                        <a:pt x="1124" y="845"/>
                        <a:pt x="911" y="1231"/>
                      </a:cubicBezTo>
                      <a:cubicBezTo>
                        <a:pt x="678" y="1649"/>
                        <a:pt x="373" y="2002"/>
                        <a:pt x="47" y="2357"/>
                      </a:cubicBezTo>
                      <a:cubicBezTo>
                        <a:pt x="1" y="2409"/>
                        <a:pt x="44" y="2471"/>
                        <a:pt x="99" y="2471"/>
                      </a:cubicBezTo>
                      <a:cubicBezTo>
                        <a:pt x="114" y="2471"/>
                        <a:pt x="131" y="2465"/>
                        <a:pt x="147" y="2453"/>
                      </a:cubicBezTo>
                      <a:cubicBezTo>
                        <a:pt x="805" y="1942"/>
                        <a:pt x="1523" y="925"/>
                        <a:pt x="1516" y="57"/>
                      </a:cubicBezTo>
                      <a:cubicBezTo>
                        <a:pt x="1516" y="24"/>
                        <a:pt x="1484" y="0"/>
                        <a:pt x="1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1418775" y="1560875"/>
                  <a:ext cx="64025" cy="38575"/>
                </a:xfrm>
                <a:custGeom>
                  <a:avLst/>
                  <a:gdLst/>
                  <a:ahLst/>
                  <a:cxnLst/>
                  <a:rect l="l" t="t" r="r" b="b"/>
                  <a:pathLst>
                    <a:path w="2561" h="1543" extrusionOk="0">
                      <a:moveTo>
                        <a:pt x="52" y="0"/>
                      </a:moveTo>
                      <a:cubicBezTo>
                        <a:pt x="23" y="0"/>
                        <a:pt x="1" y="35"/>
                        <a:pt x="26" y="64"/>
                      </a:cubicBezTo>
                      <a:cubicBezTo>
                        <a:pt x="658" y="735"/>
                        <a:pt x="1644" y="1187"/>
                        <a:pt x="2486" y="1539"/>
                      </a:cubicBezTo>
                      <a:cubicBezTo>
                        <a:pt x="2491" y="1542"/>
                        <a:pt x="2496" y="1543"/>
                        <a:pt x="2500" y="1543"/>
                      </a:cubicBezTo>
                      <a:cubicBezTo>
                        <a:pt x="2538" y="1543"/>
                        <a:pt x="2560" y="1477"/>
                        <a:pt x="2518" y="1460"/>
                      </a:cubicBezTo>
                      <a:cubicBezTo>
                        <a:pt x="2093" y="1250"/>
                        <a:pt x="1671" y="1027"/>
                        <a:pt x="1265" y="778"/>
                      </a:cubicBezTo>
                      <a:cubicBezTo>
                        <a:pt x="860" y="532"/>
                        <a:pt x="488" y="226"/>
                        <a:pt x="69" y="4"/>
                      </a:cubicBezTo>
                      <a:cubicBezTo>
                        <a:pt x="63" y="1"/>
                        <a:pt x="58"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1397175" y="1449275"/>
                  <a:ext cx="64875" cy="40050"/>
                </a:xfrm>
                <a:custGeom>
                  <a:avLst/>
                  <a:gdLst/>
                  <a:ahLst/>
                  <a:cxnLst/>
                  <a:rect l="l" t="t" r="r" b="b"/>
                  <a:pathLst>
                    <a:path w="2595" h="1602" extrusionOk="0">
                      <a:moveTo>
                        <a:pt x="61" y="0"/>
                      </a:moveTo>
                      <a:cubicBezTo>
                        <a:pt x="29" y="0"/>
                        <a:pt x="1" y="40"/>
                        <a:pt x="29" y="71"/>
                      </a:cubicBezTo>
                      <a:cubicBezTo>
                        <a:pt x="727" y="749"/>
                        <a:pt x="1555" y="1353"/>
                        <a:pt x="2508" y="1600"/>
                      </a:cubicBezTo>
                      <a:cubicBezTo>
                        <a:pt x="2512" y="1601"/>
                        <a:pt x="2516" y="1601"/>
                        <a:pt x="2520" y="1601"/>
                      </a:cubicBezTo>
                      <a:cubicBezTo>
                        <a:pt x="2567" y="1601"/>
                        <a:pt x="2594" y="1535"/>
                        <a:pt x="2548" y="1513"/>
                      </a:cubicBezTo>
                      <a:cubicBezTo>
                        <a:pt x="1687" y="1065"/>
                        <a:pt x="840" y="639"/>
                        <a:pt x="89" y="11"/>
                      </a:cubicBezTo>
                      <a:cubicBezTo>
                        <a:pt x="80" y="3"/>
                        <a:pt x="71" y="0"/>
                        <a:pt x="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36"/>
              <p:cNvSpPr/>
              <p:nvPr/>
            </p:nvSpPr>
            <p:spPr>
              <a:xfrm rot="5400000">
                <a:off x="3452444" y="1906566"/>
                <a:ext cx="8114" cy="6239"/>
              </a:xfrm>
              <a:custGeom>
                <a:avLst/>
                <a:gdLst/>
                <a:ahLst/>
                <a:cxnLst/>
                <a:rect l="l" t="t" r="r" b="b"/>
                <a:pathLst>
                  <a:path w="277" h="213" extrusionOk="0">
                    <a:moveTo>
                      <a:pt x="140" y="0"/>
                    </a:moveTo>
                    <a:cubicBezTo>
                      <a:pt x="5" y="0"/>
                      <a:pt x="1" y="213"/>
                      <a:pt x="140" y="213"/>
                    </a:cubicBezTo>
                    <a:cubicBezTo>
                      <a:pt x="277" y="213"/>
                      <a:pt x="277"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6"/>
              <p:cNvSpPr/>
              <p:nvPr/>
            </p:nvSpPr>
            <p:spPr>
              <a:xfrm rot="5400000">
                <a:off x="3018607" y="1868735"/>
                <a:ext cx="13064" cy="10164"/>
              </a:xfrm>
              <a:custGeom>
                <a:avLst/>
                <a:gdLst/>
                <a:ahLst/>
                <a:cxnLst/>
                <a:rect l="l" t="t" r="r" b="b"/>
                <a:pathLst>
                  <a:path w="446" h="347" extrusionOk="0">
                    <a:moveTo>
                      <a:pt x="223" y="1"/>
                    </a:moveTo>
                    <a:cubicBezTo>
                      <a:pt x="1" y="1"/>
                      <a:pt x="1" y="346"/>
                      <a:pt x="223" y="346"/>
                    </a:cubicBezTo>
                    <a:cubicBezTo>
                      <a:pt x="443" y="346"/>
                      <a:pt x="446"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6"/>
              <p:cNvSpPr/>
              <p:nvPr/>
            </p:nvSpPr>
            <p:spPr>
              <a:xfrm rot="5400000">
                <a:off x="3067701" y="1954855"/>
                <a:ext cx="22731" cy="17546"/>
              </a:xfrm>
              <a:custGeom>
                <a:avLst/>
                <a:gdLst/>
                <a:ahLst/>
                <a:cxnLst/>
                <a:rect l="l" t="t" r="r" b="b"/>
                <a:pathLst>
                  <a:path w="776" h="599" extrusionOk="0">
                    <a:moveTo>
                      <a:pt x="390" y="0"/>
                    </a:moveTo>
                    <a:cubicBezTo>
                      <a:pt x="4" y="0"/>
                      <a:pt x="1" y="598"/>
                      <a:pt x="390" y="598"/>
                    </a:cubicBezTo>
                    <a:cubicBezTo>
                      <a:pt x="775" y="598"/>
                      <a:pt x="775"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36"/>
            <p:cNvGrpSpPr/>
            <p:nvPr/>
          </p:nvGrpSpPr>
          <p:grpSpPr>
            <a:xfrm>
              <a:off x="1199083" y="1907813"/>
              <a:ext cx="400250" cy="346613"/>
              <a:chOff x="1199083" y="1907813"/>
              <a:chExt cx="400250" cy="346613"/>
            </a:xfrm>
          </p:grpSpPr>
          <p:sp>
            <p:nvSpPr>
              <p:cNvPr id="1149" name="Google Shape;1149;p36"/>
              <p:cNvSpPr/>
              <p:nvPr/>
            </p:nvSpPr>
            <p:spPr>
              <a:xfrm rot="-2075565">
                <a:off x="1228604" y="1937317"/>
                <a:ext cx="150955" cy="151000"/>
              </a:xfrm>
              <a:custGeom>
                <a:avLst/>
                <a:gdLst/>
                <a:ahLst/>
                <a:cxnLst/>
                <a:rect l="l" t="t" r="r" b="b"/>
                <a:pathLst>
                  <a:path w="3354" h="3355" extrusionOk="0">
                    <a:moveTo>
                      <a:pt x="0" y="0"/>
                    </a:moveTo>
                    <a:cubicBezTo>
                      <a:pt x="875" y="523"/>
                      <a:pt x="592" y="1546"/>
                      <a:pt x="592" y="1546"/>
                    </a:cubicBezTo>
                    <a:cubicBezTo>
                      <a:pt x="1679" y="1752"/>
                      <a:pt x="1482" y="2905"/>
                      <a:pt x="1482" y="2905"/>
                    </a:cubicBezTo>
                    <a:cubicBezTo>
                      <a:pt x="1666" y="2841"/>
                      <a:pt x="1844" y="2814"/>
                      <a:pt x="2013" y="2814"/>
                    </a:cubicBezTo>
                    <a:cubicBezTo>
                      <a:pt x="2779" y="2814"/>
                      <a:pt x="3354" y="3354"/>
                      <a:pt x="3354" y="3354"/>
                    </a:cubicBezTo>
                    <a:cubicBezTo>
                      <a:pt x="2995" y="2178"/>
                      <a:pt x="3114" y="1446"/>
                      <a:pt x="3114" y="1446"/>
                    </a:cubicBezTo>
                    <a:cubicBezTo>
                      <a:pt x="2071" y="1296"/>
                      <a:pt x="1921" y="104"/>
                      <a:pt x="1921" y="104"/>
                    </a:cubicBezTo>
                    <a:cubicBezTo>
                      <a:pt x="1755" y="168"/>
                      <a:pt x="1546" y="191"/>
                      <a:pt x="1326" y="191"/>
                    </a:cubicBezTo>
                    <a:cubicBezTo>
                      <a:pt x="703" y="191"/>
                      <a:pt x="1"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6"/>
              <p:cNvSpPr/>
              <p:nvPr/>
            </p:nvSpPr>
            <p:spPr>
              <a:xfrm rot="-2075565">
                <a:off x="1261670" y="1950703"/>
                <a:ext cx="112338" cy="121160"/>
              </a:xfrm>
              <a:custGeom>
                <a:avLst/>
                <a:gdLst/>
                <a:ahLst/>
                <a:cxnLst/>
                <a:rect l="l" t="t" r="r" b="b"/>
                <a:pathLst>
                  <a:path w="2496" h="2692" extrusionOk="0">
                    <a:moveTo>
                      <a:pt x="36" y="1"/>
                    </a:moveTo>
                    <a:cubicBezTo>
                      <a:pt x="12" y="1"/>
                      <a:pt x="0" y="36"/>
                      <a:pt x="25" y="55"/>
                    </a:cubicBezTo>
                    <a:cubicBezTo>
                      <a:pt x="523" y="437"/>
                      <a:pt x="989" y="833"/>
                      <a:pt x="1401" y="1308"/>
                    </a:cubicBezTo>
                    <a:cubicBezTo>
                      <a:pt x="1779" y="1747"/>
                      <a:pt x="2075" y="2255"/>
                      <a:pt x="2461" y="2687"/>
                    </a:cubicBezTo>
                    <a:cubicBezTo>
                      <a:pt x="2464" y="2690"/>
                      <a:pt x="2468" y="2692"/>
                      <a:pt x="2471" y="2692"/>
                    </a:cubicBezTo>
                    <a:cubicBezTo>
                      <a:pt x="2483" y="2692"/>
                      <a:pt x="2495" y="2677"/>
                      <a:pt x="2488" y="2664"/>
                    </a:cubicBezTo>
                    <a:cubicBezTo>
                      <a:pt x="2238" y="2129"/>
                      <a:pt x="1816" y="1624"/>
                      <a:pt x="1425" y="1182"/>
                    </a:cubicBezTo>
                    <a:cubicBezTo>
                      <a:pt x="1029" y="730"/>
                      <a:pt x="580" y="301"/>
                      <a:pt x="52" y="6"/>
                    </a:cubicBezTo>
                    <a:cubicBezTo>
                      <a:pt x="46" y="2"/>
                      <a:pt x="41"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6"/>
              <p:cNvSpPr/>
              <p:nvPr/>
            </p:nvSpPr>
            <p:spPr>
              <a:xfrm rot="-2075565">
                <a:off x="1268158" y="2004766"/>
                <a:ext cx="28085" cy="8776"/>
              </a:xfrm>
              <a:custGeom>
                <a:avLst/>
                <a:gdLst/>
                <a:ahLst/>
                <a:cxnLst/>
                <a:rect l="l" t="t" r="r" b="b"/>
                <a:pathLst>
                  <a:path w="624" h="195" extrusionOk="0">
                    <a:moveTo>
                      <a:pt x="560" y="1"/>
                    </a:moveTo>
                    <a:cubicBezTo>
                      <a:pt x="553" y="1"/>
                      <a:pt x="546" y="3"/>
                      <a:pt x="538" y="7"/>
                    </a:cubicBezTo>
                    <a:cubicBezTo>
                      <a:pt x="452" y="56"/>
                      <a:pt x="359" y="86"/>
                      <a:pt x="256" y="103"/>
                    </a:cubicBezTo>
                    <a:cubicBezTo>
                      <a:pt x="176" y="116"/>
                      <a:pt x="93" y="103"/>
                      <a:pt x="13" y="119"/>
                    </a:cubicBezTo>
                    <a:cubicBezTo>
                      <a:pt x="0" y="123"/>
                      <a:pt x="0" y="139"/>
                      <a:pt x="10" y="146"/>
                    </a:cubicBezTo>
                    <a:cubicBezTo>
                      <a:pt x="65" y="180"/>
                      <a:pt x="130" y="194"/>
                      <a:pt x="197" y="194"/>
                    </a:cubicBezTo>
                    <a:cubicBezTo>
                      <a:pt x="333" y="194"/>
                      <a:pt x="479" y="139"/>
                      <a:pt x="582" y="83"/>
                    </a:cubicBezTo>
                    <a:cubicBezTo>
                      <a:pt x="624" y="60"/>
                      <a:pt x="599" y="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rot="-2075565">
                <a:off x="1339877" y="1981263"/>
                <a:ext cx="6706" cy="33711"/>
              </a:xfrm>
              <a:custGeom>
                <a:avLst/>
                <a:gdLst/>
                <a:ahLst/>
                <a:cxnLst/>
                <a:rect l="l" t="t" r="r" b="b"/>
                <a:pathLst>
                  <a:path w="149" h="749" extrusionOk="0">
                    <a:moveTo>
                      <a:pt x="86" y="0"/>
                    </a:moveTo>
                    <a:cubicBezTo>
                      <a:pt x="66" y="0"/>
                      <a:pt x="47" y="13"/>
                      <a:pt x="49" y="38"/>
                    </a:cubicBezTo>
                    <a:cubicBezTo>
                      <a:pt x="72" y="271"/>
                      <a:pt x="35" y="486"/>
                      <a:pt x="3" y="719"/>
                    </a:cubicBezTo>
                    <a:cubicBezTo>
                      <a:pt x="0" y="734"/>
                      <a:pt x="14" y="748"/>
                      <a:pt x="28" y="748"/>
                    </a:cubicBezTo>
                    <a:cubicBezTo>
                      <a:pt x="34" y="748"/>
                      <a:pt x="41" y="745"/>
                      <a:pt x="46" y="736"/>
                    </a:cubicBezTo>
                    <a:cubicBezTo>
                      <a:pt x="139" y="523"/>
                      <a:pt x="149" y="267"/>
                      <a:pt x="129" y="38"/>
                    </a:cubicBezTo>
                    <a:cubicBezTo>
                      <a:pt x="127" y="13"/>
                      <a:pt x="106" y="0"/>
                      <a:pt x="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rot="-2075565">
                <a:off x="1367122" y="2005796"/>
                <a:ext cx="61390" cy="54234"/>
              </a:xfrm>
              <a:custGeom>
                <a:avLst/>
                <a:gdLst/>
                <a:ahLst/>
                <a:cxnLst/>
                <a:rect l="l" t="t" r="r" b="b"/>
                <a:pathLst>
                  <a:path w="1364" h="1205" extrusionOk="0">
                    <a:moveTo>
                      <a:pt x="682" y="1"/>
                    </a:moveTo>
                    <a:cubicBezTo>
                      <a:pt x="610" y="1"/>
                      <a:pt x="537" y="13"/>
                      <a:pt x="466" y="41"/>
                    </a:cubicBezTo>
                    <a:cubicBezTo>
                      <a:pt x="157" y="160"/>
                      <a:pt x="0" y="510"/>
                      <a:pt x="120" y="819"/>
                    </a:cubicBezTo>
                    <a:cubicBezTo>
                      <a:pt x="212" y="1059"/>
                      <a:pt x="440" y="1205"/>
                      <a:pt x="681" y="1205"/>
                    </a:cubicBezTo>
                    <a:cubicBezTo>
                      <a:pt x="753" y="1205"/>
                      <a:pt x="826" y="1191"/>
                      <a:pt x="898" y="1164"/>
                    </a:cubicBezTo>
                    <a:cubicBezTo>
                      <a:pt x="1210" y="1044"/>
                      <a:pt x="1363" y="696"/>
                      <a:pt x="1244" y="386"/>
                    </a:cubicBezTo>
                    <a:cubicBezTo>
                      <a:pt x="1152" y="148"/>
                      <a:pt x="924" y="1"/>
                      <a:pt x="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6"/>
              <p:cNvSpPr/>
              <p:nvPr/>
            </p:nvSpPr>
            <p:spPr>
              <a:xfrm rot="-2075565">
                <a:off x="1448397" y="2031954"/>
                <a:ext cx="99196" cy="213155"/>
              </a:xfrm>
              <a:custGeom>
                <a:avLst/>
                <a:gdLst/>
                <a:ahLst/>
                <a:cxnLst/>
                <a:rect l="l" t="t" r="r" b="b"/>
                <a:pathLst>
                  <a:path w="2204" h="4736" extrusionOk="0">
                    <a:moveTo>
                      <a:pt x="1090" y="0"/>
                    </a:moveTo>
                    <a:cubicBezTo>
                      <a:pt x="1090" y="0"/>
                      <a:pt x="991" y="1170"/>
                      <a:pt x="0" y="1588"/>
                    </a:cubicBezTo>
                    <a:cubicBezTo>
                      <a:pt x="0" y="1588"/>
                      <a:pt x="917" y="2313"/>
                      <a:pt x="253" y="3194"/>
                    </a:cubicBezTo>
                    <a:cubicBezTo>
                      <a:pt x="253" y="3194"/>
                      <a:pt x="1147" y="3762"/>
                      <a:pt x="845" y="4736"/>
                    </a:cubicBezTo>
                    <a:cubicBezTo>
                      <a:pt x="845" y="4736"/>
                      <a:pt x="1569" y="3619"/>
                      <a:pt x="2204" y="3373"/>
                    </a:cubicBezTo>
                    <a:cubicBezTo>
                      <a:pt x="2204" y="3373"/>
                      <a:pt x="1512" y="2386"/>
                      <a:pt x="2190" y="1579"/>
                    </a:cubicBezTo>
                    <a:cubicBezTo>
                      <a:pt x="2190" y="1579"/>
                      <a:pt x="1609" y="1117"/>
                      <a:pt x="10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6"/>
              <p:cNvSpPr/>
              <p:nvPr/>
            </p:nvSpPr>
            <p:spPr>
              <a:xfrm rot="-2075565">
                <a:off x="1486399" y="2043987"/>
                <a:ext cx="13367" cy="163827"/>
              </a:xfrm>
              <a:custGeom>
                <a:avLst/>
                <a:gdLst/>
                <a:ahLst/>
                <a:cxnLst/>
                <a:rect l="l" t="t" r="r" b="b"/>
                <a:pathLst>
                  <a:path w="297" h="3640" extrusionOk="0">
                    <a:moveTo>
                      <a:pt x="68" y="0"/>
                    </a:moveTo>
                    <a:cubicBezTo>
                      <a:pt x="59" y="0"/>
                      <a:pt x="51" y="6"/>
                      <a:pt x="51" y="17"/>
                    </a:cubicBezTo>
                    <a:cubicBezTo>
                      <a:pt x="57" y="592"/>
                      <a:pt x="174" y="1167"/>
                      <a:pt x="187" y="1746"/>
                    </a:cubicBezTo>
                    <a:cubicBezTo>
                      <a:pt x="201" y="2377"/>
                      <a:pt x="121" y="2985"/>
                      <a:pt x="4" y="3603"/>
                    </a:cubicBezTo>
                    <a:cubicBezTo>
                      <a:pt x="0" y="3626"/>
                      <a:pt x="18" y="3639"/>
                      <a:pt x="35" y="3639"/>
                    </a:cubicBezTo>
                    <a:cubicBezTo>
                      <a:pt x="46" y="3639"/>
                      <a:pt x="57" y="3633"/>
                      <a:pt x="61" y="3620"/>
                    </a:cubicBezTo>
                    <a:cubicBezTo>
                      <a:pt x="253" y="3042"/>
                      <a:pt x="296" y="2427"/>
                      <a:pt x="290" y="1825"/>
                    </a:cubicBezTo>
                    <a:cubicBezTo>
                      <a:pt x="284" y="1230"/>
                      <a:pt x="253" y="583"/>
                      <a:pt x="84" y="11"/>
                    </a:cubicBezTo>
                    <a:cubicBezTo>
                      <a:pt x="81" y="4"/>
                      <a:pt x="74"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6"/>
              <p:cNvSpPr/>
              <p:nvPr/>
            </p:nvSpPr>
            <p:spPr>
              <a:xfrm rot="-2075565">
                <a:off x="1479199" y="2088944"/>
                <a:ext cx="26914" cy="23764"/>
              </a:xfrm>
              <a:custGeom>
                <a:avLst/>
                <a:gdLst/>
                <a:ahLst/>
                <a:cxnLst/>
                <a:rect l="l" t="t" r="r" b="b"/>
                <a:pathLst>
                  <a:path w="598" h="528" extrusionOk="0">
                    <a:moveTo>
                      <a:pt x="31" y="0"/>
                    </a:moveTo>
                    <a:cubicBezTo>
                      <a:pt x="14" y="0"/>
                      <a:pt x="1" y="28"/>
                      <a:pt x="16" y="39"/>
                    </a:cubicBezTo>
                    <a:cubicBezTo>
                      <a:pt x="98" y="112"/>
                      <a:pt x="192" y="172"/>
                      <a:pt x="272" y="245"/>
                    </a:cubicBezTo>
                    <a:cubicBezTo>
                      <a:pt x="358" y="328"/>
                      <a:pt x="437" y="414"/>
                      <a:pt x="508" y="511"/>
                    </a:cubicBezTo>
                    <a:cubicBezTo>
                      <a:pt x="516" y="523"/>
                      <a:pt x="528" y="527"/>
                      <a:pt x="540" y="527"/>
                    </a:cubicBezTo>
                    <a:cubicBezTo>
                      <a:pt x="569" y="527"/>
                      <a:pt x="598" y="499"/>
                      <a:pt x="574" y="471"/>
                    </a:cubicBezTo>
                    <a:cubicBezTo>
                      <a:pt x="437" y="288"/>
                      <a:pt x="255" y="89"/>
                      <a:pt x="39" y="2"/>
                    </a:cubicBezTo>
                    <a:cubicBezTo>
                      <a:pt x="36" y="1"/>
                      <a:pt x="34"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rot="-2075565">
                <a:off x="1408998" y="2034338"/>
                <a:ext cx="61345" cy="54234"/>
              </a:xfrm>
              <a:custGeom>
                <a:avLst/>
                <a:gdLst/>
                <a:ahLst/>
                <a:cxnLst/>
                <a:rect l="l" t="t" r="r" b="b"/>
                <a:pathLst>
                  <a:path w="1363" h="1205" extrusionOk="0">
                    <a:moveTo>
                      <a:pt x="682" y="1"/>
                    </a:moveTo>
                    <a:cubicBezTo>
                      <a:pt x="610" y="1"/>
                      <a:pt x="537" y="14"/>
                      <a:pt x="465" y="41"/>
                    </a:cubicBezTo>
                    <a:cubicBezTo>
                      <a:pt x="153" y="161"/>
                      <a:pt x="0" y="506"/>
                      <a:pt x="120" y="819"/>
                    </a:cubicBezTo>
                    <a:cubicBezTo>
                      <a:pt x="212" y="1057"/>
                      <a:pt x="439" y="1205"/>
                      <a:pt x="681" y="1205"/>
                    </a:cubicBezTo>
                    <a:cubicBezTo>
                      <a:pt x="753" y="1205"/>
                      <a:pt x="826" y="1192"/>
                      <a:pt x="898" y="1164"/>
                    </a:cubicBezTo>
                    <a:cubicBezTo>
                      <a:pt x="1206" y="1045"/>
                      <a:pt x="1363" y="696"/>
                      <a:pt x="1243" y="387"/>
                    </a:cubicBezTo>
                    <a:cubicBezTo>
                      <a:pt x="1151" y="146"/>
                      <a:pt x="923" y="1"/>
                      <a:pt x="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rot="-2075565">
                <a:off x="1366605" y="2051422"/>
                <a:ext cx="61390" cy="54234"/>
              </a:xfrm>
              <a:custGeom>
                <a:avLst/>
                <a:gdLst/>
                <a:ahLst/>
                <a:cxnLst/>
                <a:rect l="l" t="t" r="r" b="b"/>
                <a:pathLst>
                  <a:path w="1364" h="1205" extrusionOk="0">
                    <a:moveTo>
                      <a:pt x="682" y="0"/>
                    </a:moveTo>
                    <a:cubicBezTo>
                      <a:pt x="611" y="0"/>
                      <a:pt x="537" y="13"/>
                      <a:pt x="466" y="41"/>
                    </a:cubicBezTo>
                    <a:cubicBezTo>
                      <a:pt x="157" y="160"/>
                      <a:pt x="1" y="509"/>
                      <a:pt x="120" y="818"/>
                    </a:cubicBezTo>
                    <a:cubicBezTo>
                      <a:pt x="212" y="1058"/>
                      <a:pt x="440" y="1204"/>
                      <a:pt x="681" y="1204"/>
                    </a:cubicBezTo>
                    <a:cubicBezTo>
                      <a:pt x="753" y="1204"/>
                      <a:pt x="827" y="1191"/>
                      <a:pt x="898" y="1164"/>
                    </a:cubicBezTo>
                    <a:cubicBezTo>
                      <a:pt x="1211" y="1044"/>
                      <a:pt x="1363" y="695"/>
                      <a:pt x="1243" y="386"/>
                    </a:cubicBezTo>
                    <a:cubicBezTo>
                      <a:pt x="1151" y="147"/>
                      <a:pt x="925"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rot="-2075565">
                <a:off x="1495354" y="2147502"/>
                <a:ext cx="21063" cy="20163"/>
              </a:xfrm>
              <a:custGeom>
                <a:avLst/>
                <a:gdLst/>
                <a:ahLst/>
                <a:cxnLst/>
                <a:rect l="l" t="t" r="r" b="b"/>
                <a:pathLst>
                  <a:path w="468" h="448" extrusionOk="0">
                    <a:moveTo>
                      <a:pt x="448" y="1"/>
                    </a:moveTo>
                    <a:cubicBezTo>
                      <a:pt x="358" y="1"/>
                      <a:pt x="272" y="70"/>
                      <a:pt x="205" y="127"/>
                    </a:cubicBezTo>
                    <a:cubicBezTo>
                      <a:pt x="125" y="197"/>
                      <a:pt x="62" y="286"/>
                      <a:pt x="16" y="379"/>
                    </a:cubicBezTo>
                    <a:cubicBezTo>
                      <a:pt x="0" y="414"/>
                      <a:pt x="32" y="447"/>
                      <a:pt x="61" y="447"/>
                    </a:cubicBezTo>
                    <a:cubicBezTo>
                      <a:pt x="73" y="447"/>
                      <a:pt x="85" y="441"/>
                      <a:pt x="93" y="426"/>
                    </a:cubicBezTo>
                    <a:cubicBezTo>
                      <a:pt x="133" y="340"/>
                      <a:pt x="188" y="263"/>
                      <a:pt x="255" y="193"/>
                    </a:cubicBezTo>
                    <a:cubicBezTo>
                      <a:pt x="318" y="133"/>
                      <a:pt x="405" y="93"/>
                      <a:pt x="458" y="27"/>
                    </a:cubicBezTo>
                    <a:cubicBezTo>
                      <a:pt x="468" y="17"/>
                      <a:pt x="461" y="1"/>
                      <a:pt x="4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rot="-2075565">
                <a:off x="1340102" y="2134937"/>
                <a:ext cx="20973" cy="16203"/>
              </a:xfrm>
              <a:custGeom>
                <a:avLst/>
                <a:gdLst/>
                <a:ahLst/>
                <a:cxnLst/>
                <a:rect l="l" t="t" r="r" b="b"/>
                <a:pathLst>
                  <a:path w="466" h="360" extrusionOk="0">
                    <a:moveTo>
                      <a:pt x="232" y="1"/>
                    </a:moveTo>
                    <a:cubicBezTo>
                      <a:pt x="0" y="1"/>
                      <a:pt x="0" y="360"/>
                      <a:pt x="232" y="360"/>
                    </a:cubicBezTo>
                    <a:cubicBezTo>
                      <a:pt x="465" y="360"/>
                      <a:pt x="465"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6"/>
            <p:cNvGrpSpPr/>
            <p:nvPr/>
          </p:nvGrpSpPr>
          <p:grpSpPr>
            <a:xfrm>
              <a:off x="3539634" y="2275051"/>
              <a:ext cx="241848" cy="204980"/>
              <a:chOff x="3539634" y="2275051"/>
              <a:chExt cx="241848" cy="204980"/>
            </a:xfrm>
          </p:grpSpPr>
          <p:sp>
            <p:nvSpPr>
              <p:cNvPr id="1162" name="Google Shape;1162;p36"/>
              <p:cNvSpPr/>
              <p:nvPr/>
            </p:nvSpPr>
            <p:spPr>
              <a:xfrm>
                <a:off x="3677838" y="2383159"/>
                <a:ext cx="103645" cy="42402"/>
              </a:xfrm>
              <a:custGeom>
                <a:avLst/>
                <a:gdLst/>
                <a:ahLst/>
                <a:cxnLst/>
                <a:rect l="l" t="t" r="r" b="b"/>
                <a:pathLst>
                  <a:path w="6106" h="2498" extrusionOk="0">
                    <a:moveTo>
                      <a:pt x="0" y="505"/>
                    </a:moveTo>
                    <a:lnTo>
                      <a:pt x="50" y="704"/>
                    </a:lnTo>
                    <a:cubicBezTo>
                      <a:pt x="55" y="674"/>
                      <a:pt x="63" y="645"/>
                      <a:pt x="73" y="617"/>
                    </a:cubicBezTo>
                    <a:lnTo>
                      <a:pt x="73" y="617"/>
                    </a:lnTo>
                    <a:cubicBezTo>
                      <a:pt x="48" y="580"/>
                      <a:pt x="24" y="543"/>
                      <a:pt x="0" y="505"/>
                    </a:cubicBezTo>
                    <a:close/>
                    <a:moveTo>
                      <a:pt x="1617" y="0"/>
                    </a:moveTo>
                    <a:cubicBezTo>
                      <a:pt x="1448" y="0"/>
                      <a:pt x="1279" y="9"/>
                      <a:pt x="1110" y="26"/>
                    </a:cubicBezTo>
                    <a:cubicBezTo>
                      <a:pt x="692" y="69"/>
                      <a:pt x="205" y="237"/>
                      <a:pt x="73" y="617"/>
                    </a:cubicBezTo>
                    <a:lnTo>
                      <a:pt x="73" y="617"/>
                    </a:lnTo>
                    <a:cubicBezTo>
                      <a:pt x="677" y="1505"/>
                      <a:pt x="1699" y="2054"/>
                      <a:pt x="2752" y="2296"/>
                    </a:cubicBezTo>
                    <a:cubicBezTo>
                      <a:pt x="3435" y="2454"/>
                      <a:pt x="4135" y="2497"/>
                      <a:pt x="4838" y="2497"/>
                    </a:cubicBezTo>
                    <a:cubicBezTo>
                      <a:pt x="5260" y="2497"/>
                      <a:pt x="5684" y="2482"/>
                      <a:pt x="6105" y="2466"/>
                    </a:cubicBezTo>
                    <a:cubicBezTo>
                      <a:pt x="5158" y="954"/>
                      <a:pt x="3394" y="0"/>
                      <a:pt x="16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6"/>
              <p:cNvSpPr/>
              <p:nvPr/>
            </p:nvSpPr>
            <p:spPr>
              <a:xfrm>
                <a:off x="3632975" y="2388115"/>
                <a:ext cx="55132" cy="91916"/>
              </a:xfrm>
              <a:custGeom>
                <a:avLst/>
                <a:gdLst/>
                <a:ahLst/>
                <a:cxnLst/>
                <a:rect l="l" t="t" r="r" b="b"/>
                <a:pathLst>
                  <a:path w="3248" h="5415" extrusionOk="0">
                    <a:moveTo>
                      <a:pt x="2577" y="0"/>
                    </a:moveTo>
                    <a:cubicBezTo>
                      <a:pt x="2291" y="170"/>
                      <a:pt x="2022" y="362"/>
                      <a:pt x="1766" y="572"/>
                    </a:cubicBezTo>
                    <a:cubicBezTo>
                      <a:pt x="1553" y="748"/>
                      <a:pt x="1350" y="937"/>
                      <a:pt x="1174" y="1147"/>
                    </a:cubicBezTo>
                    <a:cubicBezTo>
                      <a:pt x="207" y="2293"/>
                      <a:pt x="80" y="3912"/>
                      <a:pt x="1" y="5414"/>
                    </a:cubicBezTo>
                    <a:cubicBezTo>
                      <a:pt x="758" y="4956"/>
                      <a:pt x="1410" y="4337"/>
                      <a:pt x="2002" y="3676"/>
                    </a:cubicBezTo>
                    <a:cubicBezTo>
                      <a:pt x="2453" y="3167"/>
                      <a:pt x="2889" y="2606"/>
                      <a:pt x="3068" y="1948"/>
                    </a:cubicBezTo>
                    <a:cubicBezTo>
                      <a:pt x="3248" y="1287"/>
                      <a:pt x="3122" y="506"/>
                      <a:pt x="2597" y="63"/>
                    </a:cubicBezTo>
                    <a:lnTo>
                      <a:pt x="2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6"/>
              <p:cNvSpPr/>
              <p:nvPr/>
            </p:nvSpPr>
            <p:spPr>
              <a:xfrm>
                <a:off x="3571546" y="2368714"/>
                <a:ext cx="108381" cy="38888"/>
              </a:xfrm>
              <a:custGeom>
                <a:avLst/>
                <a:gdLst/>
                <a:ahLst/>
                <a:cxnLst/>
                <a:rect l="l" t="t" r="r" b="b"/>
                <a:pathLst>
                  <a:path w="6385" h="2291" extrusionOk="0">
                    <a:moveTo>
                      <a:pt x="3624" y="1"/>
                    </a:moveTo>
                    <a:cubicBezTo>
                      <a:pt x="3569" y="1"/>
                      <a:pt x="3513" y="3"/>
                      <a:pt x="3457" y="6"/>
                    </a:cubicBezTo>
                    <a:cubicBezTo>
                      <a:pt x="2955" y="40"/>
                      <a:pt x="2480" y="249"/>
                      <a:pt x="2028" y="472"/>
                    </a:cubicBezTo>
                    <a:cubicBezTo>
                      <a:pt x="1330" y="814"/>
                      <a:pt x="653" y="1196"/>
                      <a:pt x="1" y="1618"/>
                    </a:cubicBezTo>
                    <a:cubicBezTo>
                      <a:pt x="887" y="2068"/>
                      <a:pt x="1879" y="2290"/>
                      <a:pt x="2871" y="2290"/>
                    </a:cubicBezTo>
                    <a:cubicBezTo>
                      <a:pt x="4109" y="2290"/>
                      <a:pt x="5348" y="1945"/>
                      <a:pt x="6385" y="1266"/>
                    </a:cubicBezTo>
                    <a:cubicBezTo>
                      <a:pt x="5616" y="608"/>
                      <a:pt x="4633" y="1"/>
                      <a:pt x="3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3674816" y="2310934"/>
                <a:ext cx="65656" cy="80288"/>
              </a:xfrm>
              <a:custGeom>
                <a:avLst/>
                <a:gdLst/>
                <a:ahLst/>
                <a:cxnLst/>
                <a:rect l="l" t="t" r="r" b="b"/>
                <a:pathLst>
                  <a:path w="3868" h="4730" extrusionOk="0">
                    <a:moveTo>
                      <a:pt x="3729" y="1"/>
                    </a:moveTo>
                    <a:cubicBezTo>
                      <a:pt x="3688" y="1"/>
                      <a:pt x="3644" y="11"/>
                      <a:pt x="3605" y="24"/>
                    </a:cubicBezTo>
                    <a:cubicBezTo>
                      <a:pt x="2591" y="347"/>
                      <a:pt x="1634" y="908"/>
                      <a:pt x="969" y="1743"/>
                    </a:cubicBezTo>
                    <a:cubicBezTo>
                      <a:pt x="338" y="2535"/>
                      <a:pt x="0" y="3594"/>
                      <a:pt x="182" y="4587"/>
                    </a:cubicBezTo>
                    <a:lnTo>
                      <a:pt x="182" y="4587"/>
                    </a:lnTo>
                    <a:cubicBezTo>
                      <a:pt x="1285" y="4494"/>
                      <a:pt x="2334" y="3895"/>
                      <a:pt x="2967" y="2988"/>
                    </a:cubicBezTo>
                    <a:cubicBezTo>
                      <a:pt x="3534" y="2174"/>
                      <a:pt x="3761" y="1174"/>
                      <a:pt x="3861" y="187"/>
                    </a:cubicBezTo>
                    <a:cubicBezTo>
                      <a:pt x="3864" y="140"/>
                      <a:pt x="3867" y="91"/>
                      <a:pt x="3844" y="51"/>
                    </a:cubicBezTo>
                    <a:cubicBezTo>
                      <a:pt x="3817" y="14"/>
                      <a:pt x="3775" y="1"/>
                      <a:pt x="3729" y="1"/>
                    </a:cubicBezTo>
                    <a:close/>
                    <a:moveTo>
                      <a:pt x="182" y="4587"/>
                    </a:moveTo>
                    <a:cubicBezTo>
                      <a:pt x="148" y="4590"/>
                      <a:pt x="115" y="4592"/>
                      <a:pt x="82" y="4594"/>
                    </a:cubicBezTo>
                    <a:lnTo>
                      <a:pt x="212" y="4730"/>
                    </a:lnTo>
                    <a:cubicBezTo>
                      <a:pt x="200" y="4682"/>
                      <a:pt x="191" y="4635"/>
                      <a:pt x="182" y="45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3632635" y="2291991"/>
                <a:ext cx="50906" cy="96940"/>
              </a:xfrm>
              <a:custGeom>
                <a:avLst/>
                <a:gdLst/>
                <a:ahLst/>
                <a:cxnLst/>
                <a:rect l="l" t="t" r="r" b="b"/>
                <a:pathLst>
                  <a:path w="2999" h="5711" extrusionOk="0">
                    <a:moveTo>
                      <a:pt x="571" y="0"/>
                    </a:moveTo>
                    <a:cubicBezTo>
                      <a:pt x="547" y="0"/>
                      <a:pt x="523" y="5"/>
                      <a:pt x="499" y="17"/>
                    </a:cubicBezTo>
                    <a:cubicBezTo>
                      <a:pt x="427" y="53"/>
                      <a:pt x="396" y="140"/>
                      <a:pt x="373" y="216"/>
                    </a:cubicBezTo>
                    <a:cubicBezTo>
                      <a:pt x="177" y="911"/>
                      <a:pt x="1" y="1622"/>
                      <a:pt x="37" y="2343"/>
                    </a:cubicBezTo>
                    <a:cubicBezTo>
                      <a:pt x="116" y="3889"/>
                      <a:pt x="1293" y="5313"/>
                      <a:pt x="2793" y="5692"/>
                    </a:cubicBezTo>
                    <a:lnTo>
                      <a:pt x="2793" y="5692"/>
                    </a:lnTo>
                    <a:cubicBezTo>
                      <a:pt x="2998" y="4815"/>
                      <a:pt x="2958" y="3880"/>
                      <a:pt x="2680" y="3021"/>
                    </a:cubicBezTo>
                    <a:cubicBezTo>
                      <a:pt x="2493" y="2443"/>
                      <a:pt x="2201" y="1905"/>
                      <a:pt x="1885" y="1383"/>
                    </a:cubicBezTo>
                    <a:cubicBezTo>
                      <a:pt x="1586" y="888"/>
                      <a:pt x="1251" y="392"/>
                      <a:pt x="766" y="73"/>
                    </a:cubicBezTo>
                    <a:cubicBezTo>
                      <a:pt x="707" y="37"/>
                      <a:pt x="638" y="0"/>
                      <a:pt x="571" y="0"/>
                    </a:cubicBezTo>
                    <a:close/>
                    <a:moveTo>
                      <a:pt x="2793" y="5692"/>
                    </a:moveTo>
                    <a:lnTo>
                      <a:pt x="2793" y="5692"/>
                    </a:lnTo>
                    <a:cubicBezTo>
                      <a:pt x="2791" y="5697"/>
                      <a:pt x="2790" y="5701"/>
                      <a:pt x="2789" y="5706"/>
                    </a:cubicBezTo>
                    <a:lnTo>
                      <a:pt x="2869" y="5710"/>
                    </a:lnTo>
                    <a:cubicBezTo>
                      <a:pt x="2843" y="5704"/>
                      <a:pt x="2818" y="5698"/>
                      <a:pt x="2793" y="56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6"/>
              <p:cNvSpPr/>
              <p:nvPr/>
            </p:nvSpPr>
            <p:spPr>
              <a:xfrm>
                <a:off x="3674901" y="2384364"/>
                <a:ext cx="14954" cy="13121"/>
              </a:xfrm>
              <a:custGeom>
                <a:avLst/>
                <a:gdLst/>
                <a:ahLst/>
                <a:cxnLst/>
                <a:rect l="l" t="t" r="r" b="b"/>
                <a:pathLst>
                  <a:path w="881" h="773" extrusionOk="0">
                    <a:moveTo>
                      <a:pt x="440" y="0"/>
                    </a:moveTo>
                    <a:cubicBezTo>
                      <a:pt x="383" y="0"/>
                      <a:pt x="324" y="14"/>
                      <a:pt x="270" y="42"/>
                    </a:cubicBezTo>
                    <a:cubicBezTo>
                      <a:pt x="80" y="135"/>
                      <a:pt x="0" y="368"/>
                      <a:pt x="93" y="557"/>
                    </a:cubicBezTo>
                    <a:cubicBezTo>
                      <a:pt x="162" y="694"/>
                      <a:pt x="298" y="773"/>
                      <a:pt x="440" y="773"/>
                    </a:cubicBezTo>
                    <a:cubicBezTo>
                      <a:pt x="498" y="773"/>
                      <a:pt x="556" y="760"/>
                      <a:pt x="612" y="733"/>
                    </a:cubicBezTo>
                    <a:cubicBezTo>
                      <a:pt x="801" y="637"/>
                      <a:pt x="881" y="408"/>
                      <a:pt x="785" y="215"/>
                    </a:cubicBezTo>
                    <a:cubicBezTo>
                      <a:pt x="719" y="80"/>
                      <a:pt x="582"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a:off x="3664004" y="2383125"/>
                <a:ext cx="9607" cy="8453"/>
              </a:xfrm>
              <a:custGeom>
                <a:avLst/>
                <a:gdLst/>
                <a:ahLst/>
                <a:cxnLst/>
                <a:rect l="l" t="t" r="r" b="b"/>
                <a:pathLst>
                  <a:path w="566" h="498" extrusionOk="0">
                    <a:moveTo>
                      <a:pt x="286" y="1"/>
                    </a:moveTo>
                    <a:cubicBezTo>
                      <a:pt x="248" y="1"/>
                      <a:pt x="210" y="10"/>
                      <a:pt x="174" y="28"/>
                    </a:cubicBezTo>
                    <a:cubicBezTo>
                      <a:pt x="51" y="88"/>
                      <a:pt x="1" y="237"/>
                      <a:pt x="61" y="361"/>
                    </a:cubicBezTo>
                    <a:cubicBezTo>
                      <a:pt x="103" y="448"/>
                      <a:pt x="190" y="498"/>
                      <a:pt x="280" y="498"/>
                    </a:cubicBezTo>
                    <a:cubicBezTo>
                      <a:pt x="318" y="498"/>
                      <a:pt x="357" y="489"/>
                      <a:pt x="393" y="470"/>
                    </a:cubicBezTo>
                    <a:cubicBezTo>
                      <a:pt x="516" y="410"/>
                      <a:pt x="565" y="261"/>
                      <a:pt x="506" y="138"/>
                    </a:cubicBezTo>
                    <a:cubicBezTo>
                      <a:pt x="461" y="51"/>
                      <a:pt x="376" y="1"/>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6"/>
              <p:cNvSpPr/>
              <p:nvPr/>
            </p:nvSpPr>
            <p:spPr>
              <a:xfrm>
                <a:off x="3683982" y="2376726"/>
                <a:ext cx="5534" cy="4821"/>
              </a:xfrm>
              <a:custGeom>
                <a:avLst/>
                <a:gdLst/>
                <a:ahLst/>
                <a:cxnLst/>
                <a:rect l="l" t="t" r="r" b="b"/>
                <a:pathLst>
                  <a:path w="326" h="284" extrusionOk="0">
                    <a:moveTo>
                      <a:pt x="163" y="1"/>
                    </a:moveTo>
                    <a:cubicBezTo>
                      <a:pt x="142" y="1"/>
                      <a:pt x="120" y="6"/>
                      <a:pt x="100" y="16"/>
                    </a:cubicBezTo>
                    <a:cubicBezTo>
                      <a:pt x="31" y="50"/>
                      <a:pt x="0" y="136"/>
                      <a:pt x="37" y="206"/>
                    </a:cubicBezTo>
                    <a:cubicBezTo>
                      <a:pt x="61" y="255"/>
                      <a:pt x="111" y="283"/>
                      <a:pt x="163" y="283"/>
                    </a:cubicBezTo>
                    <a:cubicBezTo>
                      <a:pt x="184" y="283"/>
                      <a:pt x="206" y="279"/>
                      <a:pt x="226" y="269"/>
                    </a:cubicBezTo>
                    <a:cubicBezTo>
                      <a:pt x="296" y="236"/>
                      <a:pt x="326" y="149"/>
                      <a:pt x="290" y="80"/>
                    </a:cubicBezTo>
                    <a:cubicBezTo>
                      <a:pt x="266" y="30"/>
                      <a:pt x="216"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6"/>
              <p:cNvSpPr/>
              <p:nvPr/>
            </p:nvSpPr>
            <p:spPr>
              <a:xfrm>
                <a:off x="3670216" y="2371056"/>
                <a:ext cx="11016" cy="9624"/>
              </a:xfrm>
              <a:custGeom>
                <a:avLst/>
                <a:gdLst/>
                <a:ahLst/>
                <a:cxnLst/>
                <a:rect l="l" t="t" r="r" b="b"/>
                <a:pathLst>
                  <a:path w="649" h="567" extrusionOk="0">
                    <a:moveTo>
                      <a:pt x="322" y="0"/>
                    </a:moveTo>
                    <a:cubicBezTo>
                      <a:pt x="281" y="0"/>
                      <a:pt x="239" y="9"/>
                      <a:pt x="199" y="28"/>
                    </a:cubicBezTo>
                    <a:cubicBezTo>
                      <a:pt x="60" y="98"/>
                      <a:pt x="0" y="270"/>
                      <a:pt x="70" y="410"/>
                    </a:cubicBezTo>
                    <a:cubicBezTo>
                      <a:pt x="120" y="509"/>
                      <a:pt x="220" y="566"/>
                      <a:pt x="325" y="566"/>
                    </a:cubicBezTo>
                    <a:cubicBezTo>
                      <a:pt x="367" y="566"/>
                      <a:pt x="411" y="557"/>
                      <a:pt x="452" y="537"/>
                    </a:cubicBezTo>
                    <a:cubicBezTo>
                      <a:pt x="592" y="467"/>
                      <a:pt x="649" y="298"/>
                      <a:pt x="578" y="158"/>
                    </a:cubicBezTo>
                    <a:cubicBezTo>
                      <a:pt x="529" y="58"/>
                      <a:pt x="427"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3539634" y="2388149"/>
                <a:ext cx="9879" cy="9353"/>
              </a:xfrm>
              <a:custGeom>
                <a:avLst/>
                <a:gdLst/>
                <a:ahLst/>
                <a:cxnLst/>
                <a:rect l="l" t="t" r="r" b="b"/>
                <a:pathLst>
                  <a:path w="582" h="551" extrusionOk="0">
                    <a:moveTo>
                      <a:pt x="307" y="1"/>
                    </a:moveTo>
                    <a:cubicBezTo>
                      <a:pt x="303" y="1"/>
                      <a:pt x="299" y="1"/>
                      <a:pt x="295" y="1"/>
                    </a:cubicBezTo>
                    <a:cubicBezTo>
                      <a:pt x="189" y="5"/>
                      <a:pt x="100" y="65"/>
                      <a:pt x="56" y="161"/>
                    </a:cubicBezTo>
                    <a:cubicBezTo>
                      <a:pt x="0" y="291"/>
                      <a:pt x="56" y="410"/>
                      <a:pt x="163" y="490"/>
                    </a:cubicBezTo>
                    <a:cubicBezTo>
                      <a:pt x="150" y="481"/>
                      <a:pt x="143" y="477"/>
                      <a:pt x="140" y="477"/>
                    </a:cubicBezTo>
                    <a:lnTo>
                      <a:pt x="140" y="477"/>
                    </a:lnTo>
                    <a:cubicBezTo>
                      <a:pt x="138" y="477"/>
                      <a:pt x="142" y="483"/>
                      <a:pt x="152" y="493"/>
                    </a:cubicBezTo>
                    <a:cubicBezTo>
                      <a:pt x="186" y="532"/>
                      <a:pt x="241" y="551"/>
                      <a:pt x="296" y="551"/>
                    </a:cubicBezTo>
                    <a:cubicBezTo>
                      <a:pt x="350" y="551"/>
                      <a:pt x="405" y="532"/>
                      <a:pt x="439" y="493"/>
                    </a:cubicBezTo>
                    <a:cubicBezTo>
                      <a:pt x="450" y="483"/>
                      <a:pt x="453" y="477"/>
                      <a:pt x="450" y="477"/>
                    </a:cubicBezTo>
                    <a:lnTo>
                      <a:pt x="450" y="477"/>
                    </a:lnTo>
                    <a:cubicBezTo>
                      <a:pt x="448" y="477"/>
                      <a:pt x="441" y="481"/>
                      <a:pt x="428" y="490"/>
                    </a:cubicBezTo>
                    <a:cubicBezTo>
                      <a:pt x="525" y="417"/>
                      <a:pt x="582" y="317"/>
                      <a:pt x="548" y="194"/>
                    </a:cubicBezTo>
                    <a:cubicBezTo>
                      <a:pt x="523" y="89"/>
                      <a:pt x="416"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3740455" y="2275051"/>
                <a:ext cx="9879" cy="9387"/>
              </a:xfrm>
              <a:custGeom>
                <a:avLst/>
                <a:gdLst/>
                <a:ahLst/>
                <a:cxnLst/>
                <a:rect l="l" t="t" r="r" b="b"/>
                <a:pathLst>
                  <a:path w="582" h="553" extrusionOk="0">
                    <a:moveTo>
                      <a:pt x="302" y="1"/>
                    </a:moveTo>
                    <a:cubicBezTo>
                      <a:pt x="300" y="1"/>
                      <a:pt x="298" y="1"/>
                      <a:pt x="296" y="1"/>
                    </a:cubicBezTo>
                    <a:cubicBezTo>
                      <a:pt x="189" y="8"/>
                      <a:pt x="100" y="64"/>
                      <a:pt x="57" y="164"/>
                    </a:cubicBezTo>
                    <a:cubicBezTo>
                      <a:pt x="0" y="294"/>
                      <a:pt x="60" y="413"/>
                      <a:pt x="166" y="493"/>
                    </a:cubicBezTo>
                    <a:cubicBezTo>
                      <a:pt x="151" y="483"/>
                      <a:pt x="143" y="478"/>
                      <a:pt x="141" y="478"/>
                    </a:cubicBezTo>
                    <a:lnTo>
                      <a:pt x="141" y="478"/>
                    </a:lnTo>
                    <a:cubicBezTo>
                      <a:pt x="140" y="478"/>
                      <a:pt x="145" y="483"/>
                      <a:pt x="156" y="493"/>
                    </a:cubicBezTo>
                    <a:cubicBezTo>
                      <a:pt x="190" y="533"/>
                      <a:pt x="244" y="553"/>
                      <a:pt x="298" y="553"/>
                    </a:cubicBezTo>
                    <a:cubicBezTo>
                      <a:pt x="352" y="553"/>
                      <a:pt x="406" y="533"/>
                      <a:pt x="439" y="493"/>
                    </a:cubicBezTo>
                    <a:cubicBezTo>
                      <a:pt x="450" y="483"/>
                      <a:pt x="455" y="478"/>
                      <a:pt x="454" y="478"/>
                    </a:cubicBezTo>
                    <a:lnTo>
                      <a:pt x="454" y="478"/>
                    </a:lnTo>
                    <a:cubicBezTo>
                      <a:pt x="452" y="478"/>
                      <a:pt x="444" y="483"/>
                      <a:pt x="428" y="493"/>
                    </a:cubicBezTo>
                    <a:cubicBezTo>
                      <a:pt x="525" y="420"/>
                      <a:pt x="582" y="320"/>
                      <a:pt x="552" y="194"/>
                    </a:cubicBezTo>
                    <a:cubicBezTo>
                      <a:pt x="525" y="90"/>
                      <a:pt x="412" y="1"/>
                      <a:pt x="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3598297" y="2423388"/>
                <a:ext cx="7571" cy="6909"/>
              </a:xfrm>
              <a:custGeom>
                <a:avLst/>
                <a:gdLst/>
                <a:ahLst/>
                <a:cxnLst/>
                <a:rect l="l" t="t" r="r" b="b"/>
                <a:pathLst>
                  <a:path w="446" h="407" extrusionOk="0">
                    <a:moveTo>
                      <a:pt x="202" y="0"/>
                    </a:moveTo>
                    <a:cubicBezTo>
                      <a:pt x="100" y="0"/>
                      <a:pt x="0" y="97"/>
                      <a:pt x="0" y="202"/>
                    </a:cubicBezTo>
                    <a:cubicBezTo>
                      <a:pt x="0" y="309"/>
                      <a:pt x="100" y="407"/>
                      <a:pt x="204" y="407"/>
                    </a:cubicBezTo>
                    <a:cubicBezTo>
                      <a:pt x="236" y="407"/>
                      <a:pt x="269" y="397"/>
                      <a:pt x="299" y="375"/>
                    </a:cubicBezTo>
                    <a:cubicBezTo>
                      <a:pt x="313" y="365"/>
                      <a:pt x="326" y="355"/>
                      <a:pt x="342" y="345"/>
                    </a:cubicBezTo>
                    <a:cubicBezTo>
                      <a:pt x="445" y="269"/>
                      <a:pt x="445" y="139"/>
                      <a:pt x="342" y="63"/>
                    </a:cubicBezTo>
                    <a:cubicBezTo>
                      <a:pt x="326" y="52"/>
                      <a:pt x="313" y="43"/>
                      <a:pt x="299" y="32"/>
                    </a:cubicBezTo>
                    <a:cubicBezTo>
                      <a:pt x="269" y="10"/>
                      <a:pt x="235"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6"/>
            <p:cNvSpPr/>
            <p:nvPr/>
          </p:nvSpPr>
          <p:spPr>
            <a:xfrm rot="5945103">
              <a:off x="3112200" y="2282698"/>
              <a:ext cx="118068" cy="93412"/>
            </a:xfrm>
            <a:custGeom>
              <a:avLst/>
              <a:gdLst/>
              <a:ahLst/>
              <a:cxnLst/>
              <a:rect l="l" t="t" r="r" b="b"/>
              <a:pathLst>
                <a:path w="2763" h="2186" extrusionOk="0">
                  <a:moveTo>
                    <a:pt x="868" y="1"/>
                  </a:moveTo>
                  <a:cubicBezTo>
                    <a:pt x="674" y="1"/>
                    <a:pt x="481" y="35"/>
                    <a:pt x="299" y="107"/>
                  </a:cubicBezTo>
                  <a:lnTo>
                    <a:pt x="419" y="44"/>
                  </a:lnTo>
                  <a:lnTo>
                    <a:pt x="419" y="44"/>
                  </a:lnTo>
                  <a:cubicBezTo>
                    <a:pt x="140" y="140"/>
                    <a:pt x="0" y="473"/>
                    <a:pt x="14" y="769"/>
                  </a:cubicBezTo>
                  <a:cubicBezTo>
                    <a:pt x="44" y="1343"/>
                    <a:pt x="512" y="1818"/>
                    <a:pt x="1051" y="2018"/>
                  </a:cubicBezTo>
                  <a:cubicBezTo>
                    <a:pt x="1391" y="2147"/>
                    <a:pt x="1755" y="2186"/>
                    <a:pt x="2121" y="2186"/>
                  </a:cubicBezTo>
                  <a:cubicBezTo>
                    <a:pt x="2330" y="2186"/>
                    <a:pt x="2539" y="2173"/>
                    <a:pt x="2745" y="2157"/>
                  </a:cubicBezTo>
                  <a:cubicBezTo>
                    <a:pt x="2762" y="1527"/>
                    <a:pt x="2526" y="881"/>
                    <a:pt x="2058" y="459"/>
                  </a:cubicBezTo>
                  <a:cubicBezTo>
                    <a:pt x="1735" y="168"/>
                    <a:pt x="1299"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6"/>
            <p:cNvGrpSpPr/>
            <p:nvPr/>
          </p:nvGrpSpPr>
          <p:grpSpPr>
            <a:xfrm rot="5945103">
              <a:off x="3117433" y="2292670"/>
              <a:ext cx="97813" cy="69738"/>
              <a:chOff x="3432564" y="1339834"/>
              <a:chExt cx="376701" cy="268578"/>
            </a:xfrm>
          </p:grpSpPr>
          <p:sp>
            <p:nvSpPr>
              <p:cNvPr id="1176" name="Google Shape;1176;p36"/>
              <p:cNvSpPr/>
              <p:nvPr/>
            </p:nvSpPr>
            <p:spPr>
              <a:xfrm>
                <a:off x="3432564" y="1339834"/>
                <a:ext cx="376701" cy="243728"/>
              </a:xfrm>
              <a:custGeom>
                <a:avLst/>
                <a:gdLst/>
                <a:ahLst/>
                <a:cxnLst/>
                <a:rect l="l" t="t" r="r" b="b"/>
                <a:pathLst>
                  <a:path w="2289" h="1481" extrusionOk="0">
                    <a:moveTo>
                      <a:pt x="29" y="1"/>
                    </a:moveTo>
                    <a:cubicBezTo>
                      <a:pt x="9" y="1"/>
                      <a:pt x="0" y="30"/>
                      <a:pt x="21" y="42"/>
                    </a:cubicBezTo>
                    <a:cubicBezTo>
                      <a:pt x="792" y="507"/>
                      <a:pt x="1553" y="917"/>
                      <a:pt x="2268" y="1478"/>
                    </a:cubicBezTo>
                    <a:cubicBezTo>
                      <a:pt x="2270" y="1479"/>
                      <a:pt x="2272" y="1480"/>
                      <a:pt x="2275" y="1480"/>
                    </a:cubicBezTo>
                    <a:cubicBezTo>
                      <a:pt x="2282" y="1480"/>
                      <a:pt x="2289" y="1473"/>
                      <a:pt x="2281" y="1465"/>
                    </a:cubicBezTo>
                    <a:cubicBezTo>
                      <a:pt x="1673" y="843"/>
                      <a:pt x="878" y="252"/>
                      <a:pt x="38" y="2"/>
                    </a:cubicBezTo>
                    <a:cubicBezTo>
                      <a:pt x="35" y="1"/>
                      <a:pt x="32"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6"/>
              <p:cNvSpPr/>
              <p:nvPr/>
            </p:nvSpPr>
            <p:spPr>
              <a:xfrm>
                <a:off x="3611945" y="1443513"/>
                <a:ext cx="77677" cy="164899"/>
              </a:xfrm>
              <a:custGeom>
                <a:avLst/>
                <a:gdLst/>
                <a:ahLst/>
                <a:cxnLst/>
                <a:rect l="l" t="t" r="r" b="b"/>
                <a:pathLst>
                  <a:path w="472" h="1002" extrusionOk="0">
                    <a:moveTo>
                      <a:pt x="41" y="1"/>
                    </a:moveTo>
                    <a:cubicBezTo>
                      <a:pt x="22" y="1"/>
                      <a:pt x="1" y="18"/>
                      <a:pt x="5" y="44"/>
                    </a:cubicBezTo>
                    <a:cubicBezTo>
                      <a:pt x="61" y="363"/>
                      <a:pt x="164" y="752"/>
                      <a:pt x="393" y="991"/>
                    </a:cubicBezTo>
                    <a:cubicBezTo>
                      <a:pt x="401" y="999"/>
                      <a:pt x="411" y="1002"/>
                      <a:pt x="421" y="1002"/>
                    </a:cubicBezTo>
                    <a:cubicBezTo>
                      <a:pt x="446" y="1002"/>
                      <a:pt x="472" y="980"/>
                      <a:pt x="460" y="954"/>
                    </a:cubicBezTo>
                    <a:cubicBezTo>
                      <a:pt x="403" y="815"/>
                      <a:pt x="317" y="689"/>
                      <a:pt x="253" y="552"/>
                    </a:cubicBezTo>
                    <a:cubicBezTo>
                      <a:pt x="178" y="383"/>
                      <a:pt x="118" y="207"/>
                      <a:pt x="71" y="27"/>
                    </a:cubicBezTo>
                    <a:cubicBezTo>
                      <a:pt x="67" y="9"/>
                      <a:pt x="54"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p:nvPr/>
            </p:nvSpPr>
            <p:spPr>
              <a:xfrm>
                <a:off x="3516988" y="1352342"/>
                <a:ext cx="189914" cy="37851"/>
              </a:xfrm>
              <a:custGeom>
                <a:avLst/>
                <a:gdLst/>
                <a:ahLst/>
                <a:cxnLst/>
                <a:rect l="l" t="t" r="r" b="b"/>
                <a:pathLst>
                  <a:path w="1154" h="230" extrusionOk="0">
                    <a:moveTo>
                      <a:pt x="708" y="0"/>
                    </a:moveTo>
                    <a:cubicBezTo>
                      <a:pt x="472" y="0"/>
                      <a:pt x="227" y="64"/>
                      <a:pt x="37" y="163"/>
                    </a:cubicBezTo>
                    <a:cubicBezTo>
                      <a:pt x="0" y="178"/>
                      <a:pt x="22" y="230"/>
                      <a:pt x="57" y="230"/>
                    </a:cubicBezTo>
                    <a:cubicBezTo>
                      <a:pt x="60" y="230"/>
                      <a:pt x="63" y="230"/>
                      <a:pt x="66" y="229"/>
                    </a:cubicBezTo>
                    <a:cubicBezTo>
                      <a:pt x="246" y="183"/>
                      <a:pt x="425" y="136"/>
                      <a:pt x="611" y="126"/>
                    </a:cubicBezTo>
                    <a:cubicBezTo>
                      <a:pt x="635" y="125"/>
                      <a:pt x="658" y="124"/>
                      <a:pt x="682" y="124"/>
                    </a:cubicBezTo>
                    <a:cubicBezTo>
                      <a:pt x="808" y="124"/>
                      <a:pt x="932" y="140"/>
                      <a:pt x="1057" y="140"/>
                    </a:cubicBezTo>
                    <a:cubicBezTo>
                      <a:pt x="1074" y="140"/>
                      <a:pt x="1090" y="140"/>
                      <a:pt x="1106" y="139"/>
                    </a:cubicBezTo>
                    <a:cubicBezTo>
                      <a:pt x="1137" y="139"/>
                      <a:pt x="1153" y="96"/>
                      <a:pt x="1123" y="83"/>
                    </a:cubicBezTo>
                    <a:cubicBezTo>
                      <a:pt x="999" y="25"/>
                      <a:pt x="856"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6"/>
            <p:cNvGrpSpPr/>
            <p:nvPr/>
          </p:nvGrpSpPr>
          <p:grpSpPr>
            <a:xfrm>
              <a:off x="1519975" y="3436493"/>
              <a:ext cx="172627" cy="398817"/>
              <a:chOff x="1519975" y="3436493"/>
              <a:chExt cx="172627" cy="398817"/>
            </a:xfrm>
          </p:grpSpPr>
          <p:sp>
            <p:nvSpPr>
              <p:cNvPr id="1180" name="Google Shape;1180;p36"/>
              <p:cNvSpPr/>
              <p:nvPr/>
            </p:nvSpPr>
            <p:spPr>
              <a:xfrm rot="10188866">
                <a:off x="1564525" y="3623320"/>
                <a:ext cx="55972" cy="69459"/>
              </a:xfrm>
              <a:custGeom>
                <a:avLst/>
                <a:gdLst/>
                <a:ahLst/>
                <a:cxnLst/>
                <a:rect l="l" t="t" r="r" b="b"/>
                <a:pathLst>
                  <a:path w="2832" h="2964" extrusionOk="0">
                    <a:moveTo>
                      <a:pt x="2832" y="0"/>
                    </a:moveTo>
                    <a:cubicBezTo>
                      <a:pt x="2137" y="136"/>
                      <a:pt x="1462" y="425"/>
                      <a:pt x="938" y="901"/>
                    </a:cubicBezTo>
                    <a:cubicBezTo>
                      <a:pt x="410" y="1376"/>
                      <a:pt x="43" y="2043"/>
                      <a:pt x="0" y="2749"/>
                    </a:cubicBezTo>
                    <a:lnTo>
                      <a:pt x="4" y="2712"/>
                    </a:lnTo>
                    <a:cubicBezTo>
                      <a:pt x="150" y="2883"/>
                      <a:pt x="376" y="2964"/>
                      <a:pt x="600" y="2964"/>
                    </a:cubicBezTo>
                    <a:cubicBezTo>
                      <a:pt x="636" y="2964"/>
                      <a:pt x="673" y="2962"/>
                      <a:pt x="709" y="2958"/>
                    </a:cubicBezTo>
                    <a:cubicBezTo>
                      <a:pt x="968" y="2931"/>
                      <a:pt x="1203" y="2804"/>
                      <a:pt x="1416" y="2655"/>
                    </a:cubicBezTo>
                    <a:cubicBezTo>
                      <a:pt x="1712" y="2445"/>
                      <a:pt x="1965" y="2180"/>
                      <a:pt x="2164" y="1874"/>
                    </a:cubicBezTo>
                    <a:cubicBezTo>
                      <a:pt x="2526" y="1313"/>
                      <a:pt x="2683" y="648"/>
                      <a:pt x="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6"/>
              <p:cNvSpPr/>
              <p:nvPr/>
            </p:nvSpPr>
            <p:spPr>
              <a:xfrm rot="10188866">
                <a:off x="1619386" y="3609039"/>
                <a:ext cx="63126" cy="58046"/>
              </a:xfrm>
              <a:custGeom>
                <a:avLst/>
                <a:gdLst/>
                <a:ahLst/>
                <a:cxnLst/>
                <a:rect l="l" t="t" r="r" b="b"/>
                <a:pathLst>
                  <a:path w="3194" h="2477" extrusionOk="0">
                    <a:moveTo>
                      <a:pt x="520" y="1"/>
                    </a:moveTo>
                    <a:cubicBezTo>
                      <a:pt x="346" y="1"/>
                      <a:pt x="172" y="8"/>
                      <a:pt x="0" y="16"/>
                    </a:cubicBezTo>
                    <a:cubicBezTo>
                      <a:pt x="37" y="335"/>
                      <a:pt x="80" y="657"/>
                      <a:pt x="210" y="950"/>
                    </a:cubicBezTo>
                    <a:cubicBezTo>
                      <a:pt x="342" y="1245"/>
                      <a:pt x="562" y="1495"/>
                      <a:pt x="798" y="1721"/>
                    </a:cubicBezTo>
                    <a:cubicBezTo>
                      <a:pt x="1120" y="2036"/>
                      <a:pt x="1493" y="2329"/>
                      <a:pt x="1934" y="2438"/>
                    </a:cubicBezTo>
                    <a:cubicBezTo>
                      <a:pt x="2038" y="2464"/>
                      <a:pt x="2145" y="2476"/>
                      <a:pt x="2253" y="2476"/>
                    </a:cubicBezTo>
                    <a:cubicBezTo>
                      <a:pt x="2604" y="2476"/>
                      <a:pt x="2956" y="2341"/>
                      <a:pt x="3154" y="2056"/>
                    </a:cubicBezTo>
                    <a:lnTo>
                      <a:pt x="3194" y="2063"/>
                    </a:lnTo>
                    <a:cubicBezTo>
                      <a:pt x="2865" y="1332"/>
                      <a:pt x="2456" y="564"/>
                      <a:pt x="1729" y="222"/>
                    </a:cubicBezTo>
                    <a:cubicBezTo>
                      <a:pt x="1355" y="43"/>
                      <a:pt x="939" y="1"/>
                      <a:pt x="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6"/>
              <p:cNvSpPr/>
              <p:nvPr/>
            </p:nvSpPr>
            <p:spPr>
              <a:xfrm rot="10188866">
                <a:off x="1542869" y="3526141"/>
                <a:ext cx="44864" cy="96548"/>
              </a:xfrm>
              <a:custGeom>
                <a:avLst/>
                <a:gdLst/>
                <a:ahLst/>
                <a:cxnLst/>
                <a:rect l="l" t="t" r="r" b="b"/>
                <a:pathLst>
                  <a:path w="2270" h="4120" extrusionOk="0">
                    <a:moveTo>
                      <a:pt x="2269" y="0"/>
                    </a:moveTo>
                    <a:cubicBezTo>
                      <a:pt x="1456" y="499"/>
                      <a:pt x="594" y="1057"/>
                      <a:pt x="246" y="1948"/>
                    </a:cubicBezTo>
                    <a:cubicBezTo>
                      <a:pt x="0" y="2580"/>
                      <a:pt x="56" y="3287"/>
                      <a:pt x="116" y="3962"/>
                    </a:cubicBezTo>
                    <a:lnTo>
                      <a:pt x="100" y="3999"/>
                    </a:lnTo>
                    <a:cubicBezTo>
                      <a:pt x="192" y="4083"/>
                      <a:pt x="315" y="4120"/>
                      <a:pt x="440" y="4120"/>
                    </a:cubicBezTo>
                    <a:cubicBezTo>
                      <a:pt x="519" y="4120"/>
                      <a:pt x="598" y="4105"/>
                      <a:pt x="671" y="4078"/>
                    </a:cubicBezTo>
                    <a:cubicBezTo>
                      <a:pt x="861" y="4008"/>
                      <a:pt x="1013" y="3865"/>
                      <a:pt x="1150" y="3712"/>
                    </a:cubicBezTo>
                    <a:cubicBezTo>
                      <a:pt x="2027" y="2729"/>
                      <a:pt x="2217" y="1319"/>
                      <a:pt x="2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6"/>
              <p:cNvSpPr/>
              <p:nvPr/>
            </p:nvSpPr>
            <p:spPr>
              <a:xfrm rot="10188866">
                <a:off x="1582543" y="3505948"/>
                <a:ext cx="79688" cy="62897"/>
              </a:xfrm>
              <a:custGeom>
                <a:avLst/>
                <a:gdLst/>
                <a:ahLst/>
                <a:cxnLst/>
                <a:rect l="l" t="t" r="r" b="b"/>
                <a:pathLst>
                  <a:path w="4032" h="2684" extrusionOk="0">
                    <a:moveTo>
                      <a:pt x="1420" y="0"/>
                    </a:moveTo>
                    <a:cubicBezTo>
                      <a:pt x="1260" y="0"/>
                      <a:pt x="1100" y="8"/>
                      <a:pt x="940" y="16"/>
                    </a:cubicBezTo>
                    <a:cubicBezTo>
                      <a:pt x="625" y="29"/>
                      <a:pt x="313" y="46"/>
                      <a:pt x="0" y="60"/>
                    </a:cubicBezTo>
                    <a:cubicBezTo>
                      <a:pt x="586" y="893"/>
                      <a:pt x="1190" y="1747"/>
                      <a:pt x="2037" y="2309"/>
                    </a:cubicBezTo>
                    <a:cubicBezTo>
                      <a:pt x="2349" y="2517"/>
                      <a:pt x="2709" y="2683"/>
                      <a:pt x="3079" y="2683"/>
                    </a:cubicBezTo>
                    <a:cubicBezTo>
                      <a:pt x="3100" y="2683"/>
                      <a:pt x="3120" y="2683"/>
                      <a:pt x="3141" y="2681"/>
                    </a:cubicBezTo>
                    <a:cubicBezTo>
                      <a:pt x="3537" y="2665"/>
                      <a:pt x="3939" y="2416"/>
                      <a:pt x="4031" y="2030"/>
                    </a:cubicBezTo>
                    <a:lnTo>
                      <a:pt x="3995" y="2020"/>
                    </a:lnTo>
                    <a:cubicBezTo>
                      <a:pt x="3709" y="1120"/>
                      <a:pt x="3031" y="289"/>
                      <a:pt x="2114" y="69"/>
                    </a:cubicBezTo>
                    <a:cubicBezTo>
                      <a:pt x="1887" y="16"/>
                      <a:pt x="1654" y="0"/>
                      <a:pt x="1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6"/>
              <p:cNvSpPr/>
              <p:nvPr/>
            </p:nvSpPr>
            <p:spPr>
              <a:xfrm rot="10188866">
                <a:off x="1643443" y="3719957"/>
                <a:ext cx="42710" cy="73278"/>
              </a:xfrm>
              <a:custGeom>
                <a:avLst/>
                <a:gdLst/>
                <a:ahLst/>
                <a:cxnLst/>
                <a:rect l="l" t="t" r="r" b="b"/>
                <a:pathLst>
                  <a:path w="2161" h="3127" extrusionOk="0">
                    <a:moveTo>
                      <a:pt x="2161" y="3074"/>
                    </a:moveTo>
                    <a:lnTo>
                      <a:pt x="2161" y="3074"/>
                    </a:lnTo>
                    <a:cubicBezTo>
                      <a:pt x="2139" y="3081"/>
                      <a:pt x="2117" y="3087"/>
                      <a:pt x="2095" y="3092"/>
                    </a:cubicBezTo>
                    <a:lnTo>
                      <a:pt x="2095" y="3092"/>
                    </a:lnTo>
                    <a:cubicBezTo>
                      <a:pt x="2096" y="3103"/>
                      <a:pt x="2097" y="3113"/>
                      <a:pt x="2098" y="3124"/>
                    </a:cubicBezTo>
                    <a:lnTo>
                      <a:pt x="2161" y="3074"/>
                    </a:lnTo>
                    <a:close/>
                    <a:moveTo>
                      <a:pt x="147" y="0"/>
                    </a:moveTo>
                    <a:cubicBezTo>
                      <a:pt x="24" y="226"/>
                      <a:pt x="1" y="492"/>
                      <a:pt x="1" y="748"/>
                    </a:cubicBezTo>
                    <a:cubicBezTo>
                      <a:pt x="4" y="1366"/>
                      <a:pt x="144" y="2001"/>
                      <a:pt x="529" y="2482"/>
                    </a:cubicBezTo>
                    <a:cubicBezTo>
                      <a:pt x="834" y="2867"/>
                      <a:pt x="1316" y="3127"/>
                      <a:pt x="1798" y="3127"/>
                    </a:cubicBezTo>
                    <a:cubicBezTo>
                      <a:pt x="1897" y="3127"/>
                      <a:pt x="1997" y="3116"/>
                      <a:pt x="2095" y="3092"/>
                    </a:cubicBezTo>
                    <a:lnTo>
                      <a:pt x="2095" y="3092"/>
                    </a:lnTo>
                    <a:cubicBezTo>
                      <a:pt x="2030" y="2458"/>
                      <a:pt x="1877" y="1826"/>
                      <a:pt x="1566" y="1269"/>
                    </a:cubicBezTo>
                    <a:cubicBezTo>
                      <a:pt x="1250" y="705"/>
                      <a:pt x="759" y="223"/>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6"/>
              <p:cNvSpPr/>
              <p:nvPr/>
            </p:nvSpPr>
            <p:spPr>
              <a:xfrm rot="10188866">
                <a:off x="1570682" y="3721014"/>
                <a:ext cx="72059" cy="67537"/>
              </a:xfrm>
              <a:custGeom>
                <a:avLst/>
                <a:gdLst/>
                <a:ahLst/>
                <a:cxnLst/>
                <a:rect l="l" t="t" r="r" b="b"/>
                <a:pathLst>
                  <a:path w="3646" h="2882" extrusionOk="0">
                    <a:moveTo>
                      <a:pt x="3348" y="1"/>
                    </a:moveTo>
                    <a:cubicBezTo>
                      <a:pt x="3337" y="1"/>
                      <a:pt x="3327" y="1"/>
                      <a:pt x="3317" y="1"/>
                    </a:cubicBezTo>
                    <a:cubicBezTo>
                      <a:pt x="2087" y="38"/>
                      <a:pt x="898" y="712"/>
                      <a:pt x="236" y="1746"/>
                    </a:cubicBezTo>
                    <a:cubicBezTo>
                      <a:pt x="113" y="1945"/>
                      <a:pt x="1" y="2188"/>
                      <a:pt x="84" y="2407"/>
                    </a:cubicBezTo>
                    <a:lnTo>
                      <a:pt x="1" y="2580"/>
                    </a:lnTo>
                    <a:cubicBezTo>
                      <a:pt x="207" y="2788"/>
                      <a:pt x="497" y="2881"/>
                      <a:pt x="791" y="2881"/>
                    </a:cubicBezTo>
                    <a:cubicBezTo>
                      <a:pt x="957" y="2881"/>
                      <a:pt x="1125" y="2851"/>
                      <a:pt x="1280" y="2796"/>
                    </a:cubicBezTo>
                    <a:cubicBezTo>
                      <a:pt x="1708" y="2640"/>
                      <a:pt x="2058" y="2321"/>
                      <a:pt x="2363" y="1982"/>
                    </a:cubicBezTo>
                    <a:cubicBezTo>
                      <a:pt x="2875" y="1420"/>
                      <a:pt x="3307" y="789"/>
                      <a:pt x="3646" y="111"/>
                    </a:cubicBezTo>
                    <a:cubicBezTo>
                      <a:pt x="3582" y="19"/>
                      <a:pt x="3460" y="1"/>
                      <a:pt x="3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36"/>
              <p:cNvGrpSpPr/>
              <p:nvPr/>
            </p:nvGrpSpPr>
            <p:grpSpPr>
              <a:xfrm rot="10188866">
                <a:off x="1560426" y="3443032"/>
                <a:ext cx="103583" cy="332740"/>
                <a:chOff x="1397175" y="1326900"/>
                <a:chExt cx="131025" cy="354975"/>
              </a:xfrm>
            </p:grpSpPr>
            <p:sp>
              <p:nvSpPr>
                <p:cNvPr id="1187" name="Google Shape;1187;p36"/>
                <p:cNvSpPr/>
                <p:nvPr/>
              </p:nvSpPr>
              <p:spPr>
                <a:xfrm>
                  <a:off x="1448900" y="1378650"/>
                  <a:ext cx="79300" cy="303225"/>
                </a:xfrm>
                <a:custGeom>
                  <a:avLst/>
                  <a:gdLst/>
                  <a:ahLst/>
                  <a:cxnLst/>
                  <a:rect l="l" t="t" r="r" b="b"/>
                  <a:pathLst>
                    <a:path w="3172" h="12129" extrusionOk="0">
                      <a:moveTo>
                        <a:pt x="316" y="1"/>
                      </a:moveTo>
                      <a:cubicBezTo>
                        <a:pt x="262" y="1"/>
                        <a:pt x="203" y="35"/>
                        <a:pt x="197" y="104"/>
                      </a:cubicBezTo>
                      <a:cubicBezTo>
                        <a:pt x="0" y="2015"/>
                        <a:pt x="300" y="3989"/>
                        <a:pt x="635" y="5867"/>
                      </a:cubicBezTo>
                      <a:cubicBezTo>
                        <a:pt x="1028" y="8063"/>
                        <a:pt x="1640" y="10247"/>
                        <a:pt x="2948" y="12085"/>
                      </a:cubicBezTo>
                      <a:cubicBezTo>
                        <a:pt x="2971" y="12116"/>
                        <a:pt x="3002" y="12129"/>
                        <a:pt x="3032" y="12129"/>
                      </a:cubicBezTo>
                      <a:cubicBezTo>
                        <a:pt x="3103" y="12129"/>
                        <a:pt x="3172" y="12059"/>
                        <a:pt x="3118" y="11985"/>
                      </a:cubicBezTo>
                      <a:cubicBezTo>
                        <a:pt x="1832" y="10151"/>
                        <a:pt x="1227" y="7991"/>
                        <a:pt x="838" y="5810"/>
                      </a:cubicBezTo>
                      <a:cubicBezTo>
                        <a:pt x="506" y="3953"/>
                        <a:pt x="217" y="1998"/>
                        <a:pt x="413" y="104"/>
                      </a:cubicBezTo>
                      <a:cubicBezTo>
                        <a:pt x="420" y="35"/>
                        <a:pt x="370" y="1"/>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6"/>
                <p:cNvSpPr/>
                <p:nvPr/>
              </p:nvSpPr>
              <p:spPr>
                <a:xfrm>
                  <a:off x="1423325" y="1326900"/>
                  <a:ext cx="33575" cy="55800"/>
                </a:xfrm>
                <a:custGeom>
                  <a:avLst/>
                  <a:gdLst/>
                  <a:ahLst/>
                  <a:cxnLst/>
                  <a:rect l="l" t="t" r="r" b="b"/>
                  <a:pathLst>
                    <a:path w="1343" h="2232" extrusionOk="0">
                      <a:moveTo>
                        <a:pt x="79" y="0"/>
                      </a:moveTo>
                      <a:cubicBezTo>
                        <a:pt x="40" y="0"/>
                        <a:pt x="1" y="32"/>
                        <a:pt x="17" y="80"/>
                      </a:cubicBezTo>
                      <a:cubicBezTo>
                        <a:pt x="286" y="852"/>
                        <a:pt x="678" y="1636"/>
                        <a:pt x="1263" y="2220"/>
                      </a:cubicBezTo>
                      <a:cubicBezTo>
                        <a:pt x="1270" y="2228"/>
                        <a:pt x="1279" y="2231"/>
                        <a:pt x="1288" y="2231"/>
                      </a:cubicBezTo>
                      <a:cubicBezTo>
                        <a:pt x="1316" y="2231"/>
                        <a:pt x="1343" y="2202"/>
                        <a:pt x="1323" y="2174"/>
                      </a:cubicBezTo>
                      <a:cubicBezTo>
                        <a:pt x="851" y="1486"/>
                        <a:pt x="422" y="835"/>
                        <a:pt x="140" y="44"/>
                      </a:cubicBezTo>
                      <a:cubicBezTo>
                        <a:pt x="129" y="14"/>
                        <a:pt x="104"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6"/>
                <p:cNvSpPr/>
                <p:nvPr/>
              </p:nvSpPr>
              <p:spPr>
                <a:xfrm>
                  <a:off x="1455125" y="1349550"/>
                  <a:ext cx="52700" cy="32000"/>
                </a:xfrm>
                <a:custGeom>
                  <a:avLst/>
                  <a:gdLst/>
                  <a:ahLst/>
                  <a:cxnLst/>
                  <a:rect l="l" t="t" r="r" b="b"/>
                  <a:pathLst>
                    <a:path w="2108" h="1280" extrusionOk="0">
                      <a:moveTo>
                        <a:pt x="2059" y="1"/>
                      </a:moveTo>
                      <a:cubicBezTo>
                        <a:pt x="2051" y="1"/>
                        <a:pt x="2043" y="4"/>
                        <a:pt x="2035" y="12"/>
                      </a:cubicBezTo>
                      <a:cubicBezTo>
                        <a:pt x="1466" y="567"/>
                        <a:pt x="835" y="840"/>
                        <a:pt x="107" y="1102"/>
                      </a:cubicBezTo>
                      <a:cubicBezTo>
                        <a:pt x="0" y="1140"/>
                        <a:pt x="34" y="1280"/>
                        <a:pt x="138" y="1280"/>
                      </a:cubicBezTo>
                      <a:cubicBezTo>
                        <a:pt x="143" y="1280"/>
                        <a:pt x="148" y="1279"/>
                        <a:pt x="154" y="1278"/>
                      </a:cubicBezTo>
                      <a:cubicBezTo>
                        <a:pt x="908" y="1152"/>
                        <a:pt x="1603" y="633"/>
                        <a:pt x="2084" y="65"/>
                      </a:cubicBezTo>
                      <a:cubicBezTo>
                        <a:pt x="2108" y="37"/>
                        <a:pt x="2086" y="1"/>
                        <a:pt x="2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6"/>
                <p:cNvSpPr/>
                <p:nvPr/>
              </p:nvSpPr>
              <p:spPr>
                <a:xfrm>
                  <a:off x="1460600" y="1446450"/>
                  <a:ext cx="47775" cy="39950"/>
                </a:xfrm>
                <a:custGeom>
                  <a:avLst/>
                  <a:gdLst/>
                  <a:ahLst/>
                  <a:cxnLst/>
                  <a:rect l="l" t="t" r="r" b="b"/>
                  <a:pathLst>
                    <a:path w="1911" h="1598" extrusionOk="0">
                      <a:moveTo>
                        <a:pt x="1847" y="0"/>
                      </a:moveTo>
                      <a:cubicBezTo>
                        <a:pt x="1837" y="0"/>
                        <a:pt x="1827" y="4"/>
                        <a:pt x="1819" y="11"/>
                      </a:cubicBezTo>
                      <a:cubicBezTo>
                        <a:pt x="1457" y="317"/>
                        <a:pt x="1112" y="639"/>
                        <a:pt x="733" y="925"/>
                      </a:cubicBezTo>
                      <a:cubicBezTo>
                        <a:pt x="510" y="1095"/>
                        <a:pt x="135" y="1260"/>
                        <a:pt x="18" y="1520"/>
                      </a:cubicBezTo>
                      <a:cubicBezTo>
                        <a:pt x="0" y="1559"/>
                        <a:pt x="23" y="1598"/>
                        <a:pt x="62" y="1598"/>
                      </a:cubicBezTo>
                      <a:cubicBezTo>
                        <a:pt x="66" y="1598"/>
                        <a:pt x="70" y="1597"/>
                        <a:pt x="75" y="1596"/>
                      </a:cubicBezTo>
                      <a:cubicBezTo>
                        <a:pt x="374" y="1546"/>
                        <a:pt x="703" y="1194"/>
                        <a:pt x="939" y="1008"/>
                      </a:cubicBezTo>
                      <a:cubicBezTo>
                        <a:pt x="1291" y="728"/>
                        <a:pt x="1626" y="433"/>
                        <a:pt x="1885" y="64"/>
                      </a:cubicBezTo>
                      <a:cubicBezTo>
                        <a:pt x="1911" y="31"/>
                        <a:pt x="1879" y="0"/>
                        <a:pt x="1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6"/>
                <p:cNvSpPr/>
                <p:nvPr/>
              </p:nvSpPr>
              <p:spPr>
                <a:xfrm>
                  <a:off x="1483725" y="1535350"/>
                  <a:ext cx="38075" cy="61775"/>
                </a:xfrm>
                <a:custGeom>
                  <a:avLst/>
                  <a:gdLst/>
                  <a:ahLst/>
                  <a:cxnLst/>
                  <a:rect l="l" t="t" r="r" b="b"/>
                  <a:pathLst>
                    <a:path w="1523" h="2471" extrusionOk="0">
                      <a:moveTo>
                        <a:pt x="1453" y="0"/>
                      </a:moveTo>
                      <a:cubicBezTo>
                        <a:pt x="1435" y="0"/>
                        <a:pt x="1416" y="10"/>
                        <a:pt x="1406" y="31"/>
                      </a:cubicBezTo>
                      <a:cubicBezTo>
                        <a:pt x="1213" y="420"/>
                        <a:pt x="1124" y="845"/>
                        <a:pt x="911" y="1231"/>
                      </a:cubicBezTo>
                      <a:cubicBezTo>
                        <a:pt x="678" y="1649"/>
                        <a:pt x="373" y="2002"/>
                        <a:pt x="47" y="2357"/>
                      </a:cubicBezTo>
                      <a:cubicBezTo>
                        <a:pt x="1" y="2409"/>
                        <a:pt x="44" y="2471"/>
                        <a:pt x="99" y="2471"/>
                      </a:cubicBezTo>
                      <a:cubicBezTo>
                        <a:pt x="114" y="2471"/>
                        <a:pt x="131" y="2465"/>
                        <a:pt x="147" y="2453"/>
                      </a:cubicBezTo>
                      <a:cubicBezTo>
                        <a:pt x="805" y="1942"/>
                        <a:pt x="1523" y="925"/>
                        <a:pt x="1516" y="57"/>
                      </a:cubicBezTo>
                      <a:cubicBezTo>
                        <a:pt x="1516" y="24"/>
                        <a:pt x="1484" y="0"/>
                        <a:pt x="1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6"/>
                <p:cNvSpPr/>
                <p:nvPr/>
              </p:nvSpPr>
              <p:spPr>
                <a:xfrm>
                  <a:off x="1418775" y="1560875"/>
                  <a:ext cx="64025" cy="38575"/>
                </a:xfrm>
                <a:custGeom>
                  <a:avLst/>
                  <a:gdLst/>
                  <a:ahLst/>
                  <a:cxnLst/>
                  <a:rect l="l" t="t" r="r" b="b"/>
                  <a:pathLst>
                    <a:path w="2561" h="1543" extrusionOk="0">
                      <a:moveTo>
                        <a:pt x="52" y="0"/>
                      </a:moveTo>
                      <a:cubicBezTo>
                        <a:pt x="23" y="0"/>
                        <a:pt x="1" y="35"/>
                        <a:pt x="26" y="64"/>
                      </a:cubicBezTo>
                      <a:cubicBezTo>
                        <a:pt x="658" y="735"/>
                        <a:pt x="1644" y="1187"/>
                        <a:pt x="2486" y="1539"/>
                      </a:cubicBezTo>
                      <a:cubicBezTo>
                        <a:pt x="2491" y="1542"/>
                        <a:pt x="2496" y="1543"/>
                        <a:pt x="2500" y="1543"/>
                      </a:cubicBezTo>
                      <a:cubicBezTo>
                        <a:pt x="2538" y="1543"/>
                        <a:pt x="2560" y="1477"/>
                        <a:pt x="2518" y="1460"/>
                      </a:cubicBezTo>
                      <a:cubicBezTo>
                        <a:pt x="2093" y="1250"/>
                        <a:pt x="1671" y="1027"/>
                        <a:pt x="1265" y="778"/>
                      </a:cubicBezTo>
                      <a:cubicBezTo>
                        <a:pt x="860" y="532"/>
                        <a:pt x="488" y="226"/>
                        <a:pt x="69" y="4"/>
                      </a:cubicBezTo>
                      <a:cubicBezTo>
                        <a:pt x="63" y="1"/>
                        <a:pt x="58"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6"/>
                <p:cNvSpPr/>
                <p:nvPr/>
              </p:nvSpPr>
              <p:spPr>
                <a:xfrm>
                  <a:off x="1397175" y="1449275"/>
                  <a:ext cx="64875" cy="40050"/>
                </a:xfrm>
                <a:custGeom>
                  <a:avLst/>
                  <a:gdLst/>
                  <a:ahLst/>
                  <a:cxnLst/>
                  <a:rect l="l" t="t" r="r" b="b"/>
                  <a:pathLst>
                    <a:path w="2595" h="1602" extrusionOk="0">
                      <a:moveTo>
                        <a:pt x="61" y="0"/>
                      </a:moveTo>
                      <a:cubicBezTo>
                        <a:pt x="29" y="0"/>
                        <a:pt x="1" y="40"/>
                        <a:pt x="29" y="71"/>
                      </a:cubicBezTo>
                      <a:cubicBezTo>
                        <a:pt x="727" y="749"/>
                        <a:pt x="1555" y="1353"/>
                        <a:pt x="2508" y="1600"/>
                      </a:cubicBezTo>
                      <a:cubicBezTo>
                        <a:pt x="2512" y="1601"/>
                        <a:pt x="2516" y="1601"/>
                        <a:pt x="2520" y="1601"/>
                      </a:cubicBezTo>
                      <a:cubicBezTo>
                        <a:pt x="2567" y="1601"/>
                        <a:pt x="2594" y="1535"/>
                        <a:pt x="2548" y="1513"/>
                      </a:cubicBezTo>
                      <a:cubicBezTo>
                        <a:pt x="1687" y="1065"/>
                        <a:pt x="840" y="639"/>
                        <a:pt x="89" y="11"/>
                      </a:cubicBezTo>
                      <a:cubicBezTo>
                        <a:pt x="80" y="3"/>
                        <a:pt x="71" y="0"/>
                        <a:pt x="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36"/>
              <p:cNvSpPr/>
              <p:nvPr/>
            </p:nvSpPr>
            <p:spPr>
              <a:xfrm rot="10189281">
                <a:off x="1617096" y="3804251"/>
                <a:ext cx="31298" cy="28518"/>
              </a:xfrm>
              <a:custGeom>
                <a:avLst/>
                <a:gdLst/>
                <a:ahLst/>
                <a:cxnLst/>
                <a:rect l="l" t="t" r="r" b="b"/>
                <a:pathLst>
                  <a:path w="277" h="213" extrusionOk="0">
                    <a:moveTo>
                      <a:pt x="140" y="0"/>
                    </a:moveTo>
                    <a:cubicBezTo>
                      <a:pt x="5" y="0"/>
                      <a:pt x="1" y="213"/>
                      <a:pt x="140" y="213"/>
                    </a:cubicBezTo>
                    <a:cubicBezTo>
                      <a:pt x="277" y="213"/>
                      <a:pt x="277"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6"/>
              <p:cNvSpPr/>
              <p:nvPr/>
            </p:nvSpPr>
            <p:spPr>
              <a:xfrm rot="10188866">
                <a:off x="1576371" y="3461201"/>
                <a:ext cx="8815" cy="8132"/>
              </a:xfrm>
              <a:custGeom>
                <a:avLst/>
                <a:gdLst/>
                <a:ahLst/>
                <a:cxnLst/>
                <a:rect l="l" t="t" r="r" b="b"/>
                <a:pathLst>
                  <a:path w="446" h="347" extrusionOk="0">
                    <a:moveTo>
                      <a:pt x="223" y="1"/>
                    </a:moveTo>
                    <a:cubicBezTo>
                      <a:pt x="1" y="1"/>
                      <a:pt x="1" y="346"/>
                      <a:pt x="223" y="346"/>
                    </a:cubicBezTo>
                    <a:cubicBezTo>
                      <a:pt x="443" y="346"/>
                      <a:pt x="446"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6"/>
              <p:cNvSpPr/>
              <p:nvPr/>
            </p:nvSpPr>
            <p:spPr>
              <a:xfrm rot="10188866">
                <a:off x="1521095" y="3511426"/>
                <a:ext cx="15337" cy="14037"/>
              </a:xfrm>
              <a:custGeom>
                <a:avLst/>
                <a:gdLst/>
                <a:ahLst/>
                <a:cxnLst/>
                <a:rect l="l" t="t" r="r" b="b"/>
                <a:pathLst>
                  <a:path w="776" h="599" extrusionOk="0">
                    <a:moveTo>
                      <a:pt x="390" y="0"/>
                    </a:moveTo>
                    <a:cubicBezTo>
                      <a:pt x="4" y="0"/>
                      <a:pt x="1" y="598"/>
                      <a:pt x="390" y="598"/>
                    </a:cubicBezTo>
                    <a:cubicBezTo>
                      <a:pt x="775" y="598"/>
                      <a:pt x="775"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36"/>
            <p:cNvSpPr/>
            <p:nvPr/>
          </p:nvSpPr>
          <p:spPr>
            <a:xfrm rot="5945103">
              <a:off x="1369224" y="3119084"/>
              <a:ext cx="118068" cy="93412"/>
            </a:xfrm>
            <a:custGeom>
              <a:avLst/>
              <a:gdLst/>
              <a:ahLst/>
              <a:cxnLst/>
              <a:rect l="l" t="t" r="r" b="b"/>
              <a:pathLst>
                <a:path w="2763" h="2186" extrusionOk="0">
                  <a:moveTo>
                    <a:pt x="868" y="1"/>
                  </a:moveTo>
                  <a:cubicBezTo>
                    <a:pt x="674" y="1"/>
                    <a:pt x="481" y="35"/>
                    <a:pt x="299" y="107"/>
                  </a:cubicBezTo>
                  <a:lnTo>
                    <a:pt x="419" y="44"/>
                  </a:lnTo>
                  <a:lnTo>
                    <a:pt x="419" y="44"/>
                  </a:lnTo>
                  <a:cubicBezTo>
                    <a:pt x="140" y="140"/>
                    <a:pt x="0" y="473"/>
                    <a:pt x="14" y="769"/>
                  </a:cubicBezTo>
                  <a:cubicBezTo>
                    <a:pt x="44" y="1343"/>
                    <a:pt x="512" y="1818"/>
                    <a:pt x="1051" y="2018"/>
                  </a:cubicBezTo>
                  <a:cubicBezTo>
                    <a:pt x="1391" y="2147"/>
                    <a:pt x="1755" y="2186"/>
                    <a:pt x="2121" y="2186"/>
                  </a:cubicBezTo>
                  <a:cubicBezTo>
                    <a:pt x="2330" y="2186"/>
                    <a:pt x="2539" y="2173"/>
                    <a:pt x="2745" y="2157"/>
                  </a:cubicBezTo>
                  <a:cubicBezTo>
                    <a:pt x="2762" y="1527"/>
                    <a:pt x="2526" y="881"/>
                    <a:pt x="2058" y="459"/>
                  </a:cubicBezTo>
                  <a:cubicBezTo>
                    <a:pt x="1735" y="168"/>
                    <a:pt x="1299"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8" name="Google Shape;1198;p36"/>
            <p:cNvGrpSpPr/>
            <p:nvPr/>
          </p:nvGrpSpPr>
          <p:grpSpPr>
            <a:xfrm rot="5945103">
              <a:off x="1374457" y="3129056"/>
              <a:ext cx="97813" cy="69738"/>
              <a:chOff x="3432564" y="1339834"/>
              <a:chExt cx="376701" cy="268578"/>
            </a:xfrm>
          </p:grpSpPr>
          <p:sp>
            <p:nvSpPr>
              <p:cNvPr id="1199" name="Google Shape;1199;p36"/>
              <p:cNvSpPr/>
              <p:nvPr/>
            </p:nvSpPr>
            <p:spPr>
              <a:xfrm>
                <a:off x="3432564" y="1339834"/>
                <a:ext cx="376701" cy="243728"/>
              </a:xfrm>
              <a:custGeom>
                <a:avLst/>
                <a:gdLst/>
                <a:ahLst/>
                <a:cxnLst/>
                <a:rect l="l" t="t" r="r" b="b"/>
                <a:pathLst>
                  <a:path w="2289" h="1481" extrusionOk="0">
                    <a:moveTo>
                      <a:pt x="29" y="1"/>
                    </a:moveTo>
                    <a:cubicBezTo>
                      <a:pt x="9" y="1"/>
                      <a:pt x="0" y="30"/>
                      <a:pt x="21" y="42"/>
                    </a:cubicBezTo>
                    <a:cubicBezTo>
                      <a:pt x="792" y="507"/>
                      <a:pt x="1553" y="917"/>
                      <a:pt x="2268" y="1478"/>
                    </a:cubicBezTo>
                    <a:cubicBezTo>
                      <a:pt x="2270" y="1479"/>
                      <a:pt x="2272" y="1480"/>
                      <a:pt x="2275" y="1480"/>
                    </a:cubicBezTo>
                    <a:cubicBezTo>
                      <a:pt x="2282" y="1480"/>
                      <a:pt x="2289" y="1473"/>
                      <a:pt x="2281" y="1465"/>
                    </a:cubicBezTo>
                    <a:cubicBezTo>
                      <a:pt x="1673" y="843"/>
                      <a:pt x="878" y="252"/>
                      <a:pt x="38" y="2"/>
                    </a:cubicBezTo>
                    <a:cubicBezTo>
                      <a:pt x="35" y="1"/>
                      <a:pt x="32"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6"/>
              <p:cNvSpPr/>
              <p:nvPr/>
            </p:nvSpPr>
            <p:spPr>
              <a:xfrm>
                <a:off x="3611945" y="1443513"/>
                <a:ext cx="77677" cy="164899"/>
              </a:xfrm>
              <a:custGeom>
                <a:avLst/>
                <a:gdLst/>
                <a:ahLst/>
                <a:cxnLst/>
                <a:rect l="l" t="t" r="r" b="b"/>
                <a:pathLst>
                  <a:path w="472" h="1002" extrusionOk="0">
                    <a:moveTo>
                      <a:pt x="41" y="1"/>
                    </a:moveTo>
                    <a:cubicBezTo>
                      <a:pt x="22" y="1"/>
                      <a:pt x="1" y="18"/>
                      <a:pt x="5" y="44"/>
                    </a:cubicBezTo>
                    <a:cubicBezTo>
                      <a:pt x="61" y="363"/>
                      <a:pt x="164" y="752"/>
                      <a:pt x="393" y="991"/>
                    </a:cubicBezTo>
                    <a:cubicBezTo>
                      <a:pt x="401" y="999"/>
                      <a:pt x="411" y="1002"/>
                      <a:pt x="421" y="1002"/>
                    </a:cubicBezTo>
                    <a:cubicBezTo>
                      <a:pt x="446" y="1002"/>
                      <a:pt x="472" y="980"/>
                      <a:pt x="460" y="954"/>
                    </a:cubicBezTo>
                    <a:cubicBezTo>
                      <a:pt x="403" y="815"/>
                      <a:pt x="317" y="689"/>
                      <a:pt x="253" y="552"/>
                    </a:cubicBezTo>
                    <a:cubicBezTo>
                      <a:pt x="178" y="383"/>
                      <a:pt x="118" y="207"/>
                      <a:pt x="71" y="27"/>
                    </a:cubicBezTo>
                    <a:cubicBezTo>
                      <a:pt x="67" y="9"/>
                      <a:pt x="54"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6"/>
              <p:cNvSpPr/>
              <p:nvPr/>
            </p:nvSpPr>
            <p:spPr>
              <a:xfrm>
                <a:off x="3516988" y="1352342"/>
                <a:ext cx="189914" cy="37851"/>
              </a:xfrm>
              <a:custGeom>
                <a:avLst/>
                <a:gdLst/>
                <a:ahLst/>
                <a:cxnLst/>
                <a:rect l="l" t="t" r="r" b="b"/>
                <a:pathLst>
                  <a:path w="1154" h="230" extrusionOk="0">
                    <a:moveTo>
                      <a:pt x="708" y="0"/>
                    </a:moveTo>
                    <a:cubicBezTo>
                      <a:pt x="472" y="0"/>
                      <a:pt x="227" y="64"/>
                      <a:pt x="37" y="163"/>
                    </a:cubicBezTo>
                    <a:cubicBezTo>
                      <a:pt x="0" y="178"/>
                      <a:pt x="22" y="230"/>
                      <a:pt x="57" y="230"/>
                    </a:cubicBezTo>
                    <a:cubicBezTo>
                      <a:pt x="60" y="230"/>
                      <a:pt x="63" y="230"/>
                      <a:pt x="66" y="229"/>
                    </a:cubicBezTo>
                    <a:cubicBezTo>
                      <a:pt x="246" y="183"/>
                      <a:pt x="425" y="136"/>
                      <a:pt x="611" y="126"/>
                    </a:cubicBezTo>
                    <a:cubicBezTo>
                      <a:pt x="635" y="125"/>
                      <a:pt x="658" y="124"/>
                      <a:pt x="682" y="124"/>
                    </a:cubicBezTo>
                    <a:cubicBezTo>
                      <a:pt x="808" y="124"/>
                      <a:pt x="932" y="140"/>
                      <a:pt x="1057" y="140"/>
                    </a:cubicBezTo>
                    <a:cubicBezTo>
                      <a:pt x="1074" y="140"/>
                      <a:pt x="1090" y="140"/>
                      <a:pt x="1106" y="139"/>
                    </a:cubicBezTo>
                    <a:cubicBezTo>
                      <a:pt x="1137" y="139"/>
                      <a:pt x="1153" y="96"/>
                      <a:pt x="1123" y="83"/>
                    </a:cubicBezTo>
                    <a:cubicBezTo>
                      <a:pt x="999" y="25"/>
                      <a:pt x="856"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36"/>
            <p:cNvGrpSpPr/>
            <p:nvPr/>
          </p:nvGrpSpPr>
          <p:grpSpPr>
            <a:xfrm>
              <a:off x="3303612" y="3539137"/>
              <a:ext cx="327357" cy="277454"/>
              <a:chOff x="3303612" y="3539137"/>
              <a:chExt cx="327357" cy="277454"/>
            </a:xfrm>
          </p:grpSpPr>
          <p:sp>
            <p:nvSpPr>
              <p:cNvPr id="1203" name="Google Shape;1203;p36"/>
              <p:cNvSpPr/>
              <p:nvPr/>
            </p:nvSpPr>
            <p:spPr>
              <a:xfrm>
                <a:off x="3490679" y="3685468"/>
                <a:ext cx="140290" cy="57393"/>
              </a:xfrm>
              <a:custGeom>
                <a:avLst/>
                <a:gdLst/>
                <a:ahLst/>
                <a:cxnLst/>
                <a:rect l="l" t="t" r="r" b="b"/>
                <a:pathLst>
                  <a:path w="6106" h="2498" extrusionOk="0">
                    <a:moveTo>
                      <a:pt x="0" y="505"/>
                    </a:moveTo>
                    <a:lnTo>
                      <a:pt x="50" y="704"/>
                    </a:lnTo>
                    <a:cubicBezTo>
                      <a:pt x="55" y="674"/>
                      <a:pt x="63" y="645"/>
                      <a:pt x="73" y="617"/>
                    </a:cubicBezTo>
                    <a:lnTo>
                      <a:pt x="73" y="617"/>
                    </a:lnTo>
                    <a:cubicBezTo>
                      <a:pt x="48" y="580"/>
                      <a:pt x="24" y="543"/>
                      <a:pt x="0" y="505"/>
                    </a:cubicBezTo>
                    <a:close/>
                    <a:moveTo>
                      <a:pt x="1617" y="0"/>
                    </a:moveTo>
                    <a:cubicBezTo>
                      <a:pt x="1448" y="0"/>
                      <a:pt x="1279" y="9"/>
                      <a:pt x="1110" y="26"/>
                    </a:cubicBezTo>
                    <a:cubicBezTo>
                      <a:pt x="692" y="69"/>
                      <a:pt x="205" y="237"/>
                      <a:pt x="73" y="617"/>
                    </a:cubicBezTo>
                    <a:lnTo>
                      <a:pt x="73" y="617"/>
                    </a:lnTo>
                    <a:cubicBezTo>
                      <a:pt x="677" y="1505"/>
                      <a:pt x="1699" y="2054"/>
                      <a:pt x="2752" y="2296"/>
                    </a:cubicBezTo>
                    <a:cubicBezTo>
                      <a:pt x="3435" y="2454"/>
                      <a:pt x="4135" y="2497"/>
                      <a:pt x="4838" y="2497"/>
                    </a:cubicBezTo>
                    <a:cubicBezTo>
                      <a:pt x="5260" y="2497"/>
                      <a:pt x="5684" y="2482"/>
                      <a:pt x="6105" y="2466"/>
                    </a:cubicBezTo>
                    <a:cubicBezTo>
                      <a:pt x="5158" y="954"/>
                      <a:pt x="3394" y="0"/>
                      <a:pt x="16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6"/>
              <p:cNvSpPr/>
              <p:nvPr/>
            </p:nvSpPr>
            <p:spPr>
              <a:xfrm>
                <a:off x="3429955" y="3692177"/>
                <a:ext cx="74625" cy="124414"/>
              </a:xfrm>
              <a:custGeom>
                <a:avLst/>
                <a:gdLst/>
                <a:ahLst/>
                <a:cxnLst/>
                <a:rect l="l" t="t" r="r" b="b"/>
                <a:pathLst>
                  <a:path w="3248" h="5415" extrusionOk="0">
                    <a:moveTo>
                      <a:pt x="2577" y="0"/>
                    </a:moveTo>
                    <a:cubicBezTo>
                      <a:pt x="2291" y="170"/>
                      <a:pt x="2022" y="362"/>
                      <a:pt x="1766" y="572"/>
                    </a:cubicBezTo>
                    <a:cubicBezTo>
                      <a:pt x="1553" y="748"/>
                      <a:pt x="1350" y="937"/>
                      <a:pt x="1174" y="1147"/>
                    </a:cubicBezTo>
                    <a:cubicBezTo>
                      <a:pt x="207" y="2293"/>
                      <a:pt x="80" y="3912"/>
                      <a:pt x="1" y="5414"/>
                    </a:cubicBezTo>
                    <a:cubicBezTo>
                      <a:pt x="758" y="4956"/>
                      <a:pt x="1410" y="4337"/>
                      <a:pt x="2002" y="3676"/>
                    </a:cubicBezTo>
                    <a:cubicBezTo>
                      <a:pt x="2453" y="3167"/>
                      <a:pt x="2889" y="2606"/>
                      <a:pt x="3068" y="1948"/>
                    </a:cubicBezTo>
                    <a:cubicBezTo>
                      <a:pt x="3248" y="1287"/>
                      <a:pt x="3122" y="506"/>
                      <a:pt x="2597" y="63"/>
                    </a:cubicBezTo>
                    <a:lnTo>
                      <a:pt x="2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6"/>
              <p:cNvSpPr/>
              <p:nvPr/>
            </p:nvSpPr>
            <p:spPr>
              <a:xfrm>
                <a:off x="3346806" y="3665916"/>
                <a:ext cx="146700" cy="52637"/>
              </a:xfrm>
              <a:custGeom>
                <a:avLst/>
                <a:gdLst/>
                <a:ahLst/>
                <a:cxnLst/>
                <a:rect l="l" t="t" r="r" b="b"/>
                <a:pathLst>
                  <a:path w="6385" h="2291" extrusionOk="0">
                    <a:moveTo>
                      <a:pt x="3624" y="1"/>
                    </a:moveTo>
                    <a:cubicBezTo>
                      <a:pt x="3569" y="1"/>
                      <a:pt x="3513" y="3"/>
                      <a:pt x="3457" y="6"/>
                    </a:cubicBezTo>
                    <a:cubicBezTo>
                      <a:pt x="2955" y="40"/>
                      <a:pt x="2480" y="249"/>
                      <a:pt x="2028" y="472"/>
                    </a:cubicBezTo>
                    <a:cubicBezTo>
                      <a:pt x="1330" y="814"/>
                      <a:pt x="653" y="1196"/>
                      <a:pt x="1" y="1618"/>
                    </a:cubicBezTo>
                    <a:cubicBezTo>
                      <a:pt x="887" y="2068"/>
                      <a:pt x="1879" y="2290"/>
                      <a:pt x="2871" y="2290"/>
                    </a:cubicBezTo>
                    <a:cubicBezTo>
                      <a:pt x="4109" y="2290"/>
                      <a:pt x="5348" y="1945"/>
                      <a:pt x="6385" y="1266"/>
                    </a:cubicBezTo>
                    <a:cubicBezTo>
                      <a:pt x="5616" y="608"/>
                      <a:pt x="4633" y="1"/>
                      <a:pt x="3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6"/>
              <p:cNvSpPr/>
              <p:nvPr/>
            </p:nvSpPr>
            <p:spPr>
              <a:xfrm>
                <a:off x="3486590" y="3587707"/>
                <a:ext cx="88870" cy="108675"/>
              </a:xfrm>
              <a:custGeom>
                <a:avLst/>
                <a:gdLst/>
                <a:ahLst/>
                <a:cxnLst/>
                <a:rect l="l" t="t" r="r" b="b"/>
                <a:pathLst>
                  <a:path w="3868" h="4730" extrusionOk="0">
                    <a:moveTo>
                      <a:pt x="3729" y="1"/>
                    </a:moveTo>
                    <a:cubicBezTo>
                      <a:pt x="3688" y="1"/>
                      <a:pt x="3644" y="11"/>
                      <a:pt x="3605" y="24"/>
                    </a:cubicBezTo>
                    <a:cubicBezTo>
                      <a:pt x="2591" y="347"/>
                      <a:pt x="1634" y="908"/>
                      <a:pt x="969" y="1743"/>
                    </a:cubicBezTo>
                    <a:cubicBezTo>
                      <a:pt x="338" y="2535"/>
                      <a:pt x="0" y="3594"/>
                      <a:pt x="182" y="4587"/>
                    </a:cubicBezTo>
                    <a:lnTo>
                      <a:pt x="182" y="4587"/>
                    </a:lnTo>
                    <a:cubicBezTo>
                      <a:pt x="1285" y="4494"/>
                      <a:pt x="2334" y="3895"/>
                      <a:pt x="2967" y="2988"/>
                    </a:cubicBezTo>
                    <a:cubicBezTo>
                      <a:pt x="3534" y="2174"/>
                      <a:pt x="3761" y="1174"/>
                      <a:pt x="3861" y="187"/>
                    </a:cubicBezTo>
                    <a:cubicBezTo>
                      <a:pt x="3864" y="140"/>
                      <a:pt x="3867" y="91"/>
                      <a:pt x="3844" y="51"/>
                    </a:cubicBezTo>
                    <a:cubicBezTo>
                      <a:pt x="3817" y="14"/>
                      <a:pt x="3775" y="1"/>
                      <a:pt x="3729" y="1"/>
                    </a:cubicBezTo>
                    <a:close/>
                    <a:moveTo>
                      <a:pt x="182" y="4587"/>
                    </a:moveTo>
                    <a:cubicBezTo>
                      <a:pt x="148" y="4590"/>
                      <a:pt x="115" y="4592"/>
                      <a:pt x="82" y="4594"/>
                    </a:cubicBezTo>
                    <a:lnTo>
                      <a:pt x="212" y="4730"/>
                    </a:lnTo>
                    <a:cubicBezTo>
                      <a:pt x="200" y="4682"/>
                      <a:pt x="191" y="4635"/>
                      <a:pt x="182" y="45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6"/>
              <p:cNvSpPr/>
              <p:nvPr/>
            </p:nvSpPr>
            <p:spPr>
              <a:xfrm>
                <a:off x="3429495" y="3562067"/>
                <a:ext cx="68904" cy="131214"/>
              </a:xfrm>
              <a:custGeom>
                <a:avLst/>
                <a:gdLst/>
                <a:ahLst/>
                <a:cxnLst/>
                <a:rect l="l" t="t" r="r" b="b"/>
                <a:pathLst>
                  <a:path w="2999" h="5711" extrusionOk="0">
                    <a:moveTo>
                      <a:pt x="571" y="0"/>
                    </a:moveTo>
                    <a:cubicBezTo>
                      <a:pt x="547" y="0"/>
                      <a:pt x="523" y="5"/>
                      <a:pt x="499" y="17"/>
                    </a:cubicBezTo>
                    <a:cubicBezTo>
                      <a:pt x="427" y="53"/>
                      <a:pt x="396" y="140"/>
                      <a:pt x="373" y="216"/>
                    </a:cubicBezTo>
                    <a:cubicBezTo>
                      <a:pt x="177" y="911"/>
                      <a:pt x="1" y="1622"/>
                      <a:pt x="37" y="2343"/>
                    </a:cubicBezTo>
                    <a:cubicBezTo>
                      <a:pt x="116" y="3889"/>
                      <a:pt x="1293" y="5313"/>
                      <a:pt x="2793" y="5692"/>
                    </a:cubicBezTo>
                    <a:lnTo>
                      <a:pt x="2793" y="5692"/>
                    </a:lnTo>
                    <a:cubicBezTo>
                      <a:pt x="2998" y="4815"/>
                      <a:pt x="2958" y="3880"/>
                      <a:pt x="2680" y="3021"/>
                    </a:cubicBezTo>
                    <a:cubicBezTo>
                      <a:pt x="2493" y="2443"/>
                      <a:pt x="2201" y="1905"/>
                      <a:pt x="1885" y="1383"/>
                    </a:cubicBezTo>
                    <a:cubicBezTo>
                      <a:pt x="1586" y="888"/>
                      <a:pt x="1251" y="392"/>
                      <a:pt x="766" y="73"/>
                    </a:cubicBezTo>
                    <a:cubicBezTo>
                      <a:pt x="707" y="37"/>
                      <a:pt x="638" y="0"/>
                      <a:pt x="571" y="0"/>
                    </a:cubicBezTo>
                    <a:close/>
                    <a:moveTo>
                      <a:pt x="2793" y="5692"/>
                    </a:moveTo>
                    <a:lnTo>
                      <a:pt x="2793" y="5692"/>
                    </a:lnTo>
                    <a:cubicBezTo>
                      <a:pt x="2791" y="5697"/>
                      <a:pt x="2790" y="5701"/>
                      <a:pt x="2789" y="5706"/>
                    </a:cubicBezTo>
                    <a:lnTo>
                      <a:pt x="2869" y="5710"/>
                    </a:lnTo>
                    <a:cubicBezTo>
                      <a:pt x="2843" y="5704"/>
                      <a:pt x="2818" y="5698"/>
                      <a:pt x="2793" y="56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6"/>
              <p:cNvSpPr/>
              <p:nvPr/>
            </p:nvSpPr>
            <p:spPr>
              <a:xfrm>
                <a:off x="3486705" y="3687100"/>
                <a:ext cx="20242" cy="17760"/>
              </a:xfrm>
              <a:custGeom>
                <a:avLst/>
                <a:gdLst/>
                <a:ahLst/>
                <a:cxnLst/>
                <a:rect l="l" t="t" r="r" b="b"/>
                <a:pathLst>
                  <a:path w="881" h="773" extrusionOk="0">
                    <a:moveTo>
                      <a:pt x="440" y="0"/>
                    </a:moveTo>
                    <a:cubicBezTo>
                      <a:pt x="383" y="0"/>
                      <a:pt x="324" y="14"/>
                      <a:pt x="270" y="42"/>
                    </a:cubicBezTo>
                    <a:cubicBezTo>
                      <a:pt x="80" y="135"/>
                      <a:pt x="0" y="368"/>
                      <a:pt x="93" y="557"/>
                    </a:cubicBezTo>
                    <a:cubicBezTo>
                      <a:pt x="162" y="694"/>
                      <a:pt x="298" y="773"/>
                      <a:pt x="440" y="773"/>
                    </a:cubicBezTo>
                    <a:cubicBezTo>
                      <a:pt x="498" y="773"/>
                      <a:pt x="556" y="760"/>
                      <a:pt x="612" y="733"/>
                    </a:cubicBezTo>
                    <a:cubicBezTo>
                      <a:pt x="801" y="637"/>
                      <a:pt x="881" y="408"/>
                      <a:pt x="785" y="215"/>
                    </a:cubicBezTo>
                    <a:cubicBezTo>
                      <a:pt x="719" y="80"/>
                      <a:pt x="582"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6"/>
              <p:cNvSpPr/>
              <p:nvPr/>
            </p:nvSpPr>
            <p:spPr>
              <a:xfrm>
                <a:off x="3471954" y="3685422"/>
                <a:ext cx="13004" cy="11442"/>
              </a:xfrm>
              <a:custGeom>
                <a:avLst/>
                <a:gdLst/>
                <a:ahLst/>
                <a:cxnLst/>
                <a:rect l="l" t="t" r="r" b="b"/>
                <a:pathLst>
                  <a:path w="566" h="498" extrusionOk="0">
                    <a:moveTo>
                      <a:pt x="286" y="1"/>
                    </a:moveTo>
                    <a:cubicBezTo>
                      <a:pt x="248" y="1"/>
                      <a:pt x="210" y="10"/>
                      <a:pt x="174" y="28"/>
                    </a:cubicBezTo>
                    <a:cubicBezTo>
                      <a:pt x="51" y="88"/>
                      <a:pt x="1" y="237"/>
                      <a:pt x="61" y="361"/>
                    </a:cubicBezTo>
                    <a:cubicBezTo>
                      <a:pt x="103" y="448"/>
                      <a:pt x="190" y="498"/>
                      <a:pt x="280" y="498"/>
                    </a:cubicBezTo>
                    <a:cubicBezTo>
                      <a:pt x="318" y="498"/>
                      <a:pt x="357" y="489"/>
                      <a:pt x="393" y="470"/>
                    </a:cubicBezTo>
                    <a:cubicBezTo>
                      <a:pt x="516" y="410"/>
                      <a:pt x="565" y="261"/>
                      <a:pt x="506" y="138"/>
                    </a:cubicBezTo>
                    <a:cubicBezTo>
                      <a:pt x="461" y="51"/>
                      <a:pt x="376" y="1"/>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6"/>
              <p:cNvSpPr/>
              <p:nvPr/>
            </p:nvSpPr>
            <p:spPr>
              <a:xfrm>
                <a:off x="3498996" y="3676761"/>
                <a:ext cx="7490" cy="6525"/>
              </a:xfrm>
              <a:custGeom>
                <a:avLst/>
                <a:gdLst/>
                <a:ahLst/>
                <a:cxnLst/>
                <a:rect l="l" t="t" r="r" b="b"/>
                <a:pathLst>
                  <a:path w="326" h="284" extrusionOk="0">
                    <a:moveTo>
                      <a:pt x="163" y="1"/>
                    </a:moveTo>
                    <a:cubicBezTo>
                      <a:pt x="142" y="1"/>
                      <a:pt x="120" y="6"/>
                      <a:pt x="100" y="16"/>
                    </a:cubicBezTo>
                    <a:cubicBezTo>
                      <a:pt x="31" y="50"/>
                      <a:pt x="0" y="136"/>
                      <a:pt x="37" y="206"/>
                    </a:cubicBezTo>
                    <a:cubicBezTo>
                      <a:pt x="61" y="255"/>
                      <a:pt x="111" y="283"/>
                      <a:pt x="163" y="283"/>
                    </a:cubicBezTo>
                    <a:cubicBezTo>
                      <a:pt x="184" y="283"/>
                      <a:pt x="206" y="279"/>
                      <a:pt x="226" y="269"/>
                    </a:cubicBezTo>
                    <a:cubicBezTo>
                      <a:pt x="296" y="236"/>
                      <a:pt x="326" y="149"/>
                      <a:pt x="290" y="80"/>
                    </a:cubicBezTo>
                    <a:cubicBezTo>
                      <a:pt x="266" y="30"/>
                      <a:pt x="216"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6"/>
              <p:cNvSpPr/>
              <p:nvPr/>
            </p:nvSpPr>
            <p:spPr>
              <a:xfrm>
                <a:off x="3480363" y="3669087"/>
                <a:ext cx="14911" cy="13027"/>
              </a:xfrm>
              <a:custGeom>
                <a:avLst/>
                <a:gdLst/>
                <a:ahLst/>
                <a:cxnLst/>
                <a:rect l="l" t="t" r="r" b="b"/>
                <a:pathLst>
                  <a:path w="649" h="567" extrusionOk="0">
                    <a:moveTo>
                      <a:pt x="322" y="0"/>
                    </a:moveTo>
                    <a:cubicBezTo>
                      <a:pt x="281" y="0"/>
                      <a:pt x="239" y="9"/>
                      <a:pt x="199" y="28"/>
                    </a:cubicBezTo>
                    <a:cubicBezTo>
                      <a:pt x="60" y="98"/>
                      <a:pt x="0" y="270"/>
                      <a:pt x="70" y="410"/>
                    </a:cubicBezTo>
                    <a:cubicBezTo>
                      <a:pt x="120" y="509"/>
                      <a:pt x="220" y="566"/>
                      <a:pt x="325" y="566"/>
                    </a:cubicBezTo>
                    <a:cubicBezTo>
                      <a:pt x="367" y="566"/>
                      <a:pt x="411" y="557"/>
                      <a:pt x="452" y="537"/>
                    </a:cubicBezTo>
                    <a:cubicBezTo>
                      <a:pt x="592" y="467"/>
                      <a:pt x="649" y="298"/>
                      <a:pt x="578" y="158"/>
                    </a:cubicBezTo>
                    <a:cubicBezTo>
                      <a:pt x="529" y="58"/>
                      <a:pt x="427"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6"/>
              <p:cNvSpPr/>
              <p:nvPr/>
            </p:nvSpPr>
            <p:spPr>
              <a:xfrm>
                <a:off x="3303612" y="3692223"/>
                <a:ext cx="13372" cy="12660"/>
              </a:xfrm>
              <a:custGeom>
                <a:avLst/>
                <a:gdLst/>
                <a:ahLst/>
                <a:cxnLst/>
                <a:rect l="l" t="t" r="r" b="b"/>
                <a:pathLst>
                  <a:path w="582" h="551" extrusionOk="0">
                    <a:moveTo>
                      <a:pt x="307" y="1"/>
                    </a:moveTo>
                    <a:cubicBezTo>
                      <a:pt x="303" y="1"/>
                      <a:pt x="299" y="1"/>
                      <a:pt x="295" y="1"/>
                    </a:cubicBezTo>
                    <a:cubicBezTo>
                      <a:pt x="189" y="5"/>
                      <a:pt x="100" y="65"/>
                      <a:pt x="56" y="161"/>
                    </a:cubicBezTo>
                    <a:cubicBezTo>
                      <a:pt x="0" y="291"/>
                      <a:pt x="56" y="410"/>
                      <a:pt x="163" y="490"/>
                    </a:cubicBezTo>
                    <a:cubicBezTo>
                      <a:pt x="150" y="481"/>
                      <a:pt x="143" y="477"/>
                      <a:pt x="140" y="477"/>
                    </a:cubicBezTo>
                    <a:lnTo>
                      <a:pt x="140" y="477"/>
                    </a:lnTo>
                    <a:cubicBezTo>
                      <a:pt x="138" y="477"/>
                      <a:pt x="142" y="483"/>
                      <a:pt x="152" y="493"/>
                    </a:cubicBezTo>
                    <a:cubicBezTo>
                      <a:pt x="186" y="532"/>
                      <a:pt x="241" y="551"/>
                      <a:pt x="296" y="551"/>
                    </a:cubicBezTo>
                    <a:cubicBezTo>
                      <a:pt x="350" y="551"/>
                      <a:pt x="405" y="532"/>
                      <a:pt x="439" y="493"/>
                    </a:cubicBezTo>
                    <a:cubicBezTo>
                      <a:pt x="450" y="483"/>
                      <a:pt x="453" y="477"/>
                      <a:pt x="450" y="477"/>
                    </a:cubicBezTo>
                    <a:lnTo>
                      <a:pt x="450" y="477"/>
                    </a:lnTo>
                    <a:cubicBezTo>
                      <a:pt x="448" y="477"/>
                      <a:pt x="441" y="481"/>
                      <a:pt x="428" y="490"/>
                    </a:cubicBezTo>
                    <a:cubicBezTo>
                      <a:pt x="525" y="417"/>
                      <a:pt x="582" y="317"/>
                      <a:pt x="548" y="194"/>
                    </a:cubicBezTo>
                    <a:cubicBezTo>
                      <a:pt x="523" y="89"/>
                      <a:pt x="416"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6"/>
              <p:cNvSpPr/>
              <p:nvPr/>
            </p:nvSpPr>
            <p:spPr>
              <a:xfrm>
                <a:off x="3575436" y="3539137"/>
                <a:ext cx="13372" cy="12706"/>
              </a:xfrm>
              <a:custGeom>
                <a:avLst/>
                <a:gdLst/>
                <a:ahLst/>
                <a:cxnLst/>
                <a:rect l="l" t="t" r="r" b="b"/>
                <a:pathLst>
                  <a:path w="582" h="553" extrusionOk="0">
                    <a:moveTo>
                      <a:pt x="302" y="1"/>
                    </a:moveTo>
                    <a:cubicBezTo>
                      <a:pt x="300" y="1"/>
                      <a:pt x="298" y="1"/>
                      <a:pt x="296" y="1"/>
                    </a:cubicBezTo>
                    <a:cubicBezTo>
                      <a:pt x="189" y="8"/>
                      <a:pt x="100" y="64"/>
                      <a:pt x="57" y="164"/>
                    </a:cubicBezTo>
                    <a:cubicBezTo>
                      <a:pt x="0" y="294"/>
                      <a:pt x="60" y="413"/>
                      <a:pt x="166" y="493"/>
                    </a:cubicBezTo>
                    <a:cubicBezTo>
                      <a:pt x="151" y="483"/>
                      <a:pt x="143" y="478"/>
                      <a:pt x="141" y="478"/>
                    </a:cubicBezTo>
                    <a:lnTo>
                      <a:pt x="141" y="478"/>
                    </a:lnTo>
                    <a:cubicBezTo>
                      <a:pt x="140" y="478"/>
                      <a:pt x="145" y="483"/>
                      <a:pt x="156" y="493"/>
                    </a:cubicBezTo>
                    <a:cubicBezTo>
                      <a:pt x="190" y="533"/>
                      <a:pt x="244" y="553"/>
                      <a:pt x="298" y="553"/>
                    </a:cubicBezTo>
                    <a:cubicBezTo>
                      <a:pt x="352" y="553"/>
                      <a:pt x="406" y="533"/>
                      <a:pt x="439" y="493"/>
                    </a:cubicBezTo>
                    <a:cubicBezTo>
                      <a:pt x="450" y="483"/>
                      <a:pt x="455" y="478"/>
                      <a:pt x="454" y="478"/>
                    </a:cubicBezTo>
                    <a:lnTo>
                      <a:pt x="454" y="478"/>
                    </a:lnTo>
                    <a:cubicBezTo>
                      <a:pt x="452" y="478"/>
                      <a:pt x="444" y="483"/>
                      <a:pt x="428" y="493"/>
                    </a:cubicBezTo>
                    <a:cubicBezTo>
                      <a:pt x="525" y="420"/>
                      <a:pt x="582" y="320"/>
                      <a:pt x="552" y="194"/>
                    </a:cubicBezTo>
                    <a:cubicBezTo>
                      <a:pt x="525" y="90"/>
                      <a:pt x="412" y="1"/>
                      <a:pt x="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6"/>
              <p:cNvSpPr/>
              <p:nvPr/>
            </p:nvSpPr>
            <p:spPr>
              <a:xfrm>
                <a:off x="3383016" y="3739920"/>
                <a:ext cx="10247" cy="9351"/>
              </a:xfrm>
              <a:custGeom>
                <a:avLst/>
                <a:gdLst/>
                <a:ahLst/>
                <a:cxnLst/>
                <a:rect l="l" t="t" r="r" b="b"/>
                <a:pathLst>
                  <a:path w="446" h="407" extrusionOk="0">
                    <a:moveTo>
                      <a:pt x="202" y="0"/>
                    </a:moveTo>
                    <a:cubicBezTo>
                      <a:pt x="100" y="0"/>
                      <a:pt x="0" y="97"/>
                      <a:pt x="0" y="202"/>
                    </a:cubicBezTo>
                    <a:cubicBezTo>
                      <a:pt x="0" y="309"/>
                      <a:pt x="100" y="407"/>
                      <a:pt x="204" y="407"/>
                    </a:cubicBezTo>
                    <a:cubicBezTo>
                      <a:pt x="236" y="407"/>
                      <a:pt x="269" y="397"/>
                      <a:pt x="299" y="375"/>
                    </a:cubicBezTo>
                    <a:cubicBezTo>
                      <a:pt x="313" y="365"/>
                      <a:pt x="326" y="355"/>
                      <a:pt x="342" y="345"/>
                    </a:cubicBezTo>
                    <a:cubicBezTo>
                      <a:pt x="445" y="269"/>
                      <a:pt x="445" y="139"/>
                      <a:pt x="342" y="63"/>
                    </a:cubicBezTo>
                    <a:cubicBezTo>
                      <a:pt x="326" y="52"/>
                      <a:pt x="313" y="43"/>
                      <a:pt x="299" y="32"/>
                    </a:cubicBezTo>
                    <a:cubicBezTo>
                      <a:pt x="269" y="10"/>
                      <a:pt x="235"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6"/>
            <p:cNvGrpSpPr/>
            <p:nvPr/>
          </p:nvGrpSpPr>
          <p:grpSpPr>
            <a:xfrm>
              <a:off x="3630728" y="2673354"/>
              <a:ext cx="236651" cy="233957"/>
              <a:chOff x="3630728" y="2673354"/>
              <a:chExt cx="236651" cy="233957"/>
            </a:xfrm>
          </p:grpSpPr>
          <p:sp>
            <p:nvSpPr>
              <p:cNvPr id="1216" name="Google Shape;1216;p36"/>
              <p:cNvSpPr/>
              <p:nvPr/>
            </p:nvSpPr>
            <p:spPr>
              <a:xfrm rot="7425434">
                <a:off x="3633826" y="2745764"/>
                <a:ext cx="187501" cy="107559"/>
              </a:xfrm>
              <a:custGeom>
                <a:avLst/>
                <a:gdLst/>
                <a:ahLst/>
                <a:cxnLst/>
                <a:rect l="l" t="t" r="r" b="b"/>
                <a:pathLst>
                  <a:path w="3597" h="2041" extrusionOk="0">
                    <a:moveTo>
                      <a:pt x="854" y="1"/>
                    </a:moveTo>
                    <a:cubicBezTo>
                      <a:pt x="565" y="1"/>
                      <a:pt x="278" y="99"/>
                      <a:pt x="94" y="315"/>
                    </a:cubicBezTo>
                    <a:lnTo>
                      <a:pt x="114" y="309"/>
                    </a:lnTo>
                    <a:lnTo>
                      <a:pt x="114" y="309"/>
                    </a:lnTo>
                    <a:cubicBezTo>
                      <a:pt x="1" y="781"/>
                      <a:pt x="406" y="1220"/>
                      <a:pt x="821" y="1472"/>
                    </a:cubicBezTo>
                    <a:cubicBezTo>
                      <a:pt x="1435" y="1845"/>
                      <a:pt x="2156" y="2041"/>
                      <a:pt x="2875" y="2041"/>
                    </a:cubicBezTo>
                    <a:cubicBezTo>
                      <a:pt x="3117" y="2041"/>
                      <a:pt x="3359" y="2019"/>
                      <a:pt x="3596" y="1974"/>
                    </a:cubicBezTo>
                    <a:cubicBezTo>
                      <a:pt x="3154" y="1475"/>
                      <a:pt x="2669" y="1013"/>
                      <a:pt x="2151" y="598"/>
                    </a:cubicBezTo>
                    <a:cubicBezTo>
                      <a:pt x="1852" y="358"/>
                      <a:pt x="1526" y="129"/>
                      <a:pt x="1154" y="36"/>
                    </a:cubicBezTo>
                    <a:cubicBezTo>
                      <a:pt x="1057" y="13"/>
                      <a:pt x="955" y="1"/>
                      <a:pt x="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rot="7425434">
                <a:off x="3710237" y="2719313"/>
                <a:ext cx="156329" cy="85425"/>
              </a:xfrm>
              <a:custGeom>
                <a:avLst/>
                <a:gdLst/>
                <a:ahLst/>
                <a:cxnLst/>
                <a:rect l="l" t="t" r="r" b="b"/>
                <a:pathLst>
                  <a:path w="2999" h="1621" extrusionOk="0">
                    <a:moveTo>
                      <a:pt x="90" y="0"/>
                    </a:moveTo>
                    <a:cubicBezTo>
                      <a:pt x="36" y="0"/>
                      <a:pt x="1" y="81"/>
                      <a:pt x="60" y="118"/>
                    </a:cubicBezTo>
                    <a:cubicBezTo>
                      <a:pt x="977" y="676"/>
                      <a:pt x="1951" y="1151"/>
                      <a:pt x="2922" y="1617"/>
                    </a:cubicBezTo>
                    <a:cubicBezTo>
                      <a:pt x="2927" y="1619"/>
                      <a:pt x="2933" y="1621"/>
                      <a:pt x="2939" y="1621"/>
                    </a:cubicBezTo>
                    <a:cubicBezTo>
                      <a:pt x="2974" y="1621"/>
                      <a:pt x="2999" y="1571"/>
                      <a:pt x="2958" y="1550"/>
                    </a:cubicBezTo>
                    <a:cubicBezTo>
                      <a:pt x="2001" y="1059"/>
                      <a:pt x="1070" y="517"/>
                      <a:pt x="120" y="8"/>
                    </a:cubicBezTo>
                    <a:cubicBezTo>
                      <a:pt x="110" y="3"/>
                      <a:pt x="100" y="0"/>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8" name="Google Shape;1218;p36"/>
            <p:cNvSpPr/>
            <p:nvPr/>
          </p:nvSpPr>
          <p:spPr>
            <a:xfrm rot="5945103">
              <a:off x="1084562" y="3800513"/>
              <a:ext cx="118068" cy="93412"/>
            </a:xfrm>
            <a:custGeom>
              <a:avLst/>
              <a:gdLst/>
              <a:ahLst/>
              <a:cxnLst/>
              <a:rect l="l" t="t" r="r" b="b"/>
              <a:pathLst>
                <a:path w="2763" h="2186" extrusionOk="0">
                  <a:moveTo>
                    <a:pt x="868" y="1"/>
                  </a:moveTo>
                  <a:cubicBezTo>
                    <a:pt x="674" y="1"/>
                    <a:pt x="481" y="35"/>
                    <a:pt x="299" y="107"/>
                  </a:cubicBezTo>
                  <a:lnTo>
                    <a:pt x="419" y="44"/>
                  </a:lnTo>
                  <a:lnTo>
                    <a:pt x="419" y="44"/>
                  </a:lnTo>
                  <a:cubicBezTo>
                    <a:pt x="140" y="140"/>
                    <a:pt x="0" y="473"/>
                    <a:pt x="14" y="769"/>
                  </a:cubicBezTo>
                  <a:cubicBezTo>
                    <a:pt x="44" y="1343"/>
                    <a:pt x="512" y="1818"/>
                    <a:pt x="1051" y="2018"/>
                  </a:cubicBezTo>
                  <a:cubicBezTo>
                    <a:pt x="1391" y="2147"/>
                    <a:pt x="1755" y="2186"/>
                    <a:pt x="2121" y="2186"/>
                  </a:cubicBezTo>
                  <a:cubicBezTo>
                    <a:pt x="2330" y="2186"/>
                    <a:pt x="2539" y="2173"/>
                    <a:pt x="2745" y="2157"/>
                  </a:cubicBezTo>
                  <a:cubicBezTo>
                    <a:pt x="2762" y="1527"/>
                    <a:pt x="2526" y="881"/>
                    <a:pt x="2058" y="459"/>
                  </a:cubicBezTo>
                  <a:cubicBezTo>
                    <a:pt x="1735" y="168"/>
                    <a:pt x="1299"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36"/>
            <p:cNvGrpSpPr/>
            <p:nvPr/>
          </p:nvGrpSpPr>
          <p:grpSpPr>
            <a:xfrm rot="5945103">
              <a:off x="1089795" y="3810486"/>
              <a:ext cx="97813" cy="69738"/>
              <a:chOff x="3432564" y="1339834"/>
              <a:chExt cx="376701" cy="268578"/>
            </a:xfrm>
          </p:grpSpPr>
          <p:sp>
            <p:nvSpPr>
              <p:cNvPr id="1220" name="Google Shape;1220;p36"/>
              <p:cNvSpPr/>
              <p:nvPr/>
            </p:nvSpPr>
            <p:spPr>
              <a:xfrm>
                <a:off x="3432564" y="1339834"/>
                <a:ext cx="376701" cy="243728"/>
              </a:xfrm>
              <a:custGeom>
                <a:avLst/>
                <a:gdLst/>
                <a:ahLst/>
                <a:cxnLst/>
                <a:rect l="l" t="t" r="r" b="b"/>
                <a:pathLst>
                  <a:path w="2289" h="1481" extrusionOk="0">
                    <a:moveTo>
                      <a:pt x="29" y="1"/>
                    </a:moveTo>
                    <a:cubicBezTo>
                      <a:pt x="9" y="1"/>
                      <a:pt x="0" y="30"/>
                      <a:pt x="21" y="42"/>
                    </a:cubicBezTo>
                    <a:cubicBezTo>
                      <a:pt x="792" y="507"/>
                      <a:pt x="1553" y="917"/>
                      <a:pt x="2268" y="1478"/>
                    </a:cubicBezTo>
                    <a:cubicBezTo>
                      <a:pt x="2270" y="1479"/>
                      <a:pt x="2272" y="1480"/>
                      <a:pt x="2275" y="1480"/>
                    </a:cubicBezTo>
                    <a:cubicBezTo>
                      <a:pt x="2282" y="1480"/>
                      <a:pt x="2289" y="1473"/>
                      <a:pt x="2281" y="1465"/>
                    </a:cubicBezTo>
                    <a:cubicBezTo>
                      <a:pt x="1673" y="843"/>
                      <a:pt x="878" y="252"/>
                      <a:pt x="38" y="2"/>
                    </a:cubicBezTo>
                    <a:cubicBezTo>
                      <a:pt x="35" y="1"/>
                      <a:pt x="32"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6"/>
              <p:cNvSpPr/>
              <p:nvPr/>
            </p:nvSpPr>
            <p:spPr>
              <a:xfrm>
                <a:off x="3611945" y="1443513"/>
                <a:ext cx="77677" cy="164899"/>
              </a:xfrm>
              <a:custGeom>
                <a:avLst/>
                <a:gdLst/>
                <a:ahLst/>
                <a:cxnLst/>
                <a:rect l="l" t="t" r="r" b="b"/>
                <a:pathLst>
                  <a:path w="472" h="1002" extrusionOk="0">
                    <a:moveTo>
                      <a:pt x="41" y="1"/>
                    </a:moveTo>
                    <a:cubicBezTo>
                      <a:pt x="22" y="1"/>
                      <a:pt x="1" y="18"/>
                      <a:pt x="5" y="44"/>
                    </a:cubicBezTo>
                    <a:cubicBezTo>
                      <a:pt x="61" y="363"/>
                      <a:pt x="164" y="752"/>
                      <a:pt x="393" y="991"/>
                    </a:cubicBezTo>
                    <a:cubicBezTo>
                      <a:pt x="401" y="999"/>
                      <a:pt x="411" y="1002"/>
                      <a:pt x="421" y="1002"/>
                    </a:cubicBezTo>
                    <a:cubicBezTo>
                      <a:pt x="446" y="1002"/>
                      <a:pt x="472" y="980"/>
                      <a:pt x="460" y="954"/>
                    </a:cubicBezTo>
                    <a:cubicBezTo>
                      <a:pt x="403" y="815"/>
                      <a:pt x="317" y="689"/>
                      <a:pt x="253" y="552"/>
                    </a:cubicBezTo>
                    <a:cubicBezTo>
                      <a:pt x="178" y="383"/>
                      <a:pt x="118" y="207"/>
                      <a:pt x="71" y="27"/>
                    </a:cubicBezTo>
                    <a:cubicBezTo>
                      <a:pt x="67" y="9"/>
                      <a:pt x="54"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6"/>
              <p:cNvSpPr/>
              <p:nvPr/>
            </p:nvSpPr>
            <p:spPr>
              <a:xfrm>
                <a:off x="3516988" y="1352342"/>
                <a:ext cx="189914" cy="37851"/>
              </a:xfrm>
              <a:custGeom>
                <a:avLst/>
                <a:gdLst/>
                <a:ahLst/>
                <a:cxnLst/>
                <a:rect l="l" t="t" r="r" b="b"/>
                <a:pathLst>
                  <a:path w="1154" h="230" extrusionOk="0">
                    <a:moveTo>
                      <a:pt x="708" y="0"/>
                    </a:moveTo>
                    <a:cubicBezTo>
                      <a:pt x="472" y="0"/>
                      <a:pt x="227" y="64"/>
                      <a:pt x="37" y="163"/>
                    </a:cubicBezTo>
                    <a:cubicBezTo>
                      <a:pt x="0" y="178"/>
                      <a:pt x="22" y="230"/>
                      <a:pt x="57" y="230"/>
                    </a:cubicBezTo>
                    <a:cubicBezTo>
                      <a:pt x="60" y="230"/>
                      <a:pt x="63" y="230"/>
                      <a:pt x="66" y="229"/>
                    </a:cubicBezTo>
                    <a:cubicBezTo>
                      <a:pt x="246" y="183"/>
                      <a:pt x="425" y="136"/>
                      <a:pt x="611" y="126"/>
                    </a:cubicBezTo>
                    <a:cubicBezTo>
                      <a:pt x="635" y="125"/>
                      <a:pt x="658" y="124"/>
                      <a:pt x="682" y="124"/>
                    </a:cubicBezTo>
                    <a:cubicBezTo>
                      <a:pt x="808" y="124"/>
                      <a:pt x="932" y="140"/>
                      <a:pt x="1057" y="140"/>
                    </a:cubicBezTo>
                    <a:cubicBezTo>
                      <a:pt x="1074" y="140"/>
                      <a:pt x="1090" y="140"/>
                      <a:pt x="1106" y="139"/>
                    </a:cubicBezTo>
                    <a:cubicBezTo>
                      <a:pt x="1137" y="139"/>
                      <a:pt x="1153" y="96"/>
                      <a:pt x="1123" y="83"/>
                    </a:cubicBezTo>
                    <a:cubicBezTo>
                      <a:pt x="999" y="25"/>
                      <a:pt x="856"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36"/>
            <p:cNvGrpSpPr/>
            <p:nvPr/>
          </p:nvGrpSpPr>
          <p:grpSpPr>
            <a:xfrm>
              <a:off x="933709" y="2712504"/>
              <a:ext cx="241848" cy="204980"/>
              <a:chOff x="933709" y="2712504"/>
              <a:chExt cx="241848" cy="204980"/>
            </a:xfrm>
          </p:grpSpPr>
          <p:sp>
            <p:nvSpPr>
              <p:cNvPr id="1224" name="Google Shape;1224;p36"/>
              <p:cNvSpPr/>
              <p:nvPr/>
            </p:nvSpPr>
            <p:spPr>
              <a:xfrm>
                <a:off x="1071912" y="2820612"/>
                <a:ext cx="103645" cy="42402"/>
              </a:xfrm>
              <a:custGeom>
                <a:avLst/>
                <a:gdLst/>
                <a:ahLst/>
                <a:cxnLst/>
                <a:rect l="l" t="t" r="r" b="b"/>
                <a:pathLst>
                  <a:path w="6106" h="2498" extrusionOk="0">
                    <a:moveTo>
                      <a:pt x="0" y="505"/>
                    </a:moveTo>
                    <a:lnTo>
                      <a:pt x="50" y="704"/>
                    </a:lnTo>
                    <a:cubicBezTo>
                      <a:pt x="55" y="674"/>
                      <a:pt x="63" y="645"/>
                      <a:pt x="73" y="617"/>
                    </a:cubicBezTo>
                    <a:lnTo>
                      <a:pt x="73" y="617"/>
                    </a:lnTo>
                    <a:cubicBezTo>
                      <a:pt x="48" y="580"/>
                      <a:pt x="24" y="543"/>
                      <a:pt x="0" y="505"/>
                    </a:cubicBezTo>
                    <a:close/>
                    <a:moveTo>
                      <a:pt x="1617" y="0"/>
                    </a:moveTo>
                    <a:cubicBezTo>
                      <a:pt x="1448" y="0"/>
                      <a:pt x="1279" y="9"/>
                      <a:pt x="1110" y="26"/>
                    </a:cubicBezTo>
                    <a:cubicBezTo>
                      <a:pt x="692" y="69"/>
                      <a:pt x="205" y="237"/>
                      <a:pt x="73" y="617"/>
                    </a:cubicBezTo>
                    <a:lnTo>
                      <a:pt x="73" y="617"/>
                    </a:lnTo>
                    <a:cubicBezTo>
                      <a:pt x="677" y="1505"/>
                      <a:pt x="1699" y="2054"/>
                      <a:pt x="2752" y="2296"/>
                    </a:cubicBezTo>
                    <a:cubicBezTo>
                      <a:pt x="3435" y="2454"/>
                      <a:pt x="4135" y="2497"/>
                      <a:pt x="4838" y="2497"/>
                    </a:cubicBezTo>
                    <a:cubicBezTo>
                      <a:pt x="5260" y="2497"/>
                      <a:pt x="5684" y="2482"/>
                      <a:pt x="6105" y="2466"/>
                    </a:cubicBezTo>
                    <a:cubicBezTo>
                      <a:pt x="5158" y="954"/>
                      <a:pt x="3394" y="0"/>
                      <a:pt x="16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6"/>
              <p:cNvSpPr/>
              <p:nvPr/>
            </p:nvSpPr>
            <p:spPr>
              <a:xfrm>
                <a:off x="1027050" y="2825568"/>
                <a:ext cx="55132" cy="91916"/>
              </a:xfrm>
              <a:custGeom>
                <a:avLst/>
                <a:gdLst/>
                <a:ahLst/>
                <a:cxnLst/>
                <a:rect l="l" t="t" r="r" b="b"/>
                <a:pathLst>
                  <a:path w="3248" h="5415" extrusionOk="0">
                    <a:moveTo>
                      <a:pt x="2577" y="0"/>
                    </a:moveTo>
                    <a:cubicBezTo>
                      <a:pt x="2291" y="170"/>
                      <a:pt x="2022" y="362"/>
                      <a:pt x="1766" y="572"/>
                    </a:cubicBezTo>
                    <a:cubicBezTo>
                      <a:pt x="1553" y="748"/>
                      <a:pt x="1350" y="937"/>
                      <a:pt x="1174" y="1147"/>
                    </a:cubicBezTo>
                    <a:cubicBezTo>
                      <a:pt x="207" y="2293"/>
                      <a:pt x="80" y="3912"/>
                      <a:pt x="1" y="5414"/>
                    </a:cubicBezTo>
                    <a:cubicBezTo>
                      <a:pt x="758" y="4956"/>
                      <a:pt x="1410" y="4337"/>
                      <a:pt x="2002" y="3676"/>
                    </a:cubicBezTo>
                    <a:cubicBezTo>
                      <a:pt x="2453" y="3167"/>
                      <a:pt x="2889" y="2606"/>
                      <a:pt x="3068" y="1948"/>
                    </a:cubicBezTo>
                    <a:cubicBezTo>
                      <a:pt x="3248" y="1287"/>
                      <a:pt x="3122" y="506"/>
                      <a:pt x="2597" y="63"/>
                    </a:cubicBezTo>
                    <a:lnTo>
                      <a:pt x="2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6"/>
              <p:cNvSpPr/>
              <p:nvPr/>
            </p:nvSpPr>
            <p:spPr>
              <a:xfrm>
                <a:off x="965620" y="2806167"/>
                <a:ext cx="108381" cy="38888"/>
              </a:xfrm>
              <a:custGeom>
                <a:avLst/>
                <a:gdLst/>
                <a:ahLst/>
                <a:cxnLst/>
                <a:rect l="l" t="t" r="r" b="b"/>
                <a:pathLst>
                  <a:path w="6385" h="2291" extrusionOk="0">
                    <a:moveTo>
                      <a:pt x="3624" y="1"/>
                    </a:moveTo>
                    <a:cubicBezTo>
                      <a:pt x="3569" y="1"/>
                      <a:pt x="3513" y="3"/>
                      <a:pt x="3457" y="6"/>
                    </a:cubicBezTo>
                    <a:cubicBezTo>
                      <a:pt x="2955" y="40"/>
                      <a:pt x="2480" y="249"/>
                      <a:pt x="2028" y="472"/>
                    </a:cubicBezTo>
                    <a:cubicBezTo>
                      <a:pt x="1330" y="814"/>
                      <a:pt x="653" y="1196"/>
                      <a:pt x="1" y="1618"/>
                    </a:cubicBezTo>
                    <a:cubicBezTo>
                      <a:pt x="887" y="2068"/>
                      <a:pt x="1879" y="2290"/>
                      <a:pt x="2871" y="2290"/>
                    </a:cubicBezTo>
                    <a:cubicBezTo>
                      <a:pt x="4109" y="2290"/>
                      <a:pt x="5348" y="1945"/>
                      <a:pt x="6385" y="1266"/>
                    </a:cubicBezTo>
                    <a:cubicBezTo>
                      <a:pt x="5616" y="608"/>
                      <a:pt x="4633" y="1"/>
                      <a:pt x="3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6"/>
              <p:cNvSpPr/>
              <p:nvPr/>
            </p:nvSpPr>
            <p:spPr>
              <a:xfrm>
                <a:off x="1068891" y="2748387"/>
                <a:ext cx="65656" cy="80288"/>
              </a:xfrm>
              <a:custGeom>
                <a:avLst/>
                <a:gdLst/>
                <a:ahLst/>
                <a:cxnLst/>
                <a:rect l="l" t="t" r="r" b="b"/>
                <a:pathLst>
                  <a:path w="3868" h="4730" extrusionOk="0">
                    <a:moveTo>
                      <a:pt x="3729" y="1"/>
                    </a:moveTo>
                    <a:cubicBezTo>
                      <a:pt x="3688" y="1"/>
                      <a:pt x="3644" y="11"/>
                      <a:pt x="3605" y="24"/>
                    </a:cubicBezTo>
                    <a:cubicBezTo>
                      <a:pt x="2591" y="347"/>
                      <a:pt x="1634" y="908"/>
                      <a:pt x="969" y="1743"/>
                    </a:cubicBezTo>
                    <a:cubicBezTo>
                      <a:pt x="338" y="2535"/>
                      <a:pt x="0" y="3594"/>
                      <a:pt x="182" y="4587"/>
                    </a:cubicBezTo>
                    <a:lnTo>
                      <a:pt x="182" y="4587"/>
                    </a:lnTo>
                    <a:cubicBezTo>
                      <a:pt x="1285" y="4494"/>
                      <a:pt x="2334" y="3895"/>
                      <a:pt x="2967" y="2988"/>
                    </a:cubicBezTo>
                    <a:cubicBezTo>
                      <a:pt x="3534" y="2174"/>
                      <a:pt x="3761" y="1174"/>
                      <a:pt x="3861" y="187"/>
                    </a:cubicBezTo>
                    <a:cubicBezTo>
                      <a:pt x="3864" y="140"/>
                      <a:pt x="3867" y="91"/>
                      <a:pt x="3844" y="51"/>
                    </a:cubicBezTo>
                    <a:cubicBezTo>
                      <a:pt x="3817" y="14"/>
                      <a:pt x="3775" y="1"/>
                      <a:pt x="3729" y="1"/>
                    </a:cubicBezTo>
                    <a:close/>
                    <a:moveTo>
                      <a:pt x="182" y="4587"/>
                    </a:moveTo>
                    <a:cubicBezTo>
                      <a:pt x="148" y="4590"/>
                      <a:pt x="115" y="4592"/>
                      <a:pt x="82" y="4594"/>
                    </a:cubicBezTo>
                    <a:lnTo>
                      <a:pt x="212" y="4730"/>
                    </a:lnTo>
                    <a:cubicBezTo>
                      <a:pt x="200" y="4682"/>
                      <a:pt x="191" y="4635"/>
                      <a:pt x="182" y="45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6"/>
              <p:cNvSpPr/>
              <p:nvPr/>
            </p:nvSpPr>
            <p:spPr>
              <a:xfrm>
                <a:off x="1026710" y="2729444"/>
                <a:ext cx="50906" cy="96940"/>
              </a:xfrm>
              <a:custGeom>
                <a:avLst/>
                <a:gdLst/>
                <a:ahLst/>
                <a:cxnLst/>
                <a:rect l="l" t="t" r="r" b="b"/>
                <a:pathLst>
                  <a:path w="2999" h="5711" extrusionOk="0">
                    <a:moveTo>
                      <a:pt x="571" y="0"/>
                    </a:moveTo>
                    <a:cubicBezTo>
                      <a:pt x="547" y="0"/>
                      <a:pt x="523" y="5"/>
                      <a:pt x="499" y="17"/>
                    </a:cubicBezTo>
                    <a:cubicBezTo>
                      <a:pt x="427" y="53"/>
                      <a:pt x="396" y="140"/>
                      <a:pt x="373" y="216"/>
                    </a:cubicBezTo>
                    <a:cubicBezTo>
                      <a:pt x="177" y="911"/>
                      <a:pt x="1" y="1622"/>
                      <a:pt x="37" y="2343"/>
                    </a:cubicBezTo>
                    <a:cubicBezTo>
                      <a:pt x="116" y="3889"/>
                      <a:pt x="1293" y="5313"/>
                      <a:pt x="2793" y="5692"/>
                    </a:cubicBezTo>
                    <a:lnTo>
                      <a:pt x="2793" y="5692"/>
                    </a:lnTo>
                    <a:cubicBezTo>
                      <a:pt x="2998" y="4815"/>
                      <a:pt x="2958" y="3880"/>
                      <a:pt x="2680" y="3021"/>
                    </a:cubicBezTo>
                    <a:cubicBezTo>
                      <a:pt x="2493" y="2443"/>
                      <a:pt x="2201" y="1905"/>
                      <a:pt x="1885" y="1383"/>
                    </a:cubicBezTo>
                    <a:cubicBezTo>
                      <a:pt x="1586" y="888"/>
                      <a:pt x="1251" y="392"/>
                      <a:pt x="766" y="73"/>
                    </a:cubicBezTo>
                    <a:cubicBezTo>
                      <a:pt x="707" y="37"/>
                      <a:pt x="638" y="0"/>
                      <a:pt x="571" y="0"/>
                    </a:cubicBezTo>
                    <a:close/>
                    <a:moveTo>
                      <a:pt x="2793" y="5692"/>
                    </a:moveTo>
                    <a:lnTo>
                      <a:pt x="2793" y="5692"/>
                    </a:lnTo>
                    <a:cubicBezTo>
                      <a:pt x="2791" y="5697"/>
                      <a:pt x="2790" y="5701"/>
                      <a:pt x="2789" y="5706"/>
                    </a:cubicBezTo>
                    <a:lnTo>
                      <a:pt x="2869" y="5710"/>
                    </a:lnTo>
                    <a:cubicBezTo>
                      <a:pt x="2843" y="5704"/>
                      <a:pt x="2818" y="5698"/>
                      <a:pt x="2793" y="56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1068976" y="2821817"/>
                <a:ext cx="14954" cy="13121"/>
              </a:xfrm>
              <a:custGeom>
                <a:avLst/>
                <a:gdLst/>
                <a:ahLst/>
                <a:cxnLst/>
                <a:rect l="l" t="t" r="r" b="b"/>
                <a:pathLst>
                  <a:path w="881" h="773" extrusionOk="0">
                    <a:moveTo>
                      <a:pt x="440" y="0"/>
                    </a:moveTo>
                    <a:cubicBezTo>
                      <a:pt x="383" y="0"/>
                      <a:pt x="324" y="14"/>
                      <a:pt x="270" y="42"/>
                    </a:cubicBezTo>
                    <a:cubicBezTo>
                      <a:pt x="80" y="135"/>
                      <a:pt x="0" y="368"/>
                      <a:pt x="93" y="557"/>
                    </a:cubicBezTo>
                    <a:cubicBezTo>
                      <a:pt x="162" y="694"/>
                      <a:pt x="298" y="773"/>
                      <a:pt x="440" y="773"/>
                    </a:cubicBezTo>
                    <a:cubicBezTo>
                      <a:pt x="498" y="773"/>
                      <a:pt x="556" y="760"/>
                      <a:pt x="612" y="733"/>
                    </a:cubicBezTo>
                    <a:cubicBezTo>
                      <a:pt x="801" y="637"/>
                      <a:pt x="881" y="408"/>
                      <a:pt x="785" y="215"/>
                    </a:cubicBezTo>
                    <a:cubicBezTo>
                      <a:pt x="719" y="80"/>
                      <a:pt x="582"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1058078" y="2820578"/>
                <a:ext cx="9607" cy="8453"/>
              </a:xfrm>
              <a:custGeom>
                <a:avLst/>
                <a:gdLst/>
                <a:ahLst/>
                <a:cxnLst/>
                <a:rect l="l" t="t" r="r" b="b"/>
                <a:pathLst>
                  <a:path w="566" h="498" extrusionOk="0">
                    <a:moveTo>
                      <a:pt x="286" y="1"/>
                    </a:moveTo>
                    <a:cubicBezTo>
                      <a:pt x="248" y="1"/>
                      <a:pt x="210" y="10"/>
                      <a:pt x="174" y="28"/>
                    </a:cubicBezTo>
                    <a:cubicBezTo>
                      <a:pt x="51" y="88"/>
                      <a:pt x="1" y="237"/>
                      <a:pt x="61" y="361"/>
                    </a:cubicBezTo>
                    <a:cubicBezTo>
                      <a:pt x="103" y="448"/>
                      <a:pt x="190" y="498"/>
                      <a:pt x="280" y="498"/>
                    </a:cubicBezTo>
                    <a:cubicBezTo>
                      <a:pt x="318" y="498"/>
                      <a:pt x="357" y="489"/>
                      <a:pt x="393" y="470"/>
                    </a:cubicBezTo>
                    <a:cubicBezTo>
                      <a:pt x="516" y="410"/>
                      <a:pt x="565" y="261"/>
                      <a:pt x="506" y="138"/>
                    </a:cubicBezTo>
                    <a:cubicBezTo>
                      <a:pt x="461" y="51"/>
                      <a:pt x="376" y="1"/>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1078057" y="2814179"/>
                <a:ext cx="5534" cy="4821"/>
              </a:xfrm>
              <a:custGeom>
                <a:avLst/>
                <a:gdLst/>
                <a:ahLst/>
                <a:cxnLst/>
                <a:rect l="l" t="t" r="r" b="b"/>
                <a:pathLst>
                  <a:path w="326" h="284" extrusionOk="0">
                    <a:moveTo>
                      <a:pt x="163" y="1"/>
                    </a:moveTo>
                    <a:cubicBezTo>
                      <a:pt x="142" y="1"/>
                      <a:pt x="120" y="6"/>
                      <a:pt x="100" y="16"/>
                    </a:cubicBezTo>
                    <a:cubicBezTo>
                      <a:pt x="31" y="50"/>
                      <a:pt x="0" y="136"/>
                      <a:pt x="37" y="206"/>
                    </a:cubicBezTo>
                    <a:cubicBezTo>
                      <a:pt x="61" y="255"/>
                      <a:pt x="111" y="283"/>
                      <a:pt x="163" y="283"/>
                    </a:cubicBezTo>
                    <a:cubicBezTo>
                      <a:pt x="184" y="283"/>
                      <a:pt x="206" y="279"/>
                      <a:pt x="226" y="269"/>
                    </a:cubicBezTo>
                    <a:cubicBezTo>
                      <a:pt x="296" y="236"/>
                      <a:pt x="326" y="149"/>
                      <a:pt x="290" y="80"/>
                    </a:cubicBezTo>
                    <a:cubicBezTo>
                      <a:pt x="266" y="30"/>
                      <a:pt x="216"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1064291" y="2808509"/>
                <a:ext cx="11016" cy="9624"/>
              </a:xfrm>
              <a:custGeom>
                <a:avLst/>
                <a:gdLst/>
                <a:ahLst/>
                <a:cxnLst/>
                <a:rect l="l" t="t" r="r" b="b"/>
                <a:pathLst>
                  <a:path w="649" h="567" extrusionOk="0">
                    <a:moveTo>
                      <a:pt x="322" y="0"/>
                    </a:moveTo>
                    <a:cubicBezTo>
                      <a:pt x="281" y="0"/>
                      <a:pt x="239" y="9"/>
                      <a:pt x="199" y="28"/>
                    </a:cubicBezTo>
                    <a:cubicBezTo>
                      <a:pt x="60" y="98"/>
                      <a:pt x="0" y="270"/>
                      <a:pt x="70" y="410"/>
                    </a:cubicBezTo>
                    <a:cubicBezTo>
                      <a:pt x="120" y="509"/>
                      <a:pt x="220" y="566"/>
                      <a:pt x="325" y="566"/>
                    </a:cubicBezTo>
                    <a:cubicBezTo>
                      <a:pt x="367" y="566"/>
                      <a:pt x="411" y="557"/>
                      <a:pt x="452" y="537"/>
                    </a:cubicBezTo>
                    <a:cubicBezTo>
                      <a:pt x="592" y="467"/>
                      <a:pt x="649" y="298"/>
                      <a:pt x="578" y="158"/>
                    </a:cubicBezTo>
                    <a:cubicBezTo>
                      <a:pt x="529" y="58"/>
                      <a:pt x="427"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6"/>
              <p:cNvSpPr/>
              <p:nvPr/>
            </p:nvSpPr>
            <p:spPr>
              <a:xfrm>
                <a:off x="933709" y="2825602"/>
                <a:ext cx="9879" cy="9353"/>
              </a:xfrm>
              <a:custGeom>
                <a:avLst/>
                <a:gdLst/>
                <a:ahLst/>
                <a:cxnLst/>
                <a:rect l="l" t="t" r="r" b="b"/>
                <a:pathLst>
                  <a:path w="582" h="551" extrusionOk="0">
                    <a:moveTo>
                      <a:pt x="307" y="1"/>
                    </a:moveTo>
                    <a:cubicBezTo>
                      <a:pt x="303" y="1"/>
                      <a:pt x="299" y="1"/>
                      <a:pt x="295" y="1"/>
                    </a:cubicBezTo>
                    <a:cubicBezTo>
                      <a:pt x="189" y="5"/>
                      <a:pt x="100" y="65"/>
                      <a:pt x="56" y="161"/>
                    </a:cubicBezTo>
                    <a:cubicBezTo>
                      <a:pt x="0" y="291"/>
                      <a:pt x="56" y="410"/>
                      <a:pt x="163" y="490"/>
                    </a:cubicBezTo>
                    <a:cubicBezTo>
                      <a:pt x="150" y="481"/>
                      <a:pt x="143" y="477"/>
                      <a:pt x="140" y="477"/>
                    </a:cubicBezTo>
                    <a:lnTo>
                      <a:pt x="140" y="477"/>
                    </a:lnTo>
                    <a:cubicBezTo>
                      <a:pt x="138" y="477"/>
                      <a:pt x="142" y="483"/>
                      <a:pt x="152" y="493"/>
                    </a:cubicBezTo>
                    <a:cubicBezTo>
                      <a:pt x="186" y="532"/>
                      <a:pt x="241" y="551"/>
                      <a:pt x="296" y="551"/>
                    </a:cubicBezTo>
                    <a:cubicBezTo>
                      <a:pt x="350" y="551"/>
                      <a:pt x="405" y="532"/>
                      <a:pt x="439" y="493"/>
                    </a:cubicBezTo>
                    <a:cubicBezTo>
                      <a:pt x="450" y="483"/>
                      <a:pt x="453" y="477"/>
                      <a:pt x="450" y="477"/>
                    </a:cubicBezTo>
                    <a:lnTo>
                      <a:pt x="450" y="477"/>
                    </a:lnTo>
                    <a:cubicBezTo>
                      <a:pt x="448" y="477"/>
                      <a:pt x="441" y="481"/>
                      <a:pt x="428" y="490"/>
                    </a:cubicBezTo>
                    <a:cubicBezTo>
                      <a:pt x="525" y="417"/>
                      <a:pt x="582" y="317"/>
                      <a:pt x="548" y="194"/>
                    </a:cubicBezTo>
                    <a:cubicBezTo>
                      <a:pt x="523" y="89"/>
                      <a:pt x="416"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6"/>
              <p:cNvSpPr/>
              <p:nvPr/>
            </p:nvSpPr>
            <p:spPr>
              <a:xfrm>
                <a:off x="1134530" y="2712504"/>
                <a:ext cx="9879" cy="9387"/>
              </a:xfrm>
              <a:custGeom>
                <a:avLst/>
                <a:gdLst/>
                <a:ahLst/>
                <a:cxnLst/>
                <a:rect l="l" t="t" r="r" b="b"/>
                <a:pathLst>
                  <a:path w="582" h="553" extrusionOk="0">
                    <a:moveTo>
                      <a:pt x="302" y="1"/>
                    </a:moveTo>
                    <a:cubicBezTo>
                      <a:pt x="300" y="1"/>
                      <a:pt x="298" y="1"/>
                      <a:pt x="296" y="1"/>
                    </a:cubicBezTo>
                    <a:cubicBezTo>
                      <a:pt x="189" y="8"/>
                      <a:pt x="100" y="64"/>
                      <a:pt x="57" y="164"/>
                    </a:cubicBezTo>
                    <a:cubicBezTo>
                      <a:pt x="0" y="294"/>
                      <a:pt x="60" y="413"/>
                      <a:pt x="166" y="493"/>
                    </a:cubicBezTo>
                    <a:cubicBezTo>
                      <a:pt x="151" y="483"/>
                      <a:pt x="143" y="478"/>
                      <a:pt x="141" y="478"/>
                    </a:cubicBezTo>
                    <a:lnTo>
                      <a:pt x="141" y="478"/>
                    </a:lnTo>
                    <a:cubicBezTo>
                      <a:pt x="140" y="478"/>
                      <a:pt x="145" y="483"/>
                      <a:pt x="156" y="493"/>
                    </a:cubicBezTo>
                    <a:cubicBezTo>
                      <a:pt x="190" y="533"/>
                      <a:pt x="244" y="553"/>
                      <a:pt x="298" y="553"/>
                    </a:cubicBezTo>
                    <a:cubicBezTo>
                      <a:pt x="352" y="553"/>
                      <a:pt x="406" y="533"/>
                      <a:pt x="439" y="493"/>
                    </a:cubicBezTo>
                    <a:cubicBezTo>
                      <a:pt x="450" y="483"/>
                      <a:pt x="455" y="478"/>
                      <a:pt x="454" y="478"/>
                    </a:cubicBezTo>
                    <a:lnTo>
                      <a:pt x="454" y="478"/>
                    </a:lnTo>
                    <a:cubicBezTo>
                      <a:pt x="452" y="478"/>
                      <a:pt x="444" y="483"/>
                      <a:pt x="428" y="493"/>
                    </a:cubicBezTo>
                    <a:cubicBezTo>
                      <a:pt x="525" y="420"/>
                      <a:pt x="582" y="320"/>
                      <a:pt x="552" y="194"/>
                    </a:cubicBezTo>
                    <a:cubicBezTo>
                      <a:pt x="525" y="90"/>
                      <a:pt x="412" y="1"/>
                      <a:pt x="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6"/>
              <p:cNvSpPr/>
              <p:nvPr/>
            </p:nvSpPr>
            <p:spPr>
              <a:xfrm>
                <a:off x="992372" y="2860841"/>
                <a:ext cx="7571" cy="6909"/>
              </a:xfrm>
              <a:custGeom>
                <a:avLst/>
                <a:gdLst/>
                <a:ahLst/>
                <a:cxnLst/>
                <a:rect l="l" t="t" r="r" b="b"/>
                <a:pathLst>
                  <a:path w="446" h="407" extrusionOk="0">
                    <a:moveTo>
                      <a:pt x="202" y="0"/>
                    </a:moveTo>
                    <a:cubicBezTo>
                      <a:pt x="100" y="0"/>
                      <a:pt x="0" y="97"/>
                      <a:pt x="0" y="202"/>
                    </a:cubicBezTo>
                    <a:cubicBezTo>
                      <a:pt x="0" y="309"/>
                      <a:pt x="100" y="407"/>
                      <a:pt x="204" y="407"/>
                    </a:cubicBezTo>
                    <a:cubicBezTo>
                      <a:pt x="236" y="407"/>
                      <a:pt x="269" y="397"/>
                      <a:pt x="299" y="375"/>
                    </a:cubicBezTo>
                    <a:cubicBezTo>
                      <a:pt x="313" y="365"/>
                      <a:pt x="326" y="355"/>
                      <a:pt x="342" y="345"/>
                    </a:cubicBezTo>
                    <a:cubicBezTo>
                      <a:pt x="445" y="269"/>
                      <a:pt x="445" y="139"/>
                      <a:pt x="342" y="63"/>
                    </a:cubicBezTo>
                    <a:cubicBezTo>
                      <a:pt x="326" y="52"/>
                      <a:pt x="313" y="43"/>
                      <a:pt x="299" y="32"/>
                    </a:cubicBezTo>
                    <a:cubicBezTo>
                      <a:pt x="269" y="10"/>
                      <a:pt x="235"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 name="Google Shape;1236;p36"/>
            <p:cNvSpPr/>
            <p:nvPr/>
          </p:nvSpPr>
          <p:spPr>
            <a:xfrm>
              <a:off x="2096419" y="1509496"/>
              <a:ext cx="181792" cy="143828"/>
            </a:xfrm>
            <a:custGeom>
              <a:avLst/>
              <a:gdLst/>
              <a:ahLst/>
              <a:cxnLst/>
              <a:rect l="l" t="t" r="r" b="b"/>
              <a:pathLst>
                <a:path w="2763" h="2186" extrusionOk="0">
                  <a:moveTo>
                    <a:pt x="868" y="1"/>
                  </a:moveTo>
                  <a:cubicBezTo>
                    <a:pt x="674" y="1"/>
                    <a:pt x="481" y="35"/>
                    <a:pt x="299" y="107"/>
                  </a:cubicBezTo>
                  <a:lnTo>
                    <a:pt x="419" y="44"/>
                  </a:lnTo>
                  <a:lnTo>
                    <a:pt x="419" y="44"/>
                  </a:lnTo>
                  <a:cubicBezTo>
                    <a:pt x="140" y="140"/>
                    <a:pt x="0" y="473"/>
                    <a:pt x="14" y="769"/>
                  </a:cubicBezTo>
                  <a:cubicBezTo>
                    <a:pt x="44" y="1343"/>
                    <a:pt x="512" y="1818"/>
                    <a:pt x="1051" y="2018"/>
                  </a:cubicBezTo>
                  <a:cubicBezTo>
                    <a:pt x="1391" y="2147"/>
                    <a:pt x="1755" y="2186"/>
                    <a:pt x="2121" y="2186"/>
                  </a:cubicBezTo>
                  <a:cubicBezTo>
                    <a:pt x="2330" y="2186"/>
                    <a:pt x="2539" y="2173"/>
                    <a:pt x="2745" y="2157"/>
                  </a:cubicBezTo>
                  <a:cubicBezTo>
                    <a:pt x="2762" y="1527"/>
                    <a:pt x="2526" y="881"/>
                    <a:pt x="2058" y="459"/>
                  </a:cubicBezTo>
                  <a:cubicBezTo>
                    <a:pt x="1735" y="168"/>
                    <a:pt x="1299"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6"/>
            <p:cNvGrpSpPr/>
            <p:nvPr/>
          </p:nvGrpSpPr>
          <p:grpSpPr>
            <a:xfrm>
              <a:off x="2110368" y="1535617"/>
              <a:ext cx="150605" cy="107378"/>
              <a:chOff x="3432564" y="1339834"/>
              <a:chExt cx="376701" cy="268578"/>
            </a:xfrm>
          </p:grpSpPr>
          <p:sp>
            <p:nvSpPr>
              <p:cNvPr id="1238" name="Google Shape;1238;p36"/>
              <p:cNvSpPr/>
              <p:nvPr/>
            </p:nvSpPr>
            <p:spPr>
              <a:xfrm>
                <a:off x="3432564" y="1339834"/>
                <a:ext cx="376701" cy="243728"/>
              </a:xfrm>
              <a:custGeom>
                <a:avLst/>
                <a:gdLst/>
                <a:ahLst/>
                <a:cxnLst/>
                <a:rect l="l" t="t" r="r" b="b"/>
                <a:pathLst>
                  <a:path w="2289" h="1481" extrusionOk="0">
                    <a:moveTo>
                      <a:pt x="29" y="1"/>
                    </a:moveTo>
                    <a:cubicBezTo>
                      <a:pt x="9" y="1"/>
                      <a:pt x="0" y="30"/>
                      <a:pt x="21" y="42"/>
                    </a:cubicBezTo>
                    <a:cubicBezTo>
                      <a:pt x="792" y="507"/>
                      <a:pt x="1553" y="917"/>
                      <a:pt x="2268" y="1478"/>
                    </a:cubicBezTo>
                    <a:cubicBezTo>
                      <a:pt x="2270" y="1479"/>
                      <a:pt x="2272" y="1480"/>
                      <a:pt x="2275" y="1480"/>
                    </a:cubicBezTo>
                    <a:cubicBezTo>
                      <a:pt x="2282" y="1480"/>
                      <a:pt x="2289" y="1473"/>
                      <a:pt x="2281" y="1465"/>
                    </a:cubicBezTo>
                    <a:cubicBezTo>
                      <a:pt x="1673" y="843"/>
                      <a:pt x="878" y="252"/>
                      <a:pt x="38" y="2"/>
                    </a:cubicBezTo>
                    <a:cubicBezTo>
                      <a:pt x="35" y="1"/>
                      <a:pt x="32" y="1"/>
                      <a:pt x="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3611945" y="1443513"/>
                <a:ext cx="77677" cy="164899"/>
              </a:xfrm>
              <a:custGeom>
                <a:avLst/>
                <a:gdLst/>
                <a:ahLst/>
                <a:cxnLst/>
                <a:rect l="l" t="t" r="r" b="b"/>
                <a:pathLst>
                  <a:path w="472" h="1002" extrusionOk="0">
                    <a:moveTo>
                      <a:pt x="41" y="1"/>
                    </a:moveTo>
                    <a:cubicBezTo>
                      <a:pt x="22" y="1"/>
                      <a:pt x="1" y="18"/>
                      <a:pt x="5" y="44"/>
                    </a:cubicBezTo>
                    <a:cubicBezTo>
                      <a:pt x="61" y="363"/>
                      <a:pt x="164" y="752"/>
                      <a:pt x="393" y="991"/>
                    </a:cubicBezTo>
                    <a:cubicBezTo>
                      <a:pt x="401" y="999"/>
                      <a:pt x="411" y="1002"/>
                      <a:pt x="421" y="1002"/>
                    </a:cubicBezTo>
                    <a:cubicBezTo>
                      <a:pt x="446" y="1002"/>
                      <a:pt x="472" y="980"/>
                      <a:pt x="460" y="954"/>
                    </a:cubicBezTo>
                    <a:cubicBezTo>
                      <a:pt x="403" y="815"/>
                      <a:pt x="317" y="689"/>
                      <a:pt x="253" y="552"/>
                    </a:cubicBezTo>
                    <a:cubicBezTo>
                      <a:pt x="178" y="383"/>
                      <a:pt x="118" y="207"/>
                      <a:pt x="71" y="27"/>
                    </a:cubicBezTo>
                    <a:cubicBezTo>
                      <a:pt x="67" y="9"/>
                      <a:pt x="54"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3516988" y="1352342"/>
                <a:ext cx="189914" cy="37851"/>
              </a:xfrm>
              <a:custGeom>
                <a:avLst/>
                <a:gdLst/>
                <a:ahLst/>
                <a:cxnLst/>
                <a:rect l="l" t="t" r="r" b="b"/>
                <a:pathLst>
                  <a:path w="1154" h="230" extrusionOk="0">
                    <a:moveTo>
                      <a:pt x="708" y="0"/>
                    </a:moveTo>
                    <a:cubicBezTo>
                      <a:pt x="472" y="0"/>
                      <a:pt x="227" y="64"/>
                      <a:pt x="37" y="163"/>
                    </a:cubicBezTo>
                    <a:cubicBezTo>
                      <a:pt x="0" y="178"/>
                      <a:pt x="22" y="230"/>
                      <a:pt x="57" y="230"/>
                    </a:cubicBezTo>
                    <a:cubicBezTo>
                      <a:pt x="60" y="230"/>
                      <a:pt x="63" y="230"/>
                      <a:pt x="66" y="229"/>
                    </a:cubicBezTo>
                    <a:cubicBezTo>
                      <a:pt x="246" y="183"/>
                      <a:pt x="425" y="136"/>
                      <a:pt x="611" y="126"/>
                    </a:cubicBezTo>
                    <a:cubicBezTo>
                      <a:pt x="635" y="125"/>
                      <a:pt x="658" y="124"/>
                      <a:pt x="682" y="124"/>
                    </a:cubicBezTo>
                    <a:cubicBezTo>
                      <a:pt x="808" y="124"/>
                      <a:pt x="932" y="140"/>
                      <a:pt x="1057" y="140"/>
                    </a:cubicBezTo>
                    <a:cubicBezTo>
                      <a:pt x="1074" y="140"/>
                      <a:pt x="1090" y="140"/>
                      <a:pt x="1106" y="139"/>
                    </a:cubicBezTo>
                    <a:cubicBezTo>
                      <a:pt x="1137" y="139"/>
                      <a:pt x="1153" y="96"/>
                      <a:pt x="1123" y="83"/>
                    </a:cubicBezTo>
                    <a:cubicBezTo>
                      <a:pt x="999" y="25"/>
                      <a:pt x="856"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1" name="Google Shape;1241;p36"/>
          <p:cNvGrpSpPr/>
          <p:nvPr/>
        </p:nvGrpSpPr>
        <p:grpSpPr>
          <a:xfrm>
            <a:off x="0" y="4071100"/>
            <a:ext cx="436959" cy="546956"/>
            <a:chOff x="0" y="4071100"/>
            <a:chExt cx="436959" cy="546956"/>
          </a:xfrm>
        </p:grpSpPr>
        <p:sp>
          <p:nvSpPr>
            <p:cNvPr id="1242" name="Google Shape;1242;p36"/>
            <p:cNvSpPr/>
            <p:nvPr/>
          </p:nvSpPr>
          <p:spPr>
            <a:xfrm>
              <a:off x="0" y="4118725"/>
              <a:ext cx="436959" cy="499331"/>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rgbClr val="000000">
                <a:alpha val="43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p:nvPr/>
          </p:nvSpPr>
          <p:spPr>
            <a:xfrm>
              <a:off x="0" y="4071100"/>
              <a:ext cx="436959" cy="499331"/>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36"/>
          <p:cNvGrpSpPr/>
          <p:nvPr/>
        </p:nvGrpSpPr>
        <p:grpSpPr>
          <a:xfrm>
            <a:off x="7995216" y="3514823"/>
            <a:ext cx="1148784" cy="1312746"/>
            <a:chOff x="7995216" y="3514823"/>
            <a:chExt cx="1148784" cy="1312746"/>
          </a:xfrm>
        </p:grpSpPr>
        <p:sp>
          <p:nvSpPr>
            <p:cNvPr id="1245" name="Google Shape;1245;p36"/>
            <p:cNvSpPr/>
            <p:nvPr/>
          </p:nvSpPr>
          <p:spPr>
            <a:xfrm flipH="1">
              <a:off x="7995216" y="3514828"/>
              <a:ext cx="1148784" cy="1312741"/>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rgbClr val="000000">
                <a:alpha val="43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6"/>
            <p:cNvSpPr/>
            <p:nvPr/>
          </p:nvSpPr>
          <p:spPr>
            <a:xfrm flipH="1">
              <a:off x="8061018" y="3514823"/>
              <a:ext cx="1082982" cy="1237567"/>
            </a:xfrm>
            <a:custGeom>
              <a:avLst/>
              <a:gdLst/>
              <a:ahLst/>
              <a:cxnLst/>
              <a:rect l="l" t="t" r="r" b="b"/>
              <a:pathLst>
                <a:path w="7342" h="8390" extrusionOk="0">
                  <a:moveTo>
                    <a:pt x="1" y="1"/>
                  </a:moveTo>
                  <a:lnTo>
                    <a:pt x="1" y="8390"/>
                  </a:lnTo>
                  <a:lnTo>
                    <a:pt x="4728" y="8390"/>
                  </a:lnTo>
                  <a:cubicBezTo>
                    <a:pt x="6162" y="8390"/>
                    <a:pt x="7323" y="7238"/>
                    <a:pt x="7342" y="5804"/>
                  </a:cubicBezTo>
                  <a:cubicBezTo>
                    <a:pt x="7333" y="4349"/>
                    <a:pt x="6153" y="3196"/>
                    <a:pt x="4722" y="3196"/>
                  </a:cubicBezTo>
                  <a:cubicBezTo>
                    <a:pt x="4677" y="3196"/>
                    <a:pt x="4632" y="3197"/>
                    <a:pt x="4587" y="3200"/>
                  </a:cubicBezTo>
                  <a:cubicBezTo>
                    <a:pt x="4231" y="2192"/>
                    <a:pt x="3297" y="1466"/>
                    <a:pt x="2189" y="1466"/>
                  </a:cubicBezTo>
                  <a:cubicBezTo>
                    <a:pt x="2032" y="1466"/>
                    <a:pt x="1871" y="1480"/>
                    <a:pt x="1709" y="1511"/>
                  </a:cubicBezTo>
                  <a:cubicBezTo>
                    <a:pt x="1331" y="831"/>
                    <a:pt x="727" y="29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CuadroTexto 225">
            <a:extLst>
              <a:ext uri="{FF2B5EF4-FFF2-40B4-BE49-F238E27FC236}">
                <a16:creationId xmlns:a16="http://schemas.microsoft.com/office/drawing/2014/main" id="{17881576-A655-4606-97A0-16D099F5D553}"/>
              </a:ext>
            </a:extLst>
          </p:cNvPr>
          <p:cNvSpPr txBox="1"/>
          <p:nvPr/>
        </p:nvSpPr>
        <p:spPr>
          <a:xfrm>
            <a:off x="3722765" y="1606974"/>
            <a:ext cx="4572000" cy="1754326"/>
          </a:xfrm>
          <a:prstGeom prst="rect">
            <a:avLst/>
          </a:prstGeom>
          <a:noFill/>
        </p:spPr>
        <p:txBody>
          <a:bodyPr wrap="square">
            <a:spAutoFit/>
          </a:bodyPr>
          <a:lstStyle/>
          <a:p>
            <a:r>
              <a:rPr lang="es-MX" sz="1800" b="1" i="0" dirty="0">
                <a:solidFill>
                  <a:schemeClr val="bg2"/>
                </a:solidFill>
                <a:effectLst/>
                <a:latin typeface="Source Sans Pro" panose="020B0503030403020204" pitchFamily="34" charset="0"/>
              </a:rPr>
              <a:t>'Los pastores a Belén'</a:t>
            </a:r>
            <a:r>
              <a:rPr lang="es-MX" sz="1800" b="0" i="0" dirty="0">
                <a:solidFill>
                  <a:schemeClr val="bg2"/>
                </a:solidFill>
                <a:effectLst/>
                <a:latin typeface="Source Sans Pro" panose="020B0503030403020204" pitchFamily="34" charset="0"/>
              </a:rPr>
              <a:t>, también conocida simplemente como 'Los pastores' es un villancico navideño tradicional muy alegre que cuenta de forma animada la historia de los pastores que viajan a Belén para conocer al Niño Jesús.</a:t>
            </a:r>
            <a:endParaRPr lang="es-MX" sz="1800" dirty="0">
              <a:solidFill>
                <a:schemeClr val="bg2"/>
              </a:solidFill>
            </a:endParaRPr>
          </a:p>
        </p:txBody>
      </p:sp>
      <p:sp>
        <p:nvSpPr>
          <p:cNvPr id="227" name="CuadroTexto 226">
            <a:extLst>
              <a:ext uri="{FF2B5EF4-FFF2-40B4-BE49-F238E27FC236}">
                <a16:creationId xmlns:a16="http://schemas.microsoft.com/office/drawing/2014/main" id="{CE8E08E6-D037-4CD7-A583-132902A44AAC}"/>
              </a:ext>
            </a:extLst>
          </p:cNvPr>
          <p:cNvSpPr txBox="1"/>
          <p:nvPr/>
        </p:nvSpPr>
        <p:spPr>
          <a:xfrm>
            <a:off x="2235815" y="415031"/>
            <a:ext cx="4910017" cy="923330"/>
          </a:xfrm>
          <a:prstGeom prst="rect">
            <a:avLst/>
          </a:prstGeom>
          <a:noFill/>
        </p:spPr>
        <p:txBody>
          <a:bodyPr wrap="square">
            <a:spAutoFit/>
          </a:bodyPr>
          <a:lstStyle/>
          <a:p>
            <a:pPr algn="ctr"/>
            <a:r>
              <a:rPr lang="es-MX" sz="5400" b="1" dirty="0">
                <a:solidFill>
                  <a:schemeClr val="bg2"/>
                </a:solidFill>
                <a:latin typeface="Brush Script MT" panose="03060802040406070304" pitchFamily="66" charset="0"/>
              </a:rPr>
              <a:t>Los pastores a </a:t>
            </a:r>
            <a:r>
              <a:rPr lang="es-MX" sz="5400" b="1" dirty="0" err="1">
                <a:solidFill>
                  <a:schemeClr val="bg2"/>
                </a:solidFill>
                <a:latin typeface="Brush Script MT" panose="03060802040406070304" pitchFamily="66" charset="0"/>
              </a:rPr>
              <a:t>belen</a:t>
            </a:r>
            <a:r>
              <a:rPr lang="es-MX" sz="5400" b="1" dirty="0">
                <a:solidFill>
                  <a:schemeClr val="bg2"/>
                </a:solidFill>
                <a:latin typeface="Brush Script MT" panose="03060802040406070304" pitchFamily="66" charset="0"/>
              </a:rPr>
              <a:t> </a:t>
            </a:r>
            <a:endParaRPr lang="es-MX" sz="5400" dirty="0">
              <a:solidFill>
                <a:schemeClr val="bg2"/>
              </a:solidFill>
              <a:latin typeface="Brush Script MT" panose="030608020404060703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2"/>
        <p:cNvGrpSpPr/>
        <p:nvPr/>
      </p:nvGrpSpPr>
      <p:grpSpPr>
        <a:xfrm>
          <a:off x="0" y="0"/>
          <a:ext cx="0" cy="0"/>
          <a:chOff x="0" y="0"/>
          <a:chExt cx="0" cy="0"/>
        </a:xfrm>
      </p:grpSpPr>
      <p:grpSp>
        <p:nvGrpSpPr>
          <p:cNvPr id="1683" name="Google Shape;1683;p49"/>
          <p:cNvGrpSpPr/>
          <p:nvPr/>
        </p:nvGrpSpPr>
        <p:grpSpPr>
          <a:xfrm>
            <a:off x="720125" y="2008343"/>
            <a:ext cx="2138679" cy="2656601"/>
            <a:chOff x="720125" y="2008343"/>
            <a:chExt cx="2138679" cy="2656601"/>
          </a:xfrm>
        </p:grpSpPr>
        <p:sp>
          <p:nvSpPr>
            <p:cNvPr id="1684" name="Google Shape;1684;p49"/>
            <p:cNvSpPr/>
            <p:nvPr/>
          </p:nvSpPr>
          <p:spPr>
            <a:xfrm>
              <a:off x="2276702" y="2710611"/>
              <a:ext cx="484053" cy="447041"/>
            </a:xfrm>
            <a:custGeom>
              <a:avLst/>
              <a:gdLst/>
              <a:ahLst/>
              <a:cxnLst/>
              <a:rect l="l" t="t" r="r" b="b"/>
              <a:pathLst>
                <a:path w="5549" h="5125" extrusionOk="0">
                  <a:moveTo>
                    <a:pt x="5047" y="1"/>
                  </a:moveTo>
                  <a:cubicBezTo>
                    <a:pt x="5017" y="1"/>
                    <a:pt x="4985" y="12"/>
                    <a:pt x="4958" y="41"/>
                  </a:cubicBezTo>
                  <a:cubicBezTo>
                    <a:pt x="4472" y="526"/>
                    <a:pt x="3987" y="1008"/>
                    <a:pt x="3502" y="1493"/>
                  </a:cubicBezTo>
                  <a:cubicBezTo>
                    <a:pt x="3539" y="1041"/>
                    <a:pt x="3572" y="585"/>
                    <a:pt x="3605" y="134"/>
                  </a:cubicBezTo>
                  <a:cubicBezTo>
                    <a:pt x="3612" y="49"/>
                    <a:pt x="3549" y="6"/>
                    <a:pt x="3483" y="6"/>
                  </a:cubicBezTo>
                  <a:cubicBezTo>
                    <a:pt x="3417" y="6"/>
                    <a:pt x="3348" y="49"/>
                    <a:pt x="3343" y="134"/>
                  </a:cubicBezTo>
                  <a:cubicBezTo>
                    <a:pt x="3300" y="682"/>
                    <a:pt x="3260" y="1231"/>
                    <a:pt x="3216" y="1779"/>
                  </a:cubicBezTo>
                  <a:cubicBezTo>
                    <a:pt x="2176" y="2819"/>
                    <a:pt x="1136" y="3860"/>
                    <a:pt x="96" y="4900"/>
                  </a:cubicBezTo>
                  <a:cubicBezTo>
                    <a:pt x="1" y="4992"/>
                    <a:pt x="92" y="5124"/>
                    <a:pt x="194" y="5124"/>
                  </a:cubicBezTo>
                  <a:cubicBezTo>
                    <a:pt x="224" y="5124"/>
                    <a:pt x="254" y="5113"/>
                    <a:pt x="282" y="5086"/>
                  </a:cubicBezTo>
                  <a:cubicBezTo>
                    <a:pt x="1322" y="4049"/>
                    <a:pt x="2363" y="3009"/>
                    <a:pt x="3400" y="1972"/>
                  </a:cubicBezTo>
                  <a:cubicBezTo>
                    <a:pt x="3816" y="1965"/>
                    <a:pt x="4241" y="1943"/>
                    <a:pt x="4662" y="1943"/>
                  </a:cubicBezTo>
                  <a:cubicBezTo>
                    <a:pt x="4902" y="1943"/>
                    <a:pt x="5141" y="1950"/>
                    <a:pt x="5377" y="1972"/>
                  </a:cubicBezTo>
                  <a:cubicBezTo>
                    <a:pt x="5382" y="1972"/>
                    <a:pt x="5387" y="1972"/>
                    <a:pt x="5392" y="1972"/>
                  </a:cubicBezTo>
                  <a:cubicBezTo>
                    <a:pt x="5549" y="1972"/>
                    <a:pt x="5541" y="1721"/>
                    <a:pt x="5377" y="1706"/>
                  </a:cubicBezTo>
                  <a:cubicBezTo>
                    <a:pt x="5143" y="1685"/>
                    <a:pt x="4906" y="1678"/>
                    <a:pt x="4667" y="1678"/>
                  </a:cubicBezTo>
                  <a:cubicBezTo>
                    <a:pt x="4336" y="1678"/>
                    <a:pt x="4002" y="1691"/>
                    <a:pt x="3672" y="1699"/>
                  </a:cubicBezTo>
                  <a:cubicBezTo>
                    <a:pt x="4164" y="1211"/>
                    <a:pt x="4652" y="719"/>
                    <a:pt x="5144" y="226"/>
                  </a:cubicBezTo>
                  <a:cubicBezTo>
                    <a:pt x="5239" y="134"/>
                    <a:pt x="5148" y="1"/>
                    <a:pt x="5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9"/>
            <p:cNvSpPr/>
            <p:nvPr/>
          </p:nvSpPr>
          <p:spPr>
            <a:xfrm>
              <a:off x="720125" y="3043384"/>
              <a:ext cx="424473" cy="308524"/>
            </a:xfrm>
            <a:custGeom>
              <a:avLst/>
              <a:gdLst/>
              <a:ahLst/>
              <a:cxnLst/>
              <a:rect l="l" t="t" r="r" b="b"/>
              <a:pathLst>
                <a:path w="4866" h="3537" extrusionOk="0">
                  <a:moveTo>
                    <a:pt x="2435" y="1"/>
                  </a:moveTo>
                  <a:cubicBezTo>
                    <a:pt x="2353" y="1"/>
                    <a:pt x="2271" y="65"/>
                    <a:pt x="2303" y="164"/>
                  </a:cubicBezTo>
                  <a:cubicBezTo>
                    <a:pt x="2532" y="878"/>
                    <a:pt x="2762" y="1593"/>
                    <a:pt x="2991" y="2307"/>
                  </a:cubicBezTo>
                  <a:cubicBezTo>
                    <a:pt x="2071" y="2114"/>
                    <a:pt x="1150" y="1919"/>
                    <a:pt x="226" y="1723"/>
                  </a:cubicBezTo>
                  <a:cubicBezTo>
                    <a:pt x="216" y="1721"/>
                    <a:pt x="206" y="1720"/>
                    <a:pt x="197" y="1720"/>
                  </a:cubicBezTo>
                  <a:cubicBezTo>
                    <a:pt x="52" y="1720"/>
                    <a:pt x="1" y="1947"/>
                    <a:pt x="156" y="1979"/>
                  </a:cubicBezTo>
                  <a:cubicBezTo>
                    <a:pt x="1017" y="2161"/>
                    <a:pt x="1882" y="2344"/>
                    <a:pt x="2742" y="2527"/>
                  </a:cubicBezTo>
                  <a:cubicBezTo>
                    <a:pt x="2137" y="2776"/>
                    <a:pt x="1535" y="3022"/>
                    <a:pt x="931" y="3271"/>
                  </a:cubicBezTo>
                  <a:cubicBezTo>
                    <a:pt x="791" y="3328"/>
                    <a:pt x="829" y="3537"/>
                    <a:pt x="952" y="3537"/>
                  </a:cubicBezTo>
                  <a:cubicBezTo>
                    <a:pt x="967" y="3537"/>
                    <a:pt x="983" y="3534"/>
                    <a:pt x="1000" y="3527"/>
                  </a:cubicBezTo>
                  <a:cubicBezTo>
                    <a:pt x="1735" y="3225"/>
                    <a:pt x="2466" y="2926"/>
                    <a:pt x="3201" y="2623"/>
                  </a:cubicBezTo>
                  <a:cubicBezTo>
                    <a:pt x="3679" y="2726"/>
                    <a:pt x="4158" y="2826"/>
                    <a:pt x="4636" y="2929"/>
                  </a:cubicBezTo>
                  <a:cubicBezTo>
                    <a:pt x="4647" y="2931"/>
                    <a:pt x="4656" y="2932"/>
                    <a:pt x="4666" y="2932"/>
                  </a:cubicBezTo>
                  <a:cubicBezTo>
                    <a:pt x="4810" y="2932"/>
                    <a:pt x="4865" y="2704"/>
                    <a:pt x="4706" y="2673"/>
                  </a:cubicBezTo>
                  <a:cubicBezTo>
                    <a:pt x="4234" y="2573"/>
                    <a:pt x="3762" y="2473"/>
                    <a:pt x="3290" y="2370"/>
                  </a:cubicBezTo>
                  <a:cubicBezTo>
                    <a:pt x="3048" y="1613"/>
                    <a:pt x="2802" y="852"/>
                    <a:pt x="2559" y="91"/>
                  </a:cubicBezTo>
                  <a:cubicBezTo>
                    <a:pt x="2540" y="28"/>
                    <a:pt x="2487" y="1"/>
                    <a:pt x="2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9"/>
            <p:cNvSpPr/>
            <p:nvPr/>
          </p:nvSpPr>
          <p:spPr>
            <a:xfrm>
              <a:off x="1007120" y="3086300"/>
              <a:ext cx="1851684" cy="1578643"/>
            </a:xfrm>
            <a:custGeom>
              <a:avLst/>
              <a:gdLst/>
              <a:ahLst/>
              <a:cxnLst/>
              <a:rect l="l" t="t" r="r" b="b"/>
              <a:pathLst>
                <a:path w="21227" h="18098" extrusionOk="0">
                  <a:moveTo>
                    <a:pt x="13852" y="1"/>
                  </a:moveTo>
                  <a:lnTo>
                    <a:pt x="7026" y="257"/>
                  </a:lnTo>
                  <a:lnTo>
                    <a:pt x="5856" y="300"/>
                  </a:lnTo>
                  <a:cubicBezTo>
                    <a:pt x="5856" y="300"/>
                    <a:pt x="2406" y="2656"/>
                    <a:pt x="1994" y="7445"/>
                  </a:cubicBezTo>
                  <a:cubicBezTo>
                    <a:pt x="1835" y="9313"/>
                    <a:pt x="2197" y="10974"/>
                    <a:pt x="3011" y="12304"/>
                  </a:cubicBezTo>
                  <a:cubicBezTo>
                    <a:pt x="2586" y="12649"/>
                    <a:pt x="2068" y="13427"/>
                    <a:pt x="2241" y="15092"/>
                  </a:cubicBezTo>
                  <a:cubicBezTo>
                    <a:pt x="2241" y="15092"/>
                    <a:pt x="2212" y="15091"/>
                    <a:pt x="2161" y="15091"/>
                  </a:cubicBezTo>
                  <a:cubicBezTo>
                    <a:pt x="1773" y="15091"/>
                    <a:pt x="98" y="15179"/>
                    <a:pt x="27" y="16704"/>
                  </a:cubicBezTo>
                  <a:cubicBezTo>
                    <a:pt x="0" y="17280"/>
                    <a:pt x="595" y="17662"/>
                    <a:pt x="1552" y="17874"/>
                  </a:cubicBezTo>
                  <a:cubicBezTo>
                    <a:pt x="2230" y="18027"/>
                    <a:pt x="3089" y="18097"/>
                    <a:pt x="4039" y="18097"/>
                  </a:cubicBezTo>
                  <a:cubicBezTo>
                    <a:pt x="5772" y="18097"/>
                    <a:pt x="7806" y="17863"/>
                    <a:pt x="9591" y="17465"/>
                  </a:cubicBezTo>
                  <a:cubicBezTo>
                    <a:pt x="10449" y="17274"/>
                    <a:pt x="11399" y="17204"/>
                    <a:pt x="12373" y="17204"/>
                  </a:cubicBezTo>
                  <a:cubicBezTo>
                    <a:pt x="13678" y="17204"/>
                    <a:pt x="15026" y="17329"/>
                    <a:pt x="16248" y="17455"/>
                  </a:cubicBezTo>
                  <a:cubicBezTo>
                    <a:pt x="17473" y="17582"/>
                    <a:pt x="18570" y="17708"/>
                    <a:pt x="19369" y="17708"/>
                  </a:cubicBezTo>
                  <a:cubicBezTo>
                    <a:pt x="20060" y="17708"/>
                    <a:pt x="20528" y="17614"/>
                    <a:pt x="20661" y="17343"/>
                  </a:cubicBezTo>
                  <a:cubicBezTo>
                    <a:pt x="21227" y="16216"/>
                    <a:pt x="19053" y="16468"/>
                    <a:pt x="18572" y="15601"/>
                  </a:cubicBezTo>
                  <a:cubicBezTo>
                    <a:pt x="18369" y="15235"/>
                    <a:pt x="17978" y="15129"/>
                    <a:pt x="17591" y="15129"/>
                  </a:cubicBezTo>
                  <a:cubicBezTo>
                    <a:pt x="17057" y="15129"/>
                    <a:pt x="16534" y="15332"/>
                    <a:pt x="16534" y="15332"/>
                  </a:cubicBezTo>
                  <a:cubicBezTo>
                    <a:pt x="16534" y="15332"/>
                    <a:pt x="16840" y="14062"/>
                    <a:pt x="15843" y="13354"/>
                  </a:cubicBezTo>
                  <a:cubicBezTo>
                    <a:pt x="17328" y="11902"/>
                    <a:pt x="18133" y="9838"/>
                    <a:pt x="18153" y="7445"/>
                  </a:cubicBezTo>
                  <a:cubicBezTo>
                    <a:pt x="18189" y="2769"/>
                    <a:pt x="13852" y="1"/>
                    <a:pt x="13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1101942" y="2228069"/>
              <a:ext cx="1253618" cy="815403"/>
            </a:xfrm>
            <a:custGeom>
              <a:avLst/>
              <a:gdLst/>
              <a:ahLst/>
              <a:cxnLst/>
              <a:rect l="l" t="t" r="r" b="b"/>
              <a:pathLst>
                <a:path w="14371" h="9348" extrusionOk="0">
                  <a:moveTo>
                    <a:pt x="7265" y="0"/>
                  </a:moveTo>
                  <a:cubicBezTo>
                    <a:pt x="5723" y="0"/>
                    <a:pt x="4137" y="364"/>
                    <a:pt x="2958" y="1435"/>
                  </a:cubicBezTo>
                  <a:cubicBezTo>
                    <a:pt x="2559" y="1797"/>
                    <a:pt x="2206" y="2239"/>
                    <a:pt x="1918" y="2778"/>
                  </a:cubicBezTo>
                  <a:cubicBezTo>
                    <a:pt x="0" y="6357"/>
                    <a:pt x="2649" y="9245"/>
                    <a:pt x="2649" y="9245"/>
                  </a:cubicBezTo>
                  <a:cubicBezTo>
                    <a:pt x="2649" y="9245"/>
                    <a:pt x="3416" y="9308"/>
                    <a:pt x="4533" y="9335"/>
                  </a:cubicBezTo>
                  <a:cubicBezTo>
                    <a:pt x="4853" y="9343"/>
                    <a:pt x="5203" y="9348"/>
                    <a:pt x="5571" y="9348"/>
                  </a:cubicBezTo>
                  <a:cubicBezTo>
                    <a:pt x="8153" y="9348"/>
                    <a:pt x="11663" y="9098"/>
                    <a:pt x="12679" y="7812"/>
                  </a:cubicBezTo>
                  <a:cubicBezTo>
                    <a:pt x="14370" y="5666"/>
                    <a:pt x="13493" y="1495"/>
                    <a:pt x="11047" y="651"/>
                  </a:cubicBezTo>
                  <a:cubicBezTo>
                    <a:pt x="10055" y="306"/>
                    <a:pt x="8679" y="0"/>
                    <a:pt x="7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1009475" y="4402476"/>
              <a:ext cx="193133" cy="144187"/>
            </a:xfrm>
            <a:custGeom>
              <a:avLst/>
              <a:gdLst/>
              <a:ahLst/>
              <a:cxnLst/>
              <a:rect l="l" t="t" r="r" b="b"/>
              <a:pathLst>
                <a:path w="2214" h="1653" extrusionOk="0">
                  <a:moveTo>
                    <a:pt x="0" y="1588"/>
                  </a:moveTo>
                  <a:lnTo>
                    <a:pt x="0" y="1615"/>
                  </a:lnTo>
                  <a:lnTo>
                    <a:pt x="0" y="1652"/>
                  </a:lnTo>
                  <a:lnTo>
                    <a:pt x="0" y="1615"/>
                  </a:lnTo>
                  <a:lnTo>
                    <a:pt x="0" y="1588"/>
                  </a:lnTo>
                  <a:close/>
                  <a:moveTo>
                    <a:pt x="3" y="1568"/>
                  </a:moveTo>
                  <a:lnTo>
                    <a:pt x="3" y="1582"/>
                  </a:lnTo>
                  <a:lnTo>
                    <a:pt x="3" y="1568"/>
                  </a:lnTo>
                  <a:close/>
                  <a:moveTo>
                    <a:pt x="10" y="1502"/>
                  </a:moveTo>
                  <a:lnTo>
                    <a:pt x="10" y="1502"/>
                  </a:lnTo>
                  <a:lnTo>
                    <a:pt x="10" y="1502"/>
                  </a:lnTo>
                  <a:close/>
                  <a:moveTo>
                    <a:pt x="2080" y="0"/>
                  </a:moveTo>
                  <a:lnTo>
                    <a:pt x="2080" y="0"/>
                  </a:lnTo>
                  <a:lnTo>
                    <a:pt x="2080" y="0"/>
                  </a:lnTo>
                  <a:close/>
                  <a:moveTo>
                    <a:pt x="2090" y="0"/>
                  </a:moveTo>
                  <a:lnTo>
                    <a:pt x="2090" y="0"/>
                  </a:lnTo>
                  <a:lnTo>
                    <a:pt x="2090" y="0"/>
                  </a:lnTo>
                  <a:close/>
                  <a:moveTo>
                    <a:pt x="2134" y="0"/>
                  </a:moveTo>
                  <a:cubicBezTo>
                    <a:pt x="2183" y="0"/>
                    <a:pt x="2214" y="3"/>
                    <a:pt x="2214" y="3"/>
                  </a:cubicBezTo>
                  <a:lnTo>
                    <a:pt x="2214" y="3"/>
                  </a:lnTo>
                  <a:cubicBezTo>
                    <a:pt x="2214" y="3"/>
                    <a:pt x="2183" y="0"/>
                    <a:pt x="2134" y="0"/>
                  </a:cubicBezTo>
                  <a:close/>
                  <a:moveTo>
                    <a:pt x="2134" y="0"/>
                  </a:moveTo>
                  <a:lnTo>
                    <a:pt x="2097" y="0"/>
                  </a:lnTo>
                  <a:lnTo>
                    <a:pt x="2134" y="0"/>
                  </a:ln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1009475" y="3266948"/>
              <a:ext cx="925711" cy="1378456"/>
            </a:xfrm>
            <a:custGeom>
              <a:avLst/>
              <a:gdLst/>
              <a:ahLst/>
              <a:cxnLst/>
              <a:rect l="l" t="t" r="r" b="b"/>
              <a:pathLst>
                <a:path w="10612" h="15803" extrusionOk="0">
                  <a:moveTo>
                    <a:pt x="10612" y="0"/>
                  </a:moveTo>
                  <a:lnTo>
                    <a:pt x="10612" y="0"/>
                  </a:lnTo>
                  <a:cubicBezTo>
                    <a:pt x="10595" y="4"/>
                    <a:pt x="10575" y="7"/>
                    <a:pt x="10558" y="10"/>
                  </a:cubicBezTo>
                  <a:cubicBezTo>
                    <a:pt x="10399" y="44"/>
                    <a:pt x="10236" y="74"/>
                    <a:pt x="10066" y="100"/>
                  </a:cubicBezTo>
                  <a:cubicBezTo>
                    <a:pt x="10023" y="110"/>
                    <a:pt x="9977" y="117"/>
                    <a:pt x="9930" y="120"/>
                  </a:cubicBezTo>
                  <a:cubicBezTo>
                    <a:pt x="9661" y="163"/>
                    <a:pt x="9379" y="197"/>
                    <a:pt x="9079" y="220"/>
                  </a:cubicBezTo>
                  <a:cubicBezTo>
                    <a:pt x="9036" y="226"/>
                    <a:pt x="8993" y="229"/>
                    <a:pt x="8946" y="233"/>
                  </a:cubicBezTo>
                  <a:cubicBezTo>
                    <a:pt x="8694" y="253"/>
                    <a:pt x="8431" y="266"/>
                    <a:pt x="8159" y="273"/>
                  </a:cubicBezTo>
                  <a:cubicBezTo>
                    <a:pt x="8116" y="273"/>
                    <a:pt x="8072" y="276"/>
                    <a:pt x="8026" y="276"/>
                  </a:cubicBezTo>
                  <a:cubicBezTo>
                    <a:pt x="7923" y="280"/>
                    <a:pt x="7820" y="280"/>
                    <a:pt x="7713" y="280"/>
                  </a:cubicBezTo>
                  <a:cubicBezTo>
                    <a:pt x="7607" y="280"/>
                    <a:pt x="7498" y="280"/>
                    <a:pt x="7388" y="276"/>
                  </a:cubicBezTo>
                  <a:cubicBezTo>
                    <a:pt x="7334" y="276"/>
                    <a:pt x="7278" y="273"/>
                    <a:pt x="7222" y="273"/>
                  </a:cubicBezTo>
                  <a:cubicBezTo>
                    <a:pt x="7095" y="269"/>
                    <a:pt x="6963" y="266"/>
                    <a:pt x="6829" y="256"/>
                  </a:cubicBezTo>
                  <a:cubicBezTo>
                    <a:pt x="6786" y="256"/>
                    <a:pt x="6736" y="253"/>
                    <a:pt x="6690" y="249"/>
                  </a:cubicBezTo>
                  <a:cubicBezTo>
                    <a:pt x="6202" y="223"/>
                    <a:pt x="5683" y="177"/>
                    <a:pt x="5138" y="110"/>
                  </a:cubicBezTo>
                  <a:cubicBezTo>
                    <a:pt x="5134" y="114"/>
                    <a:pt x="5134" y="120"/>
                    <a:pt x="5134" y="126"/>
                  </a:cubicBezTo>
                  <a:cubicBezTo>
                    <a:pt x="5101" y="349"/>
                    <a:pt x="5071" y="576"/>
                    <a:pt x="5045" y="808"/>
                  </a:cubicBezTo>
                  <a:cubicBezTo>
                    <a:pt x="5038" y="855"/>
                    <a:pt x="5035" y="898"/>
                    <a:pt x="5028" y="941"/>
                  </a:cubicBezTo>
                  <a:cubicBezTo>
                    <a:pt x="5012" y="1091"/>
                    <a:pt x="4995" y="1243"/>
                    <a:pt x="4978" y="1393"/>
                  </a:cubicBezTo>
                  <a:cubicBezTo>
                    <a:pt x="4975" y="1439"/>
                    <a:pt x="4972" y="1482"/>
                    <a:pt x="4969" y="1525"/>
                  </a:cubicBezTo>
                  <a:cubicBezTo>
                    <a:pt x="4941" y="1789"/>
                    <a:pt x="4918" y="2057"/>
                    <a:pt x="4898" y="2330"/>
                  </a:cubicBezTo>
                  <a:cubicBezTo>
                    <a:pt x="4895" y="2373"/>
                    <a:pt x="4892" y="2416"/>
                    <a:pt x="4889" y="2459"/>
                  </a:cubicBezTo>
                  <a:cubicBezTo>
                    <a:pt x="4875" y="2679"/>
                    <a:pt x="4866" y="2898"/>
                    <a:pt x="4855" y="3118"/>
                  </a:cubicBezTo>
                  <a:cubicBezTo>
                    <a:pt x="4855" y="3161"/>
                    <a:pt x="4852" y="3208"/>
                    <a:pt x="4849" y="3254"/>
                  </a:cubicBezTo>
                  <a:cubicBezTo>
                    <a:pt x="4842" y="3430"/>
                    <a:pt x="4839" y="3610"/>
                    <a:pt x="4839" y="3789"/>
                  </a:cubicBezTo>
                  <a:cubicBezTo>
                    <a:pt x="4839" y="3819"/>
                    <a:pt x="4835" y="3849"/>
                    <a:pt x="4835" y="3875"/>
                  </a:cubicBezTo>
                  <a:cubicBezTo>
                    <a:pt x="4835" y="3892"/>
                    <a:pt x="4839" y="3906"/>
                    <a:pt x="4839" y="3922"/>
                  </a:cubicBezTo>
                  <a:cubicBezTo>
                    <a:pt x="4835" y="4165"/>
                    <a:pt x="4839" y="4410"/>
                    <a:pt x="4846" y="4653"/>
                  </a:cubicBezTo>
                  <a:lnTo>
                    <a:pt x="4849" y="4786"/>
                  </a:lnTo>
                  <a:cubicBezTo>
                    <a:pt x="4858" y="4986"/>
                    <a:pt x="4869" y="5188"/>
                    <a:pt x="4882" y="5388"/>
                  </a:cubicBezTo>
                  <a:cubicBezTo>
                    <a:pt x="4886" y="5434"/>
                    <a:pt x="4889" y="5478"/>
                    <a:pt x="4892" y="5521"/>
                  </a:cubicBezTo>
                  <a:cubicBezTo>
                    <a:pt x="4918" y="5843"/>
                    <a:pt x="4952" y="6162"/>
                    <a:pt x="4998" y="6475"/>
                  </a:cubicBezTo>
                  <a:cubicBezTo>
                    <a:pt x="5005" y="6518"/>
                    <a:pt x="5012" y="6561"/>
                    <a:pt x="5018" y="6607"/>
                  </a:cubicBezTo>
                  <a:cubicBezTo>
                    <a:pt x="5065" y="6906"/>
                    <a:pt x="5121" y="7202"/>
                    <a:pt x="5191" y="7488"/>
                  </a:cubicBezTo>
                  <a:lnTo>
                    <a:pt x="2951" y="7322"/>
                  </a:lnTo>
                  <a:lnTo>
                    <a:pt x="1990" y="7252"/>
                  </a:lnTo>
                  <a:lnTo>
                    <a:pt x="1990" y="7252"/>
                  </a:lnTo>
                  <a:cubicBezTo>
                    <a:pt x="2117" y="8362"/>
                    <a:pt x="2456" y="9369"/>
                    <a:pt x="2984" y="10233"/>
                  </a:cubicBezTo>
                  <a:cubicBezTo>
                    <a:pt x="2619" y="10532"/>
                    <a:pt x="2177" y="11153"/>
                    <a:pt x="2177" y="12393"/>
                  </a:cubicBezTo>
                  <a:cubicBezTo>
                    <a:pt x="2177" y="12586"/>
                    <a:pt x="2190" y="12796"/>
                    <a:pt x="2214" y="13021"/>
                  </a:cubicBezTo>
                  <a:cubicBezTo>
                    <a:pt x="2214" y="13021"/>
                    <a:pt x="2183" y="13018"/>
                    <a:pt x="2134" y="13018"/>
                  </a:cubicBezTo>
                  <a:lnTo>
                    <a:pt x="2080" y="13018"/>
                  </a:lnTo>
                  <a:cubicBezTo>
                    <a:pt x="1622" y="13028"/>
                    <a:pt x="149" y="13161"/>
                    <a:pt x="10" y="14520"/>
                  </a:cubicBezTo>
                  <a:cubicBezTo>
                    <a:pt x="7" y="14540"/>
                    <a:pt x="3" y="14563"/>
                    <a:pt x="3" y="14586"/>
                  </a:cubicBezTo>
                  <a:lnTo>
                    <a:pt x="3" y="14600"/>
                  </a:lnTo>
                  <a:cubicBezTo>
                    <a:pt x="3" y="14603"/>
                    <a:pt x="0" y="14603"/>
                    <a:pt x="0" y="14606"/>
                  </a:cubicBezTo>
                  <a:lnTo>
                    <a:pt x="0" y="14633"/>
                  </a:lnTo>
                  <a:lnTo>
                    <a:pt x="0" y="14670"/>
                  </a:lnTo>
                  <a:cubicBezTo>
                    <a:pt x="0" y="15225"/>
                    <a:pt x="588" y="15594"/>
                    <a:pt x="1525" y="15803"/>
                  </a:cubicBezTo>
                  <a:cubicBezTo>
                    <a:pt x="2217" y="13842"/>
                    <a:pt x="4131" y="12995"/>
                    <a:pt x="4131" y="12995"/>
                  </a:cubicBezTo>
                  <a:cubicBezTo>
                    <a:pt x="4208" y="12583"/>
                    <a:pt x="4334" y="12230"/>
                    <a:pt x="4487" y="11925"/>
                  </a:cubicBezTo>
                  <a:cubicBezTo>
                    <a:pt x="4998" y="10911"/>
                    <a:pt x="5836" y="10423"/>
                    <a:pt x="6454" y="10190"/>
                  </a:cubicBezTo>
                  <a:cubicBezTo>
                    <a:pt x="6909" y="10020"/>
                    <a:pt x="7245" y="9987"/>
                    <a:pt x="7245" y="9987"/>
                  </a:cubicBezTo>
                  <a:cubicBezTo>
                    <a:pt x="5670" y="8485"/>
                    <a:pt x="5789" y="1266"/>
                    <a:pt x="5789" y="1266"/>
                  </a:cubicBezTo>
                  <a:cubicBezTo>
                    <a:pt x="7900" y="1044"/>
                    <a:pt x="9578" y="456"/>
                    <a:pt x="10612"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298215" y="2576804"/>
              <a:ext cx="11602" cy="46841"/>
            </a:xfrm>
            <a:custGeom>
              <a:avLst/>
              <a:gdLst/>
              <a:ahLst/>
              <a:cxnLst/>
              <a:rect l="l" t="t" r="r" b="b"/>
              <a:pathLst>
                <a:path w="133" h="537" extrusionOk="0">
                  <a:moveTo>
                    <a:pt x="67" y="0"/>
                  </a:moveTo>
                  <a:cubicBezTo>
                    <a:pt x="33" y="0"/>
                    <a:pt x="0" y="21"/>
                    <a:pt x="0" y="62"/>
                  </a:cubicBezTo>
                  <a:lnTo>
                    <a:pt x="0" y="471"/>
                  </a:lnTo>
                  <a:cubicBezTo>
                    <a:pt x="0" y="515"/>
                    <a:pt x="33" y="536"/>
                    <a:pt x="67" y="536"/>
                  </a:cubicBezTo>
                  <a:cubicBezTo>
                    <a:pt x="100" y="536"/>
                    <a:pt x="133" y="515"/>
                    <a:pt x="133" y="471"/>
                  </a:cubicBezTo>
                  <a:lnTo>
                    <a:pt x="133" y="62"/>
                  </a:lnTo>
                  <a:cubicBezTo>
                    <a:pt x="133" y="21"/>
                    <a:pt x="100" y="0"/>
                    <a:pt x="67"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319325" y="2576804"/>
              <a:ext cx="11689" cy="32274"/>
            </a:xfrm>
            <a:custGeom>
              <a:avLst/>
              <a:gdLst/>
              <a:ahLst/>
              <a:cxnLst/>
              <a:rect l="l" t="t" r="r" b="b"/>
              <a:pathLst>
                <a:path w="134" h="370" extrusionOk="0">
                  <a:moveTo>
                    <a:pt x="67" y="0"/>
                  </a:moveTo>
                  <a:cubicBezTo>
                    <a:pt x="34" y="0"/>
                    <a:pt x="1" y="21"/>
                    <a:pt x="1" y="62"/>
                  </a:cubicBezTo>
                  <a:lnTo>
                    <a:pt x="1" y="305"/>
                  </a:lnTo>
                  <a:cubicBezTo>
                    <a:pt x="1" y="348"/>
                    <a:pt x="34" y="370"/>
                    <a:pt x="67" y="370"/>
                  </a:cubicBezTo>
                  <a:cubicBezTo>
                    <a:pt x="100" y="370"/>
                    <a:pt x="133" y="348"/>
                    <a:pt x="133" y="305"/>
                  </a:cubicBezTo>
                  <a:lnTo>
                    <a:pt x="133" y="62"/>
                  </a:lnTo>
                  <a:cubicBezTo>
                    <a:pt x="133" y="21"/>
                    <a:pt x="100" y="0"/>
                    <a:pt x="67"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1335463" y="2620244"/>
              <a:ext cx="18842" cy="48847"/>
            </a:xfrm>
            <a:custGeom>
              <a:avLst/>
              <a:gdLst/>
              <a:ahLst/>
              <a:cxnLst/>
              <a:rect l="l" t="t" r="r" b="b"/>
              <a:pathLst>
                <a:path w="216" h="560" extrusionOk="0">
                  <a:moveTo>
                    <a:pt x="81" y="0"/>
                  </a:moveTo>
                  <a:cubicBezTo>
                    <a:pt x="42" y="0"/>
                    <a:pt x="0" y="33"/>
                    <a:pt x="8" y="83"/>
                  </a:cubicBezTo>
                  <a:cubicBezTo>
                    <a:pt x="32" y="226"/>
                    <a:pt x="55" y="369"/>
                    <a:pt x="81" y="512"/>
                  </a:cubicBezTo>
                  <a:cubicBezTo>
                    <a:pt x="87" y="545"/>
                    <a:pt x="111" y="560"/>
                    <a:pt x="136" y="560"/>
                  </a:cubicBezTo>
                  <a:cubicBezTo>
                    <a:pt x="174" y="560"/>
                    <a:pt x="215" y="528"/>
                    <a:pt x="207" y="478"/>
                  </a:cubicBezTo>
                  <a:lnTo>
                    <a:pt x="138" y="50"/>
                  </a:lnTo>
                  <a:cubicBezTo>
                    <a:pt x="131" y="15"/>
                    <a:pt x="107" y="0"/>
                    <a:pt x="81"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1487335" y="2867010"/>
              <a:ext cx="13870" cy="48498"/>
            </a:xfrm>
            <a:custGeom>
              <a:avLst/>
              <a:gdLst/>
              <a:ahLst/>
              <a:cxnLst/>
              <a:rect l="l" t="t" r="r" b="b"/>
              <a:pathLst>
                <a:path w="159" h="556" extrusionOk="0">
                  <a:moveTo>
                    <a:pt x="94" y="1"/>
                  </a:moveTo>
                  <a:cubicBezTo>
                    <a:pt x="61" y="1"/>
                    <a:pt x="27" y="22"/>
                    <a:pt x="26" y="65"/>
                  </a:cubicBezTo>
                  <a:cubicBezTo>
                    <a:pt x="15" y="205"/>
                    <a:pt x="9" y="348"/>
                    <a:pt x="2" y="491"/>
                  </a:cubicBezTo>
                  <a:cubicBezTo>
                    <a:pt x="0" y="534"/>
                    <a:pt x="33" y="556"/>
                    <a:pt x="66" y="556"/>
                  </a:cubicBezTo>
                  <a:cubicBezTo>
                    <a:pt x="99" y="556"/>
                    <a:pt x="133" y="534"/>
                    <a:pt x="135" y="491"/>
                  </a:cubicBezTo>
                  <a:cubicBezTo>
                    <a:pt x="141" y="348"/>
                    <a:pt x="149" y="205"/>
                    <a:pt x="155" y="65"/>
                  </a:cubicBezTo>
                  <a:cubicBezTo>
                    <a:pt x="158" y="22"/>
                    <a:pt x="127" y="1"/>
                    <a:pt x="94"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520222" y="2884717"/>
              <a:ext cx="11689" cy="38991"/>
            </a:xfrm>
            <a:custGeom>
              <a:avLst/>
              <a:gdLst/>
              <a:ahLst/>
              <a:cxnLst/>
              <a:rect l="l" t="t" r="r" b="b"/>
              <a:pathLst>
                <a:path w="134" h="447" extrusionOk="0">
                  <a:moveTo>
                    <a:pt x="67" y="0"/>
                  </a:moveTo>
                  <a:cubicBezTo>
                    <a:pt x="34" y="0"/>
                    <a:pt x="0" y="22"/>
                    <a:pt x="0" y="65"/>
                  </a:cubicBezTo>
                  <a:lnTo>
                    <a:pt x="0" y="381"/>
                  </a:lnTo>
                  <a:cubicBezTo>
                    <a:pt x="0" y="424"/>
                    <a:pt x="34" y="446"/>
                    <a:pt x="67" y="446"/>
                  </a:cubicBezTo>
                  <a:cubicBezTo>
                    <a:pt x="100" y="446"/>
                    <a:pt x="134" y="424"/>
                    <a:pt x="134" y="381"/>
                  </a:cubicBezTo>
                  <a:lnTo>
                    <a:pt x="134" y="65"/>
                  </a:lnTo>
                  <a:cubicBezTo>
                    <a:pt x="134" y="22"/>
                    <a:pt x="100" y="0"/>
                    <a:pt x="67"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2206480" y="3307945"/>
              <a:ext cx="11340" cy="45446"/>
            </a:xfrm>
            <a:custGeom>
              <a:avLst/>
              <a:gdLst/>
              <a:ahLst/>
              <a:cxnLst/>
              <a:rect l="l" t="t" r="r" b="b"/>
              <a:pathLst>
                <a:path w="130" h="521" extrusionOk="0">
                  <a:moveTo>
                    <a:pt x="65" y="0"/>
                  </a:moveTo>
                  <a:cubicBezTo>
                    <a:pt x="33" y="0"/>
                    <a:pt x="0" y="22"/>
                    <a:pt x="0" y="66"/>
                  </a:cubicBezTo>
                  <a:lnTo>
                    <a:pt x="0" y="457"/>
                  </a:lnTo>
                  <a:cubicBezTo>
                    <a:pt x="0" y="499"/>
                    <a:pt x="33" y="520"/>
                    <a:pt x="65" y="520"/>
                  </a:cubicBezTo>
                  <a:cubicBezTo>
                    <a:pt x="97" y="520"/>
                    <a:pt x="130" y="499"/>
                    <a:pt x="130" y="457"/>
                  </a:cubicBezTo>
                  <a:lnTo>
                    <a:pt x="130" y="66"/>
                  </a:lnTo>
                  <a:cubicBezTo>
                    <a:pt x="130" y="22"/>
                    <a:pt x="97" y="0"/>
                    <a:pt x="65"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2227067" y="3309515"/>
              <a:ext cx="14393" cy="42218"/>
            </a:xfrm>
            <a:custGeom>
              <a:avLst/>
              <a:gdLst/>
              <a:ahLst/>
              <a:cxnLst/>
              <a:rect l="l" t="t" r="r" b="b"/>
              <a:pathLst>
                <a:path w="165" h="484" extrusionOk="0">
                  <a:moveTo>
                    <a:pt x="81" y="1"/>
                  </a:moveTo>
                  <a:cubicBezTo>
                    <a:pt x="56" y="1"/>
                    <a:pt x="32" y="15"/>
                    <a:pt x="27" y="48"/>
                  </a:cubicBezTo>
                  <a:cubicBezTo>
                    <a:pt x="7" y="174"/>
                    <a:pt x="0" y="293"/>
                    <a:pt x="4" y="419"/>
                  </a:cubicBezTo>
                  <a:cubicBezTo>
                    <a:pt x="5" y="462"/>
                    <a:pt x="40" y="483"/>
                    <a:pt x="73" y="483"/>
                  </a:cubicBezTo>
                  <a:cubicBezTo>
                    <a:pt x="106" y="483"/>
                    <a:pt x="138" y="462"/>
                    <a:pt x="136" y="419"/>
                  </a:cubicBezTo>
                  <a:cubicBezTo>
                    <a:pt x="133" y="307"/>
                    <a:pt x="136" y="197"/>
                    <a:pt x="156" y="84"/>
                  </a:cubicBezTo>
                  <a:cubicBezTo>
                    <a:pt x="164" y="34"/>
                    <a:pt x="120" y="1"/>
                    <a:pt x="81"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2254458" y="3270786"/>
              <a:ext cx="14219" cy="32274"/>
            </a:xfrm>
            <a:custGeom>
              <a:avLst/>
              <a:gdLst/>
              <a:ahLst/>
              <a:cxnLst/>
              <a:rect l="l" t="t" r="r" b="b"/>
              <a:pathLst>
                <a:path w="163" h="370" extrusionOk="0">
                  <a:moveTo>
                    <a:pt x="99" y="0"/>
                  </a:moveTo>
                  <a:cubicBezTo>
                    <a:pt x="66" y="0"/>
                    <a:pt x="30" y="21"/>
                    <a:pt x="25" y="63"/>
                  </a:cubicBezTo>
                  <a:cubicBezTo>
                    <a:pt x="18" y="145"/>
                    <a:pt x="12" y="225"/>
                    <a:pt x="5" y="305"/>
                  </a:cubicBezTo>
                  <a:cubicBezTo>
                    <a:pt x="0" y="348"/>
                    <a:pt x="30" y="369"/>
                    <a:pt x="63" y="369"/>
                  </a:cubicBezTo>
                  <a:cubicBezTo>
                    <a:pt x="96" y="369"/>
                    <a:pt x="131" y="347"/>
                    <a:pt x="135" y="305"/>
                  </a:cubicBezTo>
                  <a:cubicBezTo>
                    <a:pt x="145" y="225"/>
                    <a:pt x="151" y="145"/>
                    <a:pt x="158" y="63"/>
                  </a:cubicBezTo>
                  <a:cubicBezTo>
                    <a:pt x="163" y="21"/>
                    <a:pt x="132" y="0"/>
                    <a:pt x="99"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1554417" y="3562737"/>
              <a:ext cx="11776" cy="50069"/>
            </a:xfrm>
            <a:custGeom>
              <a:avLst/>
              <a:gdLst/>
              <a:ahLst/>
              <a:cxnLst/>
              <a:rect l="l" t="t" r="r" b="b"/>
              <a:pathLst>
                <a:path w="135" h="574" extrusionOk="0">
                  <a:moveTo>
                    <a:pt x="68" y="0"/>
                  </a:moveTo>
                  <a:cubicBezTo>
                    <a:pt x="34" y="0"/>
                    <a:pt x="1" y="21"/>
                    <a:pt x="1" y="62"/>
                  </a:cubicBezTo>
                  <a:lnTo>
                    <a:pt x="1" y="511"/>
                  </a:lnTo>
                  <a:cubicBezTo>
                    <a:pt x="1" y="553"/>
                    <a:pt x="34" y="574"/>
                    <a:pt x="68" y="574"/>
                  </a:cubicBezTo>
                  <a:cubicBezTo>
                    <a:pt x="101" y="574"/>
                    <a:pt x="134" y="553"/>
                    <a:pt x="134" y="511"/>
                  </a:cubicBezTo>
                  <a:lnTo>
                    <a:pt x="134" y="62"/>
                  </a:lnTo>
                  <a:cubicBezTo>
                    <a:pt x="134" y="21"/>
                    <a:pt x="101" y="0"/>
                    <a:pt x="68"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1583727" y="3572332"/>
              <a:ext cx="11340" cy="50243"/>
            </a:xfrm>
            <a:custGeom>
              <a:avLst/>
              <a:gdLst/>
              <a:ahLst/>
              <a:cxnLst/>
              <a:rect l="l" t="t" r="r" b="b"/>
              <a:pathLst>
                <a:path w="130" h="576" extrusionOk="0">
                  <a:moveTo>
                    <a:pt x="65" y="0"/>
                  </a:moveTo>
                  <a:cubicBezTo>
                    <a:pt x="33" y="0"/>
                    <a:pt x="1" y="22"/>
                    <a:pt x="1" y="66"/>
                  </a:cubicBezTo>
                  <a:lnTo>
                    <a:pt x="1" y="511"/>
                  </a:lnTo>
                  <a:cubicBezTo>
                    <a:pt x="1" y="554"/>
                    <a:pt x="33" y="575"/>
                    <a:pt x="65" y="575"/>
                  </a:cubicBezTo>
                  <a:cubicBezTo>
                    <a:pt x="98" y="575"/>
                    <a:pt x="130" y="554"/>
                    <a:pt x="130" y="511"/>
                  </a:cubicBezTo>
                  <a:lnTo>
                    <a:pt x="130" y="66"/>
                  </a:lnTo>
                  <a:cubicBezTo>
                    <a:pt x="130" y="22"/>
                    <a:pt x="98" y="0"/>
                    <a:pt x="65"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1611816" y="3520431"/>
              <a:ext cx="13172" cy="58355"/>
            </a:xfrm>
            <a:custGeom>
              <a:avLst/>
              <a:gdLst/>
              <a:ahLst/>
              <a:cxnLst/>
              <a:rect l="l" t="t" r="r" b="b"/>
              <a:pathLst>
                <a:path w="151" h="669" extrusionOk="0">
                  <a:moveTo>
                    <a:pt x="65" y="1"/>
                  </a:moveTo>
                  <a:cubicBezTo>
                    <a:pt x="32" y="1"/>
                    <a:pt x="1" y="22"/>
                    <a:pt x="4" y="66"/>
                  </a:cubicBezTo>
                  <a:cubicBezTo>
                    <a:pt x="14" y="245"/>
                    <a:pt x="18" y="424"/>
                    <a:pt x="11" y="604"/>
                  </a:cubicBezTo>
                  <a:cubicBezTo>
                    <a:pt x="9" y="647"/>
                    <a:pt x="41" y="669"/>
                    <a:pt x="75" y="669"/>
                  </a:cubicBezTo>
                  <a:cubicBezTo>
                    <a:pt x="108" y="669"/>
                    <a:pt x="142" y="647"/>
                    <a:pt x="144" y="604"/>
                  </a:cubicBezTo>
                  <a:cubicBezTo>
                    <a:pt x="150" y="424"/>
                    <a:pt x="147" y="245"/>
                    <a:pt x="134" y="66"/>
                  </a:cubicBezTo>
                  <a:cubicBezTo>
                    <a:pt x="132" y="22"/>
                    <a:pt x="98" y="1"/>
                    <a:pt x="65"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1443981" y="4152918"/>
              <a:ext cx="11689" cy="79290"/>
            </a:xfrm>
            <a:custGeom>
              <a:avLst/>
              <a:gdLst/>
              <a:ahLst/>
              <a:cxnLst/>
              <a:rect l="l" t="t" r="r" b="b"/>
              <a:pathLst>
                <a:path w="134" h="909" extrusionOk="0">
                  <a:moveTo>
                    <a:pt x="67" y="0"/>
                  </a:moveTo>
                  <a:cubicBezTo>
                    <a:pt x="34" y="0"/>
                    <a:pt x="0" y="21"/>
                    <a:pt x="0" y="62"/>
                  </a:cubicBezTo>
                  <a:lnTo>
                    <a:pt x="0" y="844"/>
                  </a:lnTo>
                  <a:cubicBezTo>
                    <a:pt x="0" y="887"/>
                    <a:pt x="34" y="909"/>
                    <a:pt x="67" y="909"/>
                  </a:cubicBezTo>
                  <a:cubicBezTo>
                    <a:pt x="100" y="909"/>
                    <a:pt x="133" y="887"/>
                    <a:pt x="133" y="844"/>
                  </a:cubicBezTo>
                  <a:lnTo>
                    <a:pt x="133" y="62"/>
                  </a:lnTo>
                  <a:cubicBezTo>
                    <a:pt x="133" y="21"/>
                    <a:pt x="100" y="0"/>
                    <a:pt x="67"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1470674" y="4198276"/>
              <a:ext cx="16312" cy="53383"/>
            </a:xfrm>
            <a:custGeom>
              <a:avLst/>
              <a:gdLst/>
              <a:ahLst/>
              <a:cxnLst/>
              <a:rect l="l" t="t" r="r" b="b"/>
              <a:pathLst>
                <a:path w="187" h="612" extrusionOk="0">
                  <a:moveTo>
                    <a:pt x="82" y="0"/>
                  </a:moveTo>
                  <a:cubicBezTo>
                    <a:pt x="43" y="0"/>
                    <a:pt x="0" y="33"/>
                    <a:pt x="10" y="85"/>
                  </a:cubicBezTo>
                  <a:cubicBezTo>
                    <a:pt x="44" y="237"/>
                    <a:pt x="53" y="390"/>
                    <a:pt x="50" y="547"/>
                  </a:cubicBezTo>
                  <a:cubicBezTo>
                    <a:pt x="48" y="590"/>
                    <a:pt x="81" y="611"/>
                    <a:pt x="114" y="611"/>
                  </a:cubicBezTo>
                  <a:cubicBezTo>
                    <a:pt x="148" y="611"/>
                    <a:pt x="182" y="590"/>
                    <a:pt x="183" y="547"/>
                  </a:cubicBezTo>
                  <a:cubicBezTo>
                    <a:pt x="186" y="380"/>
                    <a:pt x="173" y="214"/>
                    <a:pt x="140" y="48"/>
                  </a:cubicBezTo>
                  <a:cubicBezTo>
                    <a:pt x="133" y="15"/>
                    <a:pt x="108" y="0"/>
                    <a:pt x="82"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1514028" y="4123697"/>
              <a:ext cx="13870" cy="53470"/>
            </a:xfrm>
            <a:custGeom>
              <a:avLst/>
              <a:gdLst/>
              <a:ahLst/>
              <a:cxnLst/>
              <a:rect l="l" t="t" r="r" b="b"/>
              <a:pathLst>
                <a:path w="159" h="613" extrusionOk="0">
                  <a:moveTo>
                    <a:pt x="64" y="0"/>
                  </a:moveTo>
                  <a:cubicBezTo>
                    <a:pt x="31" y="0"/>
                    <a:pt x="0" y="22"/>
                    <a:pt x="5" y="66"/>
                  </a:cubicBezTo>
                  <a:cubicBezTo>
                    <a:pt x="22" y="225"/>
                    <a:pt x="25" y="385"/>
                    <a:pt x="15" y="547"/>
                  </a:cubicBezTo>
                  <a:cubicBezTo>
                    <a:pt x="13" y="590"/>
                    <a:pt x="46" y="612"/>
                    <a:pt x="79" y="612"/>
                  </a:cubicBezTo>
                  <a:cubicBezTo>
                    <a:pt x="112" y="612"/>
                    <a:pt x="146" y="590"/>
                    <a:pt x="148" y="547"/>
                  </a:cubicBezTo>
                  <a:cubicBezTo>
                    <a:pt x="158" y="385"/>
                    <a:pt x="151" y="225"/>
                    <a:pt x="138" y="66"/>
                  </a:cubicBezTo>
                  <a:cubicBezTo>
                    <a:pt x="133" y="22"/>
                    <a:pt x="97" y="0"/>
                    <a:pt x="64"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2063593" y="4095958"/>
              <a:ext cx="18493" cy="76324"/>
            </a:xfrm>
            <a:custGeom>
              <a:avLst/>
              <a:gdLst/>
              <a:ahLst/>
              <a:cxnLst/>
              <a:rect l="l" t="t" r="r" b="b"/>
              <a:pathLst>
                <a:path w="212" h="875" extrusionOk="0">
                  <a:moveTo>
                    <a:pt x="130" y="1"/>
                  </a:moveTo>
                  <a:cubicBezTo>
                    <a:pt x="104" y="1"/>
                    <a:pt x="79" y="15"/>
                    <a:pt x="69" y="48"/>
                  </a:cubicBezTo>
                  <a:cubicBezTo>
                    <a:pt x="6" y="307"/>
                    <a:pt x="0" y="563"/>
                    <a:pt x="46" y="826"/>
                  </a:cubicBezTo>
                  <a:cubicBezTo>
                    <a:pt x="53" y="860"/>
                    <a:pt x="77" y="875"/>
                    <a:pt x="103" y="875"/>
                  </a:cubicBezTo>
                  <a:cubicBezTo>
                    <a:pt x="142" y="875"/>
                    <a:pt x="184" y="842"/>
                    <a:pt x="176" y="792"/>
                  </a:cubicBezTo>
                  <a:cubicBezTo>
                    <a:pt x="132" y="553"/>
                    <a:pt x="140" y="317"/>
                    <a:pt x="199" y="81"/>
                  </a:cubicBezTo>
                  <a:cubicBezTo>
                    <a:pt x="211" y="33"/>
                    <a:pt x="170" y="1"/>
                    <a:pt x="130"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2095956" y="4113927"/>
              <a:ext cx="11689" cy="48586"/>
            </a:xfrm>
            <a:custGeom>
              <a:avLst/>
              <a:gdLst/>
              <a:ahLst/>
              <a:cxnLst/>
              <a:rect l="l" t="t" r="r" b="b"/>
              <a:pathLst>
                <a:path w="134" h="557" extrusionOk="0">
                  <a:moveTo>
                    <a:pt x="66" y="1"/>
                  </a:moveTo>
                  <a:cubicBezTo>
                    <a:pt x="33" y="1"/>
                    <a:pt x="1" y="22"/>
                    <a:pt x="1" y="64"/>
                  </a:cubicBezTo>
                  <a:lnTo>
                    <a:pt x="1" y="494"/>
                  </a:lnTo>
                  <a:cubicBezTo>
                    <a:pt x="1" y="535"/>
                    <a:pt x="35" y="557"/>
                    <a:pt x="68" y="557"/>
                  </a:cubicBezTo>
                  <a:cubicBezTo>
                    <a:pt x="101" y="557"/>
                    <a:pt x="134" y="536"/>
                    <a:pt x="134" y="494"/>
                  </a:cubicBezTo>
                  <a:lnTo>
                    <a:pt x="134" y="64"/>
                  </a:lnTo>
                  <a:cubicBezTo>
                    <a:pt x="134" y="23"/>
                    <a:pt x="100" y="1"/>
                    <a:pt x="66"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2254894" y="4391311"/>
              <a:ext cx="11602" cy="54953"/>
            </a:xfrm>
            <a:custGeom>
              <a:avLst/>
              <a:gdLst/>
              <a:ahLst/>
              <a:cxnLst/>
              <a:rect l="l" t="t" r="r" b="b"/>
              <a:pathLst>
                <a:path w="133" h="630" extrusionOk="0">
                  <a:moveTo>
                    <a:pt x="67" y="0"/>
                  </a:moveTo>
                  <a:cubicBezTo>
                    <a:pt x="34" y="0"/>
                    <a:pt x="0" y="22"/>
                    <a:pt x="0" y="65"/>
                  </a:cubicBezTo>
                  <a:lnTo>
                    <a:pt x="0" y="567"/>
                  </a:lnTo>
                  <a:cubicBezTo>
                    <a:pt x="0" y="608"/>
                    <a:pt x="34" y="629"/>
                    <a:pt x="67" y="629"/>
                  </a:cubicBezTo>
                  <a:cubicBezTo>
                    <a:pt x="100" y="629"/>
                    <a:pt x="133" y="608"/>
                    <a:pt x="133" y="567"/>
                  </a:cubicBezTo>
                  <a:lnTo>
                    <a:pt x="133" y="65"/>
                  </a:lnTo>
                  <a:cubicBezTo>
                    <a:pt x="133" y="22"/>
                    <a:pt x="100" y="0"/>
                    <a:pt x="67"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2280366" y="4394364"/>
              <a:ext cx="14393" cy="47103"/>
            </a:xfrm>
            <a:custGeom>
              <a:avLst/>
              <a:gdLst/>
              <a:ahLst/>
              <a:cxnLst/>
              <a:rect l="l" t="t" r="r" b="b"/>
              <a:pathLst>
                <a:path w="165" h="540" extrusionOk="0">
                  <a:moveTo>
                    <a:pt x="84" y="0"/>
                  </a:moveTo>
                  <a:cubicBezTo>
                    <a:pt x="58" y="0"/>
                    <a:pt x="35" y="15"/>
                    <a:pt x="31" y="50"/>
                  </a:cubicBezTo>
                  <a:cubicBezTo>
                    <a:pt x="11" y="190"/>
                    <a:pt x="0" y="333"/>
                    <a:pt x="8" y="475"/>
                  </a:cubicBezTo>
                  <a:cubicBezTo>
                    <a:pt x="9" y="518"/>
                    <a:pt x="43" y="540"/>
                    <a:pt x="76" y="540"/>
                  </a:cubicBezTo>
                  <a:cubicBezTo>
                    <a:pt x="109" y="540"/>
                    <a:pt x="142" y="518"/>
                    <a:pt x="140" y="475"/>
                  </a:cubicBezTo>
                  <a:cubicBezTo>
                    <a:pt x="134" y="345"/>
                    <a:pt x="140" y="213"/>
                    <a:pt x="157" y="83"/>
                  </a:cubicBezTo>
                  <a:cubicBezTo>
                    <a:pt x="165" y="33"/>
                    <a:pt x="122" y="0"/>
                    <a:pt x="84"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2297376" y="4297280"/>
              <a:ext cx="13521" cy="43614"/>
            </a:xfrm>
            <a:custGeom>
              <a:avLst/>
              <a:gdLst/>
              <a:ahLst/>
              <a:cxnLst/>
              <a:rect l="l" t="t" r="r" b="b"/>
              <a:pathLst>
                <a:path w="155" h="500" extrusionOk="0">
                  <a:moveTo>
                    <a:pt x="64" y="0"/>
                  </a:moveTo>
                  <a:cubicBezTo>
                    <a:pt x="31" y="0"/>
                    <a:pt x="0" y="21"/>
                    <a:pt x="5" y="63"/>
                  </a:cubicBezTo>
                  <a:cubicBezTo>
                    <a:pt x="18" y="186"/>
                    <a:pt x="22" y="312"/>
                    <a:pt x="15" y="435"/>
                  </a:cubicBezTo>
                  <a:cubicBezTo>
                    <a:pt x="12" y="478"/>
                    <a:pt x="43" y="500"/>
                    <a:pt x="76" y="500"/>
                  </a:cubicBezTo>
                  <a:cubicBezTo>
                    <a:pt x="109" y="500"/>
                    <a:pt x="144" y="478"/>
                    <a:pt x="148" y="435"/>
                  </a:cubicBezTo>
                  <a:cubicBezTo>
                    <a:pt x="155" y="312"/>
                    <a:pt x="152" y="186"/>
                    <a:pt x="138" y="63"/>
                  </a:cubicBezTo>
                  <a:cubicBezTo>
                    <a:pt x="133" y="21"/>
                    <a:pt x="97" y="0"/>
                    <a:pt x="64"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1960571" y="3377378"/>
              <a:ext cx="93426" cy="93421"/>
            </a:xfrm>
            <a:custGeom>
              <a:avLst/>
              <a:gdLst/>
              <a:ahLst/>
              <a:cxnLst/>
              <a:rect l="l" t="t" r="r" b="b"/>
              <a:pathLst>
                <a:path w="1071" h="1071" extrusionOk="0">
                  <a:moveTo>
                    <a:pt x="536" y="0"/>
                  </a:moveTo>
                  <a:cubicBezTo>
                    <a:pt x="240" y="0"/>
                    <a:pt x="1" y="240"/>
                    <a:pt x="1" y="535"/>
                  </a:cubicBezTo>
                  <a:cubicBezTo>
                    <a:pt x="1" y="831"/>
                    <a:pt x="240" y="1071"/>
                    <a:pt x="536" y="1071"/>
                  </a:cubicBezTo>
                  <a:cubicBezTo>
                    <a:pt x="832" y="1071"/>
                    <a:pt x="1071" y="831"/>
                    <a:pt x="1071" y="535"/>
                  </a:cubicBezTo>
                  <a:cubicBezTo>
                    <a:pt x="1071" y="240"/>
                    <a:pt x="832"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2077114" y="3626064"/>
              <a:ext cx="93426" cy="93159"/>
            </a:xfrm>
            <a:custGeom>
              <a:avLst/>
              <a:gdLst/>
              <a:ahLst/>
              <a:cxnLst/>
              <a:rect l="l" t="t" r="r" b="b"/>
              <a:pathLst>
                <a:path w="1071" h="1068" extrusionOk="0">
                  <a:moveTo>
                    <a:pt x="536" y="1"/>
                  </a:moveTo>
                  <a:cubicBezTo>
                    <a:pt x="240" y="1"/>
                    <a:pt x="1" y="240"/>
                    <a:pt x="1" y="536"/>
                  </a:cubicBezTo>
                  <a:cubicBezTo>
                    <a:pt x="1" y="829"/>
                    <a:pt x="240" y="1068"/>
                    <a:pt x="536" y="1068"/>
                  </a:cubicBezTo>
                  <a:cubicBezTo>
                    <a:pt x="832" y="1068"/>
                    <a:pt x="1071" y="829"/>
                    <a:pt x="1071" y="536"/>
                  </a:cubicBezTo>
                  <a:cubicBezTo>
                    <a:pt x="1071" y="240"/>
                    <a:pt x="8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2049287" y="3900656"/>
              <a:ext cx="93426" cy="93421"/>
            </a:xfrm>
            <a:custGeom>
              <a:avLst/>
              <a:gdLst/>
              <a:ahLst/>
              <a:cxnLst/>
              <a:rect l="l" t="t" r="r" b="b"/>
              <a:pathLst>
                <a:path w="1071" h="1071" extrusionOk="0">
                  <a:moveTo>
                    <a:pt x="536" y="0"/>
                  </a:moveTo>
                  <a:cubicBezTo>
                    <a:pt x="240" y="0"/>
                    <a:pt x="1" y="239"/>
                    <a:pt x="1" y="535"/>
                  </a:cubicBezTo>
                  <a:cubicBezTo>
                    <a:pt x="1" y="831"/>
                    <a:pt x="240" y="1071"/>
                    <a:pt x="536" y="1071"/>
                  </a:cubicBezTo>
                  <a:cubicBezTo>
                    <a:pt x="832" y="1071"/>
                    <a:pt x="1071" y="831"/>
                    <a:pt x="1071" y="535"/>
                  </a:cubicBezTo>
                  <a:cubicBezTo>
                    <a:pt x="1071" y="239"/>
                    <a:pt x="832"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629262" y="2738437"/>
              <a:ext cx="64727" cy="64723"/>
            </a:xfrm>
            <a:custGeom>
              <a:avLst/>
              <a:gdLst/>
              <a:ahLst/>
              <a:cxnLst/>
              <a:rect l="l" t="t" r="r" b="b"/>
              <a:pathLst>
                <a:path w="742" h="742" extrusionOk="0">
                  <a:moveTo>
                    <a:pt x="373" y="1"/>
                  </a:moveTo>
                  <a:cubicBezTo>
                    <a:pt x="166" y="1"/>
                    <a:pt x="0" y="167"/>
                    <a:pt x="0" y="373"/>
                  </a:cubicBezTo>
                  <a:cubicBezTo>
                    <a:pt x="0" y="576"/>
                    <a:pt x="166" y="742"/>
                    <a:pt x="373" y="742"/>
                  </a:cubicBezTo>
                  <a:cubicBezTo>
                    <a:pt x="579" y="742"/>
                    <a:pt x="741" y="576"/>
                    <a:pt x="741" y="373"/>
                  </a:cubicBezTo>
                  <a:cubicBezTo>
                    <a:pt x="741" y="167"/>
                    <a:pt x="579"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2144981" y="2658449"/>
              <a:ext cx="64814" cy="64723"/>
            </a:xfrm>
            <a:custGeom>
              <a:avLst/>
              <a:gdLst/>
              <a:ahLst/>
              <a:cxnLst/>
              <a:rect l="l" t="t" r="r" b="b"/>
              <a:pathLst>
                <a:path w="743" h="742" extrusionOk="0">
                  <a:moveTo>
                    <a:pt x="373" y="1"/>
                  </a:moveTo>
                  <a:cubicBezTo>
                    <a:pt x="167" y="1"/>
                    <a:pt x="0" y="166"/>
                    <a:pt x="0" y="373"/>
                  </a:cubicBezTo>
                  <a:cubicBezTo>
                    <a:pt x="0" y="576"/>
                    <a:pt x="167" y="741"/>
                    <a:pt x="373" y="741"/>
                  </a:cubicBezTo>
                  <a:cubicBezTo>
                    <a:pt x="575" y="741"/>
                    <a:pt x="742" y="576"/>
                    <a:pt x="742" y="373"/>
                  </a:cubicBezTo>
                  <a:cubicBezTo>
                    <a:pt x="742" y="166"/>
                    <a:pt x="575"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569508" y="2548979"/>
              <a:ext cx="120730" cy="73009"/>
            </a:xfrm>
            <a:custGeom>
              <a:avLst/>
              <a:gdLst/>
              <a:ahLst/>
              <a:cxnLst/>
              <a:rect l="l" t="t" r="r" b="b"/>
              <a:pathLst>
                <a:path w="1384" h="837" extrusionOk="0">
                  <a:moveTo>
                    <a:pt x="882" y="0"/>
                  </a:moveTo>
                  <a:cubicBezTo>
                    <a:pt x="524" y="0"/>
                    <a:pt x="93" y="250"/>
                    <a:pt x="14" y="588"/>
                  </a:cubicBezTo>
                  <a:cubicBezTo>
                    <a:pt x="7" y="621"/>
                    <a:pt x="1" y="657"/>
                    <a:pt x="11" y="691"/>
                  </a:cubicBezTo>
                  <a:cubicBezTo>
                    <a:pt x="24" y="734"/>
                    <a:pt x="61" y="771"/>
                    <a:pt x="101" y="794"/>
                  </a:cubicBezTo>
                  <a:cubicBezTo>
                    <a:pt x="155" y="825"/>
                    <a:pt x="215" y="837"/>
                    <a:pt x="277" y="837"/>
                  </a:cubicBezTo>
                  <a:cubicBezTo>
                    <a:pt x="347" y="837"/>
                    <a:pt x="419" y="821"/>
                    <a:pt x="486" y="800"/>
                  </a:cubicBezTo>
                  <a:cubicBezTo>
                    <a:pt x="612" y="760"/>
                    <a:pt x="735" y="700"/>
                    <a:pt x="865" y="680"/>
                  </a:cubicBezTo>
                  <a:cubicBezTo>
                    <a:pt x="1098" y="648"/>
                    <a:pt x="1383" y="674"/>
                    <a:pt x="1350" y="352"/>
                  </a:cubicBezTo>
                  <a:cubicBezTo>
                    <a:pt x="1333" y="169"/>
                    <a:pt x="1201" y="56"/>
                    <a:pt x="1031" y="16"/>
                  </a:cubicBezTo>
                  <a:cubicBezTo>
                    <a:pt x="984" y="5"/>
                    <a:pt x="934" y="0"/>
                    <a:pt x="882" y="0"/>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2085314" y="2462798"/>
              <a:ext cx="110175" cy="62717"/>
            </a:xfrm>
            <a:custGeom>
              <a:avLst/>
              <a:gdLst/>
              <a:ahLst/>
              <a:cxnLst/>
              <a:rect l="l" t="t" r="r" b="b"/>
              <a:pathLst>
                <a:path w="1263" h="719" extrusionOk="0">
                  <a:moveTo>
                    <a:pt x="391" y="1"/>
                  </a:moveTo>
                  <a:cubicBezTo>
                    <a:pt x="175" y="1"/>
                    <a:pt x="1" y="100"/>
                    <a:pt x="6" y="369"/>
                  </a:cubicBezTo>
                  <a:cubicBezTo>
                    <a:pt x="6" y="479"/>
                    <a:pt x="113" y="565"/>
                    <a:pt x="219" y="595"/>
                  </a:cubicBezTo>
                  <a:cubicBezTo>
                    <a:pt x="325" y="625"/>
                    <a:pt x="442" y="615"/>
                    <a:pt x="552" y="632"/>
                  </a:cubicBezTo>
                  <a:cubicBezTo>
                    <a:pt x="701" y="655"/>
                    <a:pt x="844" y="718"/>
                    <a:pt x="997" y="718"/>
                  </a:cubicBezTo>
                  <a:cubicBezTo>
                    <a:pt x="1243" y="714"/>
                    <a:pt x="1263" y="539"/>
                    <a:pt x="1143" y="349"/>
                  </a:cubicBezTo>
                  <a:cubicBezTo>
                    <a:pt x="1026" y="170"/>
                    <a:pt x="673" y="1"/>
                    <a:pt x="391"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1653862" y="2659322"/>
              <a:ext cx="38121" cy="62978"/>
            </a:xfrm>
            <a:custGeom>
              <a:avLst/>
              <a:gdLst/>
              <a:ahLst/>
              <a:cxnLst/>
              <a:rect l="l" t="t" r="r" b="b"/>
              <a:pathLst>
                <a:path w="437" h="722" extrusionOk="0">
                  <a:moveTo>
                    <a:pt x="223" y="1"/>
                  </a:moveTo>
                  <a:cubicBezTo>
                    <a:pt x="104" y="1"/>
                    <a:pt x="4" y="160"/>
                    <a:pt x="1" y="360"/>
                  </a:cubicBezTo>
                  <a:cubicBezTo>
                    <a:pt x="1" y="559"/>
                    <a:pt x="94" y="722"/>
                    <a:pt x="214" y="722"/>
                  </a:cubicBezTo>
                  <a:cubicBezTo>
                    <a:pt x="215" y="722"/>
                    <a:pt x="216" y="722"/>
                    <a:pt x="217" y="722"/>
                  </a:cubicBezTo>
                  <a:cubicBezTo>
                    <a:pt x="332" y="722"/>
                    <a:pt x="430" y="561"/>
                    <a:pt x="433" y="366"/>
                  </a:cubicBezTo>
                  <a:cubicBezTo>
                    <a:pt x="436" y="167"/>
                    <a:pt x="340" y="4"/>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9"/>
            <p:cNvSpPr/>
            <p:nvPr/>
          </p:nvSpPr>
          <p:spPr>
            <a:xfrm>
              <a:off x="2119509" y="2590586"/>
              <a:ext cx="38033" cy="62717"/>
            </a:xfrm>
            <a:custGeom>
              <a:avLst/>
              <a:gdLst/>
              <a:ahLst/>
              <a:cxnLst/>
              <a:rect l="l" t="t" r="r" b="b"/>
              <a:pathLst>
                <a:path w="436" h="719" extrusionOk="0">
                  <a:moveTo>
                    <a:pt x="219" y="1"/>
                  </a:moveTo>
                  <a:cubicBezTo>
                    <a:pt x="101" y="1"/>
                    <a:pt x="7" y="159"/>
                    <a:pt x="4" y="357"/>
                  </a:cubicBezTo>
                  <a:cubicBezTo>
                    <a:pt x="0" y="556"/>
                    <a:pt x="93" y="719"/>
                    <a:pt x="212" y="719"/>
                  </a:cubicBezTo>
                  <a:cubicBezTo>
                    <a:pt x="214" y="719"/>
                    <a:pt x="215" y="719"/>
                    <a:pt x="216" y="719"/>
                  </a:cubicBezTo>
                  <a:cubicBezTo>
                    <a:pt x="334" y="719"/>
                    <a:pt x="429" y="560"/>
                    <a:pt x="432" y="363"/>
                  </a:cubicBezTo>
                  <a:cubicBezTo>
                    <a:pt x="436" y="164"/>
                    <a:pt x="342" y="1"/>
                    <a:pt x="223" y="1"/>
                  </a:cubicBezTo>
                  <a:cubicBezTo>
                    <a:pt x="222" y="1"/>
                    <a:pt x="220"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9"/>
            <p:cNvSpPr/>
            <p:nvPr/>
          </p:nvSpPr>
          <p:spPr>
            <a:xfrm>
              <a:off x="1687185" y="2775334"/>
              <a:ext cx="219041" cy="138692"/>
            </a:xfrm>
            <a:custGeom>
              <a:avLst/>
              <a:gdLst/>
              <a:ahLst/>
              <a:cxnLst/>
              <a:rect l="l" t="t" r="r" b="b"/>
              <a:pathLst>
                <a:path w="2511" h="1590" extrusionOk="0">
                  <a:moveTo>
                    <a:pt x="477" y="0"/>
                  </a:moveTo>
                  <a:cubicBezTo>
                    <a:pt x="405" y="0"/>
                    <a:pt x="326" y="31"/>
                    <a:pt x="237" y="110"/>
                  </a:cubicBezTo>
                  <a:cubicBezTo>
                    <a:pt x="1" y="319"/>
                    <a:pt x="200" y="924"/>
                    <a:pt x="659" y="1293"/>
                  </a:cubicBezTo>
                  <a:cubicBezTo>
                    <a:pt x="876" y="1469"/>
                    <a:pt x="1152" y="1590"/>
                    <a:pt x="1467" y="1590"/>
                  </a:cubicBezTo>
                  <a:cubicBezTo>
                    <a:pt x="1562" y="1590"/>
                    <a:pt x="1661" y="1579"/>
                    <a:pt x="1763" y="1555"/>
                  </a:cubicBezTo>
                  <a:cubicBezTo>
                    <a:pt x="1826" y="1542"/>
                    <a:pt x="1892" y="1518"/>
                    <a:pt x="1955" y="1489"/>
                  </a:cubicBezTo>
                  <a:cubicBezTo>
                    <a:pt x="2237" y="1366"/>
                    <a:pt x="2510" y="1127"/>
                    <a:pt x="2484" y="808"/>
                  </a:cubicBezTo>
                  <a:cubicBezTo>
                    <a:pt x="2458" y="542"/>
                    <a:pt x="2245" y="354"/>
                    <a:pt x="1998" y="354"/>
                  </a:cubicBezTo>
                  <a:cubicBezTo>
                    <a:pt x="1951" y="354"/>
                    <a:pt x="1903" y="361"/>
                    <a:pt x="1855" y="375"/>
                  </a:cubicBezTo>
                  <a:cubicBezTo>
                    <a:pt x="1689" y="423"/>
                    <a:pt x="1510" y="493"/>
                    <a:pt x="1334" y="493"/>
                  </a:cubicBezTo>
                  <a:cubicBezTo>
                    <a:pt x="1268" y="493"/>
                    <a:pt x="1202" y="483"/>
                    <a:pt x="1137" y="458"/>
                  </a:cubicBezTo>
                  <a:cubicBezTo>
                    <a:pt x="1074" y="438"/>
                    <a:pt x="1015" y="392"/>
                    <a:pt x="955" y="339"/>
                  </a:cubicBezTo>
                  <a:cubicBezTo>
                    <a:pt x="800" y="198"/>
                    <a:pt x="659"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9"/>
            <p:cNvSpPr/>
            <p:nvPr/>
          </p:nvSpPr>
          <p:spPr>
            <a:xfrm>
              <a:off x="1744584" y="2878088"/>
              <a:ext cx="113141" cy="35938"/>
            </a:xfrm>
            <a:custGeom>
              <a:avLst/>
              <a:gdLst/>
              <a:ahLst/>
              <a:cxnLst/>
              <a:rect l="l" t="t" r="r" b="b"/>
              <a:pathLst>
                <a:path w="1297" h="412" extrusionOk="0">
                  <a:moveTo>
                    <a:pt x="566" y="1"/>
                  </a:moveTo>
                  <a:cubicBezTo>
                    <a:pt x="308" y="1"/>
                    <a:pt x="85" y="80"/>
                    <a:pt x="1" y="115"/>
                  </a:cubicBezTo>
                  <a:cubicBezTo>
                    <a:pt x="218" y="291"/>
                    <a:pt x="494" y="412"/>
                    <a:pt x="809" y="412"/>
                  </a:cubicBezTo>
                  <a:cubicBezTo>
                    <a:pt x="904" y="412"/>
                    <a:pt x="1003" y="401"/>
                    <a:pt x="1105" y="377"/>
                  </a:cubicBezTo>
                  <a:cubicBezTo>
                    <a:pt x="1168" y="364"/>
                    <a:pt x="1234" y="340"/>
                    <a:pt x="1297" y="311"/>
                  </a:cubicBezTo>
                  <a:cubicBezTo>
                    <a:pt x="1079" y="70"/>
                    <a:pt x="807" y="1"/>
                    <a:pt x="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1852490" y="2675546"/>
              <a:ext cx="489723" cy="121333"/>
            </a:xfrm>
            <a:custGeom>
              <a:avLst/>
              <a:gdLst/>
              <a:ahLst/>
              <a:cxnLst/>
              <a:rect l="l" t="t" r="r" b="b"/>
              <a:pathLst>
                <a:path w="5614" h="1391" extrusionOk="0">
                  <a:moveTo>
                    <a:pt x="412" y="1"/>
                  </a:moveTo>
                  <a:cubicBezTo>
                    <a:pt x="412" y="1"/>
                    <a:pt x="123" y="190"/>
                    <a:pt x="50" y="519"/>
                  </a:cubicBezTo>
                  <a:cubicBezTo>
                    <a:pt x="0" y="748"/>
                    <a:pt x="50" y="1041"/>
                    <a:pt x="366" y="1390"/>
                  </a:cubicBezTo>
                  <a:cubicBezTo>
                    <a:pt x="366" y="1390"/>
                    <a:pt x="5088" y="573"/>
                    <a:pt x="5614" y="197"/>
                  </a:cubicBezTo>
                  <a:cubicBezTo>
                    <a:pt x="5597" y="197"/>
                    <a:pt x="5583" y="194"/>
                    <a:pt x="5567" y="194"/>
                  </a:cubicBezTo>
                  <a:lnTo>
                    <a:pt x="5563" y="194"/>
                  </a:lnTo>
                  <a:cubicBezTo>
                    <a:pt x="4447" y="100"/>
                    <a:pt x="412" y="1"/>
                    <a:pt x="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9"/>
            <p:cNvSpPr/>
            <p:nvPr/>
          </p:nvSpPr>
          <p:spPr>
            <a:xfrm>
              <a:off x="1856852" y="2675546"/>
              <a:ext cx="481000" cy="45358"/>
            </a:xfrm>
            <a:custGeom>
              <a:avLst/>
              <a:gdLst/>
              <a:ahLst/>
              <a:cxnLst/>
              <a:rect l="l" t="t" r="r" b="b"/>
              <a:pathLst>
                <a:path w="5514" h="520" extrusionOk="0">
                  <a:moveTo>
                    <a:pt x="362" y="1"/>
                  </a:moveTo>
                  <a:cubicBezTo>
                    <a:pt x="362" y="1"/>
                    <a:pt x="73" y="190"/>
                    <a:pt x="0" y="519"/>
                  </a:cubicBezTo>
                  <a:cubicBezTo>
                    <a:pt x="1001" y="463"/>
                    <a:pt x="4467" y="254"/>
                    <a:pt x="5513" y="194"/>
                  </a:cubicBezTo>
                  <a:cubicBezTo>
                    <a:pt x="5202" y="167"/>
                    <a:pt x="4659" y="140"/>
                    <a:pt x="4041" y="114"/>
                  </a:cubicBezTo>
                  <a:cubicBezTo>
                    <a:pt x="3809" y="107"/>
                    <a:pt x="3562" y="97"/>
                    <a:pt x="3314" y="87"/>
                  </a:cubicBezTo>
                  <a:cubicBezTo>
                    <a:pt x="1884" y="37"/>
                    <a:pt x="362" y="1"/>
                    <a:pt x="362" y="1"/>
                  </a:cubicBezTo>
                  <a:close/>
                </a:path>
              </a:pathLst>
            </a:custGeom>
            <a:solidFill>
              <a:srgbClr val="000000">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9"/>
            <p:cNvSpPr/>
            <p:nvPr/>
          </p:nvSpPr>
          <p:spPr>
            <a:xfrm>
              <a:off x="1252592" y="2008343"/>
              <a:ext cx="818241" cy="367577"/>
            </a:xfrm>
            <a:custGeom>
              <a:avLst/>
              <a:gdLst/>
              <a:ahLst/>
              <a:cxnLst/>
              <a:rect l="l" t="t" r="r" b="b"/>
              <a:pathLst>
                <a:path w="9380" h="4214" extrusionOk="0">
                  <a:moveTo>
                    <a:pt x="4909" y="0"/>
                  </a:moveTo>
                  <a:cubicBezTo>
                    <a:pt x="4726" y="0"/>
                    <a:pt x="4540" y="12"/>
                    <a:pt x="4352" y="36"/>
                  </a:cubicBezTo>
                  <a:cubicBezTo>
                    <a:pt x="1666" y="378"/>
                    <a:pt x="1" y="3970"/>
                    <a:pt x="1" y="3970"/>
                  </a:cubicBezTo>
                  <a:cubicBezTo>
                    <a:pt x="1" y="3970"/>
                    <a:pt x="1377" y="4214"/>
                    <a:pt x="3110" y="4214"/>
                  </a:cubicBezTo>
                  <a:cubicBezTo>
                    <a:pt x="5330" y="4214"/>
                    <a:pt x="8137" y="3814"/>
                    <a:pt x="9380" y="1990"/>
                  </a:cubicBezTo>
                  <a:cubicBezTo>
                    <a:pt x="9380" y="1990"/>
                    <a:pt x="7355" y="0"/>
                    <a:pt x="4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9"/>
            <p:cNvSpPr/>
            <p:nvPr/>
          </p:nvSpPr>
          <p:spPr>
            <a:xfrm>
              <a:off x="1210895" y="2161252"/>
              <a:ext cx="949264" cy="350480"/>
            </a:xfrm>
            <a:custGeom>
              <a:avLst/>
              <a:gdLst/>
              <a:ahLst/>
              <a:cxnLst/>
              <a:rect l="l" t="t" r="r" b="b"/>
              <a:pathLst>
                <a:path w="10882" h="4018" extrusionOk="0">
                  <a:moveTo>
                    <a:pt x="10032" y="0"/>
                  </a:moveTo>
                  <a:cubicBezTo>
                    <a:pt x="9861" y="0"/>
                    <a:pt x="9641" y="54"/>
                    <a:pt x="9379" y="144"/>
                  </a:cubicBezTo>
                  <a:cubicBezTo>
                    <a:pt x="9336" y="160"/>
                    <a:pt x="9292" y="174"/>
                    <a:pt x="9246" y="194"/>
                  </a:cubicBezTo>
                  <a:cubicBezTo>
                    <a:pt x="9027" y="274"/>
                    <a:pt x="8781" y="373"/>
                    <a:pt x="8515" y="487"/>
                  </a:cubicBezTo>
                  <a:cubicBezTo>
                    <a:pt x="8475" y="502"/>
                    <a:pt x="8435" y="519"/>
                    <a:pt x="8392" y="536"/>
                  </a:cubicBezTo>
                  <a:cubicBezTo>
                    <a:pt x="7964" y="719"/>
                    <a:pt x="7478" y="921"/>
                    <a:pt x="6956" y="1105"/>
                  </a:cubicBezTo>
                  <a:cubicBezTo>
                    <a:pt x="6913" y="1121"/>
                    <a:pt x="6867" y="1137"/>
                    <a:pt x="6824" y="1151"/>
                  </a:cubicBezTo>
                  <a:cubicBezTo>
                    <a:pt x="6471" y="1274"/>
                    <a:pt x="6106" y="1387"/>
                    <a:pt x="5723" y="1480"/>
                  </a:cubicBezTo>
                  <a:cubicBezTo>
                    <a:pt x="5680" y="1490"/>
                    <a:pt x="5634" y="1503"/>
                    <a:pt x="5591" y="1510"/>
                  </a:cubicBezTo>
                  <a:cubicBezTo>
                    <a:pt x="5241" y="1593"/>
                    <a:pt x="4882" y="1653"/>
                    <a:pt x="4517" y="1689"/>
                  </a:cubicBezTo>
                  <a:cubicBezTo>
                    <a:pt x="4474" y="1696"/>
                    <a:pt x="4427" y="1699"/>
                    <a:pt x="4381" y="1703"/>
                  </a:cubicBezTo>
                  <a:cubicBezTo>
                    <a:pt x="4351" y="1706"/>
                    <a:pt x="4321" y="1709"/>
                    <a:pt x="4295" y="1709"/>
                  </a:cubicBezTo>
                  <a:cubicBezTo>
                    <a:pt x="3925" y="1736"/>
                    <a:pt x="3580" y="1749"/>
                    <a:pt x="3264" y="1756"/>
                  </a:cubicBezTo>
                  <a:cubicBezTo>
                    <a:pt x="3218" y="1756"/>
                    <a:pt x="3171" y="1759"/>
                    <a:pt x="3125" y="1759"/>
                  </a:cubicBezTo>
                  <a:cubicBezTo>
                    <a:pt x="3037" y="1760"/>
                    <a:pt x="2952" y="1760"/>
                    <a:pt x="2868" y="1760"/>
                  </a:cubicBezTo>
                  <a:cubicBezTo>
                    <a:pt x="2651" y="1760"/>
                    <a:pt x="2446" y="1757"/>
                    <a:pt x="2254" y="1752"/>
                  </a:cubicBezTo>
                  <a:cubicBezTo>
                    <a:pt x="2210" y="1752"/>
                    <a:pt x="2167" y="1752"/>
                    <a:pt x="2121" y="1749"/>
                  </a:cubicBezTo>
                  <a:cubicBezTo>
                    <a:pt x="1774" y="1740"/>
                    <a:pt x="1475" y="1728"/>
                    <a:pt x="1222" y="1728"/>
                  </a:cubicBezTo>
                  <a:cubicBezTo>
                    <a:pt x="1174" y="1728"/>
                    <a:pt x="1129" y="1728"/>
                    <a:pt x="1084" y="1729"/>
                  </a:cubicBezTo>
                  <a:lnTo>
                    <a:pt x="951" y="1729"/>
                  </a:lnTo>
                  <a:cubicBezTo>
                    <a:pt x="492" y="1746"/>
                    <a:pt x="236" y="1829"/>
                    <a:pt x="167" y="2102"/>
                  </a:cubicBezTo>
                  <a:cubicBezTo>
                    <a:pt x="0" y="2769"/>
                    <a:pt x="483" y="3852"/>
                    <a:pt x="483" y="3852"/>
                  </a:cubicBezTo>
                  <a:cubicBezTo>
                    <a:pt x="483" y="3852"/>
                    <a:pt x="768" y="3899"/>
                    <a:pt x="1257" y="3943"/>
                  </a:cubicBezTo>
                  <a:cubicBezTo>
                    <a:pt x="1304" y="3946"/>
                    <a:pt x="1353" y="3952"/>
                    <a:pt x="1406" y="3956"/>
                  </a:cubicBezTo>
                  <a:cubicBezTo>
                    <a:pt x="1729" y="3982"/>
                    <a:pt x="2128" y="4006"/>
                    <a:pt x="2583" y="4012"/>
                  </a:cubicBezTo>
                  <a:cubicBezTo>
                    <a:pt x="2626" y="4016"/>
                    <a:pt x="2672" y="4016"/>
                    <a:pt x="2719" y="4016"/>
                  </a:cubicBezTo>
                  <a:cubicBezTo>
                    <a:pt x="2784" y="4017"/>
                    <a:pt x="2849" y="4017"/>
                    <a:pt x="2915" y="4017"/>
                  </a:cubicBezTo>
                  <a:cubicBezTo>
                    <a:pt x="3133" y="4017"/>
                    <a:pt x="3360" y="4013"/>
                    <a:pt x="3600" y="4002"/>
                  </a:cubicBezTo>
                  <a:cubicBezTo>
                    <a:pt x="3637" y="4002"/>
                    <a:pt x="3673" y="4002"/>
                    <a:pt x="3713" y="3999"/>
                  </a:cubicBezTo>
                  <a:cubicBezTo>
                    <a:pt x="4141" y="3982"/>
                    <a:pt x="4594" y="3949"/>
                    <a:pt x="5062" y="3892"/>
                  </a:cubicBezTo>
                  <a:cubicBezTo>
                    <a:pt x="5105" y="3889"/>
                    <a:pt x="5149" y="3883"/>
                    <a:pt x="5192" y="3880"/>
                  </a:cubicBezTo>
                  <a:cubicBezTo>
                    <a:pt x="5627" y="3823"/>
                    <a:pt x="6076" y="3750"/>
                    <a:pt x="6525" y="3650"/>
                  </a:cubicBezTo>
                  <a:cubicBezTo>
                    <a:pt x="6571" y="3640"/>
                    <a:pt x="6614" y="3633"/>
                    <a:pt x="6657" y="3624"/>
                  </a:cubicBezTo>
                  <a:cubicBezTo>
                    <a:pt x="7113" y="3517"/>
                    <a:pt x="7574" y="3391"/>
                    <a:pt x="8030" y="3231"/>
                  </a:cubicBezTo>
                  <a:cubicBezTo>
                    <a:pt x="8073" y="3218"/>
                    <a:pt x="8113" y="3202"/>
                    <a:pt x="8156" y="3188"/>
                  </a:cubicBezTo>
                  <a:cubicBezTo>
                    <a:pt x="8648" y="3009"/>
                    <a:pt x="9140" y="2792"/>
                    <a:pt x="9612" y="2536"/>
                  </a:cubicBezTo>
                  <a:cubicBezTo>
                    <a:pt x="9648" y="2516"/>
                    <a:pt x="9682" y="2496"/>
                    <a:pt x="9718" y="2477"/>
                  </a:cubicBezTo>
                  <a:cubicBezTo>
                    <a:pt x="10004" y="2317"/>
                    <a:pt x="10283" y="2142"/>
                    <a:pt x="10553" y="1942"/>
                  </a:cubicBezTo>
                  <a:cubicBezTo>
                    <a:pt x="10582" y="1925"/>
                    <a:pt x="10613" y="1902"/>
                    <a:pt x="10642" y="1878"/>
                  </a:cubicBezTo>
                  <a:cubicBezTo>
                    <a:pt x="10642" y="1878"/>
                    <a:pt x="10645" y="1869"/>
                    <a:pt x="10648" y="1849"/>
                  </a:cubicBezTo>
                  <a:cubicBezTo>
                    <a:pt x="10688" y="1633"/>
                    <a:pt x="10881" y="410"/>
                    <a:pt x="10274" y="54"/>
                  </a:cubicBezTo>
                  <a:cubicBezTo>
                    <a:pt x="10209" y="17"/>
                    <a:pt x="10128" y="0"/>
                    <a:pt x="10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9"/>
            <p:cNvSpPr/>
            <p:nvPr/>
          </p:nvSpPr>
          <p:spPr>
            <a:xfrm>
              <a:off x="1286875" y="2312069"/>
              <a:ext cx="46757" cy="194343"/>
            </a:xfrm>
            <a:custGeom>
              <a:avLst/>
              <a:gdLst/>
              <a:ahLst/>
              <a:cxnLst/>
              <a:rect l="l" t="t" r="r" b="b"/>
              <a:pathLst>
                <a:path w="536" h="2228" extrusionOk="0">
                  <a:moveTo>
                    <a:pt x="80" y="0"/>
                  </a:moveTo>
                  <a:cubicBezTo>
                    <a:pt x="0" y="767"/>
                    <a:pt x="103" y="1519"/>
                    <a:pt x="386" y="2214"/>
                  </a:cubicBezTo>
                  <a:cubicBezTo>
                    <a:pt x="433" y="2217"/>
                    <a:pt x="482" y="2223"/>
                    <a:pt x="535" y="2227"/>
                  </a:cubicBezTo>
                  <a:cubicBezTo>
                    <a:pt x="240" y="1529"/>
                    <a:pt x="126" y="775"/>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1395915" y="2313813"/>
              <a:ext cx="52252" cy="197745"/>
            </a:xfrm>
            <a:custGeom>
              <a:avLst/>
              <a:gdLst/>
              <a:ahLst/>
              <a:cxnLst/>
              <a:rect l="l" t="t" r="r" b="b"/>
              <a:pathLst>
                <a:path w="599" h="2267" extrusionOk="0">
                  <a:moveTo>
                    <a:pt x="0" y="0"/>
                  </a:moveTo>
                  <a:cubicBezTo>
                    <a:pt x="43" y="761"/>
                    <a:pt x="266" y="1522"/>
                    <a:pt x="462" y="2263"/>
                  </a:cubicBezTo>
                  <a:cubicBezTo>
                    <a:pt x="505" y="2267"/>
                    <a:pt x="551" y="2267"/>
                    <a:pt x="598" y="2267"/>
                  </a:cubicBezTo>
                  <a:cubicBezTo>
                    <a:pt x="402" y="1525"/>
                    <a:pt x="180" y="761"/>
                    <a:pt x="133" y="3"/>
                  </a:cubicBezTo>
                  <a:cubicBezTo>
                    <a:pt x="89" y="3"/>
                    <a:pt x="46"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9"/>
            <p:cNvSpPr/>
            <p:nvPr/>
          </p:nvSpPr>
          <p:spPr>
            <a:xfrm>
              <a:off x="1483410" y="2314337"/>
              <a:ext cx="51467" cy="196087"/>
            </a:xfrm>
            <a:custGeom>
              <a:avLst/>
              <a:gdLst/>
              <a:ahLst/>
              <a:cxnLst/>
              <a:rect l="l" t="t" r="r" b="b"/>
              <a:pathLst>
                <a:path w="590" h="2248" extrusionOk="0">
                  <a:moveTo>
                    <a:pt x="140" y="1"/>
                  </a:moveTo>
                  <a:cubicBezTo>
                    <a:pt x="94" y="1"/>
                    <a:pt x="47" y="4"/>
                    <a:pt x="1" y="4"/>
                  </a:cubicBezTo>
                  <a:cubicBezTo>
                    <a:pt x="170" y="526"/>
                    <a:pt x="286" y="1057"/>
                    <a:pt x="390" y="1599"/>
                  </a:cubicBezTo>
                  <a:cubicBezTo>
                    <a:pt x="422" y="1778"/>
                    <a:pt x="439" y="2018"/>
                    <a:pt x="476" y="2247"/>
                  </a:cubicBezTo>
                  <a:cubicBezTo>
                    <a:pt x="513" y="2247"/>
                    <a:pt x="549" y="2247"/>
                    <a:pt x="589" y="2244"/>
                  </a:cubicBezTo>
                  <a:cubicBezTo>
                    <a:pt x="519" y="1892"/>
                    <a:pt x="502" y="1479"/>
                    <a:pt x="456" y="1234"/>
                  </a:cubicBezTo>
                  <a:cubicBezTo>
                    <a:pt x="370" y="815"/>
                    <a:pt x="270" y="403"/>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9"/>
            <p:cNvSpPr/>
            <p:nvPr/>
          </p:nvSpPr>
          <p:spPr>
            <a:xfrm>
              <a:off x="1592974" y="2308580"/>
              <a:ext cx="70833" cy="192249"/>
            </a:xfrm>
            <a:custGeom>
              <a:avLst/>
              <a:gdLst/>
              <a:ahLst/>
              <a:cxnLst/>
              <a:rect l="l" t="t" r="r" b="b"/>
              <a:pathLst>
                <a:path w="812" h="2204" extrusionOk="0">
                  <a:moveTo>
                    <a:pt x="137" y="0"/>
                  </a:moveTo>
                  <a:cubicBezTo>
                    <a:pt x="94" y="7"/>
                    <a:pt x="47" y="10"/>
                    <a:pt x="1" y="14"/>
                  </a:cubicBezTo>
                  <a:cubicBezTo>
                    <a:pt x="183" y="453"/>
                    <a:pt x="343" y="894"/>
                    <a:pt x="463" y="1353"/>
                  </a:cubicBezTo>
                  <a:cubicBezTo>
                    <a:pt x="536" y="1639"/>
                    <a:pt x="593" y="1924"/>
                    <a:pt x="682" y="2203"/>
                  </a:cubicBezTo>
                  <a:cubicBezTo>
                    <a:pt x="725" y="2200"/>
                    <a:pt x="769" y="2194"/>
                    <a:pt x="812" y="2191"/>
                  </a:cubicBezTo>
                  <a:cubicBezTo>
                    <a:pt x="672" y="1778"/>
                    <a:pt x="602" y="1339"/>
                    <a:pt x="476" y="927"/>
                  </a:cubicBezTo>
                  <a:cubicBezTo>
                    <a:pt x="380" y="612"/>
                    <a:pt x="263" y="303"/>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1698525" y="2290262"/>
              <a:ext cx="93164" cy="189371"/>
            </a:xfrm>
            <a:custGeom>
              <a:avLst/>
              <a:gdLst/>
              <a:ahLst/>
              <a:cxnLst/>
              <a:rect l="l" t="t" r="r" b="b"/>
              <a:pathLst>
                <a:path w="1068" h="2171" extrusionOk="0">
                  <a:moveTo>
                    <a:pt x="133" y="1"/>
                  </a:moveTo>
                  <a:cubicBezTo>
                    <a:pt x="90" y="11"/>
                    <a:pt x="44" y="24"/>
                    <a:pt x="1" y="31"/>
                  </a:cubicBezTo>
                  <a:cubicBezTo>
                    <a:pt x="356" y="729"/>
                    <a:pt x="668" y="1440"/>
                    <a:pt x="935" y="2171"/>
                  </a:cubicBezTo>
                  <a:cubicBezTo>
                    <a:pt x="981" y="2161"/>
                    <a:pt x="1024" y="2154"/>
                    <a:pt x="1067" y="2145"/>
                  </a:cubicBezTo>
                  <a:cubicBezTo>
                    <a:pt x="798" y="1410"/>
                    <a:pt x="489" y="698"/>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1806083" y="2257552"/>
              <a:ext cx="116281" cy="185620"/>
            </a:xfrm>
            <a:custGeom>
              <a:avLst/>
              <a:gdLst/>
              <a:ahLst/>
              <a:cxnLst/>
              <a:rect l="l" t="t" r="r" b="b"/>
              <a:pathLst>
                <a:path w="1333" h="2128" extrusionOk="0">
                  <a:moveTo>
                    <a:pt x="133" y="1"/>
                  </a:moveTo>
                  <a:cubicBezTo>
                    <a:pt x="90" y="17"/>
                    <a:pt x="44" y="33"/>
                    <a:pt x="1" y="47"/>
                  </a:cubicBezTo>
                  <a:cubicBezTo>
                    <a:pt x="499" y="685"/>
                    <a:pt x="868" y="1392"/>
                    <a:pt x="1207" y="2127"/>
                  </a:cubicBezTo>
                  <a:cubicBezTo>
                    <a:pt x="1250" y="2114"/>
                    <a:pt x="1290" y="2098"/>
                    <a:pt x="1333" y="2084"/>
                  </a:cubicBezTo>
                  <a:cubicBezTo>
                    <a:pt x="994" y="1353"/>
                    <a:pt x="622" y="639"/>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1942863" y="2203645"/>
              <a:ext cx="115845" cy="178904"/>
            </a:xfrm>
            <a:custGeom>
              <a:avLst/>
              <a:gdLst/>
              <a:ahLst/>
              <a:cxnLst/>
              <a:rect l="l" t="t" r="r" b="b"/>
              <a:pathLst>
                <a:path w="1328" h="2051" extrusionOk="0">
                  <a:moveTo>
                    <a:pt x="124" y="1"/>
                  </a:moveTo>
                  <a:cubicBezTo>
                    <a:pt x="84" y="16"/>
                    <a:pt x="44" y="33"/>
                    <a:pt x="1" y="50"/>
                  </a:cubicBezTo>
                  <a:cubicBezTo>
                    <a:pt x="208" y="363"/>
                    <a:pt x="410" y="674"/>
                    <a:pt x="602" y="998"/>
                  </a:cubicBezTo>
                  <a:cubicBezTo>
                    <a:pt x="792" y="1317"/>
                    <a:pt x="1058" y="1675"/>
                    <a:pt x="1221" y="2050"/>
                  </a:cubicBezTo>
                  <a:cubicBezTo>
                    <a:pt x="1257" y="2030"/>
                    <a:pt x="1291" y="2010"/>
                    <a:pt x="1327" y="1991"/>
                  </a:cubicBezTo>
                  <a:cubicBezTo>
                    <a:pt x="1221" y="1762"/>
                    <a:pt x="1075" y="1542"/>
                    <a:pt x="949" y="1326"/>
                  </a:cubicBezTo>
                  <a:cubicBezTo>
                    <a:pt x="689" y="874"/>
                    <a:pt x="413" y="435"/>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2017447" y="2173726"/>
              <a:ext cx="122387" cy="157010"/>
            </a:xfrm>
            <a:custGeom>
              <a:avLst/>
              <a:gdLst/>
              <a:ahLst/>
              <a:cxnLst/>
              <a:rect l="l" t="t" r="r" b="b"/>
              <a:pathLst>
                <a:path w="1403" h="1800" extrusionOk="0">
                  <a:moveTo>
                    <a:pt x="133" y="1"/>
                  </a:moveTo>
                  <a:cubicBezTo>
                    <a:pt x="90" y="17"/>
                    <a:pt x="46" y="31"/>
                    <a:pt x="0" y="51"/>
                  </a:cubicBezTo>
                  <a:cubicBezTo>
                    <a:pt x="485" y="599"/>
                    <a:pt x="921" y="1181"/>
                    <a:pt x="1307" y="1799"/>
                  </a:cubicBezTo>
                  <a:cubicBezTo>
                    <a:pt x="1336" y="1782"/>
                    <a:pt x="1367" y="1759"/>
                    <a:pt x="1396" y="1735"/>
                  </a:cubicBezTo>
                  <a:cubicBezTo>
                    <a:pt x="1396" y="1735"/>
                    <a:pt x="1399" y="1726"/>
                    <a:pt x="1402" y="1706"/>
                  </a:cubicBezTo>
                  <a:cubicBezTo>
                    <a:pt x="1024" y="1104"/>
                    <a:pt x="602" y="536"/>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1410309" y="2179570"/>
              <a:ext cx="34021" cy="53732"/>
            </a:xfrm>
            <a:custGeom>
              <a:avLst/>
              <a:gdLst/>
              <a:ahLst/>
              <a:cxnLst/>
              <a:rect l="l" t="t" r="r" b="b"/>
              <a:pathLst>
                <a:path w="390" h="616" extrusionOk="0">
                  <a:moveTo>
                    <a:pt x="297" y="1"/>
                  </a:moveTo>
                  <a:cubicBezTo>
                    <a:pt x="278" y="1"/>
                    <a:pt x="258" y="9"/>
                    <a:pt x="244" y="30"/>
                  </a:cubicBezTo>
                  <a:cubicBezTo>
                    <a:pt x="141" y="186"/>
                    <a:pt x="64" y="356"/>
                    <a:pt x="15" y="536"/>
                  </a:cubicBezTo>
                  <a:cubicBezTo>
                    <a:pt x="1" y="584"/>
                    <a:pt x="42" y="616"/>
                    <a:pt x="82" y="616"/>
                  </a:cubicBezTo>
                  <a:cubicBezTo>
                    <a:pt x="108" y="616"/>
                    <a:pt x="135" y="602"/>
                    <a:pt x="144" y="568"/>
                  </a:cubicBezTo>
                  <a:cubicBezTo>
                    <a:pt x="191" y="399"/>
                    <a:pt x="260" y="243"/>
                    <a:pt x="357" y="97"/>
                  </a:cubicBezTo>
                  <a:cubicBezTo>
                    <a:pt x="389" y="48"/>
                    <a:pt x="344" y="1"/>
                    <a:pt x="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1440404" y="2200069"/>
              <a:ext cx="26257" cy="58006"/>
            </a:xfrm>
            <a:custGeom>
              <a:avLst/>
              <a:gdLst/>
              <a:ahLst/>
              <a:cxnLst/>
              <a:rect l="l" t="t" r="r" b="b"/>
              <a:pathLst>
                <a:path w="301" h="665" extrusionOk="0">
                  <a:moveTo>
                    <a:pt x="219" y="0"/>
                  </a:moveTo>
                  <a:cubicBezTo>
                    <a:pt x="193" y="0"/>
                    <a:pt x="166" y="14"/>
                    <a:pt x="155" y="45"/>
                  </a:cubicBezTo>
                  <a:cubicBezTo>
                    <a:pt x="92" y="221"/>
                    <a:pt x="45" y="400"/>
                    <a:pt x="9" y="583"/>
                  </a:cubicBezTo>
                  <a:cubicBezTo>
                    <a:pt x="1" y="632"/>
                    <a:pt x="42" y="664"/>
                    <a:pt x="80" y="664"/>
                  </a:cubicBezTo>
                  <a:cubicBezTo>
                    <a:pt x="106" y="664"/>
                    <a:pt x="131" y="650"/>
                    <a:pt x="138" y="616"/>
                  </a:cubicBezTo>
                  <a:cubicBezTo>
                    <a:pt x="171" y="433"/>
                    <a:pt x="221" y="254"/>
                    <a:pt x="285" y="81"/>
                  </a:cubicBezTo>
                  <a:cubicBezTo>
                    <a:pt x="301" y="33"/>
                    <a:pt x="260" y="0"/>
                    <a:pt x="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1554417" y="2141975"/>
              <a:ext cx="11776" cy="38991"/>
            </a:xfrm>
            <a:custGeom>
              <a:avLst/>
              <a:gdLst/>
              <a:ahLst/>
              <a:cxnLst/>
              <a:rect l="l" t="t" r="r" b="b"/>
              <a:pathLst>
                <a:path w="135" h="447" extrusionOk="0">
                  <a:moveTo>
                    <a:pt x="68" y="1"/>
                  </a:moveTo>
                  <a:cubicBezTo>
                    <a:pt x="34" y="1"/>
                    <a:pt x="1" y="22"/>
                    <a:pt x="1" y="65"/>
                  </a:cubicBezTo>
                  <a:lnTo>
                    <a:pt x="1" y="381"/>
                  </a:lnTo>
                  <a:cubicBezTo>
                    <a:pt x="1" y="425"/>
                    <a:pt x="34" y="446"/>
                    <a:pt x="68" y="446"/>
                  </a:cubicBezTo>
                  <a:cubicBezTo>
                    <a:pt x="101" y="446"/>
                    <a:pt x="134" y="425"/>
                    <a:pt x="134" y="381"/>
                  </a:cubicBezTo>
                  <a:lnTo>
                    <a:pt x="134" y="65"/>
                  </a:lnTo>
                  <a:cubicBezTo>
                    <a:pt x="134" y="22"/>
                    <a:pt x="10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1583465" y="2143458"/>
              <a:ext cx="11602" cy="43003"/>
            </a:xfrm>
            <a:custGeom>
              <a:avLst/>
              <a:gdLst/>
              <a:ahLst/>
              <a:cxnLst/>
              <a:rect l="l" t="t" r="r" b="b"/>
              <a:pathLst>
                <a:path w="133" h="493" extrusionOk="0">
                  <a:moveTo>
                    <a:pt x="67" y="1"/>
                  </a:moveTo>
                  <a:cubicBezTo>
                    <a:pt x="34" y="1"/>
                    <a:pt x="1" y="22"/>
                    <a:pt x="1" y="65"/>
                  </a:cubicBezTo>
                  <a:lnTo>
                    <a:pt x="1" y="427"/>
                  </a:lnTo>
                  <a:cubicBezTo>
                    <a:pt x="1" y="471"/>
                    <a:pt x="34" y="492"/>
                    <a:pt x="67" y="492"/>
                  </a:cubicBezTo>
                  <a:cubicBezTo>
                    <a:pt x="100" y="492"/>
                    <a:pt x="133" y="471"/>
                    <a:pt x="133" y="427"/>
                  </a:cubicBezTo>
                  <a:lnTo>
                    <a:pt x="133" y="65"/>
                  </a:lnTo>
                  <a:cubicBezTo>
                    <a:pt x="133" y="22"/>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1598469" y="2245427"/>
              <a:ext cx="15876" cy="26343"/>
            </a:xfrm>
            <a:custGeom>
              <a:avLst/>
              <a:gdLst/>
              <a:ahLst/>
              <a:cxnLst/>
              <a:rect l="l" t="t" r="r" b="b"/>
              <a:pathLst>
                <a:path w="182" h="302" extrusionOk="0">
                  <a:moveTo>
                    <a:pt x="67" y="1"/>
                  </a:moveTo>
                  <a:cubicBezTo>
                    <a:pt x="34" y="1"/>
                    <a:pt x="1" y="22"/>
                    <a:pt x="1" y="63"/>
                  </a:cubicBezTo>
                  <a:cubicBezTo>
                    <a:pt x="1" y="132"/>
                    <a:pt x="11" y="192"/>
                    <a:pt x="34" y="255"/>
                  </a:cubicBezTo>
                  <a:cubicBezTo>
                    <a:pt x="46" y="287"/>
                    <a:pt x="74" y="301"/>
                    <a:pt x="101" y="301"/>
                  </a:cubicBezTo>
                  <a:cubicBezTo>
                    <a:pt x="142" y="301"/>
                    <a:pt x="182" y="269"/>
                    <a:pt x="164" y="219"/>
                  </a:cubicBezTo>
                  <a:cubicBezTo>
                    <a:pt x="144" y="169"/>
                    <a:pt x="134" y="120"/>
                    <a:pt x="134" y="63"/>
                  </a:cubicBezTo>
                  <a:cubicBezTo>
                    <a:pt x="134" y="22"/>
                    <a:pt x="101"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1631443" y="2229988"/>
              <a:ext cx="16661" cy="39165"/>
            </a:xfrm>
            <a:custGeom>
              <a:avLst/>
              <a:gdLst/>
              <a:ahLst/>
              <a:cxnLst/>
              <a:rect l="l" t="t" r="r" b="b"/>
              <a:pathLst>
                <a:path w="191" h="449" extrusionOk="0">
                  <a:moveTo>
                    <a:pt x="81" y="1"/>
                  </a:moveTo>
                  <a:cubicBezTo>
                    <a:pt x="43" y="1"/>
                    <a:pt x="1" y="34"/>
                    <a:pt x="9" y="84"/>
                  </a:cubicBezTo>
                  <a:cubicBezTo>
                    <a:pt x="22" y="190"/>
                    <a:pt x="38" y="297"/>
                    <a:pt x="55" y="400"/>
                  </a:cubicBezTo>
                  <a:cubicBezTo>
                    <a:pt x="61" y="434"/>
                    <a:pt x="84" y="449"/>
                    <a:pt x="110" y="449"/>
                  </a:cubicBezTo>
                  <a:cubicBezTo>
                    <a:pt x="148" y="449"/>
                    <a:pt x="191" y="416"/>
                    <a:pt x="184" y="366"/>
                  </a:cubicBezTo>
                  <a:cubicBezTo>
                    <a:pt x="168" y="260"/>
                    <a:pt x="152" y="153"/>
                    <a:pt x="135" y="50"/>
                  </a:cubicBezTo>
                  <a:cubicBezTo>
                    <a:pt x="129" y="16"/>
                    <a:pt x="106" y="1"/>
                    <a:pt x="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1773109" y="2192480"/>
              <a:ext cx="45797" cy="30268"/>
            </a:xfrm>
            <a:custGeom>
              <a:avLst/>
              <a:gdLst/>
              <a:ahLst/>
              <a:cxnLst/>
              <a:rect l="l" t="t" r="r" b="b"/>
              <a:pathLst>
                <a:path w="525" h="347" extrusionOk="0">
                  <a:moveTo>
                    <a:pt x="98" y="1"/>
                  </a:moveTo>
                  <a:cubicBezTo>
                    <a:pt x="40" y="1"/>
                    <a:pt x="0" y="90"/>
                    <a:pt x="63" y="125"/>
                  </a:cubicBezTo>
                  <a:cubicBezTo>
                    <a:pt x="175" y="181"/>
                    <a:pt x="279" y="251"/>
                    <a:pt x="379" y="331"/>
                  </a:cubicBezTo>
                  <a:cubicBezTo>
                    <a:pt x="393" y="342"/>
                    <a:pt x="408" y="347"/>
                    <a:pt x="422" y="347"/>
                  </a:cubicBezTo>
                  <a:cubicBezTo>
                    <a:pt x="477" y="347"/>
                    <a:pt x="524" y="280"/>
                    <a:pt x="471" y="238"/>
                  </a:cubicBezTo>
                  <a:cubicBezTo>
                    <a:pt x="365" y="152"/>
                    <a:pt x="252" y="75"/>
                    <a:pt x="129" y="9"/>
                  </a:cubicBezTo>
                  <a:cubicBezTo>
                    <a:pt x="119" y="3"/>
                    <a:pt x="108"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816638" y="2186461"/>
              <a:ext cx="35416" cy="30617"/>
            </a:xfrm>
            <a:custGeom>
              <a:avLst/>
              <a:gdLst/>
              <a:ahLst/>
              <a:cxnLst/>
              <a:rect l="l" t="t" r="r" b="b"/>
              <a:pathLst>
                <a:path w="406" h="351" extrusionOk="0">
                  <a:moveTo>
                    <a:pt x="96" y="0"/>
                  </a:moveTo>
                  <a:cubicBezTo>
                    <a:pt x="47" y="0"/>
                    <a:pt x="0" y="47"/>
                    <a:pt x="35" y="94"/>
                  </a:cubicBezTo>
                  <a:cubicBezTo>
                    <a:pt x="109" y="187"/>
                    <a:pt x="189" y="267"/>
                    <a:pt x="282" y="337"/>
                  </a:cubicBezTo>
                  <a:cubicBezTo>
                    <a:pt x="294" y="346"/>
                    <a:pt x="306" y="350"/>
                    <a:pt x="318" y="350"/>
                  </a:cubicBezTo>
                  <a:cubicBezTo>
                    <a:pt x="371" y="350"/>
                    <a:pt x="406" y="264"/>
                    <a:pt x="348" y="224"/>
                  </a:cubicBezTo>
                  <a:cubicBezTo>
                    <a:pt x="275" y="167"/>
                    <a:pt x="208" y="101"/>
                    <a:pt x="152" y="28"/>
                  </a:cubicBezTo>
                  <a:cubicBezTo>
                    <a:pt x="136" y="8"/>
                    <a:pt x="116"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324734" y="2159508"/>
              <a:ext cx="58707" cy="45358"/>
            </a:xfrm>
            <a:custGeom>
              <a:avLst/>
              <a:gdLst/>
              <a:ahLst/>
              <a:cxnLst/>
              <a:rect l="l" t="t" r="r" b="b"/>
              <a:pathLst>
                <a:path w="673" h="520" extrusionOk="0">
                  <a:moveTo>
                    <a:pt x="93" y="0"/>
                  </a:moveTo>
                  <a:cubicBezTo>
                    <a:pt x="37" y="0"/>
                    <a:pt x="0" y="88"/>
                    <a:pt x="62" y="124"/>
                  </a:cubicBezTo>
                  <a:cubicBezTo>
                    <a:pt x="231" y="234"/>
                    <a:pt x="387" y="357"/>
                    <a:pt x="530" y="499"/>
                  </a:cubicBezTo>
                  <a:cubicBezTo>
                    <a:pt x="545" y="514"/>
                    <a:pt x="561" y="520"/>
                    <a:pt x="576" y="520"/>
                  </a:cubicBezTo>
                  <a:cubicBezTo>
                    <a:pt x="628" y="520"/>
                    <a:pt x="672" y="453"/>
                    <a:pt x="626" y="407"/>
                  </a:cubicBezTo>
                  <a:cubicBezTo>
                    <a:pt x="474" y="257"/>
                    <a:pt x="307" y="124"/>
                    <a:pt x="128" y="11"/>
                  </a:cubicBezTo>
                  <a:cubicBezTo>
                    <a:pt x="116" y="4"/>
                    <a:pt x="104"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319064" y="2196405"/>
              <a:ext cx="44314" cy="24336"/>
            </a:xfrm>
            <a:custGeom>
              <a:avLst/>
              <a:gdLst/>
              <a:ahLst/>
              <a:cxnLst/>
              <a:rect l="l" t="t" r="r" b="b"/>
              <a:pathLst>
                <a:path w="508" h="279" extrusionOk="0">
                  <a:moveTo>
                    <a:pt x="89" y="0"/>
                  </a:moveTo>
                  <a:cubicBezTo>
                    <a:pt x="24" y="0"/>
                    <a:pt x="1" y="109"/>
                    <a:pt x="73" y="130"/>
                  </a:cubicBezTo>
                  <a:cubicBezTo>
                    <a:pt x="183" y="166"/>
                    <a:pt x="283" y="213"/>
                    <a:pt x="379" y="269"/>
                  </a:cubicBezTo>
                  <a:cubicBezTo>
                    <a:pt x="391" y="276"/>
                    <a:pt x="402" y="279"/>
                    <a:pt x="412" y="279"/>
                  </a:cubicBezTo>
                  <a:cubicBezTo>
                    <a:pt x="469" y="279"/>
                    <a:pt x="508" y="192"/>
                    <a:pt x="446" y="156"/>
                  </a:cubicBezTo>
                  <a:cubicBezTo>
                    <a:pt x="340" y="93"/>
                    <a:pt x="226" y="44"/>
                    <a:pt x="110" y="4"/>
                  </a:cubicBezTo>
                  <a:cubicBezTo>
                    <a:pt x="102" y="1"/>
                    <a:pt x="95" y="0"/>
                    <a:pt x="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252941" y="2819907"/>
              <a:ext cx="1033356" cy="471377"/>
            </a:xfrm>
            <a:custGeom>
              <a:avLst/>
              <a:gdLst/>
              <a:ahLst/>
              <a:cxnLst/>
              <a:rect l="l" t="t" r="r" b="b"/>
              <a:pathLst>
                <a:path w="11846" h="5404" extrusionOk="0">
                  <a:moveTo>
                    <a:pt x="11516" y="1"/>
                  </a:moveTo>
                  <a:cubicBezTo>
                    <a:pt x="11370" y="100"/>
                    <a:pt x="11223" y="194"/>
                    <a:pt x="11071" y="283"/>
                  </a:cubicBezTo>
                  <a:cubicBezTo>
                    <a:pt x="11031" y="306"/>
                    <a:pt x="10991" y="329"/>
                    <a:pt x="10951" y="353"/>
                  </a:cubicBezTo>
                  <a:cubicBezTo>
                    <a:pt x="10855" y="406"/>
                    <a:pt x="10758" y="459"/>
                    <a:pt x="10659" y="509"/>
                  </a:cubicBezTo>
                  <a:cubicBezTo>
                    <a:pt x="10619" y="533"/>
                    <a:pt x="10576" y="553"/>
                    <a:pt x="10536" y="573"/>
                  </a:cubicBezTo>
                  <a:cubicBezTo>
                    <a:pt x="10320" y="679"/>
                    <a:pt x="10100" y="775"/>
                    <a:pt x="9878" y="865"/>
                  </a:cubicBezTo>
                  <a:cubicBezTo>
                    <a:pt x="9835" y="881"/>
                    <a:pt x="9795" y="898"/>
                    <a:pt x="9752" y="915"/>
                  </a:cubicBezTo>
                  <a:cubicBezTo>
                    <a:pt x="9512" y="1004"/>
                    <a:pt x="9273" y="1084"/>
                    <a:pt x="9027" y="1157"/>
                  </a:cubicBezTo>
                  <a:cubicBezTo>
                    <a:pt x="8987" y="1171"/>
                    <a:pt x="8944" y="1184"/>
                    <a:pt x="8901" y="1194"/>
                  </a:cubicBezTo>
                  <a:cubicBezTo>
                    <a:pt x="8675" y="1260"/>
                    <a:pt x="8448" y="1317"/>
                    <a:pt x="8223" y="1366"/>
                  </a:cubicBezTo>
                  <a:cubicBezTo>
                    <a:pt x="8180" y="1377"/>
                    <a:pt x="8136" y="1386"/>
                    <a:pt x="8093" y="1393"/>
                  </a:cubicBezTo>
                  <a:cubicBezTo>
                    <a:pt x="7917" y="1433"/>
                    <a:pt x="7744" y="1466"/>
                    <a:pt x="7568" y="1496"/>
                  </a:cubicBezTo>
                  <a:cubicBezTo>
                    <a:pt x="7525" y="1503"/>
                    <a:pt x="7482" y="1510"/>
                    <a:pt x="7439" y="1516"/>
                  </a:cubicBezTo>
                  <a:cubicBezTo>
                    <a:pt x="7219" y="1550"/>
                    <a:pt x="7000" y="1579"/>
                    <a:pt x="6784" y="1606"/>
                  </a:cubicBezTo>
                  <a:cubicBezTo>
                    <a:pt x="6737" y="1610"/>
                    <a:pt x="6694" y="1616"/>
                    <a:pt x="6651" y="1622"/>
                  </a:cubicBezTo>
                  <a:cubicBezTo>
                    <a:pt x="6454" y="1639"/>
                    <a:pt x="6258" y="1659"/>
                    <a:pt x="6066" y="1673"/>
                  </a:cubicBezTo>
                  <a:cubicBezTo>
                    <a:pt x="6019" y="1676"/>
                    <a:pt x="5976" y="1679"/>
                    <a:pt x="5933" y="1682"/>
                  </a:cubicBezTo>
                  <a:cubicBezTo>
                    <a:pt x="5744" y="1693"/>
                    <a:pt x="5557" y="1699"/>
                    <a:pt x="5371" y="1705"/>
                  </a:cubicBezTo>
                  <a:cubicBezTo>
                    <a:pt x="5328" y="1709"/>
                    <a:pt x="5281" y="1709"/>
                    <a:pt x="5238" y="1712"/>
                  </a:cubicBezTo>
                  <a:cubicBezTo>
                    <a:pt x="5074" y="1715"/>
                    <a:pt x="4911" y="1717"/>
                    <a:pt x="4751" y="1717"/>
                  </a:cubicBezTo>
                  <a:cubicBezTo>
                    <a:pt x="4685" y="1717"/>
                    <a:pt x="4619" y="1717"/>
                    <a:pt x="4554" y="1716"/>
                  </a:cubicBezTo>
                  <a:cubicBezTo>
                    <a:pt x="4511" y="1716"/>
                    <a:pt x="4467" y="1716"/>
                    <a:pt x="4420" y="1712"/>
                  </a:cubicBezTo>
                  <a:cubicBezTo>
                    <a:pt x="4278" y="1712"/>
                    <a:pt x="4138" y="1709"/>
                    <a:pt x="3998" y="1702"/>
                  </a:cubicBezTo>
                  <a:cubicBezTo>
                    <a:pt x="3952" y="1699"/>
                    <a:pt x="3909" y="1699"/>
                    <a:pt x="3862" y="1696"/>
                  </a:cubicBezTo>
                  <a:cubicBezTo>
                    <a:pt x="3261" y="1669"/>
                    <a:pt x="2702" y="1622"/>
                    <a:pt x="2214" y="1566"/>
                  </a:cubicBezTo>
                  <a:cubicBezTo>
                    <a:pt x="1007" y="1426"/>
                    <a:pt x="220" y="1240"/>
                    <a:pt x="220" y="1240"/>
                  </a:cubicBezTo>
                  <a:lnTo>
                    <a:pt x="1" y="4826"/>
                  </a:lnTo>
                  <a:cubicBezTo>
                    <a:pt x="1460" y="5145"/>
                    <a:pt x="2756" y="5314"/>
                    <a:pt x="3899" y="5374"/>
                  </a:cubicBezTo>
                  <a:cubicBezTo>
                    <a:pt x="3945" y="5378"/>
                    <a:pt x="3995" y="5381"/>
                    <a:pt x="4038" y="5381"/>
                  </a:cubicBezTo>
                  <a:cubicBezTo>
                    <a:pt x="4172" y="5391"/>
                    <a:pt x="4304" y="5394"/>
                    <a:pt x="4431" y="5398"/>
                  </a:cubicBezTo>
                  <a:cubicBezTo>
                    <a:pt x="4487" y="5398"/>
                    <a:pt x="4543" y="5401"/>
                    <a:pt x="4597" y="5401"/>
                  </a:cubicBezTo>
                  <a:cubicBezTo>
                    <a:pt x="4706" y="5403"/>
                    <a:pt x="4814" y="5404"/>
                    <a:pt x="4921" y="5404"/>
                  </a:cubicBezTo>
                  <a:cubicBezTo>
                    <a:pt x="5027" y="5404"/>
                    <a:pt x="5132" y="5403"/>
                    <a:pt x="5235" y="5401"/>
                  </a:cubicBezTo>
                  <a:cubicBezTo>
                    <a:pt x="5281" y="5401"/>
                    <a:pt x="5325" y="5398"/>
                    <a:pt x="5368" y="5398"/>
                  </a:cubicBezTo>
                  <a:cubicBezTo>
                    <a:pt x="5640" y="5391"/>
                    <a:pt x="5903" y="5378"/>
                    <a:pt x="6155" y="5358"/>
                  </a:cubicBezTo>
                  <a:cubicBezTo>
                    <a:pt x="6202" y="5354"/>
                    <a:pt x="6245" y="5351"/>
                    <a:pt x="6288" y="5345"/>
                  </a:cubicBezTo>
                  <a:cubicBezTo>
                    <a:pt x="6588" y="5322"/>
                    <a:pt x="6870" y="5288"/>
                    <a:pt x="7139" y="5245"/>
                  </a:cubicBezTo>
                  <a:cubicBezTo>
                    <a:pt x="7186" y="5242"/>
                    <a:pt x="7232" y="5235"/>
                    <a:pt x="7275" y="5225"/>
                  </a:cubicBezTo>
                  <a:cubicBezTo>
                    <a:pt x="7445" y="5199"/>
                    <a:pt x="7608" y="5169"/>
                    <a:pt x="7767" y="5135"/>
                  </a:cubicBezTo>
                  <a:cubicBezTo>
                    <a:pt x="7810" y="5129"/>
                    <a:pt x="7853" y="5119"/>
                    <a:pt x="7897" y="5109"/>
                  </a:cubicBezTo>
                  <a:cubicBezTo>
                    <a:pt x="8010" y="5086"/>
                    <a:pt x="8117" y="5062"/>
                    <a:pt x="8223" y="5035"/>
                  </a:cubicBezTo>
                  <a:cubicBezTo>
                    <a:pt x="8269" y="5023"/>
                    <a:pt x="8316" y="5012"/>
                    <a:pt x="8359" y="5003"/>
                  </a:cubicBezTo>
                  <a:cubicBezTo>
                    <a:pt x="8568" y="4946"/>
                    <a:pt x="8767" y="4889"/>
                    <a:pt x="8954" y="4826"/>
                  </a:cubicBezTo>
                  <a:cubicBezTo>
                    <a:pt x="9000" y="4813"/>
                    <a:pt x="9047" y="4796"/>
                    <a:pt x="9090" y="4783"/>
                  </a:cubicBezTo>
                  <a:cubicBezTo>
                    <a:pt x="9309" y="4707"/>
                    <a:pt x="9516" y="4627"/>
                    <a:pt x="9701" y="4547"/>
                  </a:cubicBezTo>
                  <a:cubicBezTo>
                    <a:pt x="9748" y="4530"/>
                    <a:pt x="9795" y="4507"/>
                    <a:pt x="9838" y="4487"/>
                  </a:cubicBezTo>
                  <a:cubicBezTo>
                    <a:pt x="9947" y="4437"/>
                    <a:pt x="10054" y="4391"/>
                    <a:pt x="10150" y="4337"/>
                  </a:cubicBezTo>
                  <a:cubicBezTo>
                    <a:pt x="10210" y="4311"/>
                    <a:pt x="10263" y="4282"/>
                    <a:pt x="10316" y="4251"/>
                  </a:cubicBezTo>
                  <a:cubicBezTo>
                    <a:pt x="10430" y="4195"/>
                    <a:pt x="10533" y="4135"/>
                    <a:pt x="10625" y="4075"/>
                  </a:cubicBezTo>
                  <a:cubicBezTo>
                    <a:pt x="10689" y="4038"/>
                    <a:pt x="10749" y="4002"/>
                    <a:pt x="10801" y="3966"/>
                  </a:cubicBezTo>
                  <a:cubicBezTo>
                    <a:pt x="11290" y="3643"/>
                    <a:pt x="11506" y="3397"/>
                    <a:pt x="11506" y="3397"/>
                  </a:cubicBezTo>
                  <a:cubicBezTo>
                    <a:pt x="11838" y="2753"/>
                    <a:pt x="11845" y="1912"/>
                    <a:pt x="11766" y="1227"/>
                  </a:cubicBezTo>
                  <a:cubicBezTo>
                    <a:pt x="11686" y="536"/>
                    <a:pt x="11516" y="1"/>
                    <a:pt x="1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2179787" y="2844593"/>
              <a:ext cx="52252" cy="330767"/>
            </a:xfrm>
            <a:custGeom>
              <a:avLst/>
              <a:gdLst/>
              <a:ahLst/>
              <a:cxnLst/>
              <a:rect l="l" t="t" r="r" b="b"/>
              <a:pathLst>
                <a:path w="599" h="3792" extrusionOk="0">
                  <a:moveTo>
                    <a:pt x="446" y="0"/>
                  </a:moveTo>
                  <a:cubicBezTo>
                    <a:pt x="406" y="23"/>
                    <a:pt x="366" y="46"/>
                    <a:pt x="326" y="70"/>
                  </a:cubicBezTo>
                  <a:cubicBezTo>
                    <a:pt x="436" y="515"/>
                    <a:pt x="466" y="1017"/>
                    <a:pt x="439" y="1529"/>
                  </a:cubicBezTo>
                  <a:cubicBezTo>
                    <a:pt x="396" y="2320"/>
                    <a:pt x="219" y="3134"/>
                    <a:pt x="0" y="3792"/>
                  </a:cubicBezTo>
                  <a:cubicBezTo>
                    <a:pt x="64" y="3755"/>
                    <a:pt x="124" y="3719"/>
                    <a:pt x="176" y="3683"/>
                  </a:cubicBezTo>
                  <a:cubicBezTo>
                    <a:pt x="389" y="3005"/>
                    <a:pt x="549" y="2200"/>
                    <a:pt x="578" y="1426"/>
                  </a:cubicBezTo>
                  <a:cubicBezTo>
                    <a:pt x="598" y="928"/>
                    <a:pt x="558" y="439"/>
                    <a:pt x="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2138351" y="2864219"/>
              <a:ext cx="53125" cy="334081"/>
            </a:xfrm>
            <a:custGeom>
              <a:avLst/>
              <a:gdLst/>
              <a:ahLst/>
              <a:cxnLst/>
              <a:rect l="l" t="t" r="r" b="b"/>
              <a:pathLst>
                <a:path w="609" h="3830" extrusionOk="0">
                  <a:moveTo>
                    <a:pt x="509" y="1"/>
                  </a:moveTo>
                  <a:cubicBezTo>
                    <a:pt x="469" y="25"/>
                    <a:pt x="426" y="45"/>
                    <a:pt x="386" y="65"/>
                  </a:cubicBezTo>
                  <a:cubicBezTo>
                    <a:pt x="462" y="563"/>
                    <a:pt x="475" y="1088"/>
                    <a:pt x="442" y="1613"/>
                  </a:cubicBezTo>
                  <a:cubicBezTo>
                    <a:pt x="395" y="2374"/>
                    <a:pt x="243" y="3139"/>
                    <a:pt x="0" y="3829"/>
                  </a:cubicBezTo>
                  <a:cubicBezTo>
                    <a:pt x="60" y="3803"/>
                    <a:pt x="113" y="3774"/>
                    <a:pt x="166" y="3743"/>
                  </a:cubicBezTo>
                  <a:cubicBezTo>
                    <a:pt x="395" y="3045"/>
                    <a:pt x="542" y="2284"/>
                    <a:pt x="579" y="1530"/>
                  </a:cubicBezTo>
                  <a:cubicBezTo>
                    <a:pt x="608" y="1011"/>
                    <a:pt x="585" y="493"/>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2099184" y="2895272"/>
              <a:ext cx="21197" cy="321346"/>
            </a:xfrm>
            <a:custGeom>
              <a:avLst/>
              <a:gdLst/>
              <a:ahLst/>
              <a:cxnLst/>
              <a:rect l="l" t="t" r="r" b="b"/>
              <a:pathLst>
                <a:path w="243" h="3684" extrusionOk="0">
                  <a:moveTo>
                    <a:pt x="177" y="1"/>
                  </a:moveTo>
                  <a:cubicBezTo>
                    <a:pt x="134" y="17"/>
                    <a:pt x="94" y="34"/>
                    <a:pt x="51" y="51"/>
                  </a:cubicBezTo>
                  <a:cubicBezTo>
                    <a:pt x="97" y="596"/>
                    <a:pt x="110" y="1140"/>
                    <a:pt x="103" y="1689"/>
                  </a:cubicBezTo>
                  <a:cubicBezTo>
                    <a:pt x="94" y="2354"/>
                    <a:pt x="51" y="3019"/>
                    <a:pt x="0" y="3683"/>
                  </a:cubicBezTo>
                  <a:cubicBezTo>
                    <a:pt x="47" y="3666"/>
                    <a:pt x="94" y="3643"/>
                    <a:pt x="137" y="3623"/>
                  </a:cubicBezTo>
                  <a:cubicBezTo>
                    <a:pt x="186" y="2955"/>
                    <a:pt x="226" y="2287"/>
                    <a:pt x="237" y="1623"/>
                  </a:cubicBezTo>
                  <a:cubicBezTo>
                    <a:pt x="243" y="1081"/>
                    <a:pt x="226" y="542"/>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2029311" y="2920830"/>
              <a:ext cx="25297" cy="320125"/>
            </a:xfrm>
            <a:custGeom>
              <a:avLst/>
              <a:gdLst/>
              <a:ahLst/>
              <a:cxnLst/>
              <a:rect l="l" t="t" r="r" b="b"/>
              <a:pathLst>
                <a:path w="290" h="3670" extrusionOk="0">
                  <a:moveTo>
                    <a:pt x="127" y="0"/>
                  </a:moveTo>
                  <a:cubicBezTo>
                    <a:pt x="87" y="14"/>
                    <a:pt x="44" y="27"/>
                    <a:pt x="1" y="37"/>
                  </a:cubicBezTo>
                  <a:cubicBezTo>
                    <a:pt x="107" y="599"/>
                    <a:pt x="147" y="1163"/>
                    <a:pt x="150" y="1729"/>
                  </a:cubicBezTo>
                  <a:cubicBezTo>
                    <a:pt x="154" y="2373"/>
                    <a:pt x="107" y="3021"/>
                    <a:pt x="54" y="3669"/>
                  </a:cubicBezTo>
                  <a:cubicBezTo>
                    <a:pt x="100" y="3656"/>
                    <a:pt x="147" y="3639"/>
                    <a:pt x="190" y="3626"/>
                  </a:cubicBezTo>
                  <a:cubicBezTo>
                    <a:pt x="243" y="2971"/>
                    <a:pt x="289" y="2323"/>
                    <a:pt x="283" y="1675"/>
                  </a:cubicBezTo>
                  <a:cubicBezTo>
                    <a:pt x="277" y="1114"/>
                    <a:pt x="237" y="559"/>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958827" y="2939060"/>
              <a:ext cx="31753" cy="320125"/>
            </a:xfrm>
            <a:custGeom>
              <a:avLst/>
              <a:gdLst/>
              <a:ahLst/>
              <a:cxnLst/>
              <a:rect l="l" t="t" r="r" b="b"/>
              <a:pathLst>
                <a:path w="364" h="3670" extrusionOk="0">
                  <a:moveTo>
                    <a:pt x="131" y="0"/>
                  </a:moveTo>
                  <a:cubicBezTo>
                    <a:pt x="88" y="11"/>
                    <a:pt x="44" y="20"/>
                    <a:pt x="1" y="27"/>
                  </a:cubicBezTo>
                  <a:cubicBezTo>
                    <a:pt x="137" y="575"/>
                    <a:pt x="197" y="1184"/>
                    <a:pt x="210" y="1792"/>
                  </a:cubicBezTo>
                  <a:cubicBezTo>
                    <a:pt x="227" y="2433"/>
                    <a:pt x="190" y="3078"/>
                    <a:pt x="131" y="3669"/>
                  </a:cubicBezTo>
                  <a:cubicBezTo>
                    <a:pt x="177" y="3657"/>
                    <a:pt x="224" y="3646"/>
                    <a:pt x="267" y="3637"/>
                  </a:cubicBezTo>
                  <a:cubicBezTo>
                    <a:pt x="327" y="3035"/>
                    <a:pt x="364" y="2387"/>
                    <a:pt x="347" y="1745"/>
                  </a:cubicBezTo>
                  <a:cubicBezTo>
                    <a:pt x="330" y="1144"/>
                    <a:pt x="267" y="549"/>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1901777" y="2950400"/>
              <a:ext cx="40912" cy="317508"/>
            </a:xfrm>
            <a:custGeom>
              <a:avLst/>
              <a:gdLst/>
              <a:ahLst/>
              <a:cxnLst/>
              <a:rect l="l" t="t" r="r" b="b"/>
              <a:pathLst>
                <a:path w="469" h="3640" extrusionOk="0">
                  <a:moveTo>
                    <a:pt x="130" y="0"/>
                  </a:moveTo>
                  <a:cubicBezTo>
                    <a:pt x="87" y="7"/>
                    <a:pt x="44" y="14"/>
                    <a:pt x="1" y="20"/>
                  </a:cubicBezTo>
                  <a:cubicBezTo>
                    <a:pt x="123" y="625"/>
                    <a:pt x="210" y="1233"/>
                    <a:pt x="263" y="1844"/>
                  </a:cubicBezTo>
                  <a:cubicBezTo>
                    <a:pt x="316" y="2439"/>
                    <a:pt x="340" y="3038"/>
                    <a:pt x="329" y="3639"/>
                  </a:cubicBezTo>
                  <a:cubicBezTo>
                    <a:pt x="372" y="3633"/>
                    <a:pt x="415" y="3623"/>
                    <a:pt x="459" y="3613"/>
                  </a:cubicBezTo>
                  <a:cubicBezTo>
                    <a:pt x="469" y="3008"/>
                    <a:pt x="446" y="2407"/>
                    <a:pt x="389" y="1808"/>
                  </a:cubicBezTo>
                  <a:cubicBezTo>
                    <a:pt x="336" y="1203"/>
                    <a:pt x="249" y="602"/>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1833037" y="2959907"/>
              <a:ext cx="54608" cy="317595"/>
            </a:xfrm>
            <a:custGeom>
              <a:avLst/>
              <a:gdLst/>
              <a:ahLst/>
              <a:cxnLst/>
              <a:rect l="l" t="t" r="r" b="b"/>
              <a:pathLst>
                <a:path w="626" h="3641" extrusionOk="0">
                  <a:moveTo>
                    <a:pt x="134" y="1"/>
                  </a:moveTo>
                  <a:cubicBezTo>
                    <a:pt x="87" y="5"/>
                    <a:pt x="44" y="11"/>
                    <a:pt x="1" y="17"/>
                  </a:cubicBezTo>
                  <a:cubicBezTo>
                    <a:pt x="57" y="626"/>
                    <a:pt x="94" y="1247"/>
                    <a:pt x="186" y="1852"/>
                  </a:cubicBezTo>
                  <a:cubicBezTo>
                    <a:pt x="194" y="1882"/>
                    <a:pt x="197" y="1919"/>
                    <a:pt x="203" y="1948"/>
                  </a:cubicBezTo>
                  <a:cubicBezTo>
                    <a:pt x="296" y="2530"/>
                    <a:pt x="439" y="3065"/>
                    <a:pt x="489" y="3640"/>
                  </a:cubicBezTo>
                  <a:cubicBezTo>
                    <a:pt x="536" y="3637"/>
                    <a:pt x="582" y="3630"/>
                    <a:pt x="625" y="3620"/>
                  </a:cubicBezTo>
                  <a:cubicBezTo>
                    <a:pt x="592" y="3155"/>
                    <a:pt x="505" y="2726"/>
                    <a:pt x="396" y="2241"/>
                  </a:cubicBezTo>
                  <a:cubicBezTo>
                    <a:pt x="370" y="2134"/>
                    <a:pt x="350" y="2028"/>
                    <a:pt x="330" y="1919"/>
                  </a:cubicBezTo>
                  <a:cubicBezTo>
                    <a:pt x="220" y="1290"/>
                    <a:pt x="190" y="635"/>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1770405" y="2965752"/>
              <a:ext cx="31142" cy="321608"/>
            </a:xfrm>
            <a:custGeom>
              <a:avLst/>
              <a:gdLst/>
              <a:ahLst/>
              <a:cxnLst/>
              <a:rect l="l" t="t" r="r" b="b"/>
              <a:pathLst>
                <a:path w="357" h="3687" extrusionOk="0">
                  <a:moveTo>
                    <a:pt x="134" y="1"/>
                  </a:moveTo>
                  <a:cubicBezTo>
                    <a:pt x="87" y="4"/>
                    <a:pt x="44" y="7"/>
                    <a:pt x="1" y="10"/>
                  </a:cubicBezTo>
                  <a:cubicBezTo>
                    <a:pt x="80" y="685"/>
                    <a:pt x="137" y="1357"/>
                    <a:pt x="174" y="2034"/>
                  </a:cubicBezTo>
                  <a:cubicBezTo>
                    <a:pt x="206" y="2582"/>
                    <a:pt x="223" y="3134"/>
                    <a:pt x="223" y="3686"/>
                  </a:cubicBezTo>
                  <a:cubicBezTo>
                    <a:pt x="270" y="3682"/>
                    <a:pt x="313" y="3679"/>
                    <a:pt x="356" y="3673"/>
                  </a:cubicBezTo>
                  <a:cubicBezTo>
                    <a:pt x="356" y="3118"/>
                    <a:pt x="336" y="2563"/>
                    <a:pt x="306" y="2011"/>
                  </a:cubicBezTo>
                  <a:cubicBezTo>
                    <a:pt x="270" y="1340"/>
                    <a:pt x="214" y="668"/>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1702887" y="2968630"/>
              <a:ext cx="18668" cy="322480"/>
            </a:xfrm>
            <a:custGeom>
              <a:avLst/>
              <a:gdLst/>
              <a:ahLst/>
              <a:cxnLst/>
              <a:rect l="l" t="t" r="r" b="b"/>
              <a:pathLst>
                <a:path w="214" h="3697" extrusionOk="0">
                  <a:moveTo>
                    <a:pt x="213" y="0"/>
                  </a:moveTo>
                  <a:lnTo>
                    <a:pt x="213" y="0"/>
                  </a:lnTo>
                  <a:cubicBezTo>
                    <a:pt x="170" y="4"/>
                    <a:pt x="123" y="4"/>
                    <a:pt x="80" y="7"/>
                  </a:cubicBezTo>
                  <a:cubicBezTo>
                    <a:pt x="60" y="712"/>
                    <a:pt x="14" y="1433"/>
                    <a:pt x="7" y="2151"/>
                  </a:cubicBezTo>
                  <a:cubicBezTo>
                    <a:pt x="0" y="2669"/>
                    <a:pt x="17" y="3188"/>
                    <a:pt x="77" y="3696"/>
                  </a:cubicBezTo>
                  <a:cubicBezTo>
                    <a:pt x="123" y="3696"/>
                    <a:pt x="167" y="3693"/>
                    <a:pt x="210" y="3693"/>
                  </a:cubicBezTo>
                  <a:cubicBezTo>
                    <a:pt x="147" y="3181"/>
                    <a:pt x="130" y="2660"/>
                    <a:pt x="137" y="2131"/>
                  </a:cubicBezTo>
                  <a:cubicBezTo>
                    <a:pt x="147" y="1416"/>
                    <a:pt x="193" y="702"/>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1626645" y="2969241"/>
              <a:ext cx="27304" cy="321869"/>
            </a:xfrm>
            <a:custGeom>
              <a:avLst/>
              <a:gdLst/>
              <a:ahLst/>
              <a:cxnLst/>
              <a:rect l="l" t="t" r="r" b="b"/>
              <a:pathLst>
                <a:path w="313" h="3690" extrusionOk="0">
                  <a:moveTo>
                    <a:pt x="136" y="0"/>
                  </a:moveTo>
                  <a:cubicBezTo>
                    <a:pt x="44" y="745"/>
                    <a:pt x="0" y="1493"/>
                    <a:pt x="37" y="2240"/>
                  </a:cubicBezTo>
                  <a:cubicBezTo>
                    <a:pt x="44" y="2333"/>
                    <a:pt x="50" y="2426"/>
                    <a:pt x="57" y="2519"/>
                  </a:cubicBezTo>
                  <a:cubicBezTo>
                    <a:pt x="77" y="2802"/>
                    <a:pt x="77" y="3291"/>
                    <a:pt x="147" y="3686"/>
                  </a:cubicBezTo>
                  <a:cubicBezTo>
                    <a:pt x="203" y="3686"/>
                    <a:pt x="259" y="3689"/>
                    <a:pt x="313" y="3689"/>
                  </a:cubicBezTo>
                  <a:cubicBezTo>
                    <a:pt x="273" y="3303"/>
                    <a:pt x="219" y="2832"/>
                    <a:pt x="216" y="2832"/>
                  </a:cubicBezTo>
                  <a:cubicBezTo>
                    <a:pt x="196" y="2633"/>
                    <a:pt x="179" y="2430"/>
                    <a:pt x="170" y="2231"/>
                  </a:cubicBezTo>
                  <a:cubicBezTo>
                    <a:pt x="164" y="2111"/>
                    <a:pt x="160" y="1991"/>
                    <a:pt x="156" y="1872"/>
                  </a:cubicBezTo>
                  <a:cubicBezTo>
                    <a:pt x="144" y="1243"/>
                    <a:pt x="190" y="625"/>
                    <a:pt x="270" y="4"/>
                  </a:cubicBezTo>
                  <a:cubicBezTo>
                    <a:pt x="227" y="4"/>
                    <a:pt x="183" y="4"/>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1568897" y="2967758"/>
              <a:ext cx="36376" cy="321608"/>
            </a:xfrm>
            <a:custGeom>
              <a:avLst/>
              <a:gdLst/>
              <a:ahLst/>
              <a:cxnLst/>
              <a:rect l="l" t="t" r="r" b="b"/>
              <a:pathLst>
                <a:path w="417" h="3687" extrusionOk="0">
                  <a:moveTo>
                    <a:pt x="240" y="1"/>
                  </a:moveTo>
                  <a:cubicBezTo>
                    <a:pt x="97" y="778"/>
                    <a:pt x="1" y="1553"/>
                    <a:pt x="44" y="2314"/>
                  </a:cubicBezTo>
                  <a:cubicBezTo>
                    <a:pt x="68" y="2776"/>
                    <a:pt x="137" y="3231"/>
                    <a:pt x="277" y="3679"/>
                  </a:cubicBezTo>
                  <a:cubicBezTo>
                    <a:pt x="323" y="3683"/>
                    <a:pt x="373" y="3686"/>
                    <a:pt x="416" y="3686"/>
                  </a:cubicBezTo>
                  <a:cubicBezTo>
                    <a:pt x="270" y="3231"/>
                    <a:pt x="194" y="2769"/>
                    <a:pt x="174" y="2303"/>
                  </a:cubicBezTo>
                  <a:cubicBezTo>
                    <a:pt x="134" y="1546"/>
                    <a:pt x="231" y="775"/>
                    <a:pt x="376" y="7"/>
                  </a:cubicBezTo>
                  <a:cubicBezTo>
                    <a:pt x="330" y="4"/>
                    <a:pt x="287" y="4"/>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1473552" y="2819907"/>
              <a:ext cx="805767" cy="354667"/>
            </a:xfrm>
            <a:custGeom>
              <a:avLst/>
              <a:gdLst/>
              <a:ahLst/>
              <a:cxnLst/>
              <a:rect l="l" t="t" r="r" b="b"/>
              <a:pathLst>
                <a:path w="9237" h="4066" extrusionOk="0">
                  <a:moveTo>
                    <a:pt x="8987" y="1"/>
                  </a:moveTo>
                  <a:cubicBezTo>
                    <a:pt x="8841" y="100"/>
                    <a:pt x="8694" y="194"/>
                    <a:pt x="8542" y="283"/>
                  </a:cubicBezTo>
                  <a:cubicBezTo>
                    <a:pt x="8654" y="722"/>
                    <a:pt x="8694" y="1211"/>
                    <a:pt x="8674" y="1709"/>
                  </a:cubicBezTo>
                  <a:cubicBezTo>
                    <a:pt x="8914" y="1530"/>
                    <a:pt x="9097" y="1366"/>
                    <a:pt x="9237" y="1227"/>
                  </a:cubicBezTo>
                  <a:cubicBezTo>
                    <a:pt x="9157" y="536"/>
                    <a:pt x="8987" y="1"/>
                    <a:pt x="8987" y="1"/>
                  </a:cubicBezTo>
                  <a:close/>
                  <a:moveTo>
                    <a:pt x="8422" y="353"/>
                  </a:moveTo>
                  <a:cubicBezTo>
                    <a:pt x="8326" y="406"/>
                    <a:pt x="8229" y="459"/>
                    <a:pt x="8130" y="509"/>
                  </a:cubicBezTo>
                  <a:cubicBezTo>
                    <a:pt x="8206" y="1001"/>
                    <a:pt x="8229" y="1519"/>
                    <a:pt x="8200" y="2038"/>
                  </a:cubicBezTo>
                  <a:cubicBezTo>
                    <a:pt x="8319" y="1961"/>
                    <a:pt x="8432" y="1885"/>
                    <a:pt x="8535" y="1812"/>
                  </a:cubicBezTo>
                  <a:cubicBezTo>
                    <a:pt x="8562" y="1300"/>
                    <a:pt x="8532" y="798"/>
                    <a:pt x="8422" y="353"/>
                  </a:cubicBezTo>
                  <a:close/>
                  <a:moveTo>
                    <a:pt x="8007" y="573"/>
                  </a:moveTo>
                  <a:cubicBezTo>
                    <a:pt x="7791" y="679"/>
                    <a:pt x="7571" y="775"/>
                    <a:pt x="7349" y="865"/>
                  </a:cubicBezTo>
                  <a:cubicBezTo>
                    <a:pt x="7398" y="1406"/>
                    <a:pt x="7415" y="1945"/>
                    <a:pt x="7409" y="2487"/>
                  </a:cubicBezTo>
                  <a:cubicBezTo>
                    <a:pt x="7648" y="2363"/>
                    <a:pt x="7867" y="2244"/>
                    <a:pt x="8063" y="2121"/>
                  </a:cubicBezTo>
                  <a:cubicBezTo>
                    <a:pt x="8096" y="1596"/>
                    <a:pt x="8083" y="1071"/>
                    <a:pt x="8007" y="573"/>
                  </a:cubicBezTo>
                  <a:close/>
                  <a:moveTo>
                    <a:pt x="7223" y="915"/>
                  </a:moveTo>
                  <a:cubicBezTo>
                    <a:pt x="6983" y="1004"/>
                    <a:pt x="6744" y="1084"/>
                    <a:pt x="6498" y="1157"/>
                  </a:cubicBezTo>
                  <a:cubicBezTo>
                    <a:pt x="6608" y="1716"/>
                    <a:pt x="6648" y="2271"/>
                    <a:pt x="6654" y="2832"/>
                  </a:cubicBezTo>
                  <a:cubicBezTo>
                    <a:pt x="6876" y="2739"/>
                    <a:pt x="7083" y="2646"/>
                    <a:pt x="7275" y="2553"/>
                  </a:cubicBezTo>
                  <a:cubicBezTo>
                    <a:pt x="7282" y="2004"/>
                    <a:pt x="7269" y="1460"/>
                    <a:pt x="7223" y="915"/>
                  </a:cubicBezTo>
                  <a:close/>
                  <a:moveTo>
                    <a:pt x="6372" y="1194"/>
                  </a:moveTo>
                  <a:cubicBezTo>
                    <a:pt x="6146" y="1260"/>
                    <a:pt x="5919" y="1317"/>
                    <a:pt x="5694" y="1366"/>
                  </a:cubicBezTo>
                  <a:cubicBezTo>
                    <a:pt x="5830" y="1915"/>
                    <a:pt x="5893" y="2510"/>
                    <a:pt x="5910" y="3111"/>
                  </a:cubicBezTo>
                  <a:cubicBezTo>
                    <a:pt x="6126" y="3038"/>
                    <a:pt x="6329" y="2962"/>
                    <a:pt x="6521" y="2886"/>
                  </a:cubicBezTo>
                  <a:cubicBezTo>
                    <a:pt x="6518" y="2320"/>
                    <a:pt x="6478" y="1756"/>
                    <a:pt x="6372" y="1194"/>
                  </a:cubicBezTo>
                  <a:close/>
                  <a:moveTo>
                    <a:pt x="5564" y="1393"/>
                  </a:moveTo>
                  <a:cubicBezTo>
                    <a:pt x="5388" y="1433"/>
                    <a:pt x="5215" y="1466"/>
                    <a:pt x="5039" y="1496"/>
                  </a:cubicBezTo>
                  <a:cubicBezTo>
                    <a:pt x="5158" y="2098"/>
                    <a:pt x="5245" y="2699"/>
                    <a:pt x="5298" y="3304"/>
                  </a:cubicBezTo>
                  <a:cubicBezTo>
                    <a:pt x="5464" y="3254"/>
                    <a:pt x="5623" y="3205"/>
                    <a:pt x="5773" y="3158"/>
                  </a:cubicBezTo>
                  <a:cubicBezTo>
                    <a:pt x="5760" y="2550"/>
                    <a:pt x="5700" y="1941"/>
                    <a:pt x="5564" y="1393"/>
                  </a:cubicBezTo>
                  <a:close/>
                  <a:moveTo>
                    <a:pt x="4910" y="1516"/>
                  </a:moveTo>
                  <a:cubicBezTo>
                    <a:pt x="4690" y="1550"/>
                    <a:pt x="4471" y="1579"/>
                    <a:pt x="4255" y="1606"/>
                  </a:cubicBezTo>
                  <a:cubicBezTo>
                    <a:pt x="4311" y="2240"/>
                    <a:pt x="4341" y="2895"/>
                    <a:pt x="4451" y="3524"/>
                  </a:cubicBezTo>
                  <a:cubicBezTo>
                    <a:pt x="4703" y="3467"/>
                    <a:pt x="4942" y="3404"/>
                    <a:pt x="5172" y="3340"/>
                  </a:cubicBezTo>
                  <a:cubicBezTo>
                    <a:pt x="5119" y="2729"/>
                    <a:pt x="5032" y="2121"/>
                    <a:pt x="4910" y="1516"/>
                  </a:cubicBezTo>
                  <a:close/>
                  <a:moveTo>
                    <a:pt x="4122" y="1622"/>
                  </a:moveTo>
                  <a:cubicBezTo>
                    <a:pt x="3925" y="1639"/>
                    <a:pt x="3729" y="1659"/>
                    <a:pt x="3537" y="1673"/>
                  </a:cubicBezTo>
                  <a:cubicBezTo>
                    <a:pt x="3617" y="2340"/>
                    <a:pt x="3673" y="3012"/>
                    <a:pt x="3709" y="3683"/>
                  </a:cubicBezTo>
                  <a:cubicBezTo>
                    <a:pt x="3922" y="3643"/>
                    <a:pt x="4125" y="3600"/>
                    <a:pt x="4324" y="3553"/>
                  </a:cubicBezTo>
                  <a:cubicBezTo>
                    <a:pt x="4318" y="3524"/>
                    <a:pt x="4315" y="3487"/>
                    <a:pt x="4307" y="3457"/>
                  </a:cubicBezTo>
                  <a:cubicBezTo>
                    <a:pt x="4215" y="2852"/>
                    <a:pt x="4178" y="2231"/>
                    <a:pt x="4122" y="1622"/>
                  </a:cubicBezTo>
                  <a:close/>
                  <a:moveTo>
                    <a:pt x="3404" y="1682"/>
                  </a:moveTo>
                  <a:cubicBezTo>
                    <a:pt x="3215" y="1693"/>
                    <a:pt x="3028" y="1699"/>
                    <a:pt x="2842" y="1705"/>
                  </a:cubicBezTo>
                  <a:cubicBezTo>
                    <a:pt x="2822" y="2407"/>
                    <a:pt x="2776" y="3121"/>
                    <a:pt x="2766" y="3836"/>
                  </a:cubicBezTo>
                  <a:cubicBezTo>
                    <a:pt x="3048" y="3799"/>
                    <a:pt x="3318" y="3753"/>
                    <a:pt x="3577" y="3706"/>
                  </a:cubicBezTo>
                  <a:cubicBezTo>
                    <a:pt x="3540" y="3029"/>
                    <a:pt x="3483" y="2357"/>
                    <a:pt x="3404" y="1682"/>
                  </a:cubicBezTo>
                  <a:close/>
                  <a:moveTo>
                    <a:pt x="2709" y="1712"/>
                  </a:moveTo>
                  <a:cubicBezTo>
                    <a:pt x="2560" y="1716"/>
                    <a:pt x="2410" y="1716"/>
                    <a:pt x="2264" y="1716"/>
                  </a:cubicBezTo>
                  <a:lnTo>
                    <a:pt x="2025" y="1716"/>
                  </a:lnTo>
                  <a:cubicBezTo>
                    <a:pt x="1945" y="2337"/>
                    <a:pt x="1899" y="2955"/>
                    <a:pt x="1911" y="3584"/>
                  </a:cubicBezTo>
                  <a:cubicBezTo>
                    <a:pt x="1915" y="3703"/>
                    <a:pt x="1919" y="3823"/>
                    <a:pt x="1925" y="3943"/>
                  </a:cubicBezTo>
                  <a:cubicBezTo>
                    <a:pt x="2167" y="3915"/>
                    <a:pt x="2407" y="3886"/>
                    <a:pt x="2636" y="3856"/>
                  </a:cubicBezTo>
                  <a:cubicBezTo>
                    <a:pt x="2643" y="3138"/>
                    <a:pt x="2689" y="2417"/>
                    <a:pt x="2709" y="1712"/>
                  </a:cubicBezTo>
                  <a:close/>
                  <a:moveTo>
                    <a:pt x="1469" y="1702"/>
                  </a:moveTo>
                  <a:cubicBezTo>
                    <a:pt x="1324" y="2470"/>
                    <a:pt x="1227" y="3241"/>
                    <a:pt x="1267" y="3998"/>
                  </a:cubicBezTo>
                  <a:cubicBezTo>
                    <a:pt x="1446" y="3986"/>
                    <a:pt x="1619" y="3969"/>
                    <a:pt x="1792" y="3952"/>
                  </a:cubicBezTo>
                  <a:cubicBezTo>
                    <a:pt x="1755" y="3205"/>
                    <a:pt x="1799" y="2457"/>
                    <a:pt x="1891" y="1712"/>
                  </a:cubicBezTo>
                  <a:cubicBezTo>
                    <a:pt x="1749" y="1712"/>
                    <a:pt x="1609" y="1709"/>
                    <a:pt x="1469" y="1702"/>
                  </a:cubicBezTo>
                  <a:close/>
                  <a:moveTo>
                    <a:pt x="339" y="1633"/>
                  </a:moveTo>
                  <a:lnTo>
                    <a:pt x="509" y="1656"/>
                  </a:lnTo>
                  <a:cubicBezTo>
                    <a:pt x="509" y="1656"/>
                    <a:pt x="486" y="1742"/>
                    <a:pt x="449" y="1898"/>
                  </a:cubicBezTo>
                  <a:cubicBezTo>
                    <a:pt x="439" y="1938"/>
                    <a:pt x="429" y="1978"/>
                    <a:pt x="416" y="2028"/>
                  </a:cubicBezTo>
                  <a:cubicBezTo>
                    <a:pt x="390" y="2148"/>
                    <a:pt x="356" y="2294"/>
                    <a:pt x="319" y="2467"/>
                  </a:cubicBezTo>
                  <a:cubicBezTo>
                    <a:pt x="307" y="2507"/>
                    <a:pt x="299" y="2550"/>
                    <a:pt x="290" y="2593"/>
                  </a:cubicBezTo>
                  <a:cubicBezTo>
                    <a:pt x="253" y="2762"/>
                    <a:pt x="213" y="2949"/>
                    <a:pt x="170" y="3155"/>
                  </a:cubicBezTo>
                  <a:cubicBezTo>
                    <a:pt x="164" y="3198"/>
                    <a:pt x="153" y="3241"/>
                    <a:pt x="144" y="3285"/>
                  </a:cubicBezTo>
                  <a:cubicBezTo>
                    <a:pt x="117" y="3431"/>
                    <a:pt x="87" y="3587"/>
                    <a:pt x="57" y="3750"/>
                  </a:cubicBezTo>
                  <a:cubicBezTo>
                    <a:pt x="51" y="3789"/>
                    <a:pt x="44" y="3836"/>
                    <a:pt x="34" y="3879"/>
                  </a:cubicBezTo>
                  <a:cubicBezTo>
                    <a:pt x="24" y="3939"/>
                    <a:pt x="11" y="4002"/>
                    <a:pt x="0" y="4065"/>
                  </a:cubicBezTo>
                  <a:cubicBezTo>
                    <a:pt x="393" y="4055"/>
                    <a:pt x="772" y="4035"/>
                    <a:pt x="1137" y="4009"/>
                  </a:cubicBezTo>
                  <a:cubicBezTo>
                    <a:pt x="1094" y="3248"/>
                    <a:pt x="1190" y="2473"/>
                    <a:pt x="1333" y="1696"/>
                  </a:cubicBezTo>
                  <a:cubicBezTo>
                    <a:pt x="988" y="1682"/>
                    <a:pt x="652" y="1659"/>
                    <a:pt x="339" y="16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2208224" y="2844593"/>
              <a:ext cx="23814" cy="133458"/>
            </a:xfrm>
            <a:custGeom>
              <a:avLst/>
              <a:gdLst/>
              <a:ahLst/>
              <a:cxnLst/>
              <a:rect l="l" t="t" r="r" b="b"/>
              <a:pathLst>
                <a:path w="273" h="1530" extrusionOk="0">
                  <a:moveTo>
                    <a:pt x="120" y="0"/>
                  </a:moveTo>
                  <a:cubicBezTo>
                    <a:pt x="80" y="23"/>
                    <a:pt x="40" y="46"/>
                    <a:pt x="0" y="70"/>
                  </a:cubicBezTo>
                  <a:cubicBezTo>
                    <a:pt x="110" y="515"/>
                    <a:pt x="140" y="1017"/>
                    <a:pt x="113" y="1529"/>
                  </a:cubicBezTo>
                  <a:cubicBezTo>
                    <a:pt x="163" y="1492"/>
                    <a:pt x="206" y="1459"/>
                    <a:pt x="252" y="1426"/>
                  </a:cubicBezTo>
                  <a:cubicBezTo>
                    <a:pt x="272" y="928"/>
                    <a:pt x="232" y="439"/>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2171936" y="2864219"/>
              <a:ext cx="19540" cy="140698"/>
            </a:xfrm>
            <a:custGeom>
              <a:avLst/>
              <a:gdLst/>
              <a:ahLst/>
              <a:cxnLst/>
              <a:rect l="l" t="t" r="r" b="b"/>
              <a:pathLst>
                <a:path w="224" h="1613" extrusionOk="0">
                  <a:moveTo>
                    <a:pt x="124" y="1"/>
                  </a:moveTo>
                  <a:cubicBezTo>
                    <a:pt x="84" y="25"/>
                    <a:pt x="41" y="45"/>
                    <a:pt x="1" y="65"/>
                  </a:cubicBezTo>
                  <a:cubicBezTo>
                    <a:pt x="77" y="563"/>
                    <a:pt x="90" y="1088"/>
                    <a:pt x="57" y="1613"/>
                  </a:cubicBezTo>
                  <a:cubicBezTo>
                    <a:pt x="104" y="1587"/>
                    <a:pt x="150" y="1556"/>
                    <a:pt x="194" y="1530"/>
                  </a:cubicBezTo>
                  <a:cubicBezTo>
                    <a:pt x="223" y="1011"/>
                    <a:pt x="200" y="493"/>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2103545" y="2895272"/>
              <a:ext cx="16836" cy="147414"/>
            </a:xfrm>
            <a:custGeom>
              <a:avLst/>
              <a:gdLst/>
              <a:ahLst/>
              <a:cxnLst/>
              <a:rect l="l" t="t" r="r" b="b"/>
              <a:pathLst>
                <a:path w="193" h="1690" extrusionOk="0">
                  <a:moveTo>
                    <a:pt x="127" y="1"/>
                  </a:moveTo>
                  <a:cubicBezTo>
                    <a:pt x="84" y="17"/>
                    <a:pt x="44" y="34"/>
                    <a:pt x="1" y="51"/>
                  </a:cubicBezTo>
                  <a:cubicBezTo>
                    <a:pt x="47" y="596"/>
                    <a:pt x="60" y="1140"/>
                    <a:pt x="53" y="1689"/>
                  </a:cubicBezTo>
                  <a:cubicBezTo>
                    <a:pt x="96" y="1666"/>
                    <a:pt x="140" y="1646"/>
                    <a:pt x="187" y="1623"/>
                  </a:cubicBezTo>
                  <a:cubicBezTo>
                    <a:pt x="193" y="1081"/>
                    <a:pt x="176" y="542"/>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2029311" y="2920830"/>
              <a:ext cx="24687" cy="150816"/>
            </a:xfrm>
            <a:custGeom>
              <a:avLst/>
              <a:gdLst/>
              <a:ahLst/>
              <a:cxnLst/>
              <a:rect l="l" t="t" r="r" b="b"/>
              <a:pathLst>
                <a:path w="283" h="1729" extrusionOk="0">
                  <a:moveTo>
                    <a:pt x="127" y="0"/>
                  </a:moveTo>
                  <a:cubicBezTo>
                    <a:pt x="87" y="14"/>
                    <a:pt x="44" y="27"/>
                    <a:pt x="1" y="37"/>
                  </a:cubicBezTo>
                  <a:cubicBezTo>
                    <a:pt x="107" y="599"/>
                    <a:pt x="147" y="1163"/>
                    <a:pt x="150" y="1729"/>
                  </a:cubicBezTo>
                  <a:cubicBezTo>
                    <a:pt x="197" y="1709"/>
                    <a:pt x="240" y="1692"/>
                    <a:pt x="283" y="1675"/>
                  </a:cubicBezTo>
                  <a:cubicBezTo>
                    <a:pt x="277" y="1114"/>
                    <a:pt x="237" y="559"/>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1958827" y="2939060"/>
              <a:ext cx="30270" cy="156312"/>
            </a:xfrm>
            <a:custGeom>
              <a:avLst/>
              <a:gdLst/>
              <a:ahLst/>
              <a:cxnLst/>
              <a:rect l="l" t="t" r="r" b="b"/>
              <a:pathLst>
                <a:path w="347" h="1792" extrusionOk="0">
                  <a:moveTo>
                    <a:pt x="131" y="0"/>
                  </a:moveTo>
                  <a:cubicBezTo>
                    <a:pt x="88" y="11"/>
                    <a:pt x="44" y="20"/>
                    <a:pt x="1" y="27"/>
                  </a:cubicBezTo>
                  <a:cubicBezTo>
                    <a:pt x="137" y="575"/>
                    <a:pt x="197" y="1184"/>
                    <a:pt x="210" y="1792"/>
                  </a:cubicBezTo>
                  <a:cubicBezTo>
                    <a:pt x="257" y="1775"/>
                    <a:pt x="300" y="1759"/>
                    <a:pt x="347" y="1745"/>
                  </a:cubicBezTo>
                  <a:cubicBezTo>
                    <a:pt x="330" y="1144"/>
                    <a:pt x="267" y="549"/>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1901777" y="2950400"/>
              <a:ext cx="34021" cy="160935"/>
            </a:xfrm>
            <a:custGeom>
              <a:avLst/>
              <a:gdLst/>
              <a:ahLst/>
              <a:cxnLst/>
              <a:rect l="l" t="t" r="r" b="b"/>
              <a:pathLst>
                <a:path w="390" h="1845" extrusionOk="0">
                  <a:moveTo>
                    <a:pt x="130" y="0"/>
                  </a:moveTo>
                  <a:cubicBezTo>
                    <a:pt x="87" y="7"/>
                    <a:pt x="44" y="14"/>
                    <a:pt x="1" y="20"/>
                  </a:cubicBezTo>
                  <a:cubicBezTo>
                    <a:pt x="123" y="625"/>
                    <a:pt x="210" y="1233"/>
                    <a:pt x="263" y="1844"/>
                  </a:cubicBezTo>
                  <a:cubicBezTo>
                    <a:pt x="306" y="1832"/>
                    <a:pt x="349" y="1818"/>
                    <a:pt x="389" y="1808"/>
                  </a:cubicBezTo>
                  <a:cubicBezTo>
                    <a:pt x="336" y="1203"/>
                    <a:pt x="249" y="602"/>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1833037" y="2959907"/>
              <a:ext cx="28787" cy="170006"/>
            </a:xfrm>
            <a:custGeom>
              <a:avLst/>
              <a:gdLst/>
              <a:ahLst/>
              <a:cxnLst/>
              <a:rect l="l" t="t" r="r" b="b"/>
              <a:pathLst>
                <a:path w="330" h="1949" extrusionOk="0">
                  <a:moveTo>
                    <a:pt x="134" y="1"/>
                  </a:moveTo>
                  <a:cubicBezTo>
                    <a:pt x="87" y="5"/>
                    <a:pt x="44" y="11"/>
                    <a:pt x="1" y="17"/>
                  </a:cubicBezTo>
                  <a:cubicBezTo>
                    <a:pt x="57" y="626"/>
                    <a:pt x="94" y="1247"/>
                    <a:pt x="186" y="1852"/>
                  </a:cubicBezTo>
                  <a:cubicBezTo>
                    <a:pt x="194" y="1882"/>
                    <a:pt x="197" y="1919"/>
                    <a:pt x="203" y="1948"/>
                  </a:cubicBezTo>
                  <a:cubicBezTo>
                    <a:pt x="246" y="1939"/>
                    <a:pt x="286" y="1928"/>
                    <a:pt x="330" y="1919"/>
                  </a:cubicBezTo>
                  <a:cubicBezTo>
                    <a:pt x="220" y="1290"/>
                    <a:pt x="190" y="635"/>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1770405" y="2965752"/>
              <a:ext cx="26780" cy="177508"/>
            </a:xfrm>
            <a:custGeom>
              <a:avLst/>
              <a:gdLst/>
              <a:ahLst/>
              <a:cxnLst/>
              <a:rect l="l" t="t" r="r" b="b"/>
              <a:pathLst>
                <a:path w="307" h="2035" extrusionOk="0">
                  <a:moveTo>
                    <a:pt x="134" y="1"/>
                  </a:moveTo>
                  <a:cubicBezTo>
                    <a:pt x="87" y="4"/>
                    <a:pt x="44" y="7"/>
                    <a:pt x="1" y="10"/>
                  </a:cubicBezTo>
                  <a:cubicBezTo>
                    <a:pt x="80" y="685"/>
                    <a:pt x="137" y="1357"/>
                    <a:pt x="174" y="2034"/>
                  </a:cubicBezTo>
                  <a:cubicBezTo>
                    <a:pt x="220" y="2027"/>
                    <a:pt x="263" y="2018"/>
                    <a:pt x="306" y="2011"/>
                  </a:cubicBezTo>
                  <a:cubicBezTo>
                    <a:pt x="270" y="1340"/>
                    <a:pt x="214" y="668"/>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1703497" y="2968630"/>
              <a:ext cx="18057" cy="187626"/>
            </a:xfrm>
            <a:custGeom>
              <a:avLst/>
              <a:gdLst/>
              <a:ahLst/>
              <a:cxnLst/>
              <a:rect l="l" t="t" r="r" b="b"/>
              <a:pathLst>
                <a:path w="207" h="2151" extrusionOk="0">
                  <a:moveTo>
                    <a:pt x="206" y="0"/>
                  </a:moveTo>
                  <a:lnTo>
                    <a:pt x="206" y="0"/>
                  </a:lnTo>
                  <a:cubicBezTo>
                    <a:pt x="163" y="4"/>
                    <a:pt x="116" y="4"/>
                    <a:pt x="73" y="7"/>
                  </a:cubicBezTo>
                  <a:cubicBezTo>
                    <a:pt x="53" y="712"/>
                    <a:pt x="7" y="1433"/>
                    <a:pt x="0" y="2151"/>
                  </a:cubicBezTo>
                  <a:cubicBezTo>
                    <a:pt x="43" y="2144"/>
                    <a:pt x="87" y="2138"/>
                    <a:pt x="130" y="2131"/>
                  </a:cubicBezTo>
                  <a:cubicBezTo>
                    <a:pt x="140" y="1416"/>
                    <a:pt x="186" y="702"/>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1626645" y="2969241"/>
              <a:ext cx="23553" cy="195477"/>
            </a:xfrm>
            <a:custGeom>
              <a:avLst/>
              <a:gdLst/>
              <a:ahLst/>
              <a:cxnLst/>
              <a:rect l="l" t="t" r="r" b="b"/>
              <a:pathLst>
                <a:path w="270" h="2241" extrusionOk="0">
                  <a:moveTo>
                    <a:pt x="136" y="0"/>
                  </a:moveTo>
                  <a:cubicBezTo>
                    <a:pt x="44" y="745"/>
                    <a:pt x="0" y="1493"/>
                    <a:pt x="37" y="2240"/>
                  </a:cubicBezTo>
                  <a:cubicBezTo>
                    <a:pt x="84" y="2237"/>
                    <a:pt x="127" y="2234"/>
                    <a:pt x="170" y="2231"/>
                  </a:cubicBezTo>
                  <a:cubicBezTo>
                    <a:pt x="164" y="2111"/>
                    <a:pt x="160" y="1991"/>
                    <a:pt x="156" y="1872"/>
                  </a:cubicBezTo>
                  <a:cubicBezTo>
                    <a:pt x="144" y="1243"/>
                    <a:pt x="190" y="625"/>
                    <a:pt x="270" y="4"/>
                  </a:cubicBezTo>
                  <a:cubicBezTo>
                    <a:pt x="227" y="4"/>
                    <a:pt x="183" y="4"/>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1568897" y="2967758"/>
              <a:ext cx="32887" cy="201844"/>
            </a:xfrm>
            <a:custGeom>
              <a:avLst/>
              <a:gdLst/>
              <a:ahLst/>
              <a:cxnLst/>
              <a:rect l="l" t="t" r="r" b="b"/>
              <a:pathLst>
                <a:path w="377" h="2314" extrusionOk="0">
                  <a:moveTo>
                    <a:pt x="240" y="1"/>
                  </a:moveTo>
                  <a:cubicBezTo>
                    <a:pt x="97" y="778"/>
                    <a:pt x="1" y="1553"/>
                    <a:pt x="44" y="2314"/>
                  </a:cubicBezTo>
                  <a:cubicBezTo>
                    <a:pt x="84" y="2311"/>
                    <a:pt x="131" y="2307"/>
                    <a:pt x="174" y="2303"/>
                  </a:cubicBezTo>
                  <a:cubicBezTo>
                    <a:pt x="134" y="1546"/>
                    <a:pt x="231" y="775"/>
                    <a:pt x="376" y="7"/>
                  </a:cubicBezTo>
                  <a:cubicBezTo>
                    <a:pt x="330" y="4"/>
                    <a:pt x="287" y="4"/>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9"/>
            <p:cNvSpPr/>
            <p:nvPr/>
          </p:nvSpPr>
          <p:spPr>
            <a:xfrm>
              <a:off x="1106827" y="2928069"/>
              <a:ext cx="411214" cy="992038"/>
            </a:xfrm>
            <a:custGeom>
              <a:avLst/>
              <a:gdLst/>
              <a:ahLst/>
              <a:cxnLst/>
              <a:rect l="l" t="t" r="r" b="b"/>
              <a:pathLst>
                <a:path w="4714" h="11373" extrusionOk="0">
                  <a:moveTo>
                    <a:pt x="1895" y="0"/>
                  </a:moveTo>
                  <a:cubicBezTo>
                    <a:pt x="1788" y="120"/>
                    <a:pt x="1689" y="250"/>
                    <a:pt x="1596" y="382"/>
                  </a:cubicBezTo>
                  <a:cubicBezTo>
                    <a:pt x="1566" y="422"/>
                    <a:pt x="1536" y="462"/>
                    <a:pt x="1509" y="505"/>
                  </a:cubicBezTo>
                  <a:cubicBezTo>
                    <a:pt x="1409" y="649"/>
                    <a:pt x="1320" y="795"/>
                    <a:pt x="1237" y="951"/>
                  </a:cubicBezTo>
                  <a:cubicBezTo>
                    <a:pt x="1213" y="991"/>
                    <a:pt x="1190" y="1034"/>
                    <a:pt x="1167" y="1077"/>
                  </a:cubicBezTo>
                  <a:cubicBezTo>
                    <a:pt x="1064" y="1280"/>
                    <a:pt x="968" y="1489"/>
                    <a:pt x="881" y="1709"/>
                  </a:cubicBezTo>
                  <a:cubicBezTo>
                    <a:pt x="861" y="1752"/>
                    <a:pt x="845" y="1795"/>
                    <a:pt x="828" y="1841"/>
                  </a:cubicBezTo>
                  <a:cubicBezTo>
                    <a:pt x="745" y="2051"/>
                    <a:pt x="672" y="2267"/>
                    <a:pt x="605" y="2490"/>
                  </a:cubicBezTo>
                  <a:cubicBezTo>
                    <a:pt x="592" y="2533"/>
                    <a:pt x="579" y="2576"/>
                    <a:pt x="569" y="2623"/>
                  </a:cubicBezTo>
                  <a:cubicBezTo>
                    <a:pt x="515" y="2802"/>
                    <a:pt x="469" y="2985"/>
                    <a:pt x="426" y="3168"/>
                  </a:cubicBezTo>
                  <a:cubicBezTo>
                    <a:pt x="412" y="3214"/>
                    <a:pt x="406" y="3257"/>
                    <a:pt x="396" y="3301"/>
                  </a:cubicBezTo>
                  <a:cubicBezTo>
                    <a:pt x="346" y="3516"/>
                    <a:pt x="303" y="3735"/>
                    <a:pt x="266" y="3955"/>
                  </a:cubicBezTo>
                  <a:cubicBezTo>
                    <a:pt x="260" y="3999"/>
                    <a:pt x="253" y="4045"/>
                    <a:pt x="243" y="4088"/>
                  </a:cubicBezTo>
                  <a:cubicBezTo>
                    <a:pt x="200" y="4358"/>
                    <a:pt x="164" y="4630"/>
                    <a:pt x="133" y="4899"/>
                  </a:cubicBezTo>
                  <a:cubicBezTo>
                    <a:pt x="127" y="4945"/>
                    <a:pt x="124" y="4989"/>
                    <a:pt x="121" y="5032"/>
                  </a:cubicBezTo>
                  <a:cubicBezTo>
                    <a:pt x="101" y="5178"/>
                    <a:pt x="90" y="5321"/>
                    <a:pt x="77" y="5467"/>
                  </a:cubicBezTo>
                  <a:cubicBezTo>
                    <a:pt x="73" y="5510"/>
                    <a:pt x="70" y="5557"/>
                    <a:pt x="67" y="5600"/>
                  </a:cubicBezTo>
                  <a:cubicBezTo>
                    <a:pt x="50" y="5809"/>
                    <a:pt x="37" y="6019"/>
                    <a:pt x="27" y="6225"/>
                  </a:cubicBezTo>
                  <a:cubicBezTo>
                    <a:pt x="24" y="6272"/>
                    <a:pt x="21" y="6315"/>
                    <a:pt x="21" y="6358"/>
                  </a:cubicBezTo>
                  <a:cubicBezTo>
                    <a:pt x="7" y="6664"/>
                    <a:pt x="1" y="6963"/>
                    <a:pt x="1" y="7255"/>
                  </a:cubicBezTo>
                  <a:lnTo>
                    <a:pt x="1" y="7389"/>
                  </a:lnTo>
                  <a:cubicBezTo>
                    <a:pt x="1" y="7591"/>
                    <a:pt x="1" y="7791"/>
                    <a:pt x="4" y="7980"/>
                  </a:cubicBezTo>
                  <a:cubicBezTo>
                    <a:pt x="7" y="8023"/>
                    <a:pt x="7" y="8070"/>
                    <a:pt x="7" y="8113"/>
                  </a:cubicBezTo>
                  <a:cubicBezTo>
                    <a:pt x="14" y="8382"/>
                    <a:pt x="24" y="8638"/>
                    <a:pt x="37" y="8880"/>
                  </a:cubicBezTo>
                  <a:cubicBezTo>
                    <a:pt x="41" y="8924"/>
                    <a:pt x="41" y="8967"/>
                    <a:pt x="44" y="9010"/>
                  </a:cubicBezTo>
                  <a:cubicBezTo>
                    <a:pt x="57" y="9239"/>
                    <a:pt x="70" y="9455"/>
                    <a:pt x="87" y="9655"/>
                  </a:cubicBezTo>
                  <a:cubicBezTo>
                    <a:pt x="90" y="9702"/>
                    <a:pt x="93" y="9745"/>
                    <a:pt x="97" y="9788"/>
                  </a:cubicBezTo>
                  <a:cubicBezTo>
                    <a:pt x="121" y="10073"/>
                    <a:pt x="144" y="10323"/>
                    <a:pt x="167" y="10522"/>
                  </a:cubicBezTo>
                  <a:cubicBezTo>
                    <a:pt x="173" y="10569"/>
                    <a:pt x="176" y="10612"/>
                    <a:pt x="180" y="10655"/>
                  </a:cubicBezTo>
                  <a:cubicBezTo>
                    <a:pt x="213" y="10931"/>
                    <a:pt x="236" y="11087"/>
                    <a:pt x="236" y="11087"/>
                  </a:cubicBezTo>
                  <a:lnTo>
                    <a:pt x="1835" y="11207"/>
                  </a:lnTo>
                  <a:lnTo>
                    <a:pt x="4075" y="11373"/>
                  </a:lnTo>
                  <a:cubicBezTo>
                    <a:pt x="4005" y="11087"/>
                    <a:pt x="3949" y="10791"/>
                    <a:pt x="3902" y="10492"/>
                  </a:cubicBezTo>
                  <a:cubicBezTo>
                    <a:pt x="3896" y="10446"/>
                    <a:pt x="3889" y="10403"/>
                    <a:pt x="3882" y="10360"/>
                  </a:cubicBezTo>
                  <a:cubicBezTo>
                    <a:pt x="3836" y="10047"/>
                    <a:pt x="3802" y="9728"/>
                    <a:pt x="3776" y="9406"/>
                  </a:cubicBezTo>
                  <a:cubicBezTo>
                    <a:pt x="3773" y="9363"/>
                    <a:pt x="3770" y="9319"/>
                    <a:pt x="3766" y="9273"/>
                  </a:cubicBezTo>
                  <a:cubicBezTo>
                    <a:pt x="3753" y="9073"/>
                    <a:pt x="3742" y="8871"/>
                    <a:pt x="3733" y="8671"/>
                  </a:cubicBezTo>
                  <a:lnTo>
                    <a:pt x="3730" y="8538"/>
                  </a:lnTo>
                  <a:cubicBezTo>
                    <a:pt x="3723" y="8295"/>
                    <a:pt x="3719" y="8050"/>
                    <a:pt x="3723" y="7807"/>
                  </a:cubicBezTo>
                  <a:cubicBezTo>
                    <a:pt x="3719" y="7763"/>
                    <a:pt x="3723" y="7717"/>
                    <a:pt x="3723" y="7674"/>
                  </a:cubicBezTo>
                  <a:cubicBezTo>
                    <a:pt x="3723" y="7495"/>
                    <a:pt x="3726" y="7315"/>
                    <a:pt x="3733" y="7139"/>
                  </a:cubicBezTo>
                  <a:cubicBezTo>
                    <a:pt x="3736" y="7093"/>
                    <a:pt x="3739" y="7046"/>
                    <a:pt x="3739" y="7003"/>
                  </a:cubicBezTo>
                  <a:cubicBezTo>
                    <a:pt x="3750" y="6783"/>
                    <a:pt x="3759" y="6564"/>
                    <a:pt x="3773" y="6344"/>
                  </a:cubicBezTo>
                  <a:cubicBezTo>
                    <a:pt x="3776" y="6301"/>
                    <a:pt x="3779" y="6258"/>
                    <a:pt x="3782" y="6215"/>
                  </a:cubicBezTo>
                  <a:cubicBezTo>
                    <a:pt x="3802" y="5942"/>
                    <a:pt x="3825" y="5674"/>
                    <a:pt x="3853" y="5410"/>
                  </a:cubicBezTo>
                  <a:cubicBezTo>
                    <a:pt x="3856" y="5367"/>
                    <a:pt x="3859" y="5324"/>
                    <a:pt x="3862" y="5278"/>
                  </a:cubicBezTo>
                  <a:cubicBezTo>
                    <a:pt x="3879" y="5128"/>
                    <a:pt x="3896" y="4976"/>
                    <a:pt x="3912" y="4826"/>
                  </a:cubicBezTo>
                  <a:cubicBezTo>
                    <a:pt x="3919" y="4783"/>
                    <a:pt x="3922" y="4740"/>
                    <a:pt x="3929" y="4693"/>
                  </a:cubicBezTo>
                  <a:cubicBezTo>
                    <a:pt x="3955" y="4461"/>
                    <a:pt x="3985" y="4234"/>
                    <a:pt x="4018" y="4011"/>
                  </a:cubicBezTo>
                  <a:cubicBezTo>
                    <a:pt x="4025" y="3965"/>
                    <a:pt x="4032" y="3922"/>
                    <a:pt x="4035" y="3879"/>
                  </a:cubicBezTo>
                  <a:cubicBezTo>
                    <a:pt x="4069" y="3660"/>
                    <a:pt x="4101" y="3447"/>
                    <a:pt x="4135" y="3244"/>
                  </a:cubicBezTo>
                  <a:cubicBezTo>
                    <a:pt x="4141" y="3197"/>
                    <a:pt x="4148" y="3154"/>
                    <a:pt x="4158" y="3111"/>
                  </a:cubicBezTo>
                  <a:cubicBezTo>
                    <a:pt x="4181" y="2948"/>
                    <a:pt x="4211" y="2792"/>
                    <a:pt x="4238" y="2639"/>
                  </a:cubicBezTo>
                  <a:cubicBezTo>
                    <a:pt x="4248" y="2596"/>
                    <a:pt x="4255" y="2549"/>
                    <a:pt x="4261" y="2510"/>
                  </a:cubicBezTo>
                  <a:cubicBezTo>
                    <a:pt x="4291" y="2347"/>
                    <a:pt x="4321" y="2191"/>
                    <a:pt x="4348" y="2045"/>
                  </a:cubicBezTo>
                  <a:cubicBezTo>
                    <a:pt x="4357" y="2001"/>
                    <a:pt x="4368" y="1958"/>
                    <a:pt x="4374" y="1915"/>
                  </a:cubicBezTo>
                  <a:cubicBezTo>
                    <a:pt x="4417" y="1709"/>
                    <a:pt x="4457" y="1522"/>
                    <a:pt x="4494" y="1353"/>
                  </a:cubicBezTo>
                  <a:cubicBezTo>
                    <a:pt x="4503" y="1310"/>
                    <a:pt x="4511" y="1267"/>
                    <a:pt x="4523" y="1227"/>
                  </a:cubicBezTo>
                  <a:cubicBezTo>
                    <a:pt x="4560" y="1054"/>
                    <a:pt x="4594" y="908"/>
                    <a:pt x="4620" y="788"/>
                  </a:cubicBezTo>
                  <a:cubicBezTo>
                    <a:pt x="4633" y="738"/>
                    <a:pt x="4643" y="698"/>
                    <a:pt x="4653" y="658"/>
                  </a:cubicBezTo>
                  <a:cubicBezTo>
                    <a:pt x="4690" y="502"/>
                    <a:pt x="4713" y="416"/>
                    <a:pt x="4713" y="416"/>
                  </a:cubicBezTo>
                  <a:lnTo>
                    <a:pt x="3331" y="213"/>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9"/>
            <p:cNvSpPr/>
            <p:nvPr/>
          </p:nvSpPr>
          <p:spPr>
            <a:xfrm>
              <a:off x="1208540" y="3011023"/>
              <a:ext cx="292927" cy="35153"/>
            </a:xfrm>
            <a:custGeom>
              <a:avLst/>
              <a:gdLst/>
              <a:ahLst/>
              <a:cxnLst/>
              <a:rect l="l" t="t" r="r" b="b"/>
              <a:pathLst>
                <a:path w="3358" h="403" extrusionOk="0">
                  <a:moveTo>
                    <a:pt x="71" y="0"/>
                  </a:moveTo>
                  <a:cubicBezTo>
                    <a:pt x="47" y="40"/>
                    <a:pt x="24" y="83"/>
                    <a:pt x="1" y="126"/>
                  </a:cubicBezTo>
                  <a:lnTo>
                    <a:pt x="1613" y="259"/>
                  </a:lnTo>
                  <a:lnTo>
                    <a:pt x="3328" y="402"/>
                  </a:lnTo>
                  <a:cubicBezTo>
                    <a:pt x="3337" y="359"/>
                    <a:pt x="3345" y="316"/>
                    <a:pt x="3357" y="276"/>
                  </a:cubicBezTo>
                  <a:lnTo>
                    <a:pt x="1670" y="132"/>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1238461" y="2961390"/>
              <a:ext cx="274346" cy="35502"/>
            </a:xfrm>
            <a:custGeom>
              <a:avLst/>
              <a:gdLst/>
              <a:ahLst/>
              <a:cxnLst/>
              <a:rect l="l" t="t" r="r" b="b"/>
              <a:pathLst>
                <a:path w="3145" h="407" extrusionOk="0">
                  <a:moveTo>
                    <a:pt x="87" y="0"/>
                  </a:moveTo>
                  <a:cubicBezTo>
                    <a:pt x="57" y="40"/>
                    <a:pt x="27" y="80"/>
                    <a:pt x="0" y="123"/>
                  </a:cubicBezTo>
                  <a:lnTo>
                    <a:pt x="1549" y="263"/>
                  </a:lnTo>
                  <a:lnTo>
                    <a:pt x="3111" y="406"/>
                  </a:lnTo>
                  <a:cubicBezTo>
                    <a:pt x="3124" y="356"/>
                    <a:pt x="3134" y="316"/>
                    <a:pt x="3144" y="276"/>
                  </a:cubicBezTo>
                  <a:lnTo>
                    <a:pt x="1619" y="140"/>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1178968" y="3077054"/>
              <a:ext cx="309501" cy="29396"/>
            </a:xfrm>
            <a:custGeom>
              <a:avLst/>
              <a:gdLst/>
              <a:ahLst/>
              <a:cxnLst/>
              <a:rect l="l" t="t" r="r" b="b"/>
              <a:pathLst>
                <a:path w="3548" h="337" extrusionOk="0">
                  <a:moveTo>
                    <a:pt x="54" y="1"/>
                  </a:moveTo>
                  <a:cubicBezTo>
                    <a:pt x="34" y="44"/>
                    <a:pt x="18" y="87"/>
                    <a:pt x="1" y="133"/>
                  </a:cubicBezTo>
                  <a:cubicBezTo>
                    <a:pt x="563" y="153"/>
                    <a:pt x="1128" y="183"/>
                    <a:pt x="1693" y="213"/>
                  </a:cubicBezTo>
                  <a:cubicBezTo>
                    <a:pt x="2301" y="250"/>
                    <a:pt x="2912" y="289"/>
                    <a:pt x="3521" y="337"/>
                  </a:cubicBezTo>
                  <a:cubicBezTo>
                    <a:pt x="3530" y="293"/>
                    <a:pt x="3541" y="250"/>
                    <a:pt x="3547" y="207"/>
                  </a:cubicBezTo>
                  <a:cubicBezTo>
                    <a:pt x="2946" y="160"/>
                    <a:pt x="2340" y="117"/>
                    <a:pt x="1736" y="84"/>
                  </a:cubicBezTo>
                  <a:cubicBezTo>
                    <a:pt x="1174" y="50"/>
                    <a:pt x="616" y="24"/>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1156375" y="3145179"/>
              <a:ext cx="322150" cy="13084"/>
            </a:xfrm>
            <a:custGeom>
              <a:avLst/>
              <a:gdLst/>
              <a:ahLst/>
              <a:cxnLst/>
              <a:rect l="l" t="t" r="r" b="b"/>
              <a:pathLst>
                <a:path w="3693" h="150" extrusionOk="0">
                  <a:moveTo>
                    <a:pt x="37" y="1"/>
                  </a:moveTo>
                  <a:cubicBezTo>
                    <a:pt x="24" y="44"/>
                    <a:pt x="11" y="87"/>
                    <a:pt x="1" y="134"/>
                  </a:cubicBezTo>
                  <a:cubicBezTo>
                    <a:pt x="582" y="137"/>
                    <a:pt x="1168" y="140"/>
                    <a:pt x="1752" y="140"/>
                  </a:cubicBezTo>
                  <a:cubicBezTo>
                    <a:pt x="2390" y="143"/>
                    <a:pt x="3029" y="147"/>
                    <a:pt x="3670" y="150"/>
                  </a:cubicBezTo>
                  <a:cubicBezTo>
                    <a:pt x="3680" y="107"/>
                    <a:pt x="3687" y="60"/>
                    <a:pt x="3693" y="21"/>
                  </a:cubicBezTo>
                  <a:cubicBezTo>
                    <a:pt x="3055" y="17"/>
                    <a:pt x="2420" y="10"/>
                    <a:pt x="1786" y="7"/>
                  </a:cubicBezTo>
                  <a:cubicBezTo>
                    <a:pt x="1204" y="7"/>
                    <a:pt x="619" y="4"/>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9"/>
            <p:cNvSpPr/>
            <p:nvPr/>
          </p:nvSpPr>
          <p:spPr>
            <a:xfrm>
              <a:off x="1141284" y="3199347"/>
              <a:ext cx="328343" cy="16660"/>
            </a:xfrm>
            <a:custGeom>
              <a:avLst/>
              <a:gdLst/>
              <a:ahLst/>
              <a:cxnLst/>
              <a:rect l="l" t="t" r="r" b="b"/>
              <a:pathLst>
                <a:path w="3764" h="191" extrusionOk="0">
                  <a:moveTo>
                    <a:pt x="3763" y="1"/>
                  </a:moveTo>
                  <a:cubicBezTo>
                    <a:pt x="3108" y="11"/>
                    <a:pt x="2461" y="21"/>
                    <a:pt x="1806" y="31"/>
                  </a:cubicBezTo>
                  <a:cubicBezTo>
                    <a:pt x="1214" y="41"/>
                    <a:pt x="623" y="51"/>
                    <a:pt x="31" y="58"/>
                  </a:cubicBezTo>
                  <a:cubicBezTo>
                    <a:pt x="17" y="104"/>
                    <a:pt x="11" y="147"/>
                    <a:pt x="1" y="191"/>
                  </a:cubicBezTo>
                  <a:cubicBezTo>
                    <a:pt x="593" y="184"/>
                    <a:pt x="1188" y="174"/>
                    <a:pt x="1783" y="164"/>
                  </a:cubicBezTo>
                  <a:cubicBezTo>
                    <a:pt x="2433" y="154"/>
                    <a:pt x="3085" y="147"/>
                    <a:pt x="3740" y="134"/>
                  </a:cubicBezTo>
                  <a:cubicBezTo>
                    <a:pt x="3746" y="87"/>
                    <a:pt x="3753" y="44"/>
                    <a:pt x="3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9"/>
            <p:cNvSpPr/>
            <p:nvPr/>
          </p:nvSpPr>
          <p:spPr>
            <a:xfrm>
              <a:off x="1128024" y="3266425"/>
              <a:ext cx="330873" cy="18318"/>
            </a:xfrm>
            <a:custGeom>
              <a:avLst/>
              <a:gdLst/>
              <a:ahLst/>
              <a:cxnLst/>
              <a:rect l="l" t="t" r="r" b="b"/>
              <a:pathLst>
                <a:path w="3793" h="210" extrusionOk="0">
                  <a:moveTo>
                    <a:pt x="3792" y="0"/>
                  </a:moveTo>
                  <a:lnTo>
                    <a:pt x="3792" y="0"/>
                  </a:lnTo>
                  <a:cubicBezTo>
                    <a:pt x="3134" y="13"/>
                    <a:pt x="2476" y="26"/>
                    <a:pt x="1818" y="40"/>
                  </a:cubicBezTo>
                  <a:cubicBezTo>
                    <a:pt x="1220" y="53"/>
                    <a:pt x="622" y="63"/>
                    <a:pt x="23" y="76"/>
                  </a:cubicBezTo>
                  <a:cubicBezTo>
                    <a:pt x="17" y="120"/>
                    <a:pt x="10" y="166"/>
                    <a:pt x="0" y="209"/>
                  </a:cubicBezTo>
                  <a:cubicBezTo>
                    <a:pt x="602" y="195"/>
                    <a:pt x="1200" y="183"/>
                    <a:pt x="1798" y="172"/>
                  </a:cubicBezTo>
                  <a:cubicBezTo>
                    <a:pt x="2456" y="160"/>
                    <a:pt x="3117" y="146"/>
                    <a:pt x="3775" y="132"/>
                  </a:cubicBezTo>
                  <a:cubicBezTo>
                    <a:pt x="3782" y="86"/>
                    <a:pt x="3789" y="43"/>
                    <a:pt x="3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1117295" y="3337341"/>
              <a:ext cx="332356" cy="29657"/>
            </a:xfrm>
            <a:custGeom>
              <a:avLst/>
              <a:gdLst/>
              <a:ahLst/>
              <a:cxnLst/>
              <a:rect l="l" t="t" r="r" b="b"/>
              <a:pathLst>
                <a:path w="3810" h="340" extrusionOk="0">
                  <a:moveTo>
                    <a:pt x="3809" y="1"/>
                  </a:moveTo>
                  <a:cubicBezTo>
                    <a:pt x="3147" y="51"/>
                    <a:pt x="2483" y="91"/>
                    <a:pt x="1818" y="127"/>
                  </a:cubicBezTo>
                  <a:cubicBezTo>
                    <a:pt x="1220" y="160"/>
                    <a:pt x="615" y="187"/>
                    <a:pt x="13" y="207"/>
                  </a:cubicBezTo>
                  <a:cubicBezTo>
                    <a:pt x="7" y="253"/>
                    <a:pt x="4" y="297"/>
                    <a:pt x="1" y="340"/>
                  </a:cubicBezTo>
                  <a:cubicBezTo>
                    <a:pt x="599" y="320"/>
                    <a:pt x="1203" y="290"/>
                    <a:pt x="1802" y="260"/>
                  </a:cubicBezTo>
                  <a:cubicBezTo>
                    <a:pt x="2466" y="224"/>
                    <a:pt x="3131" y="184"/>
                    <a:pt x="3792" y="134"/>
                  </a:cubicBezTo>
                  <a:cubicBezTo>
                    <a:pt x="3799" y="91"/>
                    <a:pt x="3802" y="48"/>
                    <a:pt x="3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9"/>
            <p:cNvSpPr/>
            <p:nvPr/>
          </p:nvSpPr>
          <p:spPr>
            <a:xfrm>
              <a:off x="1112671" y="3388456"/>
              <a:ext cx="331135" cy="28174"/>
            </a:xfrm>
            <a:custGeom>
              <a:avLst/>
              <a:gdLst/>
              <a:ahLst/>
              <a:cxnLst/>
              <a:rect l="l" t="t" r="r" b="b"/>
              <a:pathLst>
                <a:path w="3796" h="323" extrusionOk="0">
                  <a:moveTo>
                    <a:pt x="3795" y="0"/>
                  </a:moveTo>
                  <a:lnTo>
                    <a:pt x="3795" y="0"/>
                  </a:lnTo>
                  <a:cubicBezTo>
                    <a:pt x="3134" y="17"/>
                    <a:pt x="2476" y="37"/>
                    <a:pt x="1815" y="73"/>
                  </a:cubicBezTo>
                  <a:cubicBezTo>
                    <a:pt x="1213" y="103"/>
                    <a:pt x="612" y="143"/>
                    <a:pt x="10" y="189"/>
                  </a:cubicBezTo>
                  <a:cubicBezTo>
                    <a:pt x="6" y="232"/>
                    <a:pt x="3" y="279"/>
                    <a:pt x="0" y="322"/>
                  </a:cubicBezTo>
                  <a:cubicBezTo>
                    <a:pt x="601" y="276"/>
                    <a:pt x="1203" y="236"/>
                    <a:pt x="1804" y="206"/>
                  </a:cubicBezTo>
                  <a:cubicBezTo>
                    <a:pt x="2462" y="172"/>
                    <a:pt x="3124" y="146"/>
                    <a:pt x="3786" y="132"/>
                  </a:cubicBezTo>
                  <a:cubicBezTo>
                    <a:pt x="3789" y="89"/>
                    <a:pt x="3792" y="46"/>
                    <a:pt x="3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9"/>
            <p:cNvSpPr/>
            <p:nvPr/>
          </p:nvSpPr>
          <p:spPr>
            <a:xfrm>
              <a:off x="1108572" y="3470188"/>
              <a:ext cx="328256" cy="12561"/>
            </a:xfrm>
            <a:custGeom>
              <a:avLst/>
              <a:gdLst/>
              <a:ahLst/>
              <a:cxnLst/>
              <a:rect l="l" t="t" r="r" b="b"/>
              <a:pathLst>
                <a:path w="3763" h="144" extrusionOk="0">
                  <a:moveTo>
                    <a:pt x="3762" y="0"/>
                  </a:moveTo>
                  <a:lnTo>
                    <a:pt x="1795" y="7"/>
                  </a:lnTo>
                  <a:lnTo>
                    <a:pt x="7" y="10"/>
                  </a:lnTo>
                  <a:cubicBezTo>
                    <a:pt x="4" y="57"/>
                    <a:pt x="1" y="100"/>
                    <a:pt x="1" y="143"/>
                  </a:cubicBezTo>
                  <a:lnTo>
                    <a:pt x="1788" y="140"/>
                  </a:lnTo>
                  <a:lnTo>
                    <a:pt x="3753" y="129"/>
                  </a:lnTo>
                  <a:cubicBezTo>
                    <a:pt x="3756" y="86"/>
                    <a:pt x="3759" y="43"/>
                    <a:pt x="3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1106827" y="3538836"/>
              <a:ext cx="326250" cy="33757"/>
            </a:xfrm>
            <a:custGeom>
              <a:avLst/>
              <a:gdLst/>
              <a:ahLst/>
              <a:cxnLst/>
              <a:rect l="l" t="t" r="r" b="b"/>
              <a:pathLst>
                <a:path w="3740" h="387" extrusionOk="0">
                  <a:moveTo>
                    <a:pt x="3739" y="1"/>
                  </a:moveTo>
                  <a:cubicBezTo>
                    <a:pt x="3084" y="34"/>
                    <a:pt x="2430" y="71"/>
                    <a:pt x="1772" y="117"/>
                  </a:cubicBezTo>
                  <a:cubicBezTo>
                    <a:pt x="1184" y="157"/>
                    <a:pt x="592" y="203"/>
                    <a:pt x="1" y="253"/>
                  </a:cubicBezTo>
                  <a:lnTo>
                    <a:pt x="1" y="387"/>
                  </a:lnTo>
                  <a:cubicBezTo>
                    <a:pt x="589" y="336"/>
                    <a:pt x="1177" y="290"/>
                    <a:pt x="1768" y="250"/>
                  </a:cubicBezTo>
                  <a:cubicBezTo>
                    <a:pt x="2423" y="203"/>
                    <a:pt x="3078" y="167"/>
                    <a:pt x="3733" y="137"/>
                  </a:cubicBezTo>
                  <a:cubicBezTo>
                    <a:pt x="3736" y="91"/>
                    <a:pt x="3739" y="44"/>
                    <a:pt x="3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1107176" y="3597453"/>
              <a:ext cx="324418" cy="38293"/>
            </a:xfrm>
            <a:custGeom>
              <a:avLst/>
              <a:gdLst/>
              <a:ahLst/>
              <a:cxnLst/>
              <a:rect l="l" t="t" r="r" b="b"/>
              <a:pathLst>
                <a:path w="3719" h="439" extrusionOk="0">
                  <a:moveTo>
                    <a:pt x="3719" y="0"/>
                  </a:moveTo>
                  <a:cubicBezTo>
                    <a:pt x="3060" y="26"/>
                    <a:pt x="2406" y="66"/>
                    <a:pt x="1752" y="123"/>
                  </a:cubicBezTo>
                  <a:cubicBezTo>
                    <a:pt x="1166" y="173"/>
                    <a:pt x="585" y="233"/>
                    <a:pt x="0" y="306"/>
                  </a:cubicBezTo>
                  <a:cubicBezTo>
                    <a:pt x="3" y="349"/>
                    <a:pt x="3" y="396"/>
                    <a:pt x="3" y="439"/>
                  </a:cubicBezTo>
                  <a:cubicBezTo>
                    <a:pt x="585" y="365"/>
                    <a:pt x="1166" y="306"/>
                    <a:pt x="1748" y="256"/>
                  </a:cubicBezTo>
                  <a:cubicBezTo>
                    <a:pt x="2402" y="200"/>
                    <a:pt x="3060" y="160"/>
                    <a:pt x="3719" y="133"/>
                  </a:cubicBezTo>
                  <a:cubicBezTo>
                    <a:pt x="3715" y="89"/>
                    <a:pt x="3719" y="43"/>
                    <a:pt x="3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1109967" y="3672731"/>
              <a:ext cx="322499" cy="41346"/>
            </a:xfrm>
            <a:custGeom>
              <a:avLst/>
              <a:gdLst/>
              <a:ahLst/>
              <a:cxnLst/>
              <a:rect l="l" t="t" r="r" b="b"/>
              <a:pathLst>
                <a:path w="3697" h="474" extrusionOk="0">
                  <a:moveTo>
                    <a:pt x="3694" y="1"/>
                  </a:moveTo>
                  <a:cubicBezTo>
                    <a:pt x="3036" y="61"/>
                    <a:pt x="2374" y="121"/>
                    <a:pt x="1712" y="184"/>
                  </a:cubicBezTo>
                  <a:lnTo>
                    <a:pt x="1" y="343"/>
                  </a:lnTo>
                  <a:cubicBezTo>
                    <a:pt x="5" y="387"/>
                    <a:pt x="5" y="430"/>
                    <a:pt x="8" y="473"/>
                  </a:cubicBezTo>
                  <a:cubicBezTo>
                    <a:pt x="579" y="420"/>
                    <a:pt x="1148" y="367"/>
                    <a:pt x="1712" y="314"/>
                  </a:cubicBezTo>
                  <a:cubicBezTo>
                    <a:pt x="2378" y="254"/>
                    <a:pt x="3039" y="194"/>
                    <a:pt x="3697" y="134"/>
                  </a:cubicBezTo>
                  <a:lnTo>
                    <a:pt x="36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1114416" y="3736843"/>
              <a:ext cx="321801" cy="45009"/>
            </a:xfrm>
            <a:custGeom>
              <a:avLst/>
              <a:gdLst/>
              <a:ahLst/>
              <a:cxnLst/>
              <a:rect l="l" t="t" r="r" b="b"/>
              <a:pathLst>
                <a:path w="3689" h="516" extrusionOk="0">
                  <a:moveTo>
                    <a:pt x="3679" y="1"/>
                  </a:moveTo>
                  <a:cubicBezTo>
                    <a:pt x="3011" y="71"/>
                    <a:pt x="2343" y="137"/>
                    <a:pt x="1672" y="206"/>
                  </a:cubicBezTo>
                  <a:cubicBezTo>
                    <a:pt x="1113" y="266"/>
                    <a:pt x="558" y="323"/>
                    <a:pt x="0" y="383"/>
                  </a:cubicBezTo>
                  <a:cubicBezTo>
                    <a:pt x="3" y="430"/>
                    <a:pt x="6" y="473"/>
                    <a:pt x="10" y="516"/>
                  </a:cubicBezTo>
                  <a:cubicBezTo>
                    <a:pt x="565" y="456"/>
                    <a:pt x="1120" y="396"/>
                    <a:pt x="1675" y="340"/>
                  </a:cubicBezTo>
                  <a:cubicBezTo>
                    <a:pt x="2347" y="270"/>
                    <a:pt x="3017" y="200"/>
                    <a:pt x="3689" y="134"/>
                  </a:cubicBezTo>
                  <a:cubicBezTo>
                    <a:pt x="3686" y="91"/>
                    <a:pt x="3683" y="47"/>
                    <a:pt x="3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9"/>
            <p:cNvSpPr/>
            <p:nvPr/>
          </p:nvSpPr>
          <p:spPr>
            <a:xfrm>
              <a:off x="1121308" y="3831659"/>
              <a:ext cx="325901" cy="25819"/>
            </a:xfrm>
            <a:custGeom>
              <a:avLst/>
              <a:gdLst/>
              <a:ahLst/>
              <a:cxnLst/>
              <a:rect l="l" t="t" r="r" b="b"/>
              <a:pathLst>
                <a:path w="3736" h="296" extrusionOk="0">
                  <a:moveTo>
                    <a:pt x="3716" y="1"/>
                  </a:moveTo>
                  <a:cubicBezTo>
                    <a:pt x="3021" y="47"/>
                    <a:pt x="2327" y="87"/>
                    <a:pt x="1629" y="113"/>
                  </a:cubicBezTo>
                  <a:cubicBezTo>
                    <a:pt x="1084" y="140"/>
                    <a:pt x="542" y="156"/>
                    <a:pt x="1" y="163"/>
                  </a:cubicBezTo>
                  <a:cubicBezTo>
                    <a:pt x="7" y="210"/>
                    <a:pt x="10" y="253"/>
                    <a:pt x="14" y="296"/>
                  </a:cubicBezTo>
                  <a:cubicBezTo>
                    <a:pt x="556" y="286"/>
                    <a:pt x="1097" y="273"/>
                    <a:pt x="1636" y="246"/>
                  </a:cubicBezTo>
                  <a:cubicBezTo>
                    <a:pt x="2337" y="220"/>
                    <a:pt x="3035" y="176"/>
                    <a:pt x="3736" y="133"/>
                  </a:cubicBezTo>
                  <a:cubicBezTo>
                    <a:pt x="3730" y="87"/>
                    <a:pt x="3723" y="44"/>
                    <a:pt x="3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9"/>
            <p:cNvSpPr/>
            <p:nvPr/>
          </p:nvSpPr>
          <p:spPr>
            <a:xfrm>
              <a:off x="1106827" y="2928069"/>
              <a:ext cx="290571" cy="632923"/>
            </a:xfrm>
            <a:custGeom>
              <a:avLst/>
              <a:gdLst/>
              <a:ahLst/>
              <a:cxnLst/>
              <a:rect l="l" t="t" r="r" b="b"/>
              <a:pathLst>
                <a:path w="3331" h="7256" extrusionOk="0">
                  <a:moveTo>
                    <a:pt x="1895" y="0"/>
                  </a:moveTo>
                  <a:cubicBezTo>
                    <a:pt x="1788" y="120"/>
                    <a:pt x="1689" y="250"/>
                    <a:pt x="1596" y="382"/>
                  </a:cubicBezTo>
                  <a:lnTo>
                    <a:pt x="3128" y="522"/>
                  </a:lnTo>
                  <a:cubicBezTo>
                    <a:pt x="3191" y="413"/>
                    <a:pt x="3258" y="310"/>
                    <a:pt x="3331" y="213"/>
                  </a:cubicBezTo>
                  <a:lnTo>
                    <a:pt x="1895" y="0"/>
                  </a:lnTo>
                  <a:close/>
                  <a:moveTo>
                    <a:pt x="1509" y="505"/>
                  </a:moveTo>
                  <a:cubicBezTo>
                    <a:pt x="1409" y="649"/>
                    <a:pt x="1320" y="795"/>
                    <a:pt x="1237" y="951"/>
                  </a:cubicBezTo>
                  <a:lnTo>
                    <a:pt x="2836" y="1083"/>
                  </a:lnTo>
                  <a:cubicBezTo>
                    <a:pt x="2905" y="931"/>
                    <a:pt x="2978" y="784"/>
                    <a:pt x="3058" y="645"/>
                  </a:cubicBezTo>
                  <a:lnTo>
                    <a:pt x="1509" y="505"/>
                  </a:lnTo>
                  <a:close/>
                  <a:moveTo>
                    <a:pt x="1167" y="1077"/>
                  </a:moveTo>
                  <a:cubicBezTo>
                    <a:pt x="1064" y="1280"/>
                    <a:pt x="968" y="1489"/>
                    <a:pt x="881" y="1709"/>
                  </a:cubicBezTo>
                  <a:cubicBezTo>
                    <a:pt x="1443" y="1732"/>
                    <a:pt x="2001" y="1758"/>
                    <a:pt x="2563" y="1792"/>
                  </a:cubicBezTo>
                  <a:cubicBezTo>
                    <a:pt x="2629" y="1592"/>
                    <a:pt x="2702" y="1396"/>
                    <a:pt x="2779" y="1210"/>
                  </a:cubicBezTo>
                  <a:lnTo>
                    <a:pt x="1167" y="1077"/>
                  </a:lnTo>
                  <a:close/>
                  <a:moveTo>
                    <a:pt x="828" y="1841"/>
                  </a:moveTo>
                  <a:cubicBezTo>
                    <a:pt x="745" y="2051"/>
                    <a:pt x="672" y="2267"/>
                    <a:pt x="605" y="2490"/>
                  </a:cubicBezTo>
                  <a:cubicBezTo>
                    <a:pt x="1187" y="2493"/>
                    <a:pt x="1772" y="2496"/>
                    <a:pt x="2354" y="2496"/>
                  </a:cubicBezTo>
                  <a:cubicBezTo>
                    <a:pt x="2403" y="2300"/>
                    <a:pt x="2460" y="2108"/>
                    <a:pt x="2520" y="1921"/>
                  </a:cubicBezTo>
                  <a:cubicBezTo>
                    <a:pt x="1955" y="1891"/>
                    <a:pt x="1390" y="1861"/>
                    <a:pt x="828" y="1841"/>
                  </a:cubicBezTo>
                  <a:close/>
                  <a:moveTo>
                    <a:pt x="569" y="2623"/>
                  </a:moveTo>
                  <a:cubicBezTo>
                    <a:pt x="515" y="2802"/>
                    <a:pt x="469" y="2985"/>
                    <a:pt x="426" y="3168"/>
                  </a:cubicBezTo>
                  <a:cubicBezTo>
                    <a:pt x="1018" y="3161"/>
                    <a:pt x="1609" y="3151"/>
                    <a:pt x="2201" y="3141"/>
                  </a:cubicBezTo>
                  <a:cubicBezTo>
                    <a:pt x="2241" y="2968"/>
                    <a:pt x="2277" y="2798"/>
                    <a:pt x="2320" y="2629"/>
                  </a:cubicBezTo>
                  <a:cubicBezTo>
                    <a:pt x="1736" y="2629"/>
                    <a:pt x="1150" y="2626"/>
                    <a:pt x="569" y="2623"/>
                  </a:cubicBezTo>
                  <a:close/>
                  <a:moveTo>
                    <a:pt x="2178" y="3274"/>
                  </a:moveTo>
                  <a:lnTo>
                    <a:pt x="2178" y="3274"/>
                  </a:lnTo>
                  <a:cubicBezTo>
                    <a:pt x="1583" y="3284"/>
                    <a:pt x="988" y="3294"/>
                    <a:pt x="396" y="3301"/>
                  </a:cubicBezTo>
                  <a:cubicBezTo>
                    <a:pt x="346" y="3516"/>
                    <a:pt x="303" y="3735"/>
                    <a:pt x="266" y="3955"/>
                  </a:cubicBezTo>
                  <a:cubicBezTo>
                    <a:pt x="865" y="3942"/>
                    <a:pt x="1463" y="3932"/>
                    <a:pt x="2061" y="3919"/>
                  </a:cubicBezTo>
                  <a:cubicBezTo>
                    <a:pt x="2098" y="3700"/>
                    <a:pt x="2134" y="3487"/>
                    <a:pt x="2178" y="3274"/>
                  </a:cubicBezTo>
                  <a:close/>
                  <a:moveTo>
                    <a:pt x="2041" y="4051"/>
                  </a:moveTo>
                  <a:lnTo>
                    <a:pt x="2041" y="4051"/>
                  </a:lnTo>
                  <a:cubicBezTo>
                    <a:pt x="1443" y="4062"/>
                    <a:pt x="845" y="4074"/>
                    <a:pt x="243" y="4088"/>
                  </a:cubicBezTo>
                  <a:cubicBezTo>
                    <a:pt x="236" y="4141"/>
                    <a:pt x="227" y="4198"/>
                    <a:pt x="220" y="4251"/>
                  </a:cubicBezTo>
                  <a:cubicBezTo>
                    <a:pt x="187" y="4467"/>
                    <a:pt x="156" y="4683"/>
                    <a:pt x="133" y="4899"/>
                  </a:cubicBezTo>
                  <a:cubicBezTo>
                    <a:pt x="735" y="4879"/>
                    <a:pt x="1340" y="4852"/>
                    <a:pt x="1938" y="4819"/>
                  </a:cubicBezTo>
                  <a:cubicBezTo>
                    <a:pt x="1968" y="4560"/>
                    <a:pt x="2001" y="4304"/>
                    <a:pt x="2041" y="4051"/>
                  </a:cubicBezTo>
                  <a:close/>
                  <a:moveTo>
                    <a:pt x="1922" y="4952"/>
                  </a:moveTo>
                  <a:lnTo>
                    <a:pt x="1922" y="4952"/>
                  </a:lnTo>
                  <a:cubicBezTo>
                    <a:pt x="1323" y="4982"/>
                    <a:pt x="719" y="5012"/>
                    <a:pt x="121" y="5032"/>
                  </a:cubicBezTo>
                  <a:cubicBezTo>
                    <a:pt x="101" y="5178"/>
                    <a:pt x="90" y="5321"/>
                    <a:pt x="77" y="5467"/>
                  </a:cubicBezTo>
                  <a:cubicBezTo>
                    <a:pt x="679" y="5421"/>
                    <a:pt x="1280" y="5381"/>
                    <a:pt x="1882" y="5351"/>
                  </a:cubicBezTo>
                  <a:cubicBezTo>
                    <a:pt x="1895" y="5218"/>
                    <a:pt x="1908" y="5085"/>
                    <a:pt x="1922" y="4952"/>
                  </a:cubicBezTo>
                  <a:close/>
                  <a:moveTo>
                    <a:pt x="1871" y="5484"/>
                  </a:moveTo>
                  <a:lnTo>
                    <a:pt x="1871" y="5484"/>
                  </a:lnTo>
                  <a:cubicBezTo>
                    <a:pt x="1270" y="5514"/>
                    <a:pt x="668" y="5554"/>
                    <a:pt x="67" y="5600"/>
                  </a:cubicBezTo>
                  <a:cubicBezTo>
                    <a:pt x="50" y="5809"/>
                    <a:pt x="37" y="6019"/>
                    <a:pt x="27" y="6225"/>
                  </a:cubicBezTo>
                  <a:lnTo>
                    <a:pt x="1815" y="6222"/>
                  </a:lnTo>
                  <a:cubicBezTo>
                    <a:pt x="1831" y="5976"/>
                    <a:pt x="1848" y="5730"/>
                    <a:pt x="1871" y="5484"/>
                  </a:cubicBezTo>
                  <a:close/>
                  <a:moveTo>
                    <a:pt x="1808" y="6355"/>
                  </a:moveTo>
                  <a:lnTo>
                    <a:pt x="21" y="6358"/>
                  </a:lnTo>
                  <a:cubicBezTo>
                    <a:pt x="7" y="6664"/>
                    <a:pt x="1" y="6963"/>
                    <a:pt x="1" y="7255"/>
                  </a:cubicBezTo>
                  <a:cubicBezTo>
                    <a:pt x="592" y="7205"/>
                    <a:pt x="1184" y="7159"/>
                    <a:pt x="1772" y="7119"/>
                  </a:cubicBezTo>
                  <a:cubicBezTo>
                    <a:pt x="1779" y="6866"/>
                    <a:pt x="1792" y="6611"/>
                    <a:pt x="1808" y="63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1208540" y="3011023"/>
              <a:ext cx="145678" cy="22679"/>
            </a:xfrm>
            <a:custGeom>
              <a:avLst/>
              <a:gdLst/>
              <a:ahLst/>
              <a:cxnLst/>
              <a:rect l="l" t="t" r="r" b="b"/>
              <a:pathLst>
                <a:path w="1670" h="260" extrusionOk="0">
                  <a:moveTo>
                    <a:pt x="71" y="0"/>
                  </a:moveTo>
                  <a:cubicBezTo>
                    <a:pt x="47" y="40"/>
                    <a:pt x="24" y="83"/>
                    <a:pt x="1" y="126"/>
                  </a:cubicBezTo>
                  <a:lnTo>
                    <a:pt x="1613" y="259"/>
                  </a:lnTo>
                  <a:cubicBezTo>
                    <a:pt x="1633" y="216"/>
                    <a:pt x="1653" y="176"/>
                    <a:pt x="1670" y="132"/>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1238461" y="2961390"/>
              <a:ext cx="141229" cy="22941"/>
            </a:xfrm>
            <a:custGeom>
              <a:avLst/>
              <a:gdLst/>
              <a:ahLst/>
              <a:cxnLst/>
              <a:rect l="l" t="t" r="r" b="b"/>
              <a:pathLst>
                <a:path w="1619" h="263" extrusionOk="0">
                  <a:moveTo>
                    <a:pt x="87" y="0"/>
                  </a:moveTo>
                  <a:cubicBezTo>
                    <a:pt x="57" y="40"/>
                    <a:pt x="27" y="80"/>
                    <a:pt x="0" y="123"/>
                  </a:cubicBezTo>
                  <a:lnTo>
                    <a:pt x="1549" y="263"/>
                  </a:lnTo>
                  <a:cubicBezTo>
                    <a:pt x="1569" y="220"/>
                    <a:pt x="1592" y="180"/>
                    <a:pt x="1619" y="140"/>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9"/>
            <p:cNvSpPr/>
            <p:nvPr/>
          </p:nvSpPr>
          <p:spPr>
            <a:xfrm>
              <a:off x="1178968" y="3077054"/>
              <a:ext cx="151436" cy="18579"/>
            </a:xfrm>
            <a:custGeom>
              <a:avLst/>
              <a:gdLst/>
              <a:ahLst/>
              <a:cxnLst/>
              <a:rect l="l" t="t" r="r" b="b"/>
              <a:pathLst>
                <a:path w="1736" h="213" extrusionOk="0">
                  <a:moveTo>
                    <a:pt x="54" y="1"/>
                  </a:moveTo>
                  <a:cubicBezTo>
                    <a:pt x="34" y="44"/>
                    <a:pt x="18" y="87"/>
                    <a:pt x="1" y="133"/>
                  </a:cubicBezTo>
                  <a:cubicBezTo>
                    <a:pt x="563" y="153"/>
                    <a:pt x="1128" y="183"/>
                    <a:pt x="1693" y="213"/>
                  </a:cubicBezTo>
                  <a:cubicBezTo>
                    <a:pt x="1706" y="170"/>
                    <a:pt x="1719" y="127"/>
                    <a:pt x="1736" y="84"/>
                  </a:cubicBezTo>
                  <a:cubicBezTo>
                    <a:pt x="1174" y="50"/>
                    <a:pt x="616" y="24"/>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9"/>
            <p:cNvSpPr/>
            <p:nvPr/>
          </p:nvSpPr>
          <p:spPr>
            <a:xfrm>
              <a:off x="1156375" y="3145179"/>
              <a:ext cx="155797" cy="12299"/>
            </a:xfrm>
            <a:custGeom>
              <a:avLst/>
              <a:gdLst/>
              <a:ahLst/>
              <a:cxnLst/>
              <a:rect l="l" t="t" r="r" b="b"/>
              <a:pathLst>
                <a:path w="1786" h="141" extrusionOk="0">
                  <a:moveTo>
                    <a:pt x="37" y="1"/>
                  </a:moveTo>
                  <a:cubicBezTo>
                    <a:pt x="24" y="44"/>
                    <a:pt x="11" y="87"/>
                    <a:pt x="1" y="134"/>
                  </a:cubicBezTo>
                  <a:cubicBezTo>
                    <a:pt x="582" y="137"/>
                    <a:pt x="1168" y="140"/>
                    <a:pt x="1752" y="140"/>
                  </a:cubicBezTo>
                  <a:cubicBezTo>
                    <a:pt x="1762" y="94"/>
                    <a:pt x="1772" y="50"/>
                    <a:pt x="1786" y="7"/>
                  </a:cubicBezTo>
                  <a:cubicBezTo>
                    <a:pt x="1204" y="7"/>
                    <a:pt x="619" y="4"/>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1106827" y="3560643"/>
              <a:ext cx="154314" cy="63502"/>
            </a:xfrm>
            <a:custGeom>
              <a:avLst/>
              <a:gdLst/>
              <a:ahLst/>
              <a:cxnLst/>
              <a:rect l="l" t="t" r="r" b="b"/>
              <a:pathLst>
                <a:path w="1769" h="728" extrusionOk="0">
                  <a:moveTo>
                    <a:pt x="1768" y="0"/>
                  </a:moveTo>
                  <a:cubicBezTo>
                    <a:pt x="1177" y="40"/>
                    <a:pt x="589" y="86"/>
                    <a:pt x="1" y="137"/>
                  </a:cubicBezTo>
                  <a:cubicBezTo>
                    <a:pt x="1" y="339"/>
                    <a:pt x="1" y="539"/>
                    <a:pt x="4" y="728"/>
                  </a:cubicBezTo>
                  <a:cubicBezTo>
                    <a:pt x="589" y="655"/>
                    <a:pt x="1170" y="595"/>
                    <a:pt x="1756" y="545"/>
                  </a:cubicBezTo>
                  <a:cubicBezTo>
                    <a:pt x="1759" y="365"/>
                    <a:pt x="1762" y="183"/>
                    <a:pt x="17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1141284" y="3202051"/>
              <a:ext cx="157542" cy="13956"/>
            </a:xfrm>
            <a:custGeom>
              <a:avLst/>
              <a:gdLst/>
              <a:ahLst/>
              <a:cxnLst/>
              <a:rect l="l" t="t" r="r" b="b"/>
              <a:pathLst>
                <a:path w="1806" h="160" extrusionOk="0">
                  <a:moveTo>
                    <a:pt x="1806" y="0"/>
                  </a:moveTo>
                  <a:lnTo>
                    <a:pt x="1806" y="0"/>
                  </a:lnTo>
                  <a:cubicBezTo>
                    <a:pt x="1214" y="10"/>
                    <a:pt x="623" y="20"/>
                    <a:pt x="31" y="27"/>
                  </a:cubicBezTo>
                  <a:cubicBezTo>
                    <a:pt x="17" y="73"/>
                    <a:pt x="11" y="116"/>
                    <a:pt x="1" y="160"/>
                  </a:cubicBezTo>
                  <a:cubicBezTo>
                    <a:pt x="593" y="153"/>
                    <a:pt x="1188" y="143"/>
                    <a:pt x="1783" y="133"/>
                  </a:cubicBezTo>
                  <a:cubicBezTo>
                    <a:pt x="1789" y="90"/>
                    <a:pt x="1799" y="47"/>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9"/>
            <p:cNvSpPr/>
            <p:nvPr/>
          </p:nvSpPr>
          <p:spPr>
            <a:xfrm>
              <a:off x="1128024" y="3269827"/>
              <a:ext cx="158676" cy="14916"/>
            </a:xfrm>
            <a:custGeom>
              <a:avLst/>
              <a:gdLst/>
              <a:ahLst/>
              <a:cxnLst/>
              <a:rect l="l" t="t" r="r" b="b"/>
              <a:pathLst>
                <a:path w="1819" h="171" extrusionOk="0">
                  <a:moveTo>
                    <a:pt x="1818" y="1"/>
                  </a:moveTo>
                  <a:cubicBezTo>
                    <a:pt x="1220" y="14"/>
                    <a:pt x="622" y="24"/>
                    <a:pt x="23" y="37"/>
                  </a:cubicBezTo>
                  <a:cubicBezTo>
                    <a:pt x="23" y="50"/>
                    <a:pt x="20" y="61"/>
                    <a:pt x="17" y="74"/>
                  </a:cubicBezTo>
                  <a:cubicBezTo>
                    <a:pt x="13" y="107"/>
                    <a:pt x="7" y="137"/>
                    <a:pt x="0" y="170"/>
                  </a:cubicBezTo>
                  <a:cubicBezTo>
                    <a:pt x="602" y="156"/>
                    <a:pt x="1200" y="144"/>
                    <a:pt x="1798" y="133"/>
                  </a:cubicBezTo>
                  <a:cubicBezTo>
                    <a:pt x="1805" y="87"/>
                    <a:pt x="1812" y="44"/>
                    <a:pt x="1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9"/>
            <p:cNvSpPr/>
            <p:nvPr/>
          </p:nvSpPr>
          <p:spPr>
            <a:xfrm>
              <a:off x="1117295" y="3348419"/>
              <a:ext cx="158676" cy="18579"/>
            </a:xfrm>
            <a:custGeom>
              <a:avLst/>
              <a:gdLst/>
              <a:ahLst/>
              <a:cxnLst/>
              <a:rect l="l" t="t" r="r" b="b"/>
              <a:pathLst>
                <a:path w="1819" h="213" extrusionOk="0">
                  <a:moveTo>
                    <a:pt x="1818" y="0"/>
                  </a:moveTo>
                  <a:lnTo>
                    <a:pt x="1818" y="0"/>
                  </a:lnTo>
                  <a:cubicBezTo>
                    <a:pt x="1220" y="33"/>
                    <a:pt x="615" y="60"/>
                    <a:pt x="13" y="80"/>
                  </a:cubicBezTo>
                  <a:cubicBezTo>
                    <a:pt x="7" y="126"/>
                    <a:pt x="4" y="170"/>
                    <a:pt x="1" y="213"/>
                  </a:cubicBezTo>
                  <a:cubicBezTo>
                    <a:pt x="599" y="193"/>
                    <a:pt x="1203" y="163"/>
                    <a:pt x="1802" y="133"/>
                  </a:cubicBezTo>
                  <a:cubicBezTo>
                    <a:pt x="1808" y="90"/>
                    <a:pt x="1815" y="44"/>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1112671" y="3394737"/>
              <a:ext cx="158327" cy="21894"/>
            </a:xfrm>
            <a:custGeom>
              <a:avLst/>
              <a:gdLst/>
              <a:ahLst/>
              <a:cxnLst/>
              <a:rect l="l" t="t" r="r" b="b"/>
              <a:pathLst>
                <a:path w="1815" h="251" extrusionOk="0">
                  <a:moveTo>
                    <a:pt x="1815" y="1"/>
                  </a:moveTo>
                  <a:cubicBezTo>
                    <a:pt x="1213" y="31"/>
                    <a:pt x="612" y="71"/>
                    <a:pt x="10" y="117"/>
                  </a:cubicBezTo>
                  <a:cubicBezTo>
                    <a:pt x="6" y="160"/>
                    <a:pt x="3" y="207"/>
                    <a:pt x="0" y="250"/>
                  </a:cubicBezTo>
                  <a:cubicBezTo>
                    <a:pt x="601" y="204"/>
                    <a:pt x="1203" y="164"/>
                    <a:pt x="1804" y="134"/>
                  </a:cubicBezTo>
                  <a:cubicBezTo>
                    <a:pt x="1808" y="91"/>
                    <a:pt x="1811" y="45"/>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1108572" y="3470712"/>
              <a:ext cx="156670" cy="12037"/>
            </a:xfrm>
            <a:custGeom>
              <a:avLst/>
              <a:gdLst/>
              <a:ahLst/>
              <a:cxnLst/>
              <a:rect l="l" t="t" r="r" b="b"/>
              <a:pathLst>
                <a:path w="1796" h="138" extrusionOk="0">
                  <a:moveTo>
                    <a:pt x="1795" y="1"/>
                  </a:moveTo>
                  <a:lnTo>
                    <a:pt x="7" y="4"/>
                  </a:lnTo>
                  <a:cubicBezTo>
                    <a:pt x="4" y="51"/>
                    <a:pt x="1" y="94"/>
                    <a:pt x="1" y="137"/>
                  </a:cubicBezTo>
                  <a:lnTo>
                    <a:pt x="1788" y="134"/>
                  </a:lnTo>
                  <a:cubicBezTo>
                    <a:pt x="1788" y="87"/>
                    <a:pt x="1795" y="44"/>
                    <a:pt x="1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1106827" y="3548955"/>
              <a:ext cx="154576" cy="23639"/>
            </a:xfrm>
            <a:custGeom>
              <a:avLst/>
              <a:gdLst/>
              <a:ahLst/>
              <a:cxnLst/>
              <a:rect l="l" t="t" r="r" b="b"/>
              <a:pathLst>
                <a:path w="1772" h="271" extrusionOk="0">
                  <a:moveTo>
                    <a:pt x="1772" y="1"/>
                  </a:moveTo>
                  <a:cubicBezTo>
                    <a:pt x="1184" y="41"/>
                    <a:pt x="592" y="87"/>
                    <a:pt x="1" y="137"/>
                  </a:cubicBezTo>
                  <a:lnTo>
                    <a:pt x="1" y="267"/>
                  </a:lnTo>
                  <a:lnTo>
                    <a:pt x="1" y="271"/>
                  </a:lnTo>
                  <a:cubicBezTo>
                    <a:pt x="589" y="220"/>
                    <a:pt x="1177" y="174"/>
                    <a:pt x="1768" y="134"/>
                  </a:cubicBezTo>
                  <a:cubicBezTo>
                    <a:pt x="1768" y="91"/>
                    <a:pt x="1768" y="47"/>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1107438" y="3619784"/>
              <a:ext cx="156059" cy="226181"/>
            </a:xfrm>
            <a:custGeom>
              <a:avLst/>
              <a:gdLst/>
              <a:ahLst/>
              <a:cxnLst/>
              <a:rect l="l" t="t" r="r" b="b"/>
              <a:pathLst>
                <a:path w="1789" h="2593" extrusionOk="0">
                  <a:moveTo>
                    <a:pt x="1745" y="0"/>
                  </a:moveTo>
                  <a:lnTo>
                    <a:pt x="1745" y="0"/>
                  </a:lnTo>
                  <a:cubicBezTo>
                    <a:pt x="1163" y="50"/>
                    <a:pt x="582" y="109"/>
                    <a:pt x="0" y="183"/>
                  </a:cubicBezTo>
                  <a:cubicBezTo>
                    <a:pt x="7" y="452"/>
                    <a:pt x="17" y="708"/>
                    <a:pt x="30" y="950"/>
                  </a:cubicBezTo>
                  <a:lnTo>
                    <a:pt x="1741" y="791"/>
                  </a:lnTo>
                  <a:cubicBezTo>
                    <a:pt x="1741" y="535"/>
                    <a:pt x="1741" y="272"/>
                    <a:pt x="1745" y="0"/>
                  </a:cubicBezTo>
                  <a:close/>
                  <a:moveTo>
                    <a:pt x="1741" y="921"/>
                  </a:moveTo>
                  <a:cubicBezTo>
                    <a:pt x="1177" y="974"/>
                    <a:pt x="608" y="1027"/>
                    <a:pt x="37" y="1080"/>
                  </a:cubicBezTo>
                  <a:cubicBezTo>
                    <a:pt x="50" y="1309"/>
                    <a:pt x="63" y="1525"/>
                    <a:pt x="80" y="1725"/>
                  </a:cubicBezTo>
                  <a:cubicBezTo>
                    <a:pt x="638" y="1665"/>
                    <a:pt x="1193" y="1608"/>
                    <a:pt x="1752" y="1548"/>
                  </a:cubicBezTo>
                  <a:cubicBezTo>
                    <a:pt x="1749" y="1349"/>
                    <a:pt x="1745" y="1140"/>
                    <a:pt x="1741" y="921"/>
                  </a:cubicBezTo>
                  <a:close/>
                  <a:moveTo>
                    <a:pt x="1755" y="1682"/>
                  </a:moveTo>
                  <a:cubicBezTo>
                    <a:pt x="1200" y="1738"/>
                    <a:pt x="645" y="1798"/>
                    <a:pt x="90" y="1858"/>
                  </a:cubicBezTo>
                  <a:cubicBezTo>
                    <a:pt x="114" y="2143"/>
                    <a:pt x="137" y="2393"/>
                    <a:pt x="160" y="2592"/>
                  </a:cubicBezTo>
                  <a:cubicBezTo>
                    <a:pt x="701" y="2585"/>
                    <a:pt x="1243" y="2569"/>
                    <a:pt x="1788" y="2542"/>
                  </a:cubicBezTo>
                  <a:cubicBezTo>
                    <a:pt x="1775" y="2286"/>
                    <a:pt x="1765" y="1997"/>
                    <a:pt x="1755" y="16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1107176" y="3608095"/>
              <a:ext cx="152831" cy="27651"/>
            </a:xfrm>
            <a:custGeom>
              <a:avLst/>
              <a:gdLst/>
              <a:ahLst/>
              <a:cxnLst/>
              <a:rect l="l" t="t" r="r" b="b"/>
              <a:pathLst>
                <a:path w="1752" h="317" extrusionOk="0">
                  <a:moveTo>
                    <a:pt x="1752" y="1"/>
                  </a:moveTo>
                  <a:lnTo>
                    <a:pt x="1752" y="1"/>
                  </a:lnTo>
                  <a:cubicBezTo>
                    <a:pt x="1166" y="51"/>
                    <a:pt x="585" y="111"/>
                    <a:pt x="0" y="184"/>
                  </a:cubicBezTo>
                  <a:cubicBezTo>
                    <a:pt x="3" y="227"/>
                    <a:pt x="3" y="274"/>
                    <a:pt x="3" y="317"/>
                  </a:cubicBezTo>
                  <a:cubicBezTo>
                    <a:pt x="585" y="243"/>
                    <a:pt x="1166" y="184"/>
                    <a:pt x="1748" y="134"/>
                  </a:cubicBezTo>
                  <a:cubicBezTo>
                    <a:pt x="1748" y="87"/>
                    <a:pt x="1748" y="44"/>
                    <a:pt x="1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1109967" y="3688693"/>
              <a:ext cx="149429" cy="25383"/>
            </a:xfrm>
            <a:custGeom>
              <a:avLst/>
              <a:gdLst/>
              <a:ahLst/>
              <a:cxnLst/>
              <a:rect l="l" t="t" r="r" b="b"/>
              <a:pathLst>
                <a:path w="1713" h="291" extrusionOk="0">
                  <a:moveTo>
                    <a:pt x="1712" y="1"/>
                  </a:moveTo>
                  <a:lnTo>
                    <a:pt x="1" y="160"/>
                  </a:lnTo>
                  <a:cubicBezTo>
                    <a:pt x="5" y="204"/>
                    <a:pt x="5" y="247"/>
                    <a:pt x="8" y="290"/>
                  </a:cubicBezTo>
                  <a:cubicBezTo>
                    <a:pt x="579" y="237"/>
                    <a:pt x="1148" y="184"/>
                    <a:pt x="1712" y="131"/>
                  </a:cubicBezTo>
                  <a:lnTo>
                    <a:pt x="17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9"/>
            <p:cNvSpPr/>
            <p:nvPr/>
          </p:nvSpPr>
          <p:spPr>
            <a:xfrm>
              <a:off x="1114416" y="3754812"/>
              <a:ext cx="146114" cy="27041"/>
            </a:xfrm>
            <a:custGeom>
              <a:avLst/>
              <a:gdLst/>
              <a:ahLst/>
              <a:cxnLst/>
              <a:rect l="l" t="t" r="r" b="b"/>
              <a:pathLst>
                <a:path w="1675" h="310" extrusionOk="0">
                  <a:moveTo>
                    <a:pt x="1672" y="0"/>
                  </a:moveTo>
                  <a:cubicBezTo>
                    <a:pt x="1113" y="60"/>
                    <a:pt x="558" y="117"/>
                    <a:pt x="0" y="177"/>
                  </a:cubicBezTo>
                  <a:cubicBezTo>
                    <a:pt x="3" y="224"/>
                    <a:pt x="6" y="267"/>
                    <a:pt x="10" y="310"/>
                  </a:cubicBezTo>
                  <a:cubicBezTo>
                    <a:pt x="565" y="250"/>
                    <a:pt x="1120" y="190"/>
                    <a:pt x="1675" y="134"/>
                  </a:cubicBezTo>
                  <a:cubicBezTo>
                    <a:pt x="1675" y="90"/>
                    <a:pt x="1675" y="44"/>
                    <a:pt x="1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9"/>
            <p:cNvSpPr/>
            <p:nvPr/>
          </p:nvSpPr>
          <p:spPr>
            <a:xfrm>
              <a:off x="1122529" y="3853117"/>
              <a:ext cx="144457" cy="52511"/>
            </a:xfrm>
            <a:custGeom>
              <a:avLst/>
              <a:gdLst/>
              <a:ahLst/>
              <a:cxnLst/>
              <a:rect l="l" t="t" r="r" b="b"/>
              <a:pathLst>
                <a:path w="1656" h="602" extrusionOk="0">
                  <a:moveTo>
                    <a:pt x="1622" y="0"/>
                  </a:moveTo>
                  <a:cubicBezTo>
                    <a:pt x="1083" y="27"/>
                    <a:pt x="542" y="40"/>
                    <a:pt x="0" y="50"/>
                  </a:cubicBezTo>
                  <a:cubicBezTo>
                    <a:pt x="33" y="326"/>
                    <a:pt x="56" y="482"/>
                    <a:pt x="56" y="482"/>
                  </a:cubicBezTo>
                  <a:lnTo>
                    <a:pt x="1655" y="602"/>
                  </a:lnTo>
                  <a:cubicBezTo>
                    <a:pt x="1645" y="439"/>
                    <a:pt x="1631" y="236"/>
                    <a:pt x="1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1121308" y="3841516"/>
              <a:ext cx="142712" cy="15963"/>
            </a:xfrm>
            <a:custGeom>
              <a:avLst/>
              <a:gdLst/>
              <a:ahLst/>
              <a:cxnLst/>
              <a:rect l="l" t="t" r="r" b="b"/>
              <a:pathLst>
                <a:path w="1636" h="183" extrusionOk="0">
                  <a:moveTo>
                    <a:pt x="1629" y="0"/>
                  </a:moveTo>
                  <a:cubicBezTo>
                    <a:pt x="1084" y="27"/>
                    <a:pt x="542" y="43"/>
                    <a:pt x="1" y="50"/>
                  </a:cubicBezTo>
                  <a:cubicBezTo>
                    <a:pt x="7" y="97"/>
                    <a:pt x="10" y="140"/>
                    <a:pt x="14" y="183"/>
                  </a:cubicBezTo>
                  <a:cubicBezTo>
                    <a:pt x="556" y="173"/>
                    <a:pt x="1097" y="160"/>
                    <a:pt x="1636" y="133"/>
                  </a:cubicBezTo>
                  <a:cubicBezTo>
                    <a:pt x="1633" y="90"/>
                    <a:pt x="1629" y="47"/>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1400539" y="3889491"/>
              <a:ext cx="29136" cy="83738"/>
            </a:xfrm>
            <a:custGeom>
              <a:avLst/>
              <a:gdLst/>
              <a:ahLst/>
              <a:cxnLst/>
              <a:rect l="l" t="t" r="r" b="b"/>
              <a:pathLst>
                <a:path w="334" h="960" extrusionOk="0">
                  <a:moveTo>
                    <a:pt x="80" y="0"/>
                  </a:moveTo>
                  <a:cubicBezTo>
                    <a:pt x="41" y="0"/>
                    <a:pt x="1" y="32"/>
                    <a:pt x="17" y="82"/>
                  </a:cubicBezTo>
                  <a:cubicBezTo>
                    <a:pt x="96" y="355"/>
                    <a:pt x="159" y="630"/>
                    <a:pt x="199" y="913"/>
                  </a:cubicBezTo>
                  <a:cubicBezTo>
                    <a:pt x="205" y="946"/>
                    <a:pt x="227" y="960"/>
                    <a:pt x="252" y="960"/>
                  </a:cubicBezTo>
                  <a:cubicBezTo>
                    <a:pt x="291" y="960"/>
                    <a:pt x="334" y="927"/>
                    <a:pt x="326" y="876"/>
                  </a:cubicBezTo>
                  <a:cubicBezTo>
                    <a:pt x="286" y="597"/>
                    <a:pt x="226" y="321"/>
                    <a:pt x="143" y="48"/>
                  </a:cubicBezTo>
                  <a:cubicBezTo>
                    <a:pt x="134" y="15"/>
                    <a:pt x="107"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1366344" y="3880855"/>
              <a:ext cx="22157" cy="82168"/>
            </a:xfrm>
            <a:custGeom>
              <a:avLst/>
              <a:gdLst/>
              <a:ahLst/>
              <a:cxnLst/>
              <a:rect l="l" t="t" r="r" b="b"/>
              <a:pathLst>
                <a:path w="254" h="942" extrusionOk="0">
                  <a:moveTo>
                    <a:pt x="63" y="1"/>
                  </a:moveTo>
                  <a:cubicBezTo>
                    <a:pt x="30" y="1"/>
                    <a:pt x="0" y="22"/>
                    <a:pt x="3" y="64"/>
                  </a:cubicBezTo>
                  <a:cubicBezTo>
                    <a:pt x="33" y="340"/>
                    <a:pt x="70" y="616"/>
                    <a:pt x="120" y="892"/>
                  </a:cubicBezTo>
                  <a:cubicBezTo>
                    <a:pt x="125" y="927"/>
                    <a:pt x="148" y="942"/>
                    <a:pt x="174" y="942"/>
                  </a:cubicBezTo>
                  <a:cubicBezTo>
                    <a:pt x="212" y="942"/>
                    <a:pt x="254" y="909"/>
                    <a:pt x="246" y="859"/>
                  </a:cubicBezTo>
                  <a:cubicBezTo>
                    <a:pt x="203" y="593"/>
                    <a:pt x="166" y="330"/>
                    <a:pt x="137" y="64"/>
                  </a:cubicBezTo>
                  <a:cubicBezTo>
                    <a:pt x="131" y="23"/>
                    <a:pt x="96" y="1"/>
                    <a:pt x="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1327176" y="3888008"/>
              <a:ext cx="12998" cy="77807"/>
            </a:xfrm>
            <a:custGeom>
              <a:avLst/>
              <a:gdLst/>
              <a:ahLst/>
              <a:cxnLst/>
              <a:rect l="l" t="t" r="r" b="b"/>
              <a:pathLst>
                <a:path w="149" h="892" extrusionOk="0">
                  <a:moveTo>
                    <a:pt x="76" y="1"/>
                  </a:moveTo>
                  <a:cubicBezTo>
                    <a:pt x="43" y="1"/>
                    <a:pt x="9" y="22"/>
                    <a:pt x="7" y="65"/>
                  </a:cubicBezTo>
                  <a:cubicBezTo>
                    <a:pt x="0" y="318"/>
                    <a:pt x="3" y="574"/>
                    <a:pt x="14" y="826"/>
                  </a:cubicBezTo>
                  <a:cubicBezTo>
                    <a:pt x="15" y="870"/>
                    <a:pt x="49" y="891"/>
                    <a:pt x="83" y="891"/>
                  </a:cubicBezTo>
                  <a:cubicBezTo>
                    <a:pt x="116" y="891"/>
                    <a:pt x="148" y="870"/>
                    <a:pt x="147" y="826"/>
                  </a:cubicBezTo>
                  <a:cubicBezTo>
                    <a:pt x="133" y="574"/>
                    <a:pt x="133" y="318"/>
                    <a:pt x="140" y="65"/>
                  </a:cubicBezTo>
                  <a:cubicBezTo>
                    <a:pt x="141" y="22"/>
                    <a:pt x="109" y="1"/>
                    <a:pt x="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9"/>
            <p:cNvSpPr/>
            <p:nvPr/>
          </p:nvSpPr>
          <p:spPr>
            <a:xfrm>
              <a:off x="1273528" y="3879198"/>
              <a:ext cx="14830" cy="90978"/>
            </a:xfrm>
            <a:custGeom>
              <a:avLst/>
              <a:gdLst/>
              <a:ahLst/>
              <a:cxnLst/>
              <a:rect l="l" t="t" r="r" b="b"/>
              <a:pathLst>
                <a:path w="170" h="1043" extrusionOk="0">
                  <a:moveTo>
                    <a:pt x="106" y="0"/>
                  </a:moveTo>
                  <a:cubicBezTo>
                    <a:pt x="72" y="0"/>
                    <a:pt x="37" y="22"/>
                    <a:pt x="34" y="63"/>
                  </a:cubicBezTo>
                  <a:cubicBezTo>
                    <a:pt x="4" y="369"/>
                    <a:pt x="0" y="672"/>
                    <a:pt x="14" y="978"/>
                  </a:cubicBezTo>
                  <a:cubicBezTo>
                    <a:pt x="17" y="1021"/>
                    <a:pt x="52" y="1042"/>
                    <a:pt x="85" y="1042"/>
                  </a:cubicBezTo>
                  <a:cubicBezTo>
                    <a:pt x="118" y="1042"/>
                    <a:pt x="150" y="1021"/>
                    <a:pt x="147" y="978"/>
                  </a:cubicBezTo>
                  <a:cubicBezTo>
                    <a:pt x="130" y="672"/>
                    <a:pt x="137" y="369"/>
                    <a:pt x="167" y="63"/>
                  </a:cubicBezTo>
                  <a:cubicBezTo>
                    <a:pt x="170" y="21"/>
                    <a:pt x="139" y="0"/>
                    <a:pt x="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9"/>
            <p:cNvSpPr/>
            <p:nvPr/>
          </p:nvSpPr>
          <p:spPr>
            <a:xfrm>
              <a:off x="1229214" y="3877802"/>
              <a:ext cx="18755" cy="84872"/>
            </a:xfrm>
            <a:custGeom>
              <a:avLst/>
              <a:gdLst/>
              <a:ahLst/>
              <a:cxnLst/>
              <a:rect l="l" t="t" r="r" b="b"/>
              <a:pathLst>
                <a:path w="215" h="973" extrusionOk="0">
                  <a:moveTo>
                    <a:pt x="150" y="0"/>
                  </a:moveTo>
                  <a:cubicBezTo>
                    <a:pt x="117" y="0"/>
                    <a:pt x="81" y="21"/>
                    <a:pt x="77" y="63"/>
                  </a:cubicBezTo>
                  <a:cubicBezTo>
                    <a:pt x="54" y="345"/>
                    <a:pt x="30" y="628"/>
                    <a:pt x="3" y="911"/>
                  </a:cubicBezTo>
                  <a:cubicBezTo>
                    <a:pt x="0" y="952"/>
                    <a:pt x="32" y="973"/>
                    <a:pt x="65" y="973"/>
                  </a:cubicBezTo>
                  <a:cubicBezTo>
                    <a:pt x="98" y="973"/>
                    <a:pt x="133" y="952"/>
                    <a:pt x="136" y="911"/>
                  </a:cubicBezTo>
                  <a:cubicBezTo>
                    <a:pt x="160" y="628"/>
                    <a:pt x="186" y="345"/>
                    <a:pt x="209" y="63"/>
                  </a:cubicBezTo>
                  <a:cubicBezTo>
                    <a:pt x="214" y="21"/>
                    <a:pt x="18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1168151" y="3873528"/>
              <a:ext cx="30357" cy="89147"/>
            </a:xfrm>
            <a:custGeom>
              <a:avLst/>
              <a:gdLst/>
              <a:ahLst/>
              <a:cxnLst/>
              <a:rect l="l" t="t" r="r" b="b"/>
              <a:pathLst>
                <a:path w="348" h="1022" extrusionOk="0">
                  <a:moveTo>
                    <a:pt x="283" y="0"/>
                  </a:moveTo>
                  <a:cubicBezTo>
                    <a:pt x="250" y="0"/>
                    <a:pt x="215" y="21"/>
                    <a:pt x="211" y="62"/>
                  </a:cubicBezTo>
                  <a:cubicBezTo>
                    <a:pt x="188" y="365"/>
                    <a:pt x="122" y="657"/>
                    <a:pt x="19" y="943"/>
                  </a:cubicBezTo>
                  <a:cubicBezTo>
                    <a:pt x="1" y="991"/>
                    <a:pt x="40" y="1022"/>
                    <a:pt x="81" y="1022"/>
                  </a:cubicBezTo>
                  <a:cubicBezTo>
                    <a:pt x="107" y="1022"/>
                    <a:pt x="134" y="1008"/>
                    <a:pt x="145" y="976"/>
                  </a:cubicBezTo>
                  <a:cubicBezTo>
                    <a:pt x="255" y="680"/>
                    <a:pt x="318" y="378"/>
                    <a:pt x="344" y="62"/>
                  </a:cubicBezTo>
                  <a:cubicBezTo>
                    <a:pt x="348" y="21"/>
                    <a:pt x="316" y="0"/>
                    <a:pt x="2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9"/>
            <p:cNvSpPr/>
            <p:nvPr/>
          </p:nvSpPr>
          <p:spPr>
            <a:xfrm>
              <a:off x="1122442" y="3877890"/>
              <a:ext cx="31142" cy="86355"/>
            </a:xfrm>
            <a:custGeom>
              <a:avLst/>
              <a:gdLst/>
              <a:ahLst/>
              <a:cxnLst/>
              <a:rect l="l" t="t" r="r" b="b"/>
              <a:pathLst>
                <a:path w="357" h="990" extrusionOk="0">
                  <a:moveTo>
                    <a:pt x="275" y="0"/>
                  </a:moveTo>
                  <a:cubicBezTo>
                    <a:pt x="249" y="0"/>
                    <a:pt x="223" y="15"/>
                    <a:pt x="217" y="49"/>
                  </a:cubicBezTo>
                  <a:cubicBezTo>
                    <a:pt x="161" y="338"/>
                    <a:pt x="91" y="623"/>
                    <a:pt x="14" y="906"/>
                  </a:cubicBezTo>
                  <a:cubicBezTo>
                    <a:pt x="0" y="956"/>
                    <a:pt x="42" y="990"/>
                    <a:pt x="82" y="990"/>
                  </a:cubicBezTo>
                  <a:cubicBezTo>
                    <a:pt x="108" y="990"/>
                    <a:pt x="133" y="975"/>
                    <a:pt x="141" y="942"/>
                  </a:cubicBezTo>
                  <a:cubicBezTo>
                    <a:pt x="221" y="657"/>
                    <a:pt x="287" y="371"/>
                    <a:pt x="347" y="82"/>
                  </a:cubicBezTo>
                  <a:cubicBezTo>
                    <a:pt x="357" y="32"/>
                    <a:pt x="315"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49"/>
          <p:cNvSpPr/>
          <p:nvPr/>
        </p:nvSpPr>
        <p:spPr>
          <a:xfrm>
            <a:off x="10240408" y="1057318"/>
            <a:ext cx="353" cy="1064848"/>
          </a:xfrm>
          <a:custGeom>
            <a:avLst/>
            <a:gdLst/>
            <a:ahLst/>
            <a:cxnLst/>
            <a:rect l="l" t="t" r="r" b="b"/>
            <a:pathLst>
              <a:path w="4" h="12055" extrusionOk="0">
                <a:moveTo>
                  <a:pt x="0" y="0"/>
                </a:moveTo>
                <a:lnTo>
                  <a:pt x="0" y="12054"/>
                </a:lnTo>
                <a:lnTo>
                  <a:pt x="4" y="12054"/>
                </a:lnTo>
                <a:lnTo>
                  <a:pt x="4" y="0"/>
                </a:lnTo>
                <a:close/>
              </a:path>
            </a:pathLst>
          </a:custGeom>
          <a:solidFill>
            <a:srgbClr val="F8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1807;p49"/>
          <p:cNvGrpSpPr/>
          <p:nvPr/>
        </p:nvGrpSpPr>
        <p:grpSpPr>
          <a:xfrm>
            <a:off x="5195433" y="-58311"/>
            <a:ext cx="3952215" cy="5204011"/>
            <a:chOff x="5195433" y="-58311"/>
            <a:chExt cx="3952215" cy="5204011"/>
          </a:xfrm>
        </p:grpSpPr>
        <p:sp>
          <p:nvSpPr>
            <p:cNvPr id="1808" name="Google Shape;1808;p49"/>
            <p:cNvSpPr/>
            <p:nvPr/>
          </p:nvSpPr>
          <p:spPr>
            <a:xfrm rot="4148609" flipH="1">
              <a:off x="5488550" y="378663"/>
              <a:ext cx="2604564" cy="2422152"/>
            </a:xfrm>
            <a:prstGeom prst="trapezoid">
              <a:avLst>
                <a:gd name="adj" fmla="val 29725"/>
              </a:avLst>
            </a:prstGeom>
            <a:gradFill>
              <a:gsLst>
                <a:gs pos="0">
                  <a:srgbClr val="FFD966">
                    <a:alpha val="29411"/>
                  </a:srgbClr>
                </a:gs>
                <a:gs pos="60000">
                  <a:srgbClr val="FFFFFF">
                    <a:alpha val="0"/>
                  </a:srgbClr>
                </a:gs>
                <a:gs pos="100000">
                  <a:srgbClr val="FFFFFF">
                    <a:alpha val="0"/>
                  </a:srgbClr>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9"/>
            <p:cNvSpPr/>
            <p:nvPr/>
          </p:nvSpPr>
          <p:spPr>
            <a:xfrm>
              <a:off x="7705247" y="2200"/>
              <a:ext cx="1442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9"/>
            <p:cNvSpPr/>
            <p:nvPr/>
          </p:nvSpPr>
          <p:spPr>
            <a:xfrm>
              <a:off x="7703305" y="612019"/>
              <a:ext cx="70151" cy="1493869"/>
            </a:xfrm>
            <a:custGeom>
              <a:avLst/>
              <a:gdLst/>
              <a:ahLst/>
              <a:cxnLst/>
              <a:rect l="l" t="t" r="r" b="b"/>
              <a:pathLst>
                <a:path w="5895" h="9643" extrusionOk="0">
                  <a:moveTo>
                    <a:pt x="0" y="1"/>
                  </a:moveTo>
                  <a:lnTo>
                    <a:pt x="0" y="9643"/>
                  </a:lnTo>
                  <a:lnTo>
                    <a:pt x="5895" y="9643"/>
                  </a:lnTo>
                  <a:lnTo>
                    <a:pt x="5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7611004" y="2163256"/>
              <a:ext cx="162445" cy="140386"/>
            </a:xfrm>
            <a:custGeom>
              <a:avLst/>
              <a:gdLst/>
              <a:ahLst/>
              <a:cxnLst/>
              <a:rect l="l" t="t" r="r" b="b"/>
              <a:pathLst>
                <a:path w="8866" h="1613" extrusionOk="0">
                  <a:moveTo>
                    <a:pt x="0" y="1"/>
                  </a:moveTo>
                  <a:lnTo>
                    <a:pt x="0" y="1612"/>
                  </a:lnTo>
                  <a:lnTo>
                    <a:pt x="8866" y="1612"/>
                  </a:lnTo>
                  <a:lnTo>
                    <a:pt x="8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7610995" y="2082267"/>
              <a:ext cx="162461" cy="83954"/>
            </a:xfrm>
            <a:custGeom>
              <a:avLst/>
              <a:gdLst/>
              <a:ahLst/>
              <a:cxnLst/>
              <a:rect l="l" t="t" r="r" b="b"/>
              <a:pathLst>
                <a:path w="8866" h="542" extrusionOk="0">
                  <a:moveTo>
                    <a:pt x="0" y="1"/>
                  </a:moveTo>
                  <a:lnTo>
                    <a:pt x="0" y="541"/>
                  </a:lnTo>
                  <a:lnTo>
                    <a:pt x="8866" y="541"/>
                  </a:lnTo>
                  <a:lnTo>
                    <a:pt x="8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8165767" y="4015096"/>
              <a:ext cx="229576" cy="104586"/>
            </a:xfrm>
            <a:custGeom>
              <a:avLst/>
              <a:gdLst/>
              <a:ahLst/>
              <a:cxnLst/>
              <a:rect l="l" t="t" r="r" b="b"/>
              <a:pathLst>
                <a:path w="2599" h="1184" extrusionOk="0">
                  <a:moveTo>
                    <a:pt x="1" y="1"/>
                  </a:moveTo>
                  <a:lnTo>
                    <a:pt x="1" y="1184"/>
                  </a:lnTo>
                  <a:lnTo>
                    <a:pt x="2598" y="1184"/>
                  </a:lnTo>
                  <a:lnTo>
                    <a:pt x="2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8318580" y="4158105"/>
              <a:ext cx="229488" cy="104586"/>
            </a:xfrm>
            <a:custGeom>
              <a:avLst/>
              <a:gdLst/>
              <a:ahLst/>
              <a:cxnLst/>
              <a:rect l="l" t="t" r="r" b="b"/>
              <a:pathLst>
                <a:path w="2598" h="1184" extrusionOk="0">
                  <a:moveTo>
                    <a:pt x="0" y="0"/>
                  </a:moveTo>
                  <a:lnTo>
                    <a:pt x="0" y="1184"/>
                  </a:lnTo>
                  <a:lnTo>
                    <a:pt x="2598" y="1184"/>
                  </a:lnTo>
                  <a:lnTo>
                    <a:pt x="2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8616014" y="3003664"/>
              <a:ext cx="229576" cy="104497"/>
            </a:xfrm>
            <a:custGeom>
              <a:avLst/>
              <a:gdLst/>
              <a:ahLst/>
              <a:cxnLst/>
              <a:rect l="l" t="t" r="r" b="b"/>
              <a:pathLst>
                <a:path w="2599" h="1183" extrusionOk="0">
                  <a:moveTo>
                    <a:pt x="1" y="1"/>
                  </a:moveTo>
                  <a:lnTo>
                    <a:pt x="1" y="1183"/>
                  </a:lnTo>
                  <a:lnTo>
                    <a:pt x="2599" y="1183"/>
                  </a:lnTo>
                  <a:lnTo>
                    <a:pt x="2599" y="1"/>
                  </a:lnTo>
                  <a:close/>
                </a:path>
              </a:pathLst>
            </a:custGeom>
            <a:solidFill>
              <a:srgbClr val="E6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7893621" y="1903864"/>
              <a:ext cx="229576" cy="104497"/>
            </a:xfrm>
            <a:custGeom>
              <a:avLst/>
              <a:gdLst/>
              <a:ahLst/>
              <a:cxnLst/>
              <a:rect l="l" t="t" r="r" b="b"/>
              <a:pathLst>
                <a:path w="2599" h="1183" extrusionOk="0">
                  <a:moveTo>
                    <a:pt x="1" y="1"/>
                  </a:moveTo>
                  <a:lnTo>
                    <a:pt x="1" y="1183"/>
                  </a:lnTo>
                  <a:lnTo>
                    <a:pt x="2599" y="1183"/>
                  </a:lnTo>
                  <a:lnTo>
                    <a:pt x="2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8548071" y="539989"/>
              <a:ext cx="229576" cy="104497"/>
            </a:xfrm>
            <a:custGeom>
              <a:avLst/>
              <a:gdLst/>
              <a:ahLst/>
              <a:cxnLst/>
              <a:rect l="l" t="t" r="r" b="b"/>
              <a:pathLst>
                <a:path w="2599" h="1183" extrusionOk="0">
                  <a:moveTo>
                    <a:pt x="1" y="1"/>
                  </a:moveTo>
                  <a:lnTo>
                    <a:pt x="1" y="1183"/>
                  </a:lnTo>
                  <a:lnTo>
                    <a:pt x="2599" y="1183"/>
                  </a:lnTo>
                  <a:lnTo>
                    <a:pt x="2599" y="1"/>
                  </a:lnTo>
                  <a:close/>
                </a:path>
              </a:pathLst>
            </a:custGeom>
            <a:solidFill>
              <a:srgbClr val="E6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8423989" y="691664"/>
              <a:ext cx="229576" cy="104497"/>
            </a:xfrm>
            <a:custGeom>
              <a:avLst/>
              <a:gdLst/>
              <a:ahLst/>
              <a:cxnLst/>
              <a:rect l="l" t="t" r="r" b="b"/>
              <a:pathLst>
                <a:path w="2599" h="1183" extrusionOk="0">
                  <a:moveTo>
                    <a:pt x="1" y="1"/>
                  </a:moveTo>
                  <a:lnTo>
                    <a:pt x="1" y="1183"/>
                  </a:lnTo>
                  <a:lnTo>
                    <a:pt x="2599" y="1183"/>
                  </a:lnTo>
                  <a:lnTo>
                    <a:pt x="2599" y="1"/>
                  </a:lnTo>
                  <a:close/>
                </a:path>
              </a:pathLst>
            </a:custGeom>
            <a:solidFill>
              <a:srgbClr val="E6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49"/>
          <p:cNvSpPr txBox="1">
            <a:spLocks noGrp="1"/>
          </p:cNvSpPr>
          <p:nvPr>
            <p:ph type="ctrTitle"/>
          </p:nvPr>
        </p:nvSpPr>
        <p:spPr>
          <a:xfrm>
            <a:off x="789616" y="-155831"/>
            <a:ext cx="6069997" cy="252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Link villancicos</a:t>
            </a:r>
            <a:endParaRPr dirty="0"/>
          </a:p>
        </p:txBody>
      </p:sp>
      <p:sp>
        <p:nvSpPr>
          <p:cNvPr id="2" name="CuadroTexto 1">
            <a:extLst>
              <a:ext uri="{FF2B5EF4-FFF2-40B4-BE49-F238E27FC236}">
                <a16:creationId xmlns:a16="http://schemas.microsoft.com/office/drawing/2014/main" id="{F76F905F-2D21-4355-9674-F33259E32EB6}"/>
              </a:ext>
            </a:extLst>
          </p:cNvPr>
          <p:cNvSpPr txBox="1"/>
          <p:nvPr/>
        </p:nvSpPr>
        <p:spPr>
          <a:xfrm>
            <a:off x="7187609" y="4664943"/>
            <a:ext cx="1851684" cy="523220"/>
          </a:xfrm>
          <a:prstGeom prst="rect">
            <a:avLst/>
          </a:prstGeom>
          <a:noFill/>
        </p:spPr>
        <p:txBody>
          <a:bodyPr wrap="square" rtlCol="0">
            <a:spAutoFit/>
          </a:bodyPr>
          <a:lstStyle/>
          <a:p>
            <a:r>
              <a:rPr lang="es-MX" dirty="0"/>
              <a:t>No estoy enojada así es mi cara jajaja</a:t>
            </a:r>
          </a:p>
        </p:txBody>
      </p:sp>
      <p:sp>
        <p:nvSpPr>
          <p:cNvPr id="142" name="CuadroTexto 141">
            <a:extLst>
              <a:ext uri="{FF2B5EF4-FFF2-40B4-BE49-F238E27FC236}">
                <a16:creationId xmlns:a16="http://schemas.microsoft.com/office/drawing/2014/main" id="{3919F667-7B8F-45C3-B038-346937856ADE}"/>
              </a:ext>
            </a:extLst>
          </p:cNvPr>
          <p:cNvSpPr txBox="1"/>
          <p:nvPr/>
        </p:nvSpPr>
        <p:spPr>
          <a:xfrm>
            <a:off x="2786750" y="1620302"/>
            <a:ext cx="5124892" cy="3108543"/>
          </a:xfrm>
          <a:prstGeom prst="rect">
            <a:avLst/>
          </a:prstGeom>
          <a:noFill/>
        </p:spPr>
        <p:txBody>
          <a:bodyPr wrap="square">
            <a:spAutoFit/>
          </a:bodyPr>
          <a:lstStyle/>
          <a:p>
            <a:r>
              <a:rPr lang="es-MX" sz="2400" dirty="0"/>
              <a:t>Mi burrito sabanero: </a:t>
            </a:r>
            <a:r>
              <a:rPr lang="es-MX" sz="2400" dirty="0">
                <a:hlinkClick r:id="rId3"/>
              </a:rPr>
              <a:t>https://youtu.be/_4ank9GQpdA</a:t>
            </a:r>
            <a:endParaRPr lang="es-MX" sz="2400" dirty="0"/>
          </a:p>
          <a:p>
            <a:endParaRPr lang="es-MX" sz="2400" dirty="0"/>
          </a:p>
          <a:p>
            <a:endParaRPr lang="es-MX" sz="2400" dirty="0"/>
          </a:p>
          <a:p>
            <a:endParaRPr lang="es-MX" sz="2400" dirty="0"/>
          </a:p>
          <a:p>
            <a:r>
              <a:rPr lang="es-MX" sz="2400" dirty="0"/>
              <a:t>Los pastores a belén: </a:t>
            </a:r>
            <a:r>
              <a:rPr lang="es-MX" sz="2400" dirty="0">
                <a:hlinkClick r:id="rId4"/>
              </a:rPr>
              <a:t>https://youtu.be/NvAN5PRzdVo</a:t>
            </a:r>
            <a:endParaRPr lang="es-MX" sz="2400" dirty="0"/>
          </a:p>
          <a:p>
            <a:endParaRPr lang="es-MX" dirty="0"/>
          </a:p>
          <a:p>
            <a:endParaRPr lang="es-MX" dirty="0"/>
          </a:p>
        </p:txBody>
      </p:sp>
    </p:spTree>
  </p:cSld>
  <p:clrMapOvr>
    <a:masterClrMapping/>
  </p:clrMapOvr>
</p:sld>
</file>

<file path=ppt/theme/theme1.xml><?xml version="1.0" encoding="utf-8"?>
<a:theme xmlns:a="http://schemas.openxmlformats.org/drawingml/2006/main" name="Christmas Presents  XL by Slidesgo">
  <a:themeElements>
    <a:clrScheme name="Simple Light">
      <a:dk1>
        <a:srgbClr val="082F3D"/>
      </a:dk1>
      <a:lt1>
        <a:srgbClr val="144055"/>
      </a:lt1>
      <a:dk2>
        <a:srgbClr val="F3F3F3"/>
      </a:dk2>
      <a:lt2>
        <a:srgbClr val="F2E394"/>
      </a:lt2>
      <a:accent1>
        <a:srgbClr val="EA843F"/>
      </a:accent1>
      <a:accent2>
        <a:srgbClr val="ED472F"/>
      </a:accent2>
      <a:accent3>
        <a:srgbClr val="D96459"/>
      </a:accent3>
      <a:accent4>
        <a:srgbClr val="A13939"/>
      </a:accent4>
      <a:accent5>
        <a:srgbClr val="82C6AF"/>
      </a:accent5>
      <a:accent6>
        <a:srgbClr val="69B79B"/>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314</Words>
  <Application>Microsoft Office PowerPoint</Application>
  <PresentationFormat>Presentación en pantalla (16:9)</PresentationFormat>
  <Paragraphs>16</Paragraphs>
  <Slides>6</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vt:i4>
      </vt:variant>
    </vt:vector>
  </HeadingPairs>
  <TitlesOfParts>
    <vt:vector size="17" baseType="lpstr">
      <vt:lpstr>Bahiana</vt:lpstr>
      <vt:lpstr>Rokkitt Light</vt:lpstr>
      <vt:lpstr>Arial</vt:lpstr>
      <vt:lpstr>Roboto Condensed</vt:lpstr>
      <vt:lpstr>Brush Script MT</vt:lpstr>
      <vt:lpstr>Josefin Slab SemiBold</vt:lpstr>
      <vt:lpstr>Dosis</vt:lpstr>
      <vt:lpstr>Source Sans Pro</vt:lpstr>
      <vt:lpstr>PT Serif</vt:lpstr>
      <vt:lpstr>Oswald SemiBold</vt:lpstr>
      <vt:lpstr>Christmas Presents  XL by Slidesgo</vt:lpstr>
      <vt:lpstr>Evidencia unidad 3 villancicos</vt:lpstr>
      <vt:lpstr>Presentación de PowerPoint</vt:lpstr>
      <vt:lpstr>Presentación de PowerPoint</vt:lpstr>
      <vt:lpstr>Presentación de PowerPoint</vt:lpstr>
      <vt:lpstr>Presentación de PowerPoint</vt:lpstr>
      <vt:lpstr>Link villancicos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unidad 3 villancicos</dc:title>
  <dc:creator>HP</dc:creator>
  <cp:lastModifiedBy>TAHMARA ESMERALDA SOLIS AGUILERA</cp:lastModifiedBy>
  <cp:revision>2</cp:revision>
  <dcterms:modified xsi:type="dcterms:W3CDTF">2022-01-04T22:43:57Z</dcterms:modified>
</cp:coreProperties>
</file>