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E556-2089-485A-9A3F-25A91B914F1A}" type="datetimeFigureOut">
              <a:rPr lang="es-MX" smtClean="0"/>
              <a:t>06/01/2022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B895-E76B-46E6-9099-7710A0D8FF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0521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E556-2089-485A-9A3F-25A91B914F1A}" type="datetimeFigureOut">
              <a:rPr lang="es-MX" smtClean="0"/>
              <a:t>06/01/2022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B895-E76B-46E6-9099-7710A0D8FF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1864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E556-2089-485A-9A3F-25A91B914F1A}" type="datetimeFigureOut">
              <a:rPr lang="es-MX" smtClean="0"/>
              <a:t>06/01/2022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B895-E76B-46E6-9099-7710A0D8FF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123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E556-2089-485A-9A3F-25A91B914F1A}" type="datetimeFigureOut">
              <a:rPr lang="es-MX" smtClean="0"/>
              <a:t>06/01/2022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B895-E76B-46E6-9099-7710A0D8FF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3224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E556-2089-485A-9A3F-25A91B914F1A}" type="datetimeFigureOut">
              <a:rPr lang="es-MX" smtClean="0"/>
              <a:t>06/01/2022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B895-E76B-46E6-9099-7710A0D8FF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4573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E556-2089-485A-9A3F-25A91B914F1A}" type="datetimeFigureOut">
              <a:rPr lang="es-MX" smtClean="0"/>
              <a:t>06/01/2022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B895-E76B-46E6-9099-7710A0D8FF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2260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E556-2089-485A-9A3F-25A91B914F1A}" type="datetimeFigureOut">
              <a:rPr lang="es-MX" smtClean="0"/>
              <a:t>06/01/2022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B895-E76B-46E6-9099-7710A0D8FF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2347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E556-2089-485A-9A3F-25A91B914F1A}" type="datetimeFigureOut">
              <a:rPr lang="es-MX" smtClean="0"/>
              <a:t>06/01/2022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B895-E76B-46E6-9099-7710A0D8FF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8394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E556-2089-485A-9A3F-25A91B914F1A}" type="datetimeFigureOut">
              <a:rPr lang="es-MX" smtClean="0"/>
              <a:t>06/01/2022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B895-E76B-46E6-9099-7710A0D8FF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1989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E556-2089-485A-9A3F-25A91B914F1A}" type="datetimeFigureOut">
              <a:rPr lang="es-MX" smtClean="0"/>
              <a:t>06/01/2022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B895-E76B-46E6-9099-7710A0D8FF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3041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E556-2089-485A-9A3F-25A91B914F1A}" type="datetimeFigureOut">
              <a:rPr lang="es-MX" smtClean="0"/>
              <a:t>06/01/2022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B895-E76B-46E6-9099-7710A0D8FF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7275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DE556-2089-485A-9A3F-25A91B914F1A}" type="datetimeFigureOut">
              <a:rPr lang="es-MX" smtClean="0"/>
              <a:t>06/01/2022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6B895-E76B-46E6-9099-7710A0D8FF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96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openxmlformats.org/officeDocument/2006/relationships/image" Target="../media/image11.png"/><Relationship Id="rId3" Type="http://schemas.openxmlformats.org/officeDocument/2006/relationships/image" Target="../media/image2.gif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1.jpe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fqhcF9_grc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ntyByucO4Q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150254" y="-21814"/>
            <a:ext cx="12342255" cy="6879814"/>
            <a:chOff x="-150254" y="-21814"/>
            <a:chExt cx="12342255" cy="6879814"/>
          </a:xfrm>
        </p:grpSpPr>
        <p:pic>
          <p:nvPicPr>
            <p:cNvPr id="1026" name="Picture 2" descr="https://i.pinimg.com/564x/63/26/aa/6326aa11886643754ebafa04a1ba2bed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668529" y="-2668530"/>
              <a:ext cx="6854941" cy="12192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ángulo redondeado 3"/>
            <p:cNvSpPr/>
            <p:nvPr/>
          </p:nvSpPr>
          <p:spPr>
            <a:xfrm>
              <a:off x="850006" y="643944"/>
              <a:ext cx="10341735" cy="5666704"/>
            </a:xfrm>
            <a:prstGeom prst="roundRect">
              <a:avLst/>
            </a:prstGeom>
            <a:solidFill>
              <a:srgbClr val="FFFFFF">
                <a:alpha val="7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028" name="Picture 4" descr="Escuela Normal de Educación Preescolar – Desarrollo de competencias  linguistica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0254" y="252412"/>
              <a:ext cx="1857375" cy="1381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uadroTexto 4"/>
            <p:cNvSpPr txBox="1"/>
            <p:nvPr/>
          </p:nvSpPr>
          <p:spPr>
            <a:xfrm>
              <a:off x="725084" y="188959"/>
              <a:ext cx="99296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3600" b="1" dirty="0" smtClean="0">
                  <a:latin typeface="Forte" panose="03060902040502070203" pitchFamily="66" charset="0"/>
                </a:rPr>
                <a:t>ESCUELA NORMAL DE EDUCACIÓN PREESCOLAR </a:t>
              </a:r>
              <a:endParaRPr lang="es-MX" sz="3600" b="1" dirty="0">
                <a:latin typeface="Forte" panose="03060902040502070203" pitchFamily="66" charset="0"/>
              </a:endParaRPr>
            </a:p>
          </p:txBody>
        </p:sp>
        <p:pic>
          <p:nvPicPr>
            <p:cNvPr id="1032" name="Picture 8" descr="https://i.pinimg.com/564x/70/68/c8/7068c8066bb8aae4c9d5420d8794891a.jpg"/>
            <p:cNvPicPr>
              <a:picLocks noChangeAspect="1" noChangeArrowheads="1"/>
            </p:cNvPicPr>
            <p:nvPr/>
          </p:nvPicPr>
          <p:blipFill rotWithShape="1">
            <a:blip r:embed="rId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349" b="31834" l="24512" r="658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31" t="8945" r="33541" b="67053"/>
            <a:stretch/>
          </p:blipFill>
          <p:spPr bwMode="auto">
            <a:xfrm>
              <a:off x="9672658" y="250333"/>
              <a:ext cx="2253803" cy="1931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s://i.pinimg.com/564x/0c/3a/f1/0c3af1b0e15a2d9047be71c1e4c3250d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8314" b="91489" l="15071" r="9007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5" t="76903" r="9430" b="8159"/>
            <a:stretch/>
          </p:blipFill>
          <p:spPr bwMode="auto">
            <a:xfrm rot="14253443">
              <a:off x="10175167" y="1791781"/>
              <a:ext cx="1778690" cy="755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s://i.pinimg.com/564x/70/86/53/7086532dde45ebe53824cbaf814150f7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29" b="89894" l="9929" r="98050">
                          <a14:foregroundMark x1="86702" y1="37411" x2="90426" y2="349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417" y="4971441"/>
              <a:ext cx="1870253" cy="1870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s://i.pinimg.com/564x/5f/f5/9d/5ff59dcbe0752def5d0323d617dc6991.jp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3317" b="100000" l="25755" r="820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40" t="16672" r="18124"/>
            <a:stretch/>
          </p:blipFill>
          <p:spPr bwMode="auto">
            <a:xfrm>
              <a:off x="9859082" y="2506474"/>
              <a:ext cx="1995879" cy="4351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https://i.pinimg.com/564x/d5/b9/e1/d5b9e1e555069ed0c9984582e61cda24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319" b="89894" l="9929" r="89894">
                          <a14:foregroundMark x1="11525" y1="26418" x2="83333" y2="79078"/>
                          <a14:foregroundMark x1="18972" y1="86348" x2="79078" y2="57092"/>
                          <a14:foregroundMark x1="21277" y1="63298" x2="85106" y2="71454"/>
                          <a14:foregroundMark x1="21809" y1="87234" x2="82447" y2="79255"/>
                          <a14:foregroundMark x1="81915" y1="80496" x2="36170" y2="86702"/>
                          <a14:foregroundMark x1="84574" y1="77482" x2="85816" y2="55674"/>
                          <a14:foregroundMark x1="85816" y1="50355" x2="83865" y2="19149"/>
                          <a14:foregroundMark x1="83688" y1="16135" x2="72872" y2="8333"/>
                          <a14:foregroundMark x1="11525" y1="21809" x2="15780" y2="76950"/>
                          <a14:foregroundMark x1="17730" y1="82270" x2="28014" y2="76064"/>
                          <a14:foregroundMark x1="11702" y1="21809" x2="26418" y2="12411"/>
                          <a14:foregroundMark x1="31915" y1="11702" x2="71454" y2="7447"/>
                          <a14:foregroundMark x1="82979" y1="12411" x2="75177" y2="9397"/>
                          <a14:foregroundMark x1="16312" y1="14362" x2="12766" y2="168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8252" y="-21814"/>
              <a:ext cx="1411242" cy="1411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https://i.pinimg.com/564x/c5/1d/a4/c51da428275d4abbe352523b36e5055b.jpg"/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31884" b="51449" l="24867" r="31972">
                          <a14:foregroundMark x1="27176" y1="48551" x2="28774" y2="436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28" t="31263" r="66888" b="59354"/>
            <a:stretch/>
          </p:blipFill>
          <p:spPr bwMode="auto">
            <a:xfrm>
              <a:off x="364170" y="1633538"/>
              <a:ext cx="1004552" cy="1017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8" descr="https://i.pinimg.com/564x/c5/1d/a4/c51da428275d4abbe352523b36e5055b.jpg"/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31884" b="51449" l="24867" r="31972">
                          <a14:foregroundMark x1="27176" y1="48551" x2="28774" y2="436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28" t="41003" r="66888" b="48188"/>
            <a:stretch/>
          </p:blipFill>
          <p:spPr bwMode="auto">
            <a:xfrm>
              <a:off x="364170" y="2468585"/>
              <a:ext cx="1004552" cy="1171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8" descr="https://i.pinimg.com/564x/c5/1d/a4/c51da428275d4abbe352523b36e5055b.jpg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31703" b="50906" l="67496" r="88632">
                          <a14:foregroundMark x1="27176" y1="48551" x2="28774" y2="436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99" t="31739" r="14250" b="59591"/>
            <a:stretch/>
          </p:blipFill>
          <p:spPr bwMode="auto">
            <a:xfrm>
              <a:off x="289036" y="3477295"/>
              <a:ext cx="978794" cy="940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8" descr="https://i.pinimg.com/564x/c5/1d/a4/c51da428275d4abbe352523b36e5055b.jpg"/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8478" b="38225" l="24512" r="33037">
                          <a14:foregroundMark x1="27176" y1="48551" x2="28774" y2="436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95" t="21388" r="67120" b="69822"/>
            <a:stretch/>
          </p:blipFill>
          <p:spPr bwMode="auto">
            <a:xfrm>
              <a:off x="301923" y="5235291"/>
              <a:ext cx="1004552" cy="953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8" descr="https://i.pinimg.com/564x/c5/1d/a4/c51da428275d4abbe352523b36e5055b.jpg"/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4674" b="34420" l="77620" r="85968">
                          <a14:foregroundMark x1="27176" y1="48551" x2="28774" y2="436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78" t="20886" r="13704" b="69255"/>
            <a:stretch/>
          </p:blipFill>
          <p:spPr bwMode="auto">
            <a:xfrm>
              <a:off x="276165" y="4298338"/>
              <a:ext cx="1030310" cy="1068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uadroTexto 5"/>
            <p:cNvSpPr txBox="1"/>
            <p:nvPr/>
          </p:nvSpPr>
          <p:spPr>
            <a:xfrm>
              <a:off x="1613909" y="1263903"/>
              <a:ext cx="8151961" cy="4924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/>
                <a:t>Asignatura:</a:t>
              </a:r>
              <a:r>
                <a:rPr lang="es-MX" dirty="0" smtClean="0"/>
                <a:t> Música.</a:t>
              </a:r>
            </a:p>
            <a:p>
              <a:pPr algn="ctr"/>
              <a:r>
                <a:rPr lang="es-MX" b="1" dirty="0" smtClean="0"/>
                <a:t>Titular:</a:t>
              </a:r>
              <a:r>
                <a:rPr lang="es-MX" dirty="0" smtClean="0"/>
                <a:t> Jesus Armando Posada Hernández.</a:t>
              </a:r>
            </a:p>
            <a:p>
              <a:pPr algn="ctr"/>
              <a:r>
                <a:rPr lang="es-MX" b="1" dirty="0" smtClean="0"/>
                <a:t>Título del trabajo: </a:t>
              </a:r>
              <a:r>
                <a:rPr lang="es-MX" dirty="0" smtClean="0"/>
                <a:t>Evidencia de Unidad 3.</a:t>
              </a:r>
              <a:endParaRPr lang="es-MX" b="1" dirty="0" smtClean="0"/>
            </a:p>
            <a:p>
              <a:pPr algn="ctr"/>
              <a:r>
                <a:rPr lang="es-MX" u="sng" dirty="0" smtClean="0"/>
                <a:t>UNIDAD III. La Expresión Musical.</a:t>
              </a:r>
            </a:p>
            <a:p>
              <a:pPr algn="ctr"/>
              <a:endParaRPr lang="es-MX" u="sng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1400" dirty="0" smtClean="0"/>
                <a:t>Detecta los procesos de aprendizaje de sus alumnos para favorecer su desarrollo cognitivo y socioemocional.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1400" dirty="0" smtClean="0"/>
                <a:t>Aplica el plan y programas de estudio para alcanzar los propósitos educativos y contribuir al pleno desenvolvimiento de las capacidades de sus alumnos.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1400" dirty="0" smtClean="0"/>
                <a:t>Diseña planeaciones aplicando sus conocimientos curriculares, psicopedagógicos, disciplinares, didácticos y tecnológicos para propiciar espacios de aprendizaje incluyentes que respondan a las necesidades de todos los alumnos en el marco del plan y programas de estudio.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1400" dirty="0" smtClean="0"/>
                <a:t>Emplea la evaluación para intervenir en los diferentes ámbitos y momentos de la tarea educativa para mejorar los aprendizajes de sus alumnos.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1400" dirty="0" smtClean="0"/>
                <a:t>Integra recursos de la investigación educativa para enriquecer su práctica profesional, expresando su interés por el conocimiento, la ciencia y la mejora de la educación. Actúa de manera ética ante la diversidad de situaciones que se presentan en la práctica profesional.</a:t>
              </a:r>
            </a:p>
            <a:p>
              <a:pPr algn="ctr"/>
              <a:endParaRPr lang="es-MX" sz="1400" dirty="0"/>
            </a:p>
            <a:p>
              <a:pPr algn="ctr"/>
              <a:r>
                <a:rPr lang="es-MX" sz="1400" b="1" dirty="0" smtClean="0"/>
                <a:t>Alumna: </a:t>
              </a:r>
              <a:r>
                <a:rPr lang="es-MX" sz="1400" dirty="0" smtClean="0"/>
                <a:t>ALMA DELIA URDIALES BUSTOS #19</a:t>
              </a:r>
            </a:p>
            <a:p>
              <a:pPr algn="ctr"/>
              <a:endParaRPr lang="es-MX" sz="1400" b="1" dirty="0"/>
            </a:p>
            <a:p>
              <a:pPr algn="ctr"/>
              <a:r>
                <a:rPr lang="es-MX" sz="1400" b="1" dirty="0" smtClean="0"/>
                <a:t>SALTILLO, COAHUILA               ENERO 2022</a:t>
              </a:r>
              <a:endParaRPr lang="es-MX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62512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564x/63/26/aa/6326aa11886643754ebafa04a1ba2b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8529" y="-2668530"/>
            <a:ext cx="6854941" cy="1219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redondeado 4"/>
          <p:cNvSpPr/>
          <p:nvPr/>
        </p:nvSpPr>
        <p:spPr>
          <a:xfrm>
            <a:off x="838199" y="594118"/>
            <a:ext cx="10341735" cy="6260823"/>
          </a:xfrm>
          <a:prstGeom prst="roundRect">
            <a:avLst/>
          </a:prstGeom>
          <a:solidFill>
            <a:srgbClr val="FFFFFF">
              <a:alpha val="7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14377"/>
            <a:ext cx="10515600" cy="782521"/>
          </a:xfrm>
        </p:spPr>
        <p:txBody>
          <a:bodyPr/>
          <a:lstStyle/>
          <a:p>
            <a:pPr algn="ctr"/>
            <a:r>
              <a:rPr lang="es-MX" dirty="0" smtClean="0">
                <a:latin typeface="Forte" panose="03060902040502070203" pitchFamily="66" charset="0"/>
              </a:rPr>
              <a:t>Villancicos Mexicanos: </a:t>
            </a:r>
            <a:endParaRPr lang="es-MX" dirty="0">
              <a:latin typeface="Forte" panose="03060902040502070203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18474" y="862791"/>
            <a:ext cx="9551295" cy="5319068"/>
          </a:xfrm>
        </p:spPr>
        <p:txBody>
          <a:bodyPr numCol="2">
            <a:normAutofit lnSpcReduction="10000"/>
          </a:bodyPr>
          <a:lstStyle/>
          <a:p>
            <a:pPr marL="0" indent="0">
              <a:buNone/>
            </a:pP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Ven a Cantar</a:t>
            </a:r>
          </a:p>
          <a:p>
            <a:pPr marL="0" indent="0"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Otro año que queda atrás</a:t>
            </a:r>
          </a:p>
          <a:p>
            <a:pPr marL="0" indent="0"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Mil momentos que recordar</a:t>
            </a:r>
          </a:p>
          <a:p>
            <a:pPr marL="0" indent="0"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Otro año, mil sueños más</a:t>
            </a:r>
          </a:p>
          <a:p>
            <a:pPr marL="0" indent="0"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Hechos realidad</a:t>
            </a:r>
          </a:p>
          <a:p>
            <a:pPr marL="0" indent="0">
              <a:buNone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Los problemas vienen y van</a:t>
            </a:r>
          </a:p>
          <a:p>
            <a:pPr marL="0" indent="0"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Y al final todo sigue igual</a:t>
            </a:r>
          </a:p>
          <a:p>
            <a:pPr marL="0" indent="0"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No hay montaña que pueda más</a:t>
            </a:r>
          </a:p>
          <a:p>
            <a:pPr marL="0" indent="0"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Que la voluntad</a:t>
            </a:r>
          </a:p>
          <a:p>
            <a:pPr marL="0" indent="0">
              <a:buNone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Navidad, feliz Navidad</a:t>
            </a:r>
          </a:p>
          <a:p>
            <a:pPr marL="0" indent="0"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Vuelve a casa, vuelve al hogar</a:t>
            </a:r>
          </a:p>
          <a:p>
            <a:pPr marL="0" indent="0"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Navidad, feliz Navidad</a:t>
            </a:r>
          </a:p>
          <a:p>
            <a:pPr marL="0" indent="0"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El calor de hogar</a:t>
            </a:r>
          </a:p>
          <a:p>
            <a:pPr marL="0" indent="0">
              <a:buNone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Ven a cantar, ven a cantar</a:t>
            </a:r>
          </a:p>
          <a:p>
            <a:pPr marL="0" indent="0"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Que ya llegó la Navidad</a:t>
            </a:r>
          </a:p>
          <a:p>
            <a:pPr marL="0" indent="0"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Ven a cantar, ven a cantar</a:t>
            </a:r>
          </a:p>
          <a:p>
            <a:pPr marL="0" indent="0"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Que ya está aquí la Navidad</a:t>
            </a:r>
          </a:p>
          <a:p>
            <a:pPr marL="0" indent="0">
              <a:buNone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Ven a cantar, ven a cantar</a:t>
            </a:r>
          </a:p>
          <a:p>
            <a:pPr marL="0" indent="0"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Que ya llegó la Navidad</a:t>
            </a:r>
          </a:p>
          <a:p>
            <a:pPr marL="0" indent="0"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Ven a cantar, ven a cantar</a:t>
            </a:r>
          </a:p>
          <a:p>
            <a:pPr marL="0" indent="0"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Que ya está aquí la Navidad</a:t>
            </a:r>
          </a:p>
          <a:p>
            <a:pPr marL="0" indent="0">
              <a:buNone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Gira el mundo, gira el reloj</a:t>
            </a:r>
          </a:p>
          <a:p>
            <a:pPr marL="0" indent="0"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Gira el viento, el mar y el Sol</a:t>
            </a:r>
          </a:p>
          <a:p>
            <a:pPr marL="0" indent="0"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Dale vuelta a tu corazón</a:t>
            </a:r>
          </a:p>
          <a:p>
            <a:pPr marL="0" indent="0"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Y llénalo de amor</a:t>
            </a:r>
          </a:p>
          <a:p>
            <a:pPr marL="0" indent="0">
              <a:buNone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☆⊱✿«❤ Dulces Momentos ❤»✿⊰ ☆: Cliparts Cute Colors Navidad!! | Cosas de  hello kitty, Libro de recuerdos de navidad, Figuras navideñ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358" y="4652360"/>
            <a:ext cx="3762777" cy="210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9221273" y="1313645"/>
            <a:ext cx="1648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Link</a:t>
            </a:r>
            <a:r>
              <a:rPr lang="es-MX" dirty="0" smtClean="0"/>
              <a:t>:</a:t>
            </a:r>
          </a:p>
          <a:p>
            <a:r>
              <a:rPr lang="es-MX" dirty="0">
                <a:hlinkClick r:id="rId4"/>
              </a:rPr>
              <a:t>https://</a:t>
            </a:r>
            <a:r>
              <a:rPr lang="es-MX" dirty="0" smtClean="0">
                <a:hlinkClick r:id="rId4"/>
              </a:rPr>
              <a:t>youtu.be/fqhcF9_grcg</a:t>
            </a:r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30609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564x/63/26/aa/6326aa11886643754ebafa04a1ba2b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8529" y="-2668530"/>
            <a:ext cx="6854941" cy="1219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redondeado 4"/>
          <p:cNvSpPr/>
          <p:nvPr/>
        </p:nvSpPr>
        <p:spPr>
          <a:xfrm>
            <a:off x="838199" y="594118"/>
            <a:ext cx="10341735" cy="6260823"/>
          </a:xfrm>
          <a:prstGeom prst="roundRect">
            <a:avLst/>
          </a:prstGeom>
          <a:solidFill>
            <a:srgbClr val="FFFFFF">
              <a:alpha val="7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14377"/>
            <a:ext cx="10515600" cy="782521"/>
          </a:xfrm>
        </p:spPr>
        <p:txBody>
          <a:bodyPr/>
          <a:lstStyle/>
          <a:p>
            <a:pPr algn="ctr"/>
            <a:r>
              <a:rPr lang="es-MX" dirty="0" smtClean="0">
                <a:latin typeface="Forte" panose="03060902040502070203" pitchFamily="66" charset="0"/>
              </a:rPr>
              <a:t>Villancicos Mexicanos: </a:t>
            </a:r>
            <a:endParaRPr lang="es-MX" dirty="0">
              <a:latin typeface="Forte" panose="03060902040502070203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18474" y="862791"/>
            <a:ext cx="9551295" cy="5319068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Ven a Cantar</a:t>
            </a:r>
          </a:p>
          <a:p>
            <a:pPr marL="0" indent="0"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Navidad, feliz Navidad</a:t>
            </a:r>
          </a:p>
          <a:p>
            <a:pPr marL="0" indent="0"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Vuelve a casa, vuelve al hogar</a:t>
            </a:r>
          </a:p>
          <a:p>
            <a:pPr marL="0" indent="0"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Navidad, feliz Navidad</a:t>
            </a:r>
          </a:p>
          <a:p>
            <a:pPr marL="0" indent="0"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El calor de hogar</a:t>
            </a:r>
          </a:p>
          <a:p>
            <a:pPr marL="0" indent="0">
              <a:buNone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Ven a cantar, ven a cantar</a:t>
            </a:r>
          </a:p>
          <a:p>
            <a:pPr marL="0" indent="0"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Que ya llegó la Navidad</a:t>
            </a:r>
          </a:p>
          <a:p>
            <a:pPr marL="0" indent="0"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Ven a cantar, ven a cantar</a:t>
            </a:r>
          </a:p>
          <a:p>
            <a:pPr marL="0" indent="0"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Que ya está aquí la Navidad</a:t>
            </a:r>
          </a:p>
          <a:p>
            <a:pPr marL="0" indent="0">
              <a:buNone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Ven a cantar, ven a cantar</a:t>
            </a:r>
          </a:p>
          <a:p>
            <a:pPr marL="0" indent="0"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Que ya llegó la Navidad</a:t>
            </a:r>
          </a:p>
          <a:p>
            <a:pPr marL="0" indent="0"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Ven a cantar, ven a cantar</a:t>
            </a:r>
          </a:p>
          <a:p>
            <a:pPr marL="0" indent="0"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Que ya está aquí la Navidad</a:t>
            </a:r>
          </a:p>
          <a:p>
            <a:pPr marL="0" indent="0">
              <a:buNone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Ven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a cantar, ven a cantar</a:t>
            </a:r>
          </a:p>
          <a:p>
            <a:pPr marL="0" indent="0"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Que ya llegó la Navidad</a:t>
            </a:r>
          </a:p>
          <a:p>
            <a:pPr marL="0" indent="0"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Ven a cantar, ven a cantar</a:t>
            </a:r>
          </a:p>
          <a:p>
            <a:pPr marL="0" indent="0"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Que ya está aquí la Navidad</a:t>
            </a:r>
          </a:p>
          <a:p>
            <a:pPr marL="0" indent="0">
              <a:buNone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Ven a cantar, ven a cantar</a:t>
            </a:r>
          </a:p>
          <a:p>
            <a:pPr marL="0" indent="0"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Que ya llegó la Navidad</a:t>
            </a:r>
          </a:p>
          <a:p>
            <a:pPr marL="0" indent="0"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Ven a cantar, ven a cantar</a:t>
            </a:r>
          </a:p>
          <a:p>
            <a:pPr marL="0" indent="0"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Que ya está aquí la Navidad</a:t>
            </a:r>
          </a:p>
        </p:txBody>
      </p:sp>
      <p:pic>
        <p:nvPicPr>
          <p:cNvPr id="3074" name="Picture 2" descr="Niños en navidad para imprimir-Colorear dibujos,letras, Actividades  infanti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320" y="2958905"/>
            <a:ext cx="3550815" cy="389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814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564x/63/26/aa/6326aa11886643754ebafa04a1ba2b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8529" y="-2668530"/>
            <a:ext cx="6854941" cy="1219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redondeado 4"/>
          <p:cNvSpPr/>
          <p:nvPr/>
        </p:nvSpPr>
        <p:spPr>
          <a:xfrm>
            <a:off x="838199" y="594118"/>
            <a:ext cx="10341735" cy="6260823"/>
          </a:xfrm>
          <a:prstGeom prst="roundRect">
            <a:avLst/>
          </a:prstGeom>
          <a:solidFill>
            <a:srgbClr val="FFFFFF">
              <a:alpha val="7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14377"/>
            <a:ext cx="10515600" cy="782521"/>
          </a:xfrm>
        </p:spPr>
        <p:txBody>
          <a:bodyPr/>
          <a:lstStyle/>
          <a:p>
            <a:pPr algn="ctr"/>
            <a:r>
              <a:rPr lang="es-MX" dirty="0" smtClean="0">
                <a:latin typeface="Forte" panose="03060902040502070203" pitchFamily="66" charset="0"/>
              </a:rPr>
              <a:t>Villancicos Colombianos: </a:t>
            </a:r>
            <a:endParaRPr lang="es-MX" dirty="0">
              <a:latin typeface="Forte" panose="03060902040502070203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18475" y="862791"/>
            <a:ext cx="7593706" cy="5319068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s-MX" sz="1600" b="1" dirty="0" smtClean="0"/>
              <a:t>ZAGALILLOS</a:t>
            </a:r>
          </a:p>
          <a:p>
            <a:pPr marL="0" indent="0">
              <a:buNone/>
            </a:pPr>
            <a:r>
              <a:rPr lang="es-MX" sz="1600" dirty="0" smtClean="0"/>
              <a:t>Zagalillos </a:t>
            </a:r>
            <a:r>
              <a:rPr lang="es-MX" sz="1600" dirty="0"/>
              <a:t>del valle, venid</a:t>
            </a:r>
            <a:br>
              <a:rPr lang="es-MX" sz="1600" dirty="0"/>
            </a:br>
            <a:r>
              <a:rPr lang="es-MX" sz="1600" dirty="0"/>
              <a:t>Pastorcitos del monte, llegad</a:t>
            </a:r>
            <a:br>
              <a:rPr lang="es-MX" sz="1600" dirty="0"/>
            </a:br>
            <a:r>
              <a:rPr lang="es-MX" sz="1600" dirty="0" smtClean="0"/>
              <a:t>Esperando al Mesías</a:t>
            </a:r>
            <a:r>
              <a:rPr lang="es-MX" sz="1600" dirty="0" smtClean="0"/>
              <a:t> </a:t>
            </a:r>
            <a:r>
              <a:rPr lang="es-MX" sz="1600" dirty="0" smtClean="0"/>
              <a:t>prometido</a:t>
            </a: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/>
              <a:t>Ya vendrá, ya vendrá, ya vendrá</a:t>
            </a:r>
          </a:p>
          <a:p>
            <a:pPr marL="0" indent="0">
              <a:buNone/>
            </a:pPr>
            <a:r>
              <a:rPr lang="es-MX" sz="1600" dirty="0"/>
              <a:t>Zagalillos del valle, venid</a:t>
            </a:r>
            <a:br>
              <a:rPr lang="es-MX" sz="1600" dirty="0"/>
            </a:br>
            <a:r>
              <a:rPr lang="es-MX" sz="1600" dirty="0"/>
              <a:t>Pastorcitos del monte, llegad</a:t>
            </a:r>
            <a:br>
              <a:rPr lang="es-MX" sz="1600" dirty="0"/>
            </a:br>
            <a:r>
              <a:rPr lang="es-MX" sz="1600" dirty="0"/>
              <a:t>Esperando al </a:t>
            </a:r>
            <a:r>
              <a:rPr lang="es-MX" sz="1600" dirty="0" smtClean="0"/>
              <a:t>Mesías </a:t>
            </a:r>
            <a:r>
              <a:rPr lang="es-MX" sz="1600" dirty="0"/>
              <a:t>prometido</a:t>
            </a: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/>
              <a:t>Ya vendrá, ya vendrá, ya vendrá</a:t>
            </a:r>
          </a:p>
          <a:p>
            <a:pPr marL="0" indent="0">
              <a:buNone/>
            </a:pPr>
            <a:r>
              <a:rPr lang="es-MX" sz="1600" dirty="0"/>
              <a:t>La esperanza, la gloria y la dicha</a:t>
            </a:r>
            <a:br>
              <a:rPr lang="es-MX" sz="1600" dirty="0"/>
            </a:br>
            <a:r>
              <a:rPr lang="es-MX" sz="1600" dirty="0"/>
              <a:t>La tendremos en Él, ¿quién lo duda?</a:t>
            </a:r>
            <a:br>
              <a:rPr lang="es-MX" sz="1600" dirty="0"/>
            </a:br>
            <a:r>
              <a:rPr lang="es-MX" sz="1600" dirty="0"/>
              <a:t>Desdichado de aquel que no </a:t>
            </a:r>
            <a:r>
              <a:rPr lang="es-MX" sz="1600" dirty="0" smtClean="0"/>
              <a:t>acuda      	</a:t>
            </a: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/>
              <a:t>Con la fe que le debe animar</a:t>
            </a:r>
          </a:p>
          <a:p>
            <a:pPr marL="0" indent="0">
              <a:buNone/>
            </a:pPr>
            <a:r>
              <a:rPr lang="es-MX" sz="1600" dirty="0"/>
              <a:t>Zagalillos del valle, venid</a:t>
            </a:r>
            <a:br>
              <a:rPr lang="es-MX" sz="1600" dirty="0"/>
            </a:br>
            <a:r>
              <a:rPr lang="es-MX" sz="1600" dirty="0"/>
              <a:t>Pastorcitos del monte, llegad</a:t>
            </a:r>
            <a:br>
              <a:rPr lang="es-MX" sz="1600" dirty="0"/>
            </a:br>
            <a:r>
              <a:rPr lang="es-MX" sz="1600" dirty="0"/>
              <a:t>Esperando al </a:t>
            </a:r>
            <a:r>
              <a:rPr lang="es-MX" sz="1600" dirty="0" smtClean="0"/>
              <a:t>Mesías </a:t>
            </a:r>
            <a:r>
              <a:rPr lang="es-MX" sz="1600" dirty="0"/>
              <a:t>prometido</a:t>
            </a: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/>
              <a:t>Ya vendrá, ya vendrá, ya vendrá</a:t>
            </a:r>
          </a:p>
          <a:p>
            <a:pPr marL="0" indent="0">
              <a:buNone/>
            </a:pPr>
            <a:r>
              <a:rPr lang="es-MX" sz="1600" dirty="0"/>
              <a:t>Zagalillos del valle, venid</a:t>
            </a:r>
            <a:br>
              <a:rPr lang="es-MX" sz="1600" dirty="0"/>
            </a:br>
            <a:r>
              <a:rPr lang="es-MX" sz="1600" dirty="0"/>
              <a:t>Pastorcitos del monte, llegad</a:t>
            </a:r>
            <a:br>
              <a:rPr lang="es-MX" sz="1600" dirty="0"/>
            </a:br>
            <a:r>
              <a:rPr lang="es-MX" sz="1600" dirty="0"/>
              <a:t>Esperando al </a:t>
            </a:r>
            <a:r>
              <a:rPr lang="es-MX" sz="1600" dirty="0" smtClean="0"/>
              <a:t>Mesías </a:t>
            </a:r>
            <a:r>
              <a:rPr lang="es-MX" sz="1600" dirty="0"/>
              <a:t>prometido</a:t>
            </a: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/>
              <a:t>Ya vendrá, ya vendrá, ya vendrá</a:t>
            </a:r>
          </a:p>
          <a:p>
            <a:pPr marL="0" indent="0">
              <a:buNone/>
            </a:pPr>
            <a:r>
              <a:rPr lang="es-MX" sz="1600" dirty="0"/>
              <a:t>Nacerá en un establo zagala</a:t>
            </a:r>
            <a:br>
              <a:rPr lang="es-MX" sz="1600" dirty="0"/>
            </a:br>
            <a:r>
              <a:rPr lang="es-MX" sz="1600" dirty="0"/>
              <a:t>Pastorcitos, venid, adoremos</a:t>
            </a:r>
            <a:br>
              <a:rPr lang="es-MX" sz="1600" dirty="0"/>
            </a:br>
            <a:r>
              <a:rPr lang="es-MX" sz="1600" dirty="0"/>
              <a:t>Hoy venimos y luego </a:t>
            </a:r>
            <a:r>
              <a:rPr lang="es-MX" sz="1600" dirty="0" smtClean="0"/>
              <a:t>volvemos	</a:t>
            </a: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/>
              <a:t>Y mañana nos puede salvar</a:t>
            </a:r>
          </a:p>
          <a:p>
            <a:pPr marL="0" indent="0">
              <a:buNone/>
            </a:pPr>
            <a:r>
              <a:rPr lang="es-MX" sz="1600" dirty="0"/>
              <a:t>Zagalillos del valle, venid</a:t>
            </a:r>
            <a:br>
              <a:rPr lang="es-MX" sz="1600" dirty="0"/>
            </a:br>
            <a:r>
              <a:rPr lang="es-MX" sz="1600" dirty="0"/>
              <a:t>Pastorcitos del monte, llegad</a:t>
            </a:r>
            <a:br>
              <a:rPr lang="es-MX" sz="1600" dirty="0"/>
            </a:br>
            <a:r>
              <a:rPr lang="es-MX" sz="1600" dirty="0"/>
              <a:t>Esperando al </a:t>
            </a:r>
            <a:r>
              <a:rPr lang="es-MX" sz="1600" dirty="0" smtClean="0"/>
              <a:t>Mesías </a:t>
            </a:r>
            <a:r>
              <a:rPr lang="es-MX" sz="1600" dirty="0"/>
              <a:t>prometido</a:t>
            </a: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/>
              <a:t>Ya vendrá, ya vendrá, ya vendrá</a:t>
            </a:r>
          </a:p>
          <a:p>
            <a:pPr marL="0" indent="0">
              <a:buNone/>
            </a:pPr>
            <a:r>
              <a:rPr lang="es-MX" sz="1600" dirty="0"/>
              <a:t>Zagalillos del valle, venid</a:t>
            </a:r>
            <a:br>
              <a:rPr lang="es-MX" sz="1600" dirty="0"/>
            </a:br>
            <a:r>
              <a:rPr lang="es-MX" sz="1600" dirty="0"/>
              <a:t>Pastorcitos del monte, llegad</a:t>
            </a:r>
            <a:br>
              <a:rPr lang="es-MX" sz="1600" dirty="0"/>
            </a:br>
            <a:r>
              <a:rPr lang="es-MX" sz="1600" dirty="0"/>
              <a:t>Esperando al </a:t>
            </a:r>
            <a:r>
              <a:rPr lang="es-MX" sz="1600" dirty="0" err="1" smtClean="0"/>
              <a:t>Mesias</a:t>
            </a:r>
            <a:r>
              <a:rPr lang="es-MX" sz="1600" dirty="0" smtClean="0"/>
              <a:t> </a:t>
            </a:r>
            <a:r>
              <a:rPr lang="es-MX" sz="1600" dirty="0"/>
              <a:t>prometido</a:t>
            </a: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/>
              <a:t>Ya vendrá, ya vendrá, ya vendrá</a:t>
            </a:r>
          </a:p>
          <a:p>
            <a:pPr marL="0" indent="0">
              <a:buNone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Villancicos y aguinaldos para cantar con los niños en Nochebue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082" y="3731864"/>
            <a:ext cx="3791218" cy="302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9221273" y="1313645"/>
            <a:ext cx="1648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mtClean="0"/>
              <a:t>Link</a:t>
            </a:r>
            <a:r>
              <a:rPr lang="es-MX"/>
              <a:t>: </a:t>
            </a:r>
            <a:r>
              <a:rPr lang="es-MX">
                <a:hlinkClick r:id="rId4"/>
              </a:rPr>
              <a:t>https</a:t>
            </a:r>
            <a:r>
              <a:rPr lang="es-MX">
                <a:hlinkClick r:id="rId4"/>
              </a:rPr>
              <a:t>://</a:t>
            </a:r>
            <a:r>
              <a:rPr lang="es-MX" smtClean="0">
                <a:hlinkClick r:id="rId4"/>
              </a:rPr>
              <a:t>youtu.be/ntyByucO4QU</a:t>
            </a:r>
            <a:endParaRPr lang="es-MX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706116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473</Words>
  <Application>Microsoft Office PowerPoint</Application>
  <PresentationFormat>Panorámica</PresentationFormat>
  <Paragraphs>84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Forte</vt:lpstr>
      <vt:lpstr>Tema de Office</vt:lpstr>
      <vt:lpstr>Presentación de PowerPoint</vt:lpstr>
      <vt:lpstr>Villancicos Mexicanos: </vt:lpstr>
      <vt:lpstr>Villancicos Mexicanos: </vt:lpstr>
      <vt:lpstr>Villancicos Colombianos: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Cuenta Microsoft</cp:lastModifiedBy>
  <cp:revision>20</cp:revision>
  <dcterms:created xsi:type="dcterms:W3CDTF">2021-12-13T22:13:21Z</dcterms:created>
  <dcterms:modified xsi:type="dcterms:W3CDTF">2022-01-07T01:12:36Z</dcterms:modified>
</cp:coreProperties>
</file>