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67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1790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92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796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73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964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893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8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21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876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01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7404-A245-41D5-AFD1-5436DF773A9E}" type="datetimeFigureOut">
              <a:rPr lang="es-MX" smtClean="0"/>
              <a:t>05/01/2022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7774-438A-4E56-989A-8CAC2AED8C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8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629195" y="830728"/>
            <a:ext cx="11325497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Escuela Normal de Educación Preescolar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Licenciatura en Educación Preescolar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Ciclo escolar </a:t>
            </a:r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2021-2022</a:t>
            </a:r>
            <a:endParaRPr lang="es-MX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s-MX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s-MX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Evidencia Unidad III</a:t>
            </a:r>
            <a:endParaRPr lang="es-MX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s-MX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Docente: </a:t>
            </a:r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Jesús Armando Posada Hernández   </a:t>
            </a:r>
          </a:p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Curso: Música </a:t>
            </a:r>
            <a:endParaRPr lang="es-MX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Alumna: Maria Guadalupe Morales Mendoza </a:t>
            </a:r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#16</a:t>
            </a:r>
            <a:endParaRPr lang="es-MX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5to Semestre  Sección “B”</a:t>
            </a:r>
          </a:p>
          <a:p>
            <a:pPr algn="ctr"/>
            <a:endParaRPr lang="es-MX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Saltillo </a:t>
            </a:r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Coahuila                                                                                            </a:t>
            </a:r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7-Diciembre-2022</a:t>
            </a:r>
            <a:endParaRPr lang="es-MX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Imagen 6" descr="Escuela Normal de Educación Preescolar – Desarrollo de competencias  linguistica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7" y="1043674"/>
            <a:ext cx="2219325" cy="16497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534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207623" y="66572"/>
            <a:ext cx="7445828" cy="1776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Burrito Sabanero</a:t>
            </a:r>
            <a:endParaRPr lang="es-MX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976845" y="1684496"/>
            <a:ext cx="84473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Sin lugar a dudas, este villancico se identifica plenamente con la región del Caribe colombiano, o la sabana, y, sin embargo, fue compuesto por el músico venezolano Hugo Blanco para la temporada navideña de 1975.</a:t>
            </a:r>
            <a:endParaRPr lang="es-MX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566161" y="3085275"/>
            <a:ext cx="4415246" cy="1365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Link</a:t>
            </a:r>
            <a:endParaRPr lang="es-MX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220686" y="79116"/>
            <a:ext cx="7445828" cy="1776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Burrito Sabanero</a:t>
            </a:r>
            <a:endParaRPr lang="es-MX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605350" y="3072211"/>
            <a:ext cx="4415246" cy="1365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Link</a:t>
            </a:r>
            <a:endParaRPr lang="es-MX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324642" y="4320927"/>
            <a:ext cx="100623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https://www.youtube.com/watch?v=synvfdRu05A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850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207623" y="66572"/>
            <a:ext cx="7445828" cy="1776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Peces en el rio</a:t>
            </a:r>
            <a:endParaRPr lang="es-MX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502228" y="1609402"/>
            <a:ext cx="964038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'Los peces en el río' es muy reconocida en España y Latinoamérica. El origen exacto de este villancico es desconocido, pues lo único que se sabe es que tiene influencias árabes por su tonalidad y la estructura de su composición, según estudios que le han hecho a esta canción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526972" y="2972829"/>
            <a:ext cx="4415246" cy="1365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Link</a:t>
            </a:r>
            <a:endParaRPr lang="es-MX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168434" y="59641"/>
            <a:ext cx="7445828" cy="1776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Peces en el rio</a:t>
            </a:r>
            <a:endParaRPr lang="es-MX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535681" y="2985891"/>
            <a:ext cx="4415246" cy="1365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Link</a:t>
            </a:r>
            <a:endParaRPr lang="es-MX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34209" y="4328038"/>
            <a:ext cx="10341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https://www.youtube.com/watch?v=0gkK1zFZQmc</a:t>
            </a:r>
          </a:p>
        </p:txBody>
      </p:sp>
    </p:spTree>
    <p:extLst>
      <p:ext uri="{BB962C8B-B14F-4D97-AF65-F5344CB8AC3E}">
        <p14:creationId xmlns:p14="http://schemas.microsoft.com/office/powerpoint/2010/main" val="2882739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120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Brush Script MT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Morales</dc:creator>
  <cp:lastModifiedBy>Maria Morales</cp:lastModifiedBy>
  <cp:revision>4</cp:revision>
  <dcterms:created xsi:type="dcterms:W3CDTF">2022-01-06T03:09:13Z</dcterms:created>
  <dcterms:modified xsi:type="dcterms:W3CDTF">2022-01-06T05:01:40Z</dcterms:modified>
</cp:coreProperties>
</file>