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489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1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446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28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00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36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46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64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82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03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16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0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40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66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8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D1CD-9F23-4DDA-8F78-5EC0CC81DE4C}" type="datetimeFigureOut">
              <a:rPr lang="es-MX" smtClean="0"/>
              <a:t>07/01/2022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1A06B4-3FAD-4AE9-A692-D045680DD3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4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44suGJea5I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xfQGWnLNwN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920" y="1100833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atin typeface="Arial Narrow" panose="020B0606020202030204" pitchFamily="34" charset="0"/>
              </a:rPr>
              <a:t>ESCUELA NORMAL DE EDUCACIÓN PREESCOLAR </a:t>
            </a:r>
            <a:br>
              <a:rPr lang="es-MX" sz="3600" dirty="0" smtClean="0">
                <a:latin typeface="Arial Narrow" panose="020B0606020202030204" pitchFamily="34" charset="0"/>
              </a:rPr>
            </a:br>
            <a:r>
              <a:rPr lang="es-MX" sz="3600" dirty="0" smtClean="0">
                <a:latin typeface="Arial Narrow" panose="020B0606020202030204" pitchFamily="34" charset="0"/>
              </a:rPr>
              <a:t/>
            </a:r>
            <a:br>
              <a:rPr lang="es-MX" sz="3600" dirty="0" smtClean="0">
                <a:latin typeface="Arial Narrow" panose="020B0606020202030204" pitchFamily="34" charset="0"/>
              </a:rPr>
            </a:br>
            <a:r>
              <a:rPr lang="es-MX" sz="3600" dirty="0">
                <a:latin typeface="Arial Narrow" panose="020B0606020202030204" pitchFamily="34" charset="0"/>
              </a:rPr>
              <a:t/>
            </a:r>
            <a:br>
              <a:rPr lang="es-MX" sz="3600" dirty="0">
                <a:latin typeface="Arial Narrow" panose="020B0606020202030204" pitchFamily="34" charset="0"/>
              </a:rPr>
            </a:br>
            <a:r>
              <a:rPr lang="es-MX" sz="3600" dirty="0" smtClean="0">
                <a:latin typeface="Arial Narrow" panose="020B0606020202030204" pitchFamily="34" charset="0"/>
              </a:rPr>
              <a:t>EVIDENCIA 3 </a:t>
            </a:r>
            <a:endParaRPr lang="es-MX" sz="3600" dirty="0">
              <a:latin typeface="Arial Narrow" panose="020B0606020202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79690" y="2747135"/>
            <a:ext cx="4185395" cy="1096899"/>
          </a:xfrm>
        </p:spPr>
        <p:txBody>
          <a:bodyPr>
            <a:noAutofit/>
          </a:bodyPr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CURSO.</a:t>
            </a:r>
            <a:r>
              <a:rPr lang="es-MX" sz="1400" dirty="0" smtClean="0">
                <a:solidFill>
                  <a:schemeClr val="tx1"/>
                </a:solidFill>
              </a:rPr>
              <a:t> MÚSICA </a:t>
            </a:r>
          </a:p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DOCENTE.</a:t>
            </a:r>
            <a:r>
              <a:rPr lang="es-MX" sz="1400" dirty="0" smtClean="0">
                <a:solidFill>
                  <a:schemeClr val="tx1"/>
                </a:solidFill>
              </a:rPr>
              <a:t> JESUS ARMANDO POSADA HERNANDEZ </a:t>
            </a:r>
          </a:p>
          <a:p>
            <a:pPr algn="ctr"/>
            <a:endParaRPr lang="es-MX" sz="1400" dirty="0">
              <a:solidFill>
                <a:schemeClr val="tx1"/>
              </a:solidFill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ALUMNA.</a:t>
            </a:r>
            <a:r>
              <a:rPr lang="es-MX" sz="1400" dirty="0" smtClean="0">
                <a:solidFill>
                  <a:schemeClr val="tx1"/>
                </a:solidFill>
              </a:rPr>
              <a:t> MARIANA PAOLA PARDO SENA #13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85" y="1200287"/>
            <a:ext cx="1202006" cy="8937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6365" y="4259229"/>
            <a:ext cx="113720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UNIDAD DE APRENDIZAJE III. LA EXPRESIÓN MUSICAL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Detecta los procesos de aprendizaje de sus alumnos para favorecer su desarrollo cognitivo y socioemocional.</a:t>
            </a: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>Aplica el plan y programas de estudio para alcanzar los propósitos educativos y contribuir al pleno desenvolvimiento de las capacidades de sus </a:t>
            </a:r>
            <a:r>
              <a:rPr lang="es-MX" sz="1400" dirty="0" smtClean="0"/>
              <a:t>alumnos.</a:t>
            </a: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Diseña </a:t>
            </a:r>
            <a:r>
              <a:rPr lang="es-MX" sz="1400" dirty="0"/>
              <a:t>planeaciones aplicando sus conocimientos curriculares, psicopedagógicos, disciplinares, didácticos y tecnológicos para propiciar espacios de aprendizaje incluyentes que respondan a las necesidades de todos los alumnos en el marco del plan y programas de estudio</a:t>
            </a:r>
            <a:r>
              <a:rPr lang="es-MX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Emplea la evaluación para intervenir en los diferentes ámbitos y momentos de la tarea educativa para mejorar los aprendizajes de sus alumnos</a:t>
            </a:r>
            <a:r>
              <a:rPr lang="es-MX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Integra </a:t>
            </a:r>
            <a:r>
              <a:rPr lang="es-MX" sz="1400" dirty="0"/>
              <a:t>recursos de la investigación educativa para enriquecer su práctica profesional, expresando su interés por el conocimiento, la ciencia y la mejora de la educación</a:t>
            </a:r>
            <a:r>
              <a:rPr lang="es-MX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Actúa de manera ética ante la diversidad de situaciones que se presentan en la práctica profesional</a:t>
            </a:r>
            <a:r>
              <a:rPr lang="es-MX" sz="1400" dirty="0" smtClean="0"/>
              <a:t>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48734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VILLANCICO NAVIDEÑO EN ESPAÑOL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307681" y="5549652"/>
            <a:ext cx="8061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>
                <a:hlinkClick r:id="rId2"/>
              </a:rPr>
              <a:t>https://youtu.be/44suGJea5IQ</a:t>
            </a:r>
            <a:r>
              <a:rPr lang="es-MX" sz="4400" dirty="0" smtClean="0"/>
              <a:t> </a:t>
            </a: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06" t="18200" r="34401" b="12094"/>
          <a:stretch/>
        </p:blipFill>
        <p:spPr>
          <a:xfrm>
            <a:off x="2099254" y="1373031"/>
            <a:ext cx="6478073" cy="39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VILLANCICO NAVIDEÑO EN INGLES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909618" y="5636302"/>
            <a:ext cx="8754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 smtClean="0">
                <a:hlinkClick r:id="rId2"/>
              </a:rPr>
              <a:t>https://youtu.be/xfQGWnLNwNk</a:t>
            </a:r>
            <a:r>
              <a:rPr lang="es-MX" sz="4400" dirty="0" smtClean="0"/>
              <a:t> </a:t>
            </a: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218" t="18952" r="34507" b="11907"/>
          <a:stretch/>
        </p:blipFill>
        <p:spPr>
          <a:xfrm>
            <a:off x="1646479" y="1360152"/>
            <a:ext cx="6658378" cy="40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297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60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Trebuchet MS</vt:lpstr>
      <vt:lpstr>Wingdings 3</vt:lpstr>
      <vt:lpstr>Faceta</vt:lpstr>
      <vt:lpstr>ESCUELA NORMAL DE EDUCACIÓN PREESCOLAR    EVIDENCIA 3 </vt:lpstr>
      <vt:lpstr>VILLANCICO NAVIDEÑO EN ESPAÑOL </vt:lpstr>
      <vt:lpstr>VILLANCICO NAVIDEÑO EN INGLES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   EVIDENCIA 3</dc:title>
  <dc:creator>Mariana Paola Pardo</dc:creator>
  <cp:lastModifiedBy>Mariana Paola Pardo</cp:lastModifiedBy>
  <cp:revision>2</cp:revision>
  <dcterms:created xsi:type="dcterms:W3CDTF">2022-01-08T01:41:58Z</dcterms:created>
  <dcterms:modified xsi:type="dcterms:W3CDTF">2022-01-08T01:53:56Z</dcterms:modified>
</cp:coreProperties>
</file>