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4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7ECE-92E6-4D6C-8931-8AA5F9E43D95}" type="datetimeFigureOut">
              <a:rPr lang="es-MX" smtClean="0"/>
              <a:t>07/01/2022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DE11FF1-A75A-47D5-98CC-EB3EE687DB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3309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7ECE-92E6-4D6C-8931-8AA5F9E43D95}" type="datetimeFigureOut">
              <a:rPr lang="es-MX" smtClean="0"/>
              <a:t>07/01/2022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DE11FF1-A75A-47D5-98CC-EB3EE687DB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1598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7ECE-92E6-4D6C-8931-8AA5F9E43D95}" type="datetimeFigureOut">
              <a:rPr lang="es-MX" smtClean="0"/>
              <a:t>07/01/2022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DE11FF1-A75A-47D5-98CC-EB3EE687DBFF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78819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7ECE-92E6-4D6C-8931-8AA5F9E43D95}" type="datetimeFigureOut">
              <a:rPr lang="es-MX" smtClean="0"/>
              <a:t>07/01/2022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DE11FF1-A75A-47D5-98CC-EB3EE687DB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812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7ECE-92E6-4D6C-8931-8AA5F9E43D95}" type="datetimeFigureOut">
              <a:rPr lang="es-MX" smtClean="0"/>
              <a:t>07/01/2022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DE11FF1-A75A-47D5-98CC-EB3EE687DBFF}" type="slidenum">
              <a:rPr lang="es-MX" smtClean="0"/>
              <a:t>‹Nº›</a:t>
            </a:fld>
            <a:endParaRPr lang="es-MX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49113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7ECE-92E6-4D6C-8931-8AA5F9E43D95}" type="datetimeFigureOut">
              <a:rPr lang="es-MX" smtClean="0"/>
              <a:t>07/01/2022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DE11FF1-A75A-47D5-98CC-EB3EE687DB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94654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7ECE-92E6-4D6C-8931-8AA5F9E43D95}" type="datetimeFigureOut">
              <a:rPr lang="es-MX" smtClean="0"/>
              <a:t>07/01/2022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1FF1-A75A-47D5-98CC-EB3EE687DB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31470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7ECE-92E6-4D6C-8931-8AA5F9E43D95}" type="datetimeFigureOut">
              <a:rPr lang="es-MX" smtClean="0"/>
              <a:t>07/01/2022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1FF1-A75A-47D5-98CC-EB3EE687DB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8681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7ECE-92E6-4D6C-8931-8AA5F9E43D95}" type="datetimeFigureOut">
              <a:rPr lang="es-MX" smtClean="0"/>
              <a:t>07/01/2022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1FF1-A75A-47D5-98CC-EB3EE687DB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1299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7ECE-92E6-4D6C-8931-8AA5F9E43D95}" type="datetimeFigureOut">
              <a:rPr lang="es-MX" smtClean="0"/>
              <a:t>07/01/2022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DE11FF1-A75A-47D5-98CC-EB3EE687DB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0340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7ECE-92E6-4D6C-8931-8AA5F9E43D95}" type="datetimeFigureOut">
              <a:rPr lang="es-MX" smtClean="0"/>
              <a:t>07/01/2022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DE11FF1-A75A-47D5-98CC-EB3EE687DB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1318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7ECE-92E6-4D6C-8931-8AA5F9E43D95}" type="datetimeFigureOut">
              <a:rPr lang="es-MX" smtClean="0"/>
              <a:t>07/01/2022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DE11FF1-A75A-47D5-98CC-EB3EE687DB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6954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7ECE-92E6-4D6C-8931-8AA5F9E43D95}" type="datetimeFigureOut">
              <a:rPr lang="es-MX" smtClean="0"/>
              <a:t>07/01/2022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1FF1-A75A-47D5-98CC-EB3EE687DB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96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7ECE-92E6-4D6C-8931-8AA5F9E43D95}" type="datetimeFigureOut">
              <a:rPr lang="es-MX" smtClean="0"/>
              <a:t>07/01/2022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1FF1-A75A-47D5-98CC-EB3EE687DB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9926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7ECE-92E6-4D6C-8931-8AA5F9E43D95}" type="datetimeFigureOut">
              <a:rPr lang="es-MX" smtClean="0"/>
              <a:t>07/01/2022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1FF1-A75A-47D5-98CC-EB3EE687DB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506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7ECE-92E6-4D6C-8931-8AA5F9E43D95}" type="datetimeFigureOut">
              <a:rPr lang="es-MX" smtClean="0"/>
              <a:t>07/01/2022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DE11FF1-A75A-47D5-98CC-EB3EE687DB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0282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47ECE-92E6-4D6C-8931-8AA5F9E43D95}" type="datetimeFigureOut">
              <a:rPr lang="es-MX" smtClean="0"/>
              <a:t>07/01/2022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DE11FF1-A75A-47D5-98CC-EB3EE687DB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1030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5" r:id="rId1"/>
    <p:sldLayoutId id="2147484096" r:id="rId2"/>
    <p:sldLayoutId id="2147484097" r:id="rId3"/>
    <p:sldLayoutId id="2147484098" r:id="rId4"/>
    <p:sldLayoutId id="2147484099" r:id="rId5"/>
    <p:sldLayoutId id="2147484100" r:id="rId6"/>
    <p:sldLayoutId id="2147484101" r:id="rId7"/>
    <p:sldLayoutId id="2147484102" r:id="rId8"/>
    <p:sldLayoutId id="2147484103" r:id="rId9"/>
    <p:sldLayoutId id="2147484104" r:id="rId10"/>
    <p:sldLayoutId id="2147484105" r:id="rId11"/>
    <p:sldLayoutId id="2147484106" r:id="rId12"/>
    <p:sldLayoutId id="2147484107" r:id="rId13"/>
    <p:sldLayoutId id="2147484108" r:id="rId14"/>
    <p:sldLayoutId id="2147484109" r:id="rId15"/>
    <p:sldLayoutId id="21474841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be.com/shorts/dwIQ9m9PCM0?feature=share" TargetMode="External"/><Relationship Id="rId2" Type="http://schemas.openxmlformats.org/officeDocument/2006/relationships/hyperlink" Target="https://youtu.be/HAM3sSAvxr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uadroTexto 11">
            <a:extLst>
              <a:ext uri="{FF2B5EF4-FFF2-40B4-BE49-F238E27FC236}">
                <a16:creationId xmlns:a16="http://schemas.microsoft.com/office/drawing/2014/main" id="{93009AD8-4F00-4695-87E8-8CA85A96013B}"/>
              </a:ext>
            </a:extLst>
          </p:cNvPr>
          <p:cNvSpPr txBox="1"/>
          <p:nvPr/>
        </p:nvSpPr>
        <p:spPr>
          <a:xfrm>
            <a:off x="171793" y="507741"/>
            <a:ext cx="12177933" cy="5447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es-MX" sz="3600" dirty="0"/>
          </a:p>
          <a:p>
            <a:pPr algn="ctr"/>
            <a:endParaRPr lang="es-MX" sz="2400" dirty="0"/>
          </a:p>
          <a:p>
            <a:pPr algn="ctr">
              <a:lnSpc>
                <a:spcPct val="150000"/>
              </a:lnSpc>
            </a:pPr>
            <a:r>
              <a:rPr lang="es-MX" sz="2400" b="1" dirty="0"/>
              <a:t>ESCUELA NORMAL DE EDUACIÓN PREESCOLAR</a:t>
            </a:r>
          </a:p>
          <a:p>
            <a:pPr algn="ctr">
              <a:lnSpc>
                <a:spcPct val="150000"/>
              </a:lnSpc>
            </a:pPr>
            <a:r>
              <a:rPr lang="es-MX" sz="2400" b="1" dirty="0"/>
              <a:t>Licenciatura en Educación Preescolar</a:t>
            </a:r>
          </a:p>
          <a:p>
            <a:pPr algn="ctr">
              <a:lnSpc>
                <a:spcPct val="150000"/>
              </a:lnSpc>
            </a:pPr>
            <a:r>
              <a:rPr lang="es-MX" sz="2400" dirty="0"/>
              <a:t>CICLO ESCOLAR</a:t>
            </a:r>
          </a:p>
          <a:p>
            <a:pPr marL="0" indent="0" algn="ctr">
              <a:buNone/>
            </a:pPr>
            <a:r>
              <a:rPr lang="es-MX" dirty="0">
                <a:latin typeface="Abadi" panose="020B0604020104020204" pitchFamily="34" charset="0"/>
              </a:rPr>
              <a:t>Curso: Música </a:t>
            </a:r>
          </a:p>
          <a:p>
            <a:pPr marL="0" indent="0" algn="ctr">
              <a:buNone/>
            </a:pPr>
            <a:r>
              <a:rPr lang="es-MX" dirty="0">
                <a:latin typeface="Abadi" panose="020B0604020104020204" pitchFamily="34" charset="0"/>
              </a:rPr>
              <a:t>3° C</a:t>
            </a:r>
          </a:p>
          <a:p>
            <a:pPr marL="0" indent="0" algn="ctr">
              <a:buNone/>
            </a:pPr>
            <a:r>
              <a:rPr lang="es-MX" dirty="0">
                <a:latin typeface="Abadi" panose="020B0604020104020204" pitchFamily="34" charset="0"/>
              </a:rPr>
              <a:t>MAESTRO: JESUS ARMANDO POSADA HERNANDEZ</a:t>
            </a:r>
          </a:p>
          <a:p>
            <a:pPr marL="0" indent="0" algn="ctr">
              <a:buNone/>
            </a:pPr>
            <a:r>
              <a:rPr lang="es-MX" dirty="0">
                <a:latin typeface="Abadi" panose="020B0604020104020204" pitchFamily="34" charset="0"/>
              </a:rPr>
              <a:t>Alumna:</a:t>
            </a:r>
          </a:p>
          <a:p>
            <a:pPr marL="0" indent="0" algn="ctr">
              <a:buNone/>
            </a:pPr>
            <a:r>
              <a:rPr lang="es-MX" dirty="0">
                <a:latin typeface="Abadi" panose="020B0604020104020204" pitchFamily="34" charset="0"/>
              </a:rPr>
              <a:t>Marian Leonor Cepeda Leos #2</a:t>
            </a:r>
          </a:p>
          <a:p>
            <a:pPr algn="ctr">
              <a:lnSpc>
                <a:spcPct val="150000"/>
              </a:lnSpc>
            </a:pPr>
            <a:endParaRPr lang="es-MX" dirty="0"/>
          </a:p>
          <a:p>
            <a:pPr algn="ctr">
              <a:lnSpc>
                <a:spcPct val="150000"/>
              </a:lnSpc>
            </a:pPr>
            <a:r>
              <a:rPr lang="es-MX" dirty="0"/>
              <a:t>Evidencia Unidad III</a:t>
            </a:r>
          </a:p>
          <a:p>
            <a:pPr>
              <a:lnSpc>
                <a:spcPct val="150000"/>
              </a:lnSpc>
            </a:pPr>
            <a:endParaRPr lang="es-MX" sz="1200" dirty="0"/>
          </a:p>
          <a:p>
            <a:endParaRPr lang="es-MX" dirty="0"/>
          </a:p>
        </p:txBody>
      </p:sp>
      <p:pic>
        <p:nvPicPr>
          <p:cNvPr id="13" name="Imagen 12" descr="Una señal con letras y números&#10;&#10;Descripción generada automáticamente con confianza baja">
            <a:extLst>
              <a:ext uri="{FF2B5EF4-FFF2-40B4-BE49-F238E27FC236}">
                <a16:creationId xmlns:a16="http://schemas.microsoft.com/office/drawing/2014/main" id="{BFD5F8EA-475F-4DB7-90D4-3E79714C50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78" r="19827"/>
          <a:stretch>
            <a:fillRect/>
          </a:stretch>
        </p:blipFill>
        <p:spPr bwMode="auto">
          <a:xfrm>
            <a:off x="750570" y="206037"/>
            <a:ext cx="1875428" cy="21406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94308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5020149-97E0-40EC-BB79-4CF8EA15EA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652" y="2590048"/>
            <a:ext cx="10563708" cy="4267952"/>
          </a:xfrm>
        </p:spPr>
        <p:txBody>
          <a:bodyPr/>
          <a:lstStyle/>
          <a:p>
            <a:r>
              <a:rPr lang="es-MX" sz="3200" dirty="0"/>
              <a:t> </a:t>
            </a:r>
            <a:r>
              <a:rPr lang="es-MX" sz="3200" dirty="0">
                <a:hlinkClick r:id="rId2"/>
              </a:rPr>
              <a:t>https://youtu.be/HAM3sSAvxrc</a:t>
            </a:r>
            <a:endParaRPr lang="es-MX" sz="3200" dirty="0"/>
          </a:p>
          <a:p>
            <a:r>
              <a:rPr lang="es-MX" sz="3200" dirty="0">
                <a:hlinkClick r:id="rId3"/>
              </a:rPr>
              <a:t>https://youtube.com/shorts/dwIQ9m9PCM0?feature=share</a:t>
            </a:r>
            <a:endParaRPr lang="es-MX" sz="3200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59357988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97</TotalTime>
  <Words>55</Words>
  <Application>Microsoft Office PowerPoint</Application>
  <PresentationFormat>Panorámica</PresentationFormat>
  <Paragraphs>14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Abadi</vt:lpstr>
      <vt:lpstr>Arial</vt:lpstr>
      <vt:lpstr>Century Gothic</vt:lpstr>
      <vt:lpstr>Wingdings 3</vt:lpstr>
      <vt:lpstr>Espiral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marian cepeda</dc:creator>
  <cp:lastModifiedBy>marian cepeda</cp:lastModifiedBy>
  <cp:revision>5</cp:revision>
  <dcterms:created xsi:type="dcterms:W3CDTF">2021-11-08T02:37:27Z</dcterms:created>
  <dcterms:modified xsi:type="dcterms:W3CDTF">2022-01-07T22:16:48Z</dcterms:modified>
</cp:coreProperties>
</file>