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330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159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7881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812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4911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9465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3147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68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129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34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31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695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96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992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0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28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7ECE-92E6-4D6C-8931-8AA5F9E43D95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DE11FF1-A75A-47D5-98CC-EB3EE687D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03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  <p:sldLayoutId id="2147484106" r:id="rId12"/>
    <p:sldLayoutId id="2147484107" r:id="rId13"/>
    <p:sldLayoutId id="2147484108" r:id="rId14"/>
    <p:sldLayoutId id="2147484109" r:id="rId15"/>
    <p:sldLayoutId id="21474841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be.com/shorts/dwIQ9m9PCM0?feature=share" TargetMode="External"/><Relationship Id="rId2" Type="http://schemas.openxmlformats.org/officeDocument/2006/relationships/hyperlink" Target="https://youtu.be/HAM3sSAvxr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93009AD8-4F00-4695-87E8-8CA85A96013B}"/>
              </a:ext>
            </a:extLst>
          </p:cNvPr>
          <p:cNvSpPr txBox="1"/>
          <p:nvPr/>
        </p:nvSpPr>
        <p:spPr>
          <a:xfrm>
            <a:off x="171793" y="507741"/>
            <a:ext cx="12177933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s-MX" sz="3600" dirty="0"/>
          </a:p>
          <a:p>
            <a:pPr algn="ctr"/>
            <a:endParaRPr lang="es-MX" sz="2400" dirty="0"/>
          </a:p>
          <a:p>
            <a:pPr algn="ctr">
              <a:lnSpc>
                <a:spcPct val="150000"/>
              </a:lnSpc>
            </a:pPr>
            <a:r>
              <a:rPr lang="es-MX" sz="2400" b="1" dirty="0"/>
              <a:t>ESCUELA NORMAL DE EDUACIÓN PREESCOLAR</a:t>
            </a:r>
          </a:p>
          <a:p>
            <a:pPr algn="ctr">
              <a:lnSpc>
                <a:spcPct val="150000"/>
              </a:lnSpc>
            </a:pPr>
            <a:r>
              <a:rPr lang="es-MX" sz="2400" b="1" dirty="0"/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sz="2400" dirty="0"/>
              <a:t>CICLO ESCOLAR</a:t>
            </a:r>
          </a:p>
          <a:p>
            <a:pPr marL="0" indent="0" algn="ctr">
              <a:buNone/>
            </a:pPr>
            <a:r>
              <a:rPr lang="es-MX" dirty="0">
                <a:latin typeface="Abadi" panose="020B0604020104020204" pitchFamily="34" charset="0"/>
              </a:rPr>
              <a:t>Curso: Música </a:t>
            </a:r>
          </a:p>
          <a:p>
            <a:pPr marL="0" indent="0" algn="ctr">
              <a:buNone/>
            </a:pPr>
            <a:r>
              <a:rPr lang="es-MX" dirty="0">
                <a:latin typeface="Abadi" panose="020B0604020104020204" pitchFamily="34" charset="0"/>
              </a:rPr>
              <a:t>3° C</a:t>
            </a:r>
          </a:p>
          <a:p>
            <a:pPr marL="0" indent="0" algn="ctr">
              <a:buNone/>
            </a:pPr>
            <a:r>
              <a:rPr lang="es-MX" dirty="0">
                <a:latin typeface="Abadi" panose="020B0604020104020204" pitchFamily="34" charset="0"/>
              </a:rPr>
              <a:t>MAESTRO: JESUS ARMANDO POSADA HERNANDEZ</a:t>
            </a:r>
          </a:p>
          <a:p>
            <a:pPr marL="0" indent="0" algn="ctr">
              <a:buNone/>
            </a:pPr>
            <a:r>
              <a:rPr lang="es-MX" dirty="0">
                <a:latin typeface="Abadi" panose="020B0604020104020204" pitchFamily="34" charset="0"/>
              </a:rPr>
              <a:t>Alumna:</a:t>
            </a:r>
          </a:p>
          <a:p>
            <a:pPr marL="0" indent="0" algn="ctr">
              <a:buNone/>
            </a:pPr>
            <a:r>
              <a:rPr lang="es-MX" dirty="0">
                <a:latin typeface="Abadi" panose="020B0604020104020204" pitchFamily="34" charset="0"/>
              </a:rPr>
              <a:t>Marian Leonor Cepeda Leos #2</a:t>
            </a:r>
          </a:p>
          <a:p>
            <a:pPr algn="ctr">
              <a:lnSpc>
                <a:spcPct val="150000"/>
              </a:lnSpc>
            </a:pPr>
            <a:endParaRPr lang="es-MX" dirty="0"/>
          </a:p>
          <a:p>
            <a:pPr algn="ctr">
              <a:lnSpc>
                <a:spcPct val="150000"/>
              </a:lnSpc>
            </a:pPr>
            <a:r>
              <a:rPr lang="es-MX" dirty="0"/>
              <a:t>Evidencia Unidad III</a:t>
            </a:r>
          </a:p>
          <a:p>
            <a:pPr>
              <a:lnSpc>
                <a:spcPct val="150000"/>
              </a:lnSpc>
            </a:pPr>
            <a:endParaRPr lang="es-MX" sz="1200" dirty="0"/>
          </a:p>
          <a:p>
            <a:endParaRPr lang="es-MX" dirty="0"/>
          </a:p>
        </p:txBody>
      </p:sp>
      <p:pic>
        <p:nvPicPr>
          <p:cNvPr id="13" name="Imagen 12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BFD5F8EA-475F-4DB7-90D4-3E79714C5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8" r="19827"/>
          <a:stretch>
            <a:fillRect/>
          </a:stretch>
        </p:blipFill>
        <p:spPr bwMode="auto">
          <a:xfrm>
            <a:off x="750570" y="206037"/>
            <a:ext cx="1875428" cy="2140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430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020149-97E0-40EC-BB79-4CF8EA15E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2" y="2590048"/>
            <a:ext cx="10563708" cy="4267952"/>
          </a:xfrm>
        </p:spPr>
        <p:txBody>
          <a:bodyPr/>
          <a:lstStyle/>
          <a:p>
            <a:r>
              <a:rPr lang="es-MX" sz="3200" dirty="0"/>
              <a:t> </a:t>
            </a:r>
            <a:r>
              <a:rPr lang="es-MX" sz="3200" dirty="0">
                <a:hlinkClick r:id="rId2"/>
              </a:rPr>
              <a:t>https://youtu.be/HAM3sSAvxrc</a:t>
            </a:r>
            <a:endParaRPr lang="es-MX" sz="3200" dirty="0"/>
          </a:p>
          <a:p>
            <a:r>
              <a:rPr lang="es-MX" sz="3200" dirty="0">
                <a:hlinkClick r:id="rId3"/>
              </a:rPr>
              <a:t>https://youtube.com/shorts/dwIQ9m9PCM0?feature=share</a:t>
            </a:r>
            <a:endParaRPr lang="es-MX" sz="32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935798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Words>55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Abadi</vt:lpstr>
      <vt:lpstr>Arial</vt:lpstr>
      <vt:lpstr>Century Gothic</vt:lpstr>
      <vt:lpstr>Wingdings 3</vt:lpstr>
      <vt:lpstr>Espiral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 cepeda</dc:creator>
  <cp:lastModifiedBy>marian cepeda</cp:lastModifiedBy>
  <cp:revision>5</cp:revision>
  <dcterms:created xsi:type="dcterms:W3CDTF">2021-11-08T02:37:27Z</dcterms:created>
  <dcterms:modified xsi:type="dcterms:W3CDTF">2022-01-07T22:16:48Z</dcterms:modified>
</cp:coreProperties>
</file>