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46"/>
  </p:normalViewPr>
  <p:slideViewPr>
    <p:cSldViewPr snapToGrid="0" snapToObjects="1">
      <p:cViewPr varScale="1">
        <p:scale>
          <a:sx n="89" d="100"/>
          <a:sy n="89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F32A0C-C3C9-1147-916B-20306F095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58D0935-0127-9B42-A462-208706F87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614560-10BE-4D46-8F29-A8F455D4A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D797-DC24-304D-9641-DE8FAEF02803}" type="datetimeFigureOut">
              <a:rPr lang="es-MX" smtClean="0"/>
              <a:t>07/01/22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10BD02-E4B6-494D-8E41-CE1A95426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457F96-75FB-B04E-9348-D97DC797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E1DB-554E-5F46-AF26-30059C730E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342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C4014-4B58-024A-A7D5-16162BEB9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9FA5442-83BE-BC41-9673-46138E19C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EC238D-8C55-6744-ADBE-A2B8FF83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D797-DC24-304D-9641-DE8FAEF02803}" type="datetimeFigureOut">
              <a:rPr lang="es-MX" smtClean="0"/>
              <a:t>07/01/22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24E248-DC82-2144-8559-69E04F40E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946781-1DDB-D344-8105-F63BDE553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E1DB-554E-5F46-AF26-30059C730E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070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563753D-ABC6-D84A-AFF7-1265D06196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AD6ED3F-B046-5E4F-AB1B-BDA5D8E80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323DD5-D76C-424E-9AAE-220C32A82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D797-DC24-304D-9641-DE8FAEF02803}" type="datetimeFigureOut">
              <a:rPr lang="es-MX" smtClean="0"/>
              <a:t>07/01/22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1A9F82-538C-4745-80B0-7811D2FBB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6E28BA-18D5-C548-AFFD-E399CAE3D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E1DB-554E-5F46-AF26-30059C730E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921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3E0B8-5DA9-A042-B292-21849AC5B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FD8D27-1399-DE4F-BF83-BAF5116DD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A2C6B9-6217-AB4A-A272-67334771B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D797-DC24-304D-9641-DE8FAEF02803}" type="datetimeFigureOut">
              <a:rPr lang="es-MX" smtClean="0"/>
              <a:t>07/01/22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A62B66-C20A-134A-B656-B8D2B57E4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F99EBC-1132-3040-B2CD-4D5686A52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E1DB-554E-5F46-AF26-30059C730E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33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F12FED-5EC9-A24E-AE15-AF2471E71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62E116-9C51-674D-AB3B-FADC1AFF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DC6BA2-965E-324B-AA76-DF7C5C391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D797-DC24-304D-9641-DE8FAEF02803}" type="datetimeFigureOut">
              <a:rPr lang="es-MX" smtClean="0"/>
              <a:t>07/01/22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627D71-3029-8645-A631-09F8E6695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C5EC09-A313-7944-B330-B1A599EF0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E1DB-554E-5F46-AF26-30059C730E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205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DB13D6-3CEE-9541-9C4D-9FB906F21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8D960B-3EB3-7444-B359-AF61B5A496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133939-5C42-FA4B-B7E1-45360AC78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410630-A070-2A4C-8145-FB7517503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D797-DC24-304D-9641-DE8FAEF02803}" type="datetimeFigureOut">
              <a:rPr lang="es-MX" smtClean="0"/>
              <a:t>07/01/22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1F4E76-AB5D-E440-BC0E-1AF02B6EB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EE0BFD-E2B7-AF4A-8224-BB56F91E1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E1DB-554E-5F46-AF26-30059C730E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821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752BB2-0310-3E47-8F8D-F1B38D733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EA1C3E-37D7-714D-ADF8-721FEB591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CA5EA1-B494-9C44-8C75-A13B399AE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B949573-91E4-AC4C-8101-CFD87CF6EE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860306E-54F1-5349-89D3-EC167858A4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024C09-F5D1-4F44-9874-C1B5D9FE0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D797-DC24-304D-9641-DE8FAEF02803}" type="datetimeFigureOut">
              <a:rPr lang="es-MX" smtClean="0"/>
              <a:t>07/01/22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1A69673-AE14-B442-9DED-4D7823BF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D53DB59-EB83-8F46-A7CA-8FD0A880F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E1DB-554E-5F46-AF26-30059C730E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371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E2123-9CD6-8643-871C-9F5F42536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B40B9B3-7B47-AD4B-80DB-E18B35613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D797-DC24-304D-9641-DE8FAEF02803}" type="datetimeFigureOut">
              <a:rPr lang="es-MX" smtClean="0"/>
              <a:t>07/01/22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4047D35-5E12-974C-BBC9-CE56D57EE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80C738-FDBE-A14A-94A9-F7FF1AE7A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E1DB-554E-5F46-AF26-30059C730E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115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A996AAC-094F-F34D-A235-EAAFF2197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D797-DC24-304D-9641-DE8FAEF02803}" type="datetimeFigureOut">
              <a:rPr lang="es-MX" smtClean="0"/>
              <a:t>07/01/22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13A47B-A4E3-7043-B1A9-5EE1F3055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E93CC4E-3504-2C43-8911-8315D96D5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E1DB-554E-5F46-AF26-30059C730E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192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2AE7DF-94F6-CD40-8EED-412455B3C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EE3839-D400-0643-BD1F-869E0615C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C1CEC94-AD2F-3848-B66C-73A1F1FF3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E170B0-CE97-E546-9004-214494959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D797-DC24-304D-9641-DE8FAEF02803}" type="datetimeFigureOut">
              <a:rPr lang="es-MX" smtClean="0"/>
              <a:t>07/01/22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1563C8-4A28-224D-8C4C-6294801DC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A696C8-E3A8-6942-9D0A-29E6AD8AE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E1DB-554E-5F46-AF26-30059C730E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098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75A253-C951-A547-9462-7569FEF16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7247F85-648B-2942-9116-1147CE3580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CD73959-BA15-8942-AFA5-E849B0FF2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7AD1C7-03BA-0B4D-9F54-8F789C938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5D797-DC24-304D-9641-DE8FAEF02803}" type="datetimeFigureOut">
              <a:rPr lang="es-MX" smtClean="0"/>
              <a:t>07/01/22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52694A-E936-FE42-9B5A-2B5272D9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93B7FC-E002-6E4D-98E6-3001224B9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E1DB-554E-5F46-AF26-30059C730E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770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59B463-274A-4640-A79E-8B6521678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A5B648-66AD-A049-BB27-62A646DCF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1276D3-FED5-1D40-B0BB-758F619A02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5D797-DC24-304D-9641-DE8FAEF02803}" type="datetimeFigureOut">
              <a:rPr lang="es-MX" smtClean="0"/>
              <a:t>07/01/22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68BE5C-A239-6F45-AE41-8BD6A473F6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33D983-D883-AD45-86A5-D60B3404D2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5E1DB-554E-5F46-AF26-30059C730E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496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8r2rzJJDcM&amp;feature=youtu.b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3XhD-h49z6Q&amp;feature=youtu.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C5F8889-495B-E54D-ADE1-3E773926D8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85" b="4939"/>
          <a:stretch/>
        </p:blipFill>
        <p:spPr>
          <a:xfrm>
            <a:off x="0" y="0"/>
            <a:ext cx="122087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74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C0CF410-BC0E-A24F-8A67-0240D784FF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85" b="5433"/>
          <a:stretch/>
        </p:blipFill>
        <p:spPr>
          <a:xfrm>
            <a:off x="0" y="0"/>
            <a:ext cx="12276198" cy="6858000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75A16120-184B-6A46-8C84-7D071698F931}"/>
              </a:ext>
            </a:extLst>
          </p:cNvPr>
          <p:cNvSpPr/>
          <p:nvPr/>
        </p:nvSpPr>
        <p:spPr>
          <a:xfrm>
            <a:off x="2161377" y="385762"/>
            <a:ext cx="795344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Link villancico en español:</a:t>
            </a:r>
          </a:p>
          <a:p>
            <a:pPr algn="ctr"/>
            <a:r>
              <a:rPr lang="es-MX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“Los pastores a Belén”</a:t>
            </a:r>
            <a:endParaRPr lang="es-MX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BB7E3BD-1471-D14B-AE26-96E3A0F66CC6}"/>
              </a:ext>
            </a:extLst>
          </p:cNvPr>
          <p:cNvSpPr/>
          <p:nvPr/>
        </p:nvSpPr>
        <p:spPr>
          <a:xfrm>
            <a:off x="2356639" y="3144827"/>
            <a:ext cx="795344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Link villancico en inglés:</a:t>
            </a:r>
          </a:p>
          <a:p>
            <a:pPr algn="ctr"/>
            <a:r>
              <a:rPr lang="es-MX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“Jingle Bell Rock”</a:t>
            </a:r>
            <a:endParaRPr lang="es-MX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94C9F2E-9900-E24E-B051-99BAB94D86DC}"/>
              </a:ext>
            </a:extLst>
          </p:cNvPr>
          <p:cNvSpPr/>
          <p:nvPr/>
        </p:nvSpPr>
        <p:spPr>
          <a:xfrm>
            <a:off x="3090099" y="1725631"/>
            <a:ext cx="6096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400" dirty="0">
                <a:hlinkClick r:id="rId3"/>
              </a:rPr>
              <a:t>https://www.youtube.com/watch?v=N8r2rzJJDcM&amp;feature=youtu.be</a:t>
            </a:r>
            <a:endParaRPr lang="es-MX" sz="2400" dirty="0"/>
          </a:p>
          <a:p>
            <a:endParaRPr lang="es-MX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EC20069-1D09-2945-99B6-0065790D67DA}"/>
              </a:ext>
            </a:extLst>
          </p:cNvPr>
          <p:cNvSpPr/>
          <p:nvPr/>
        </p:nvSpPr>
        <p:spPr>
          <a:xfrm>
            <a:off x="3285361" y="4454573"/>
            <a:ext cx="6096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400" dirty="0">
                <a:hlinkClick r:id="rId4"/>
              </a:rPr>
              <a:t>https://www.youtube.com/watch?v=3XhD-h49z6Q&amp;feature=youtu.be</a:t>
            </a:r>
            <a:endParaRPr lang="es-MX" sz="24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6316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59</Words>
  <Application>Microsoft Macintosh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SALMA RUBI JIMENEZ URIBE</dc:creator>
  <cp:lastModifiedBy>SALMA RUBI JIMENEZ URIBE</cp:lastModifiedBy>
  <cp:revision>2</cp:revision>
  <dcterms:created xsi:type="dcterms:W3CDTF">2022-01-07T02:02:44Z</dcterms:created>
  <dcterms:modified xsi:type="dcterms:W3CDTF">2022-01-07T23:53:37Z</dcterms:modified>
</cp:coreProperties>
</file>