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Nuni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Nunito-boldItalic.fntdata"/><Relationship Id="rId10" Type="http://schemas.openxmlformats.org/officeDocument/2006/relationships/font" Target="fonts/Nunito-italic.fntdata"/><Relationship Id="rId9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c30b9b27a_0_4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0c30b9b27a_0_4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youtu.be/wUIaJmBEHZc" TargetMode="External"/><Relationship Id="rId4" Type="http://schemas.openxmlformats.org/officeDocument/2006/relationships/hyperlink" Target="https://www.youtube.com/watch?v=y0qk1aDh_70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361250" y="2366225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escuela normal de educacion preescolar 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ciclo escolar 2021-2022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	 evidencia unidad 3: creo y juego 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musica 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docente: jesus armando posada hernandez 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nayeli abigail ibarguen perez 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22"/>
              <a:t>3°b</a:t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22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pic>
        <p:nvPicPr>
          <p:cNvPr id="129" name="Google Shape;12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300" y="1635375"/>
            <a:ext cx="1342725" cy="99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705175" y="3897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villancicos para niños 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556525" y="11929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u="sng">
                <a:solidFill>
                  <a:schemeClr val="hlink"/>
                </a:solidFill>
                <a:hlinkClick r:id="rId3"/>
              </a:rPr>
              <a:t>https://youtu.be/wUIaJmBEHZc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cascabel, cascabel originario de españa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u="sng">
                <a:solidFill>
                  <a:schemeClr val="hlink"/>
                </a:solidFill>
                <a:hlinkClick r:id="rId4"/>
              </a:rPr>
              <a:t>https://www.youtube.com/watch?v=y0qk1aDh_70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/>
              <a:t>mi burrito sabanero originario de mexico </a:t>
            </a:r>
            <a:endParaRPr/>
          </a:p>
        </p:txBody>
      </p:sp>
      <p:pic>
        <p:nvPicPr>
          <p:cNvPr id="136" name="Google Shape;13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33550" y="2299225"/>
            <a:ext cx="4896000" cy="24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