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C1E64-0B24-4724-A4C9-CA74D3B56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70BC3-B707-4803-81ED-09A27F7C1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BBD7C3-ADF2-49E5-AC9C-2879EA2A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16067-86C3-495B-839F-75E65F95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1B4A9F-4E41-4635-9ACA-A8E50366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39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570B6-5570-4796-A594-D09DAE5F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83F057-1D2B-4733-951D-8E674F462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A4C8F-FBCA-404B-A251-F1A42FF4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4722B-5A7B-440D-9F57-BA7C4077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3BDB7-2043-4864-A9D7-2AD0AE5B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80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FBBA0D-ECD1-4564-81FE-9EFE76294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CEA56F-B028-413B-96AC-F59D1DF66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C10C-D01D-48C2-A81A-9B4C99F3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0F698-6192-4B86-A8CB-05B1CE14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3A2E0-6807-4559-994C-9710A3FE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0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2599-7390-44AA-8A81-84A815744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C9E3C-638B-458B-A603-37342CBDD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CBDB3-BA25-4C97-A9C1-C7BB3BFC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A8930-11FB-4627-B8C0-44353BA5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2DF2A-B68A-487B-8BA1-B35E5C58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3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BF57F-A58C-4649-99CC-FF020FDE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6669B-BCB7-4BDE-A86F-2CBB8D8F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E74552-E296-4218-9059-8620F2485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7FB05-56B4-4FE0-88BF-400CD557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3EBFB-F30E-4904-A3FD-2D2736FF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76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A74B8-47F6-4A22-87EE-95A0E152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39842-94E5-4C01-AEF3-11ABEF75F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BEE08D-758D-4E9A-A3B3-0AC286750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55BDF-4BBF-41BB-A373-DD404470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7C4C66-D37C-4486-88DE-6F6C1C3E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A8F0F-7AE8-4020-910D-43C40AD8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95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7CC5-452A-49F7-9B97-2DE45028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297AC5-A8A4-48B9-A10F-C47A858D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880722-5314-45C5-A777-528ABAA3A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B34795-D3D8-42DA-9722-1B80116F1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41450F-F526-46FE-9C33-68B296EFB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8B9D38-6376-4A5B-A595-B35213EA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AC272F-DA87-4766-9573-9FD2B212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EE87FE-8E81-4511-8C05-122048B0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A8ED2-2B3E-4B7C-8D0A-54B93175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7F47B2-B51E-4E1F-B5C2-247A820D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7D01E4-C825-4F02-84C7-9FD682FF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960C1B-C78E-4D9E-9EB2-4F8D9B95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5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B06C59-751B-4E85-9D3A-836F06FC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48B708-7ADD-4F7A-A0B8-D9226983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A0FA4B-243D-42BC-B44B-53E6B222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93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71F23-761D-45CE-8D5A-19A44095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61529-DB6E-428C-BD2D-4B39F4C9A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C1BAB8-354E-40D4-818C-C8BF3D2D1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D4BDC4-1AE1-4955-AB7D-337F9DEE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9976F-047C-465C-9D0F-4DA86A39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C524AD-1FD6-470A-A4E1-0AEB712F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17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DAD62-0A01-4F72-8349-C6B53ED2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4E9622-568A-437E-95FA-89A976AFC6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CAD733-EF3B-41FB-9A01-2E20B4C5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584498-2E37-431A-9378-8685B32E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BF113C-DC3C-4042-8CA7-208EC482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67B0E-00FE-4331-8273-C27143CB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3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20C8AE-E0F1-4AA5-BAA6-C597B06A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12F191-6958-4308-B25D-89FC0FC45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5074D-E7EA-49FF-AD26-8EDD3F7AC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F858-8E60-4B1F-94D0-C75D5827D1B6}" type="datetimeFigureOut">
              <a:rPr lang="es-MX" smtClean="0"/>
              <a:t>03/01/2022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7977E-A8AE-4350-88FE-47A4F9E25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529D3-8236-44A4-8C0D-AD246368F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A746-C9E7-4119-AD89-E788399CD9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6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5E9F9F-42F0-4EC2-A8D0-A20FC74C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68" y="1698010"/>
            <a:ext cx="10786863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CURSO: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OPTATIVA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Mtro. Daniel Diaz Guti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rrez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Roc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Lucio Belmares #11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Tercer Semestre 			 Secci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¨B¨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</a:t>
            </a:r>
            <a:b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 en la entidad: retos y oportunidades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 De Aprendizaje II: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Emplea los medios tecnol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gicos y las fuentes de informaci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cient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fica disponibles para mantenerse actualizado respecto a los diversos campos de conocimiento que intervienen en su trabajo docente.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Orienta su actuaci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profesional con sentido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tico-valoral y asume los diversos principios y reglas que aseguran una mejor convivencia institucional y social, en beneficio de los alumnos y de la comunidad escolar.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s-MX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DE UN JARDÍN DE NIÑOS EN LA ENTIDAD.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Enero</a:t>
            </a:r>
            <a:r>
              <a:rPr kumimoji="0" lang="es-MX" altLang="es-MX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2022                        Saltillo, Coahuila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3" descr="Descripción: Imagen relacionada">
            <a:extLst>
              <a:ext uri="{FF2B5EF4-FFF2-40B4-BE49-F238E27FC236}">
                <a16:creationId xmlns:a16="http://schemas.microsoft.com/office/drawing/2014/main" id="{4F22DB83-7426-493D-8263-8EBA61ED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6017" r="20833" b="12154"/>
          <a:stretch>
            <a:fillRect/>
          </a:stretch>
        </p:blipFill>
        <p:spPr bwMode="auto">
          <a:xfrm>
            <a:off x="5658393" y="356917"/>
            <a:ext cx="87521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6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7F4286-DCF3-48E6-A455-8DFB2C9DF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0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Panorámica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Belmares</dc:creator>
  <cp:lastModifiedBy>Rocio Belmares</cp:lastModifiedBy>
  <cp:revision>1</cp:revision>
  <dcterms:created xsi:type="dcterms:W3CDTF">2022-01-03T23:09:26Z</dcterms:created>
  <dcterms:modified xsi:type="dcterms:W3CDTF">2022-01-03T23:09:32Z</dcterms:modified>
</cp:coreProperties>
</file>