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CC0000"/>
    <a:srgbClr val="663300"/>
    <a:srgbClr val="009900"/>
    <a:srgbClr val="33CC33"/>
    <a:srgbClr val="006600"/>
    <a:srgbClr val="3366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D37702-7A02-4A07-9E3E-2A8ABF1890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3A145B4-D04C-45D1-9C40-CE870F3D76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DC3308-5DB5-4181-9E1C-A173C455C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946EB-0C0C-4F10-AB56-98261E881CAD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049773-7820-4463-BDF5-0CE872150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50B3A1-8948-440E-912B-66A995000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0E7AA-1E2D-4357-9ACF-2DA1910210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2186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89F06F-52CC-4DF8-907C-2E65447EA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D4E6734-FCA9-499D-8D75-B6A47E1DFD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C08A10-03B0-4F41-9CF2-56EF9AF2F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946EB-0C0C-4F10-AB56-98261E881CAD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980B92D-5F1E-4C0D-B85C-E8FD76071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EE74EE-62E4-4122-9692-E52A8E42E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0E7AA-1E2D-4357-9ACF-2DA1910210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4567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3D04940-C969-4142-9400-111023AAE4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F26A618-BADE-42BD-8E45-87F0D26BB9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CC3307-734C-4129-AE3B-16C72A09D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946EB-0C0C-4F10-AB56-98261E881CAD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3FF3A97-8A9B-4FDA-9D10-1FBDFF7A0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6AF43F-F2A4-4EA1-BF48-B8E2B92BB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0E7AA-1E2D-4357-9ACF-2DA1910210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8790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444C2C-0664-472E-818C-1DBB65636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09C2C0D-0D5C-4263-89D9-09250B5B6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2EF607-ED7F-4E43-97EE-B72F83CD4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946EB-0C0C-4F10-AB56-98261E881CAD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46358F-56C2-4215-9AA1-F7A0EDEE9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8D4824-9761-4403-ACD4-ECC6BF349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0E7AA-1E2D-4357-9ACF-2DA1910210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4268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195F47-D7DC-4E6D-849E-233AED4EC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51DB360-D0FA-416F-99B7-BBB9406CBC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C2B1304-2801-4CA8-A12B-2FF58F1D2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946EB-0C0C-4F10-AB56-98261E881CAD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1AA3CF-D524-457E-AD9C-861848579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6BC37F-A388-4007-B3B5-42E55ADFC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0E7AA-1E2D-4357-9ACF-2DA1910210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3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E74D4D-F0CE-48CA-86B7-9B1A9A123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0BFD8B-2DC2-4773-ACD2-20B56B777E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C43EBDA-5DC8-4010-A549-8D988E4FEB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A29CA21-8C06-4B72-82CC-08C83078B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946EB-0C0C-4F10-AB56-98261E881CAD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B4D1406-E528-4861-9B45-D38F5D9CD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A601EED-745B-4957-927A-09E1FA0C2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0E7AA-1E2D-4357-9ACF-2DA1910210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5984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C4BF39-4457-43C1-A330-2B8E95DC4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0A0F0B7-8DC4-482E-AD5E-9944D5F17B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97D5906-1DEB-42EC-B672-F1E85C800F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F9C85A8-FC60-4207-A032-5A7022ED35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2AA4D89-0CAC-4AA0-A680-789ABA2958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549C00C-780C-4138-A8DD-95D76169A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946EB-0C0C-4F10-AB56-98261E881CAD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CD93BC7-8E73-43FE-84AF-6B0B87636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11C204B-586C-4D5F-A735-C812C91D7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0E7AA-1E2D-4357-9ACF-2DA1910210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1852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8CA6A4-692B-4464-BD0A-1F2C4DE67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977AF38-0431-4F45-A28B-AED55F7BF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946EB-0C0C-4F10-AB56-98261E881CAD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CA92861-46C2-407C-B412-655BA9FB1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813BAB0-5A05-4505-8A80-EFD4A2F36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0E7AA-1E2D-4357-9ACF-2DA1910210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86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8B81F82-9688-4AF2-96E8-F00E0FE6B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946EB-0C0C-4F10-AB56-98261E881CAD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3D27AFB-8F0C-41F0-ACC1-4D68DD679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AC1675F-79E6-4090-A159-3DA238DD3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0E7AA-1E2D-4357-9ACF-2DA1910210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8254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76FDC9-3BD0-4DBC-9DDC-91BB450A0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F091CD-B117-46C7-A48D-AFB416D04A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AC0D726-C3DC-49B8-82BB-5D1819E85B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0B003E7-CBEA-471A-A314-40A7F62C9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946EB-0C0C-4F10-AB56-98261E881CAD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AA6CD8D-3EA5-4860-8D05-F26F69EEF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7530034-5FD2-44CA-8213-94A25E8CC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0E7AA-1E2D-4357-9ACF-2DA1910210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6924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510F49-7E43-4E90-B27A-1E5700424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77A01EA-8600-4B77-839D-33ED7098CA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052C6FA-7F75-43C0-A5E9-86A0A0DB3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C0E213C-81F3-4336-9EEC-889FE8FF2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946EB-0C0C-4F10-AB56-98261E881CAD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0FC94B0-7B46-464C-8952-A6A2CEAC6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9AE7E09-7E06-48D0-AC5B-B83F1F19D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0E7AA-1E2D-4357-9ACF-2DA1910210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9954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71AEFD8-FA0D-43E5-9A2D-B65C3996D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EBEE25B-2142-4050-A25D-4DA2E7D7AD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8A7263-FAA1-483C-986E-F09C66C76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946EB-0C0C-4F10-AB56-98261E881CAD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0C9655-D3CB-4A1E-9BC0-FAC4CC8A4B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ADF77D-F980-4B4B-A3D2-B9DD445DFC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0E7AA-1E2D-4357-9ACF-2DA1910210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1425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7BDAC5B6-20CE-447F-8BA1-F2274AC7A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1D22B31-BF8F-446B-9009-8A251FB17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3094406 w 12192000"/>
              <a:gd name="connsiteY0" fmla="*/ 283966 h 6858000"/>
              <a:gd name="connsiteX1" fmla="*/ 3038833 w 12192000"/>
              <a:gd name="connsiteY1" fmla="*/ 309661 h 6858000"/>
              <a:gd name="connsiteX2" fmla="*/ 3348384 w 12192000"/>
              <a:gd name="connsiteY2" fmla="*/ 406000 h 6858000"/>
              <a:gd name="connsiteX3" fmla="*/ 2864309 w 12192000"/>
              <a:gd name="connsiteY3" fmla="*/ 355295 h 6858000"/>
              <a:gd name="connsiteX4" fmla="*/ 2856039 w 12192000"/>
              <a:gd name="connsiteY4" fmla="*/ 388058 h 6858000"/>
              <a:gd name="connsiteX5" fmla="*/ 3405794 w 12192000"/>
              <a:gd name="connsiteY5" fmla="*/ 512089 h 6858000"/>
              <a:gd name="connsiteX6" fmla="*/ 3356651 w 12192000"/>
              <a:gd name="connsiteY6" fmla="*/ 531204 h 6858000"/>
              <a:gd name="connsiteX7" fmla="*/ 3064552 w 12192000"/>
              <a:gd name="connsiteY7" fmla="*/ 483228 h 6858000"/>
              <a:gd name="connsiteX8" fmla="*/ 3005765 w 12192000"/>
              <a:gd name="connsiteY8" fmla="*/ 495708 h 6858000"/>
              <a:gd name="connsiteX9" fmla="*/ 3034700 w 12192000"/>
              <a:gd name="connsiteY9" fmla="*/ 553823 h 6858000"/>
              <a:gd name="connsiteX10" fmla="*/ 3161459 w 12192000"/>
              <a:gd name="connsiteY10" fmla="*/ 576445 h 6858000"/>
              <a:gd name="connsiteX11" fmla="*/ 3358949 w 12192000"/>
              <a:gd name="connsiteY11" fmla="*/ 712961 h 6858000"/>
              <a:gd name="connsiteX12" fmla="*/ 3059960 w 12192000"/>
              <a:gd name="connsiteY12" fmla="*/ 696576 h 6858000"/>
              <a:gd name="connsiteX13" fmla="*/ 3007143 w 12192000"/>
              <a:gd name="connsiteY13" fmla="*/ 729732 h 6858000"/>
              <a:gd name="connsiteX14" fmla="*/ 2986935 w 12192000"/>
              <a:gd name="connsiteY14" fmla="*/ 772635 h 6858000"/>
              <a:gd name="connsiteX15" fmla="*/ 2871197 w 12192000"/>
              <a:gd name="connsiteY15" fmla="*/ 808127 h 6858000"/>
              <a:gd name="connsiteX16" fmla="*/ 3053071 w 12192000"/>
              <a:gd name="connsiteY16" fmla="*/ 847913 h 6858000"/>
              <a:gd name="connsiteX17" fmla="*/ 2858796 w 12192000"/>
              <a:gd name="connsiteY17" fmla="*/ 847913 h 6858000"/>
              <a:gd name="connsiteX18" fmla="*/ 2635588 w 12192000"/>
              <a:gd name="connsiteY18" fmla="*/ 820611 h 6858000"/>
              <a:gd name="connsiteX19" fmla="*/ 2397683 w 12192000"/>
              <a:gd name="connsiteY19" fmla="*/ 829190 h 6858000"/>
              <a:gd name="connsiteX20" fmla="*/ 1921874 w 12192000"/>
              <a:gd name="connsiteY20" fmla="*/ 778877 h 6858000"/>
              <a:gd name="connsiteX21" fmla="*/ 1695450 w 12192000"/>
              <a:gd name="connsiteY21" fmla="*/ 782386 h 6858000"/>
              <a:gd name="connsiteX22" fmla="*/ 2954324 w 12192000"/>
              <a:gd name="connsiteY22" fmla="*/ 1120940 h 6858000"/>
              <a:gd name="connsiteX23" fmla="*/ 2890028 w 12192000"/>
              <a:gd name="connsiteY23" fmla="*/ 1195435 h 6858000"/>
              <a:gd name="connsiteX24" fmla="*/ 3153652 w 12192000"/>
              <a:gd name="connsiteY24" fmla="*/ 1276563 h 6858000"/>
              <a:gd name="connsiteX25" fmla="*/ 3218410 w 12192000"/>
              <a:gd name="connsiteY25" fmla="*/ 1356911 h 6858000"/>
              <a:gd name="connsiteX26" fmla="*/ 3137118 w 12192000"/>
              <a:gd name="connsiteY26" fmla="*/ 1349891 h 6858000"/>
              <a:gd name="connsiteX27" fmla="*/ 3067309 w 12192000"/>
              <a:gd name="connsiteY27" fmla="*/ 1365102 h 6858000"/>
              <a:gd name="connsiteX28" fmla="*/ 3096243 w 12192000"/>
              <a:gd name="connsiteY28" fmla="*/ 1467292 h 6858000"/>
              <a:gd name="connsiteX29" fmla="*/ 3468716 w 12192000"/>
              <a:gd name="connsiteY29" fmla="*/ 1599125 h 6858000"/>
              <a:gd name="connsiteX30" fmla="*/ 3502241 w 12192000"/>
              <a:gd name="connsiteY30" fmla="*/ 1642029 h 6858000"/>
              <a:gd name="connsiteX31" fmla="*/ 3457692 w 12192000"/>
              <a:gd name="connsiteY31" fmla="*/ 1672453 h 6858000"/>
              <a:gd name="connsiteX32" fmla="*/ 3337362 w 12192000"/>
              <a:gd name="connsiteY32" fmla="*/ 1688053 h 6858000"/>
              <a:gd name="connsiteX33" fmla="*/ 3505915 w 12192000"/>
              <a:gd name="connsiteY33" fmla="*/ 1834318 h 6858000"/>
              <a:gd name="connsiteX34" fmla="*/ 3567458 w 12192000"/>
              <a:gd name="connsiteY34" fmla="*/ 1874880 h 6858000"/>
              <a:gd name="connsiteX35" fmla="*/ 3672634 w 12192000"/>
              <a:gd name="connsiteY35" fmla="*/ 1937678 h 6858000"/>
              <a:gd name="connsiteX36" fmla="*/ 3674470 w 12192000"/>
              <a:gd name="connsiteY36" fmla="*/ 1956789 h 6858000"/>
              <a:gd name="connsiteX37" fmla="*/ 3531176 w 12192000"/>
              <a:gd name="connsiteY37" fmla="*/ 2024266 h 6858000"/>
              <a:gd name="connsiteX38" fmla="*/ 3272604 w 12192000"/>
              <a:gd name="connsiteY38" fmla="*/ 2005933 h 6858000"/>
              <a:gd name="connsiteX39" fmla="*/ 3654720 w 12192000"/>
              <a:gd name="connsiteY39" fmla="*/ 2106564 h 6858000"/>
              <a:gd name="connsiteX40" fmla="*/ 2417892 w 12192000"/>
              <a:gd name="connsiteY40" fmla="*/ 1866690 h 6858000"/>
              <a:gd name="connsiteX41" fmla="*/ 2496888 w 12192000"/>
              <a:gd name="connsiteY41" fmla="*/ 1929487 h 6858000"/>
              <a:gd name="connsiteX42" fmla="*/ 2929526 w 12192000"/>
              <a:gd name="connsiteY42" fmla="*/ 2094862 h 6858000"/>
              <a:gd name="connsiteX43" fmla="*/ 3052152 w 12192000"/>
              <a:gd name="connsiteY43" fmla="*/ 2198613 h 6858000"/>
              <a:gd name="connsiteX44" fmla="*/ 3180748 w 12192000"/>
              <a:gd name="connsiteY44" fmla="*/ 2255948 h 6858000"/>
              <a:gd name="connsiteX45" fmla="*/ 3361244 w 12192000"/>
              <a:gd name="connsiteY45" fmla="*/ 2254777 h 6858000"/>
              <a:gd name="connsiteX46" fmla="*/ 3489382 w 12192000"/>
              <a:gd name="connsiteY46" fmla="*/ 2342926 h 6858000"/>
              <a:gd name="connsiteX47" fmla="*/ 3355733 w 12192000"/>
              <a:gd name="connsiteY47" fmla="*/ 2361649 h 6858000"/>
              <a:gd name="connsiteX48" fmla="*/ 3199121 w 12192000"/>
              <a:gd name="connsiteY48" fmla="*/ 2347216 h 6858000"/>
              <a:gd name="connsiteX49" fmla="*/ 2861091 w 12192000"/>
              <a:gd name="connsiteY49" fmla="*/ 2351896 h 6858000"/>
              <a:gd name="connsiteX50" fmla="*/ 2667278 w 12192000"/>
              <a:gd name="connsiteY50" fmla="*/ 2369058 h 6858000"/>
              <a:gd name="connsiteX51" fmla="*/ 2221781 w 12192000"/>
              <a:gd name="connsiteY51" fmla="*/ 2339805 h 6858000"/>
              <a:gd name="connsiteX52" fmla="*/ 2247961 w 12192000"/>
              <a:gd name="connsiteY52" fmla="*/ 2414693 h 6858000"/>
              <a:gd name="connsiteX53" fmla="*/ 2231425 w 12192000"/>
              <a:gd name="connsiteY53" fmla="*/ 2479828 h 6858000"/>
              <a:gd name="connsiteX54" fmla="*/ 2224996 w 12192000"/>
              <a:gd name="connsiteY54" fmla="*/ 2621414 h 6858000"/>
              <a:gd name="connsiteX55" fmla="*/ 2229131 w 12192000"/>
              <a:gd name="connsiteY55" fmla="*/ 2644426 h 6858000"/>
              <a:gd name="connsiteX56" fmla="*/ 2129466 w 12192000"/>
              <a:gd name="connsiteY56" fmla="*/ 2659247 h 6858000"/>
              <a:gd name="connsiteX57" fmla="*/ 2723312 w 12192000"/>
              <a:gd name="connsiteY57" fmla="*/ 2953726 h 6858000"/>
              <a:gd name="connsiteX58" fmla="*/ 2326496 w 12192000"/>
              <a:gd name="connsiteY58" fmla="*/ 2878838 h 6858000"/>
              <a:gd name="connsiteX59" fmla="*/ 2272759 w 12192000"/>
              <a:gd name="connsiteY59" fmla="*/ 3002480 h 6858000"/>
              <a:gd name="connsiteX60" fmla="*/ 2459226 w 12192000"/>
              <a:gd name="connsiteY60" fmla="*/ 3112471 h 6858000"/>
              <a:gd name="connsiteX61" fmla="*/ 2528117 w 12192000"/>
              <a:gd name="connsiteY61" fmla="*/ 3330111 h 6858000"/>
              <a:gd name="connsiteX62" fmla="*/ 2494590 w 12192000"/>
              <a:gd name="connsiteY62" fmla="*/ 3529029 h 6858000"/>
              <a:gd name="connsiteX63" fmla="*/ 2414677 w 12192000"/>
              <a:gd name="connsiteY63" fmla="*/ 3592215 h 6858000"/>
              <a:gd name="connsiteX64" fmla="*/ 2298940 w 12192000"/>
              <a:gd name="connsiteY64" fmla="*/ 3705716 h 6858000"/>
              <a:gd name="connsiteX65" fmla="*/ 2227294 w 12192000"/>
              <a:gd name="connsiteY65" fmla="*/ 3775921 h 6858000"/>
              <a:gd name="connsiteX66" fmla="*/ 1978366 w 12192000"/>
              <a:gd name="connsiteY66" fmla="*/ 3748620 h 6858000"/>
              <a:gd name="connsiteX67" fmla="*/ 2310421 w 12192000"/>
              <a:gd name="connsiteY67" fmla="*/ 3926868 h 6858000"/>
              <a:gd name="connsiteX68" fmla="*/ 2041285 w 12192000"/>
              <a:gd name="connsiteY68" fmla="*/ 3904635 h 6858000"/>
              <a:gd name="connsiteX69" fmla="*/ 1953565 w 12192000"/>
              <a:gd name="connsiteY69" fmla="*/ 3917116 h 6858000"/>
              <a:gd name="connsiteX70" fmla="*/ 2003623 w 12192000"/>
              <a:gd name="connsiteY70" fmla="*/ 3974842 h 6858000"/>
              <a:gd name="connsiteX71" fmla="*/ 2201114 w 12192000"/>
              <a:gd name="connsiteY71" fmla="*/ 4072742 h 6858000"/>
              <a:gd name="connsiteX72" fmla="*/ 2608032 w 12192000"/>
              <a:gd name="connsiteY72" fmla="*/ 4337967 h 6858000"/>
              <a:gd name="connsiteX73" fmla="*/ 2213973 w 12192000"/>
              <a:gd name="connsiteY73" fmla="*/ 4216277 h 6858000"/>
              <a:gd name="connsiteX74" fmla="*/ 2629158 w 12192000"/>
              <a:gd name="connsiteY74" fmla="*/ 4488911 h 6858000"/>
              <a:gd name="connsiteX75" fmla="*/ 2721471 w 12192000"/>
              <a:gd name="connsiteY75" fmla="*/ 4579399 h 6858000"/>
              <a:gd name="connsiteX76" fmla="*/ 2907939 w 12192000"/>
              <a:gd name="connsiteY76" fmla="*/ 4804062 h 6858000"/>
              <a:gd name="connsiteX77" fmla="*/ 2898753 w 12192000"/>
              <a:gd name="connsiteY77" fmla="*/ 4829414 h 6858000"/>
              <a:gd name="connsiteX78" fmla="*/ 2683352 w 12192000"/>
              <a:gd name="connsiteY78" fmla="*/ 4793141 h 6858000"/>
              <a:gd name="connsiteX79" fmla="*/ 2962594 w 12192000"/>
              <a:gd name="connsiteY79" fmla="*/ 4981920 h 6858000"/>
              <a:gd name="connsiteX80" fmla="*/ 3251019 w 12192000"/>
              <a:gd name="connsiteY80" fmla="*/ 5127012 h 6858000"/>
              <a:gd name="connsiteX81" fmla="*/ 3046180 w 12192000"/>
              <a:gd name="connsiteY81" fmla="*/ 5104781 h 6858000"/>
              <a:gd name="connsiteX82" fmla="*/ 2764646 w 12192000"/>
              <a:gd name="connsiteY82" fmla="*/ 5021703 h 6858000"/>
              <a:gd name="connsiteX83" fmla="*/ 2666820 w 12192000"/>
              <a:gd name="connsiteY83" fmla="*/ 5052905 h 6858000"/>
              <a:gd name="connsiteX84" fmla="*/ 2933657 w 12192000"/>
              <a:gd name="connsiteY84" fmla="*/ 5190198 h 6858000"/>
              <a:gd name="connsiteX85" fmla="*/ 3086598 w 12192000"/>
              <a:gd name="connsiteY85" fmla="*/ 5253776 h 6858000"/>
              <a:gd name="connsiteX86" fmla="*/ 3147680 w 12192000"/>
              <a:gd name="connsiteY86" fmla="*/ 5302531 h 6858000"/>
              <a:gd name="connsiteX87" fmla="*/ 3322204 w 12192000"/>
              <a:gd name="connsiteY87" fmla="*/ 5476487 h 6858000"/>
              <a:gd name="connsiteX88" fmla="*/ 3834758 w 12192000"/>
              <a:gd name="connsiteY88" fmla="*/ 5666434 h 6858000"/>
              <a:gd name="connsiteX89" fmla="*/ 4314240 w 12192000"/>
              <a:gd name="connsiteY89" fmla="*/ 5902409 h 6858000"/>
              <a:gd name="connsiteX90" fmla="*/ 4688552 w 12192000"/>
              <a:gd name="connsiteY90" fmla="*/ 6049453 h 6858000"/>
              <a:gd name="connsiteX91" fmla="*/ 5634660 w 12192000"/>
              <a:gd name="connsiteY91" fmla="*/ 6238620 h 6858000"/>
              <a:gd name="connsiteX92" fmla="*/ 9222980 w 12192000"/>
              <a:gd name="connsiteY92" fmla="*/ 4955397 h 6858000"/>
              <a:gd name="connsiteX93" fmla="*/ 9268448 w 12192000"/>
              <a:gd name="connsiteY93" fmla="*/ 4917173 h 6858000"/>
              <a:gd name="connsiteX94" fmla="*/ 9442512 w 12192000"/>
              <a:gd name="connsiteY94" fmla="*/ 4773251 h 6858000"/>
              <a:gd name="connsiteX95" fmla="*/ 9590400 w 12192000"/>
              <a:gd name="connsiteY95" fmla="*/ 4643756 h 6858000"/>
              <a:gd name="connsiteX96" fmla="*/ 9513242 w 12192000"/>
              <a:gd name="connsiteY96" fmla="*/ 4600073 h 6858000"/>
              <a:gd name="connsiteX97" fmla="*/ 9617498 w 12192000"/>
              <a:gd name="connsiteY97" fmla="*/ 4476430 h 6858000"/>
              <a:gd name="connsiteX98" fmla="*/ 9949094 w 12192000"/>
              <a:gd name="connsiteY98" fmla="*/ 4095364 h 6858000"/>
              <a:gd name="connsiteX99" fmla="*/ 10094686 w 12192000"/>
              <a:gd name="connsiteY99" fmla="*/ 4011507 h 6858000"/>
              <a:gd name="connsiteX100" fmla="*/ 10271967 w 12192000"/>
              <a:gd name="connsiteY100" fmla="*/ 3800497 h 6858000"/>
              <a:gd name="connsiteX101" fmla="*/ 10297226 w 12192000"/>
              <a:gd name="connsiteY101" fmla="*/ 3751742 h 6858000"/>
              <a:gd name="connsiteX102" fmla="*/ 10260943 w 12192000"/>
              <a:gd name="connsiteY102" fmla="*/ 3689723 h 6858000"/>
              <a:gd name="connsiteX103" fmla="*/ 10233847 w 12192000"/>
              <a:gd name="connsiteY103" fmla="*/ 3627319 h 6858000"/>
              <a:gd name="connsiteX104" fmla="*/ 10269209 w 12192000"/>
              <a:gd name="connsiteY104" fmla="*/ 3608986 h 6858000"/>
              <a:gd name="connsiteX105" fmla="*/ 10496550 w 12192000"/>
              <a:gd name="connsiteY105" fmla="*/ 3577393 h 6858000"/>
              <a:gd name="connsiteX106" fmla="*/ 10364738 w 12192000"/>
              <a:gd name="connsiteY106" fmla="*/ 3458823 h 6858000"/>
              <a:gd name="connsiteX107" fmla="*/ 10132346 w 12192000"/>
              <a:gd name="connsiteY107" fmla="*/ 3282137 h 6858000"/>
              <a:gd name="connsiteX108" fmla="*/ 10026712 w 12192000"/>
              <a:gd name="connsiteY108" fmla="*/ 3156543 h 6858000"/>
              <a:gd name="connsiteX109" fmla="*/ 10014312 w 12192000"/>
              <a:gd name="connsiteY109" fmla="*/ 3044213 h 6858000"/>
              <a:gd name="connsiteX110" fmla="*/ 9806718 w 12192000"/>
              <a:gd name="connsiteY110" fmla="*/ 2977907 h 6858000"/>
              <a:gd name="connsiteX111" fmla="*/ 10001912 w 12192000"/>
              <a:gd name="connsiteY111" fmla="*/ 2740374 h 6858000"/>
              <a:gd name="connsiteX112" fmla="*/ 10021662 w 12192000"/>
              <a:gd name="connsiteY112" fmla="*/ 2691231 h 6858000"/>
              <a:gd name="connsiteX113" fmla="*/ 9904546 w 12192000"/>
              <a:gd name="connsiteY113" fmla="*/ 2515322 h 6858000"/>
              <a:gd name="connsiteX114" fmla="*/ 9885256 w 12192000"/>
              <a:gd name="connsiteY114" fmla="*/ 2487240 h 6858000"/>
              <a:gd name="connsiteX115" fmla="*/ 9842085 w 12192000"/>
              <a:gd name="connsiteY115" fmla="*/ 2431074 h 6858000"/>
              <a:gd name="connsiteX116" fmla="*/ 9718078 w 12192000"/>
              <a:gd name="connsiteY116" fmla="*/ 2417424 h 6858000"/>
              <a:gd name="connsiteX117" fmla="*/ 9782378 w 12192000"/>
              <a:gd name="connsiteY117" fmla="*/ 2377641 h 6858000"/>
              <a:gd name="connsiteX118" fmla="*/ 9907302 w 12192000"/>
              <a:gd name="connsiteY118" fmla="*/ 2243078 h 6858000"/>
              <a:gd name="connsiteX119" fmla="*/ 9824171 w 12192000"/>
              <a:gd name="connsiteY119" fmla="*/ 2114365 h 6858000"/>
              <a:gd name="connsiteX120" fmla="*/ 9818662 w 12192000"/>
              <a:gd name="connsiteY120" fmla="*/ 2043377 h 6858000"/>
              <a:gd name="connsiteX121" fmla="*/ 9958740 w 12192000"/>
              <a:gd name="connsiteY121" fmla="*/ 1952499 h 6858000"/>
              <a:gd name="connsiteX122" fmla="*/ 10064374 w 12192000"/>
              <a:gd name="connsiteY122" fmla="*/ 1916615 h 6858000"/>
              <a:gd name="connsiteX123" fmla="*/ 10113055 w 12192000"/>
              <a:gd name="connsiteY123" fmla="*/ 1865131 h 6858000"/>
              <a:gd name="connsiteX124" fmla="*/ 10055646 w 12192000"/>
              <a:gd name="connsiteY124" fmla="*/ 1822227 h 6858000"/>
              <a:gd name="connsiteX125" fmla="*/ 9800748 w 12192000"/>
              <a:gd name="connsiteY125" fmla="*/ 1720036 h 6858000"/>
              <a:gd name="connsiteX126" fmla="*/ 9938071 w 12192000"/>
              <a:gd name="connsiteY126" fmla="*/ 1634617 h 6858000"/>
              <a:gd name="connsiteX127" fmla="*/ 9220224 w 12192000"/>
              <a:gd name="connsiteY127" fmla="*/ 1231709 h 6858000"/>
              <a:gd name="connsiteX128" fmla="*/ 9133419 w 12192000"/>
              <a:gd name="connsiteY128" fmla="*/ 1170083 h 6858000"/>
              <a:gd name="connsiteX129" fmla="*/ 8672768 w 12192000"/>
              <a:gd name="connsiteY129" fmla="*/ 1020699 h 6858000"/>
              <a:gd name="connsiteX130" fmla="*/ 8198797 w 12192000"/>
              <a:gd name="connsiteY130" fmla="*/ 915000 h 6858000"/>
              <a:gd name="connsiteX131" fmla="*/ 8528095 w 12192000"/>
              <a:gd name="connsiteY131" fmla="*/ 691898 h 6858000"/>
              <a:gd name="connsiteX132" fmla="*/ 8025190 w 12192000"/>
              <a:gd name="connsiteY132" fmla="*/ 640021 h 6858000"/>
              <a:gd name="connsiteX133" fmla="*/ 7976047 w 12192000"/>
              <a:gd name="connsiteY133" fmla="*/ 641584 h 6858000"/>
              <a:gd name="connsiteX134" fmla="*/ 6988604 w 12192000"/>
              <a:gd name="connsiteY134" fmla="*/ 607260 h 6858000"/>
              <a:gd name="connsiteX135" fmla="*/ 5573116 w 12192000"/>
              <a:gd name="connsiteY135" fmla="*/ 493368 h 6858000"/>
              <a:gd name="connsiteX136" fmla="*/ 4401503 w 12192000"/>
              <a:gd name="connsiteY136" fmla="*/ 425112 h 6858000"/>
              <a:gd name="connsiteX137" fmla="*/ 3154109 w 12192000"/>
              <a:gd name="connsiteY137" fmla="*/ 292499 h 6858000"/>
              <a:gd name="connsiteX138" fmla="*/ 3094406 w 12192000"/>
              <a:gd name="connsiteY138" fmla="*/ 283966 h 6858000"/>
              <a:gd name="connsiteX139" fmla="*/ 0 w 12192000"/>
              <a:gd name="connsiteY139" fmla="*/ 0 h 6858000"/>
              <a:gd name="connsiteX140" fmla="*/ 12192000 w 12192000"/>
              <a:gd name="connsiteY140" fmla="*/ 0 h 6858000"/>
              <a:gd name="connsiteX141" fmla="*/ 12192000 w 12192000"/>
              <a:gd name="connsiteY141" fmla="*/ 6858000 h 6858000"/>
              <a:gd name="connsiteX142" fmla="*/ 0 w 12192000"/>
              <a:gd name="connsiteY14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2192000" h="6858000">
                <a:moveTo>
                  <a:pt x="3094406" y="283966"/>
                </a:moveTo>
                <a:cubicBezTo>
                  <a:pt x="3074312" y="283528"/>
                  <a:pt x="3054907" y="288795"/>
                  <a:pt x="3038833" y="309661"/>
                </a:cubicBezTo>
                <a:cubicBezTo>
                  <a:pt x="3124259" y="364657"/>
                  <a:pt x="3233105" y="343983"/>
                  <a:pt x="3348384" y="406000"/>
                </a:cubicBezTo>
                <a:cubicBezTo>
                  <a:pt x="3161001" y="386497"/>
                  <a:pt x="3012653" y="370896"/>
                  <a:pt x="2864309" y="355295"/>
                </a:cubicBezTo>
                <a:cubicBezTo>
                  <a:pt x="2861553" y="366216"/>
                  <a:pt x="2858796" y="377136"/>
                  <a:pt x="2856039" y="388058"/>
                </a:cubicBezTo>
                <a:cubicBezTo>
                  <a:pt x="3045722" y="411070"/>
                  <a:pt x="3221166" y="470356"/>
                  <a:pt x="3405794" y="512089"/>
                </a:cubicBezTo>
                <a:cubicBezTo>
                  <a:pt x="3388799" y="537835"/>
                  <a:pt x="3371808" y="532763"/>
                  <a:pt x="3356651" y="531204"/>
                </a:cubicBezTo>
                <a:cubicBezTo>
                  <a:pt x="3257907" y="521062"/>
                  <a:pt x="3159164" y="510922"/>
                  <a:pt x="3064552" y="483228"/>
                </a:cubicBezTo>
                <a:cubicBezTo>
                  <a:pt x="3043427" y="476987"/>
                  <a:pt x="3017704" y="476987"/>
                  <a:pt x="3005765" y="495708"/>
                </a:cubicBezTo>
                <a:cubicBezTo>
                  <a:pt x="2988771" y="522231"/>
                  <a:pt x="3013113" y="539393"/>
                  <a:pt x="3034700" y="553823"/>
                </a:cubicBezTo>
                <a:cubicBezTo>
                  <a:pt x="3072360" y="578787"/>
                  <a:pt x="3117827" y="571767"/>
                  <a:pt x="3161459" y="576445"/>
                </a:cubicBezTo>
                <a:cubicBezTo>
                  <a:pt x="3277655" y="588537"/>
                  <a:pt x="3333228" y="626370"/>
                  <a:pt x="3358949" y="712961"/>
                </a:cubicBezTo>
                <a:cubicBezTo>
                  <a:pt x="3256987" y="677857"/>
                  <a:pt x="3158703" y="721151"/>
                  <a:pt x="3059960" y="696576"/>
                </a:cubicBezTo>
                <a:cubicBezTo>
                  <a:pt x="3034240" y="690338"/>
                  <a:pt x="2993364" y="699698"/>
                  <a:pt x="3007143" y="729732"/>
                </a:cubicBezTo>
                <a:cubicBezTo>
                  <a:pt x="3020003" y="757814"/>
                  <a:pt x="3062716" y="778096"/>
                  <a:pt x="2986935" y="772635"/>
                </a:cubicBezTo>
                <a:cubicBezTo>
                  <a:pt x="2932740" y="768735"/>
                  <a:pt x="2826647" y="800329"/>
                  <a:pt x="2871197" y="808127"/>
                </a:cubicBezTo>
                <a:cubicBezTo>
                  <a:pt x="2927228" y="817881"/>
                  <a:pt x="2981883" y="831921"/>
                  <a:pt x="3053071" y="847913"/>
                </a:cubicBezTo>
                <a:cubicBezTo>
                  <a:pt x="2974533" y="874043"/>
                  <a:pt x="2918042" y="868584"/>
                  <a:pt x="2858796" y="847913"/>
                </a:cubicBezTo>
                <a:cubicBezTo>
                  <a:pt x="2787150" y="822949"/>
                  <a:pt x="2693916" y="792528"/>
                  <a:pt x="2635588" y="820611"/>
                </a:cubicBezTo>
                <a:cubicBezTo>
                  <a:pt x="2548326" y="862734"/>
                  <a:pt x="2475760" y="836211"/>
                  <a:pt x="2397683" y="829190"/>
                </a:cubicBezTo>
                <a:cubicBezTo>
                  <a:pt x="2238775" y="814759"/>
                  <a:pt x="2081241" y="790576"/>
                  <a:pt x="1921874" y="778877"/>
                </a:cubicBezTo>
                <a:cubicBezTo>
                  <a:pt x="1858036" y="774195"/>
                  <a:pt x="1789143" y="751964"/>
                  <a:pt x="1695450" y="782386"/>
                </a:cubicBezTo>
                <a:cubicBezTo>
                  <a:pt x="2119822" y="938012"/>
                  <a:pt x="2575423" y="928262"/>
                  <a:pt x="2954324" y="1120940"/>
                </a:cubicBezTo>
                <a:cubicBezTo>
                  <a:pt x="2938251" y="1139269"/>
                  <a:pt x="2856502" y="1191535"/>
                  <a:pt x="2890028" y="1195435"/>
                </a:cubicBezTo>
                <a:cubicBezTo>
                  <a:pt x="2984178" y="1206748"/>
                  <a:pt x="3067767" y="1244971"/>
                  <a:pt x="3153652" y="1276563"/>
                </a:cubicBezTo>
                <a:cubicBezTo>
                  <a:pt x="3190855" y="1290216"/>
                  <a:pt x="3235862" y="1308157"/>
                  <a:pt x="3218410" y="1356911"/>
                </a:cubicBezTo>
                <a:cubicBezTo>
                  <a:pt x="3186719" y="1370562"/>
                  <a:pt x="3163296" y="1351451"/>
                  <a:pt x="3137118" y="1349891"/>
                </a:cubicBezTo>
                <a:cubicBezTo>
                  <a:pt x="3110480" y="1348331"/>
                  <a:pt x="3050773" y="1358471"/>
                  <a:pt x="3067309" y="1365102"/>
                </a:cubicBezTo>
                <a:cubicBezTo>
                  <a:pt x="3142629" y="1395136"/>
                  <a:pt x="3007143" y="1467292"/>
                  <a:pt x="3096243" y="1467292"/>
                </a:cubicBezTo>
                <a:cubicBezTo>
                  <a:pt x="3245506" y="1467681"/>
                  <a:pt x="3324961" y="1595613"/>
                  <a:pt x="3468716" y="1599125"/>
                </a:cubicBezTo>
                <a:cubicBezTo>
                  <a:pt x="3491677" y="1599513"/>
                  <a:pt x="3502700" y="1622137"/>
                  <a:pt x="3502241" y="1642029"/>
                </a:cubicBezTo>
                <a:cubicBezTo>
                  <a:pt x="3502241" y="1665822"/>
                  <a:pt x="3481116" y="1670112"/>
                  <a:pt x="3457692" y="1672453"/>
                </a:cubicBezTo>
                <a:cubicBezTo>
                  <a:pt x="3421868" y="1675962"/>
                  <a:pt x="3384667" y="1642029"/>
                  <a:pt x="3337362" y="1688053"/>
                </a:cubicBezTo>
                <a:cubicBezTo>
                  <a:pt x="3422329" y="1714966"/>
                  <a:pt x="3507294" y="1741878"/>
                  <a:pt x="3505915" y="1834318"/>
                </a:cubicBezTo>
                <a:cubicBezTo>
                  <a:pt x="3505457" y="1859279"/>
                  <a:pt x="3540820" y="1868640"/>
                  <a:pt x="3567458" y="1874880"/>
                </a:cubicBezTo>
                <a:cubicBezTo>
                  <a:pt x="3611549" y="1885023"/>
                  <a:pt x="3648750" y="1902965"/>
                  <a:pt x="3672634" y="1937678"/>
                </a:cubicBezTo>
                <a:cubicBezTo>
                  <a:pt x="3672172" y="1944308"/>
                  <a:pt x="3671715" y="1951329"/>
                  <a:pt x="3674470" y="1956789"/>
                </a:cubicBezTo>
                <a:cubicBezTo>
                  <a:pt x="3666664" y="2040646"/>
                  <a:pt x="3602363" y="2038306"/>
                  <a:pt x="3531176" y="2024266"/>
                </a:cubicBezTo>
                <a:cubicBezTo>
                  <a:pt x="3446211" y="2007103"/>
                  <a:pt x="3362164" y="1975900"/>
                  <a:pt x="3272604" y="2005933"/>
                </a:cubicBezTo>
                <a:cubicBezTo>
                  <a:pt x="3398905" y="2046107"/>
                  <a:pt x="3536229" y="2049228"/>
                  <a:pt x="3654720" y="2106564"/>
                </a:cubicBezTo>
                <a:cubicBezTo>
                  <a:pt x="3221166" y="2117095"/>
                  <a:pt x="2838130" y="1936116"/>
                  <a:pt x="2417892" y="1866690"/>
                </a:cubicBezTo>
                <a:cubicBezTo>
                  <a:pt x="2432130" y="1913105"/>
                  <a:pt x="2466114" y="1922465"/>
                  <a:pt x="2496888" y="1929487"/>
                </a:cubicBezTo>
                <a:cubicBezTo>
                  <a:pt x="2652123" y="1964590"/>
                  <a:pt x="2788067" y="2034408"/>
                  <a:pt x="2929526" y="2094862"/>
                </a:cubicBezTo>
                <a:cubicBezTo>
                  <a:pt x="2987851" y="2119825"/>
                  <a:pt x="3030106" y="2144789"/>
                  <a:pt x="3052152" y="2198613"/>
                </a:cubicBezTo>
                <a:cubicBezTo>
                  <a:pt x="3071903" y="2247367"/>
                  <a:pt x="3110021" y="2269990"/>
                  <a:pt x="3180748" y="2255948"/>
                </a:cubicBezTo>
                <a:cubicBezTo>
                  <a:pt x="3238157" y="2244246"/>
                  <a:pt x="3301078" y="2250487"/>
                  <a:pt x="3361244" y="2254777"/>
                </a:cubicBezTo>
                <a:cubicBezTo>
                  <a:pt x="3430596" y="2259459"/>
                  <a:pt x="3508213" y="2314455"/>
                  <a:pt x="3489382" y="2342926"/>
                </a:cubicBezTo>
                <a:cubicBezTo>
                  <a:pt x="3457233" y="2391292"/>
                  <a:pt x="3403498" y="2367110"/>
                  <a:pt x="3355733" y="2361649"/>
                </a:cubicBezTo>
                <a:cubicBezTo>
                  <a:pt x="3301537" y="2355018"/>
                  <a:pt x="3200957" y="2341367"/>
                  <a:pt x="3199121" y="2347216"/>
                </a:cubicBezTo>
                <a:cubicBezTo>
                  <a:pt x="3163754" y="2468518"/>
                  <a:pt x="2914827" y="2362819"/>
                  <a:pt x="2861091" y="2351896"/>
                </a:cubicBezTo>
                <a:cubicBezTo>
                  <a:pt x="2794038" y="2338245"/>
                  <a:pt x="2731116" y="2363208"/>
                  <a:pt x="2667278" y="2369058"/>
                </a:cubicBezTo>
                <a:cubicBezTo>
                  <a:pt x="2610328" y="2374518"/>
                  <a:pt x="2288376" y="2391292"/>
                  <a:pt x="2221781" y="2339805"/>
                </a:cubicBezTo>
                <a:cubicBezTo>
                  <a:pt x="2212595" y="2379978"/>
                  <a:pt x="2231884" y="2396361"/>
                  <a:pt x="2247961" y="2414693"/>
                </a:cubicBezTo>
                <a:cubicBezTo>
                  <a:pt x="2270465" y="2440824"/>
                  <a:pt x="2274138" y="2459157"/>
                  <a:pt x="2231425" y="2479828"/>
                </a:cubicBezTo>
                <a:cubicBezTo>
                  <a:pt x="2109717" y="2539115"/>
                  <a:pt x="2111557" y="2541065"/>
                  <a:pt x="2224996" y="2621414"/>
                </a:cubicBezTo>
                <a:cubicBezTo>
                  <a:pt x="2230509" y="2624923"/>
                  <a:pt x="2228211" y="2636624"/>
                  <a:pt x="2229131" y="2644426"/>
                </a:cubicBezTo>
                <a:cubicBezTo>
                  <a:pt x="2199276" y="2656906"/>
                  <a:pt x="2164373" y="2625703"/>
                  <a:pt x="2129466" y="2659247"/>
                </a:cubicBezTo>
                <a:cubicBezTo>
                  <a:pt x="2281487" y="2806680"/>
                  <a:pt x="2513421" y="2842953"/>
                  <a:pt x="2723312" y="2953726"/>
                </a:cubicBezTo>
                <a:cubicBezTo>
                  <a:pt x="2553377" y="2990389"/>
                  <a:pt x="2451419" y="2862456"/>
                  <a:pt x="2326496" y="2878838"/>
                </a:cubicBezTo>
                <a:cubicBezTo>
                  <a:pt x="2264036" y="2919012"/>
                  <a:pt x="2449582" y="2983367"/>
                  <a:pt x="2272759" y="3002480"/>
                </a:cubicBezTo>
                <a:cubicBezTo>
                  <a:pt x="2349461" y="3037583"/>
                  <a:pt x="2406411" y="3071905"/>
                  <a:pt x="2459226" y="3112471"/>
                </a:cubicBezTo>
                <a:cubicBezTo>
                  <a:pt x="2553377" y="3185016"/>
                  <a:pt x="2571749" y="3232602"/>
                  <a:pt x="2528117" y="3330111"/>
                </a:cubicBezTo>
                <a:cubicBezTo>
                  <a:pt x="2499642" y="3394076"/>
                  <a:pt x="2457848" y="3452973"/>
                  <a:pt x="2494590" y="3529029"/>
                </a:cubicBezTo>
                <a:cubicBezTo>
                  <a:pt x="2520308" y="3581294"/>
                  <a:pt x="2510206" y="3615617"/>
                  <a:pt x="2414677" y="3592215"/>
                </a:cubicBezTo>
                <a:cubicBezTo>
                  <a:pt x="2311799" y="3567251"/>
                  <a:pt x="2273221" y="3614057"/>
                  <a:pt x="2298940" y="3705716"/>
                </a:cubicBezTo>
                <a:cubicBezTo>
                  <a:pt x="2315473" y="3764612"/>
                  <a:pt x="2298020" y="3782553"/>
                  <a:pt x="2227294" y="3775921"/>
                </a:cubicBezTo>
                <a:cubicBezTo>
                  <a:pt x="2149215" y="3768512"/>
                  <a:pt x="2074811" y="3729898"/>
                  <a:pt x="1978366" y="3748620"/>
                </a:cubicBezTo>
                <a:cubicBezTo>
                  <a:pt x="2055522" y="3855492"/>
                  <a:pt x="2220403" y="3825068"/>
                  <a:pt x="2310421" y="3926868"/>
                </a:cubicBezTo>
                <a:cubicBezTo>
                  <a:pt x="2202950" y="3927259"/>
                  <a:pt x="2120739" y="3926868"/>
                  <a:pt x="2041285" y="3904635"/>
                </a:cubicBezTo>
                <a:cubicBezTo>
                  <a:pt x="2008216" y="3895664"/>
                  <a:pt x="1971934" y="3886305"/>
                  <a:pt x="1953565" y="3917116"/>
                </a:cubicBezTo>
                <a:cubicBezTo>
                  <a:pt x="1931978" y="3954170"/>
                  <a:pt x="1976527" y="3968211"/>
                  <a:pt x="2003623" y="3974842"/>
                </a:cubicBezTo>
                <a:cubicBezTo>
                  <a:pt x="2079866" y="3993563"/>
                  <a:pt x="2138192" y="4038028"/>
                  <a:pt x="2201114" y="4072742"/>
                </a:cubicBezTo>
                <a:cubicBezTo>
                  <a:pt x="2339356" y="4148800"/>
                  <a:pt x="2490917" y="4212375"/>
                  <a:pt x="2608032" y="4337967"/>
                </a:cubicBezTo>
                <a:cubicBezTo>
                  <a:pt x="2460606" y="4305983"/>
                  <a:pt x="2350838" y="4231487"/>
                  <a:pt x="2213973" y="4216277"/>
                </a:cubicBezTo>
                <a:cubicBezTo>
                  <a:pt x="2332467" y="4330557"/>
                  <a:pt x="2484945" y="4405834"/>
                  <a:pt x="2629158" y="4488911"/>
                </a:cubicBezTo>
                <a:cubicBezTo>
                  <a:pt x="2670494" y="4512315"/>
                  <a:pt x="2712289" y="4528306"/>
                  <a:pt x="2721471" y="4579399"/>
                </a:cubicBezTo>
                <a:cubicBezTo>
                  <a:pt x="2739385" y="4678470"/>
                  <a:pt x="2793121" y="4760378"/>
                  <a:pt x="2907939" y="4804062"/>
                </a:cubicBezTo>
                <a:cubicBezTo>
                  <a:pt x="2908859" y="4804452"/>
                  <a:pt x="2902428" y="4819274"/>
                  <a:pt x="2898753" y="4829414"/>
                </a:cubicBezTo>
                <a:cubicBezTo>
                  <a:pt x="2828485" y="4832536"/>
                  <a:pt x="2772912" y="4774028"/>
                  <a:pt x="2683352" y="4793141"/>
                </a:cubicBezTo>
                <a:cubicBezTo>
                  <a:pt x="2769239" y="4872708"/>
                  <a:pt x="2840885" y="4944087"/>
                  <a:pt x="2962594" y="4981920"/>
                </a:cubicBezTo>
                <a:cubicBezTo>
                  <a:pt x="3059960" y="5011952"/>
                  <a:pt x="3180289" y="5029503"/>
                  <a:pt x="3251019" y="5127012"/>
                </a:cubicBezTo>
                <a:cubicBezTo>
                  <a:pt x="3168808" y="5146126"/>
                  <a:pt x="3107723" y="5121944"/>
                  <a:pt x="3046180" y="5104781"/>
                </a:cubicBezTo>
                <a:cubicBezTo>
                  <a:pt x="2952030" y="5078258"/>
                  <a:pt x="2858796" y="5048226"/>
                  <a:pt x="2764646" y="5021703"/>
                </a:cubicBezTo>
                <a:cubicBezTo>
                  <a:pt x="2728821" y="5011563"/>
                  <a:pt x="2689782" y="5004540"/>
                  <a:pt x="2666820" y="5052905"/>
                </a:cubicBezTo>
                <a:cubicBezTo>
                  <a:pt x="2786691" y="5063047"/>
                  <a:pt x="2858337" y="5128575"/>
                  <a:pt x="2933657" y="5190198"/>
                </a:cubicBezTo>
                <a:cubicBezTo>
                  <a:pt x="2975911" y="5224912"/>
                  <a:pt x="3010358" y="5271328"/>
                  <a:pt x="3086598" y="5253776"/>
                </a:cubicBezTo>
                <a:cubicBezTo>
                  <a:pt x="3126554" y="5244415"/>
                  <a:pt x="3151814" y="5270547"/>
                  <a:pt x="3147680" y="5302531"/>
                </a:cubicBezTo>
                <a:cubicBezTo>
                  <a:pt x="3132525" y="5415251"/>
                  <a:pt x="3225759" y="5454645"/>
                  <a:pt x="3322204" y="5476487"/>
                </a:cubicBezTo>
                <a:cubicBezTo>
                  <a:pt x="3504998" y="5517440"/>
                  <a:pt x="3657018" y="5613779"/>
                  <a:pt x="3834758" y="5666434"/>
                </a:cubicBezTo>
                <a:cubicBezTo>
                  <a:pt x="4007445" y="5717529"/>
                  <a:pt x="4141095" y="5838830"/>
                  <a:pt x="4314240" y="5902409"/>
                </a:cubicBezTo>
                <a:cubicBezTo>
                  <a:pt x="4439624" y="5948433"/>
                  <a:pt x="4559494" y="6007718"/>
                  <a:pt x="4688552" y="6049453"/>
                </a:cubicBezTo>
                <a:cubicBezTo>
                  <a:pt x="4993968" y="6148131"/>
                  <a:pt x="5305360" y="6227308"/>
                  <a:pt x="5634660" y="6238620"/>
                </a:cubicBezTo>
                <a:cubicBezTo>
                  <a:pt x="5906549" y="6247590"/>
                  <a:pt x="8264931" y="6239010"/>
                  <a:pt x="9222980" y="4955397"/>
                </a:cubicBezTo>
                <a:cubicBezTo>
                  <a:pt x="9241350" y="4949155"/>
                  <a:pt x="9262017" y="4932775"/>
                  <a:pt x="9268448" y="4917173"/>
                </a:cubicBezTo>
                <a:cubicBezTo>
                  <a:pt x="9299220" y="4844235"/>
                  <a:pt x="9374540" y="4812644"/>
                  <a:pt x="9442512" y="4773251"/>
                </a:cubicBezTo>
                <a:cubicBezTo>
                  <a:pt x="9502220" y="4738536"/>
                  <a:pt x="9565600" y="4702263"/>
                  <a:pt x="9590400" y="4643756"/>
                </a:cubicBezTo>
                <a:cubicBezTo>
                  <a:pt x="9623008" y="4565749"/>
                  <a:pt x="9530236" y="4629716"/>
                  <a:pt x="9513242" y="4600073"/>
                </a:cubicBezTo>
                <a:cubicBezTo>
                  <a:pt x="9548605" y="4559509"/>
                  <a:pt x="9603261" y="4522454"/>
                  <a:pt x="9617498" y="4476430"/>
                </a:cubicBezTo>
                <a:cubicBezTo>
                  <a:pt x="9669394" y="4310276"/>
                  <a:pt x="9781460" y="4189364"/>
                  <a:pt x="9949094" y="4095364"/>
                </a:cubicBezTo>
                <a:cubicBezTo>
                  <a:pt x="9997318" y="4068452"/>
                  <a:pt x="10029007" y="4019306"/>
                  <a:pt x="10094686" y="4011507"/>
                </a:cubicBezTo>
                <a:cubicBezTo>
                  <a:pt x="10240735" y="3994345"/>
                  <a:pt x="10194808" y="3860171"/>
                  <a:pt x="10271967" y="3800497"/>
                </a:cubicBezTo>
                <a:cubicBezTo>
                  <a:pt x="10286662" y="3789184"/>
                  <a:pt x="10299980" y="3766953"/>
                  <a:pt x="10297226" y="3751742"/>
                </a:cubicBezTo>
                <a:cubicBezTo>
                  <a:pt x="10293091" y="3729898"/>
                  <a:pt x="10275639" y="3709227"/>
                  <a:pt x="10260943" y="3689723"/>
                </a:cubicBezTo>
                <a:cubicBezTo>
                  <a:pt x="10245786" y="3670222"/>
                  <a:pt x="10222825" y="3653061"/>
                  <a:pt x="10233847" y="3627319"/>
                </a:cubicBezTo>
                <a:cubicBezTo>
                  <a:pt x="10238437" y="3616788"/>
                  <a:pt x="10235225" y="3580125"/>
                  <a:pt x="10269209" y="3608986"/>
                </a:cubicBezTo>
                <a:cubicBezTo>
                  <a:pt x="10362443" y="3688165"/>
                  <a:pt x="10416637" y="3613279"/>
                  <a:pt x="10496550" y="3577393"/>
                </a:cubicBezTo>
                <a:cubicBezTo>
                  <a:pt x="10432253" y="3540340"/>
                  <a:pt x="10374383" y="3514208"/>
                  <a:pt x="10364738" y="3458823"/>
                </a:cubicBezTo>
                <a:cubicBezTo>
                  <a:pt x="10344991" y="3344542"/>
                  <a:pt x="10260485" y="3292277"/>
                  <a:pt x="10132346" y="3282137"/>
                </a:cubicBezTo>
                <a:cubicBezTo>
                  <a:pt x="10179650" y="3171757"/>
                  <a:pt x="10179650" y="3171757"/>
                  <a:pt x="10026712" y="3156543"/>
                </a:cubicBezTo>
                <a:cubicBezTo>
                  <a:pt x="10085499" y="3086337"/>
                  <a:pt x="10085499" y="3068396"/>
                  <a:pt x="10014312" y="3044213"/>
                </a:cubicBezTo>
                <a:cubicBezTo>
                  <a:pt x="9945880" y="3021201"/>
                  <a:pt x="9870100" y="3013401"/>
                  <a:pt x="9806718" y="2977907"/>
                </a:cubicBezTo>
                <a:cubicBezTo>
                  <a:pt x="9865047" y="2888199"/>
                  <a:pt x="9881580" y="2784060"/>
                  <a:pt x="10001912" y="2740374"/>
                </a:cubicBezTo>
                <a:cubicBezTo>
                  <a:pt x="10020741" y="2733743"/>
                  <a:pt x="10033600" y="2706830"/>
                  <a:pt x="10021662" y="2691231"/>
                </a:cubicBezTo>
                <a:cubicBezTo>
                  <a:pt x="9978030" y="2634675"/>
                  <a:pt x="10040492" y="2527414"/>
                  <a:pt x="9904546" y="2515322"/>
                </a:cubicBezTo>
                <a:cubicBezTo>
                  <a:pt x="9887552" y="2514152"/>
                  <a:pt x="9871936" y="2502450"/>
                  <a:pt x="9885256" y="2487240"/>
                </a:cubicBezTo>
                <a:cubicBezTo>
                  <a:pt x="9931184" y="2434196"/>
                  <a:pt x="9875611" y="2437706"/>
                  <a:pt x="9842085" y="2431074"/>
                </a:cubicBezTo>
                <a:cubicBezTo>
                  <a:pt x="9801668" y="2422884"/>
                  <a:pt x="9755740" y="2446287"/>
                  <a:pt x="9718078" y="2417424"/>
                </a:cubicBezTo>
                <a:cubicBezTo>
                  <a:pt x="9726806" y="2386999"/>
                  <a:pt x="9759413" y="2387390"/>
                  <a:pt x="9782378" y="2377641"/>
                </a:cubicBezTo>
                <a:cubicBezTo>
                  <a:pt x="9849430" y="2349558"/>
                  <a:pt x="9904086" y="2316013"/>
                  <a:pt x="9907302" y="2243078"/>
                </a:cubicBezTo>
                <a:cubicBezTo>
                  <a:pt x="9909596" y="2184182"/>
                  <a:pt x="9916946" y="2132305"/>
                  <a:pt x="9824171" y="2114365"/>
                </a:cubicBezTo>
                <a:cubicBezTo>
                  <a:pt x="9785593" y="2106953"/>
                  <a:pt x="9796616" y="2064440"/>
                  <a:pt x="9818662" y="2043377"/>
                </a:cubicBezTo>
                <a:cubicBezTo>
                  <a:pt x="9858160" y="2005933"/>
                  <a:pt x="9890766" y="1956008"/>
                  <a:pt x="9958740" y="1952499"/>
                </a:cubicBezTo>
                <a:cubicBezTo>
                  <a:pt x="10000075" y="1950158"/>
                  <a:pt x="10031764" y="1934556"/>
                  <a:pt x="10064374" y="1916615"/>
                </a:cubicBezTo>
                <a:cubicBezTo>
                  <a:pt x="10087795" y="1903743"/>
                  <a:pt x="10115810" y="1892823"/>
                  <a:pt x="10113055" y="1865131"/>
                </a:cubicBezTo>
                <a:cubicBezTo>
                  <a:pt x="10110302" y="1838607"/>
                  <a:pt x="10083203" y="1827686"/>
                  <a:pt x="10055646" y="1822227"/>
                </a:cubicBezTo>
                <a:cubicBezTo>
                  <a:pt x="9963792" y="1804675"/>
                  <a:pt x="9877448" y="1778933"/>
                  <a:pt x="9800748" y="1720036"/>
                </a:cubicBezTo>
                <a:cubicBezTo>
                  <a:pt x="9851726" y="1688834"/>
                  <a:pt x="9900410" y="1666211"/>
                  <a:pt x="9938071" y="1634617"/>
                </a:cubicBezTo>
                <a:cubicBezTo>
                  <a:pt x="10029007" y="1558172"/>
                  <a:pt x="9258802" y="1317517"/>
                  <a:pt x="9220224" y="1231709"/>
                </a:cubicBezTo>
                <a:cubicBezTo>
                  <a:pt x="9208284" y="1205187"/>
                  <a:pt x="9167410" y="1177883"/>
                  <a:pt x="9133419" y="1170083"/>
                </a:cubicBezTo>
                <a:cubicBezTo>
                  <a:pt x="8974052" y="1133420"/>
                  <a:pt x="8835810" y="1051123"/>
                  <a:pt x="8672768" y="1020699"/>
                </a:cubicBezTo>
                <a:cubicBezTo>
                  <a:pt x="8518912" y="991837"/>
                  <a:pt x="8367350" y="953222"/>
                  <a:pt x="8198797" y="915000"/>
                </a:cubicBezTo>
                <a:cubicBezTo>
                  <a:pt x="8302134" y="819048"/>
                  <a:pt x="8485382" y="830361"/>
                  <a:pt x="8528095" y="691898"/>
                </a:cubicBezTo>
                <a:cubicBezTo>
                  <a:pt x="8361379" y="656013"/>
                  <a:pt x="8185937" y="696968"/>
                  <a:pt x="8025190" y="640021"/>
                </a:cubicBezTo>
                <a:cubicBezTo>
                  <a:pt x="8011411" y="634954"/>
                  <a:pt x="7992579" y="640021"/>
                  <a:pt x="7976047" y="641584"/>
                </a:cubicBezTo>
                <a:cubicBezTo>
                  <a:pt x="7644909" y="672005"/>
                  <a:pt x="7315149" y="645484"/>
                  <a:pt x="6988604" y="607260"/>
                </a:cubicBezTo>
                <a:cubicBezTo>
                  <a:pt x="6518305" y="552656"/>
                  <a:pt x="6046170" y="517941"/>
                  <a:pt x="5573116" y="493368"/>
                </a:cubicBezTo>
                <a:cubicBezTo>
                  <a:pt x="5182272" y="473086"/>
                  <a:pt x="4790511" y="464116"/>
                  <a:pt x="4401503" y="425112"/>
                </a:cubicBezTo>
                <a:cubicBezTo>
                  <a:pt x="3985401" y="383379"/>
                  <a:pt x="3569756" y="336184"/>
                  <a:pt x="3154109" y="292499"/>
                </a:cubicBezTo>
                <a:cubicBezTo>
                  <a:pt x="3135280" y="290549"/>
                  <a:pt x="3114499" y="284406"/>
                  <a:pt x="3094406" y="283966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66EDD435-0D57-4A39-9125-F6CC1BE5AA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8615" y="745588"/>
            <a:ext cx="5148775" cy="4825217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33A6B89A-E769-443A-9E93-968D1C3D6B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4777" y="4760156"/>
            <a:ext cx="5611368" cy="320040"/>
          </a:xfrm>
          <a:prstGeom prst="rect">
            <a:avLst/>
          </a:prstGeom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2672C47C-0340-477A-9D31-1BA483F412D6}"/>
              </a:ext>
            </a:extLst>
          </p:cNvPr>
          <p:cNvSpPr/>
          <p:nvPr/>
        </p:nvSpPr>
        <p:spPr>
          <a:xfrm>
            <a:off x="5162843" y="4760156"/>
            <a:ext cx="2475914" cy="3200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76FF2C12-3609-4879-90B6-5C406A0CCA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2903" y="4771689"/>
            <a:ext cx="5611368" cy="32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799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ipse 5">
            <a:extLst>
              <a:ext uri="{FF2B5EF4-FFF2-40B4-BE49-F238E27FC236}">
                <a16:creationId xmlns:a16="http://schemas.microsoft.com/office/drawing/2014/main" id="{9451E33E-7F98-49FA-A710-9D5D3618D019}"/>
              </a:ext>
            </a:extLst>
          </p:cNvPr>
          <p:cNvSpPr/>
          <p:nvPr/>
        </p:nvSpPr>
        <p:spPr>
          <a:xfrm>
            <a:off x="2153172" y="1234629"/>
            <a:ext cx="2027582" cy="781878"/>
          </a:xfrm>
          <a:prstGeom prst="ellipse">
            <a:avLst/>
          </a:prstGeom>
          <a:solidFill>
            <a:srgbClr val="FF00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Subdirectora</a:t>
            </a: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BB38A614-4E6C-4417-A725-FE4C366563CB}"/>
              </a:ext>
            </a:extLst>
          </p:cNvPr>
          <p:cNvSpPr/>
          <p:nvPr/>
        </p:nvSpPr>
        <p:spPr>
          <a:xfrm>
            <a:off x="7745481" y="4081061"/>
            <a:ext cx="1848678" cy="952932"/>
          </a:xfrm>
          <a:prstGeom prst="ellipse">
            <a:avLst/>
          </a:prstGeom>
          <a:solidFill>
            <a:srgbClr val="FF33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Auxiliares de docente</a:t>
            </a: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7339E6B6-8E82-44F5-AE3A-9FAC2E6CC18B}"/>
              </a:ext>
            </a:extLst>
          </p:cNvPr>
          <p:cNvSpPr/>
          <p:nvPr/>
        </p:nvSpPr>
        <p:spPr>
          <a:xfrm>
            <a:off x="7119933" y="5715472"/>
            <a:ext cx="2471429" cy="959559"/>
          </a:xfrm>
          <a:prstGeom prst="ellipse">
            <a:avLst/>
          </a:prstGeom>
          <a:solidFill>
            <a:srgbClr val="C0000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Departamento de psicopedagogía 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C44EE50E-963E-4A1B-8BA9-8815568C2AF4}"/>
              </a:ext>
            </a:extLst>
          </p:cNvPr>
          <p:cNvSpPr/>
          <p:nvPr/>
        </p:nvSpPr>
        <p:spPr>
          <a:xfrm>
            <a:off x="2522834" y="4341820"/>
            <a:ext cx="2027582" cy="549965"/>
          </a:xfrm>
          <a:prstGeom prst="ellipse">
            <a:avLst/>
          </a:prstGeom>
          <a:solidFill>
            <a:srgbClr val="FF33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Practicantes</a:t>
            </a:r>
          </a:p>
        </p:txBody>
      </p: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D53AE065-CB4C-4BF6-AFCA-6C0213921549}"/>
              </a:ext>
            </a:extLst>
          </p:cNvPr>
          <p:cNvCxnSpPr>
            <a:cxnSpLocks/>
          </p:cNvCxnSpPr>
          <p:nvPr/>
        </p:nvCxnSpPr>
        <p:spPr>
          <a:xfrm flipH="1" flipV="1">
            <a:off x="4353339" y="1741557"/>
            <a:ext cx="907774" cy="27495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88197F1E-C677-4928-A351-35E3BFF3DF42}"/>
              </a:ext>
            </a:extLst>
          </p:cNvPr>
          <p:cNvCxnSpPr>
            <a:cxnSpLocks/>
            <a:endCxn id="5" idx="0"/>
          </p:cNvCxnSpPr>
          <p:nvPr/>
        </p:nvCxnSpPr>
        <p:spPr>
          <a:xfrm flipH="1">
            <a:off x="6056141" y="779790"/>
            <a:ext cx="39859" cy="82313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id="{CF0C6ECB-8BDD-4DAC-9B0C-E0CFBA39FE62}"/>
              </a:ext>
            </a:extLst>
          </p:cNvPr>
          <p:cNvCxnSpPr>
            <a:cxnSpLocks/>
          </p:cNvCxnSpPr>
          <p:nvPr/>
        </p:nvCxnSpPr>
        <p:spPr>
          <a:xfrm>
            <a:off x="6308708" y="2154266"/>
            <a:ext cx="310549" cy="57830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5C26C477-7E66-459F-AB78-2F13DEF1362D}"/>
              </a:ext>
            </a:extLst>
          </p:cNvPr>
          <p:cNvCxnSpPr>
            <a:cxnSpLocks/>
          </p:cNvCxnSpPr>
          <p:nvPr/>
        </p:nvCxnSpPr>
        <p:spPr>
          <a:xfrm flipH="1">
            <a:off x="6096000" y="3186776"/>
            <a:ext cx="310549" cy="40412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de flecha 27">
            <a:extLst>
              <a:ext uri="{FF2B5EF4-FFF2-40B4-BE49-F238E27FC236}">
                <a16:creationId xmlns:a16="http://schemas.microsoft.com/office/drawing/2014/main" id="{B2DE0056-FF92-4473-AF35-9FFFBD5C8A7A}"/>
              </a:ext>
            </a:extLst>
          </p:cNvPr>
          <p:cNvCxnSpPr>
            <a:cxnSpLocks/>
          </p:cNvCxnSpPr>
          <p:nvPr/>
        </p:nvCxnSpPr>
        <p:spPr>
          <a:xfrm flipH="1">
            <a:off x="4533792" y="4081061"/>
            <a:ext cx="342907" cy="40497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de flecha 29">
            <a:extLst>
              <a:ext uri="{FF2B5EF4-FFF2-40B4-BE49-F238E27FC236}">
                <a16:creationId xmlns:a16="http://schemas.microsoft.com/office/drawing/2014/main" id="{8D5293D4-453C-4F80-98E8-A236A8214A5D}"/>
              </a:ext>
            </a:extLst>
          </p:cNvPr>
          <p:cNvCxnSpPr>
            <a:cxnSpLocks/>
            <a:stCxn id="8" idx="6"/>
          </p:cNvCxnSpPr>
          <p:nvPr/>
        </p:nvCxnSpPr>
        <p:spPr>
          <a:xfrm>
            <a:off x="6589644" y="4081061"/>
            <a:ext cx="1056860" cy="26075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de flecha 32">
            <a:extLst>
              <a:ext uri="{FF2B5EF4-FFF2-40B4-BE49-F238E27FC236}">
                <a16:creationId xmlns:a16="http://schemas.microsoft.com/office/drawing/2014/main" id="{0066C314-D7F3-411E-A6B6-F9038115DAAF}"/>
              </a:ext>
            </a:extLst>
          </p:cNvPr>
          <p:cNvCxnSpPr>
            <a:cxnSpLocks/>
          </p:cNvCxnSpPr>
          <p:nvPr/>
        </p:nvCxnSpPr>
        <p:spPr>
          <a:xfrm>
            <a:off x="5814031" y="4330736"/>
            <a:ext cx="0" cy="52582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de flecha 34">
            <a:extLst>
              <a:ext uri="{FF2B5EF4-FFF2-40B4-BE49-F238E27FC236}">
                <a16:creationId xmlns:a16="http://schemas.microsoft.com/office/drawing/2014/main" id="{4EFED5F8-8753-47CB-A588-640C2833458A}"/>
              </a:ext>
            </a:extLst>
          </p:cNvPr>
          <p:cNvCxnSpPr>
            <a:cxnSpLocks/>
          </p:cNvCxnSpPr>
          <p:nvPr/>
        </p:nvCxnSpPr>
        <p:spPr>
          <a:xfrm>
            <a:off x="6406549" y="5380383"/>
            <a:ext cx="759513" cy="466061"/>
          </a:xfrm>
          <a:prstGeom prst="straightConnector1">
            <a:avLst/>
          </a:prstGeom>
          <a:ln w="76200">
            <a:solidFill>
              <a:srgbClr val="6633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lipse 4">
            <a:extLst>
              <a:ext uri="{FF2B5EF4-FFF2-40B4-BE49-F238E27FC236}">
                <a16:creationId xmlns:a16="http://schemas.microsoft.com/office/drawing/2014/main" id="{F3165C76-B68B-4DDF-B30C-372158608013}"/>
              </a:ext>
            </a:extLst>
          </p:cNvPr>
          <p:cNvSpPr/>
          <p:nvPr/>
        </p:nvSpPr>
        <p:spPr>
          <a:xfrm>
            <a:off x="5042350" y="1602929"/>
            <a:ext cx="2027582" cy="781878"/>
          </a:xfrm>
          <a:prstGeom prst="ellipse">
            <a:avLst/>
          </a:prstGeom>
          <a:solidFill>
            <a:srgbClr val="FF00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Director preescolar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87FB9C2C-A811-4B5F-8290-03DC621EED12}"/>
              </a:ext>
            </a:extLst>
          </p:cNvPr>
          <p:cNvSpPr/>
          <p:nvPr/>
        </p:nvSpPr>
        <p:spPr>
          <a:xfrm>
            <a:off x="4949483" y="292771"/>
            <a:ext cx="2325376" cy="1011594"/>
          </a:xfrm>
          <a:prstGeom prst="ellipse">
            <a:avLst/>
          </a:prstGeom>
          <a:solidFill>
            <a:srgbClr val="FF0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Dirección de      educación básica 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75748EA0-F636-4596-A95F-B684814A8ED8}"/>
              </a:ext>
            </a:extLst>
          </p:cNvPr>
          <p:cNvSpPr/>
          <p:nvPr/>
        </p:nvSpPr>
        <p:spPr>
          <a:xfrm>
            <a:off x="6211701" y="2637969"/>
            <a:ext cx="2293034" cy="952932"/>
          </a:xfrm>
          <a:prstGeom prst="ellipse">
            <a:avLst/>
          </a:prstGeom>
          <a:solidFill>
            <a:srgbClr val="FF33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Departamento académico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2AF092E0-2870-4E12-8C10-4F7CDA308506}"/>
              </a:ext>
            </a:extLst>
          </p:cNvPr>
          <p:cNvSpPr/>
          <p:nvPr/>
        </p:nvSpPr>
        <p:spPr>
          <a:xfrm>
            <a:off x="4740966" y="3604595"/>
            <a:ext cx="1848678" cy="952932"/>
          </a:xfrm>
          <a:prstGeom prst="ellipse">
            <a:avLst/>
          </a:prstGeom>
          <a:solidFill>
            <a:srgbClr val="CC00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Docentes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6058410B-3F5E-454C-9DCB-2CA32BF0FF93}"/>
              </a:ext>
            </a:extLst>
          </p:cNvPr>
          <p:cNvSpPr/>
          <p:nvPr/>
        </p:nvSpPr>
        <p:spPr>
          <a:xfrm>
            <a:off x="4860284" y="4883031"/>
            <a:ext cx="1947865" cy="832441"/>
          </a:xfrm>
          <a:prstGeom prst="ellipse">
            <a:avLst/>
          </a:prstGeom>
          <a:solidFill>
            <a:srgbClr val="FF3300"/>
          </a:solidFill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Profesores especiales</a:t>
            </a:r>
          </a:p>
        </p:txBody>
      </p:sp>
    </p:spTree>
    <p:extLst>
      <p:ext uri="{BB962C8B-B14F-4D97-AF65-F5344CB8AC3E}">
        <p14:creationId xmlns:p14="http://schemas.microsoft.com/office/powerpoint/2010/main" val="1618492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DF4313A7-3B63-4366-89E1-D9C7002E9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2822" y="274998"/>
            <a:ext cx="9510932" cy="5661317"/>
          </a:xfrm>
        </p:spPr>
        <p:txBody>
          <a:bodyPr>
            <a:noAutofit/>
          </a:bodyPr>
          <a:lstStyle/>
          <a:p>
            <a:r>
              <a:rPr lang="es-MX" sz="1600" b="1" dirty="0"/>
              <a:t>Dirección general de educación básica: </a:t>
            </a:r>
            <a:r>
              <a:rPr lang="es-MX" sz="1600" dirty="0"/>
              <a:t>planea, dirige, controla y evalúa la operatividad de los servicios de educación en sus diferentes tipos, niveles, modalidades y vertientes, en observancia a los planes y programas de desarrollo educativo autorizados, así como propiciar el desarrollo profesional de los docentes.</a:t>
            </a:r>
          </a:p>
          <a:p>
            <a:r>
              <a:rPr lang="es-MX" sz="1600" b="1" dirty="0"/>
              <a:t>Directora Preescolar: </a:t>
            </a:r>
            <a:r>
              <a:rPr lang="es-MX" sz="1600" dirty="0"/>
              <a:t>dirige y coordina todas las actividades del centro docente hacia la consecución del proyecto educativo del mismo. Ejercer la Dirección pedagógica, promover la innovación educativa e impulsar planes para la consecución de los objetivos del proyecto educativo del centro docente.</a:t>
            </a:r>
          </a:p>
          <a:p>
            <a:r>
              <a:rPr lang="es-MX" sz="1600" b="1" dirty="0"/>
              <a:t>Subdirectora: </a:t>
            </a:r>
            <a:r>
              <a:rPr lang="es-MX" sz="1600" dirty="0"/>
              <a:t>colabora en la organización, coordinación, asignación y supervisión del trabajo a personal docente, técnico-docente, administrativo-docente y administrativo siendo responsable por el eficaz y eficiente cumplimiento de las actividades a ellos asignadas.</a:t>
            </a:r>
          </a:p>
          <a:p>
            <a:r>
              <a:rPr lang="es-MX" sz="1600" b="1" dirty="0"/>
              <a:t>Departamento académico:</a:t>
            </a:r>
            <a:r>
              <a:rPr lang="es-MX" sz="1600" dirty="0"/>
              <a:t> realizan actividades de docencia, investigación, responsabilidad social, de gestión académico administrativa, asesoría y tutoría de estudiantes.</a:t>
            </a:r>
          </a:p>
          <a:p>
            <a:r>
              <a:rPr lang="es-MX" sz="1600" b="1" dirty="0"/>
              <a:t>Docente: </a:t>
            </a:r>
            <a:r>
              <a:rPr lang="es-MX" sz="1600" dirty="0"/>
              <a:t>esta función implica la realización directa de los procesos sistemáticos de enseñanza - aprendizaje, lo cual incluye el diagnóstico, la planificación, la ejecución y la evaluación de los mismos procesos y sus resultados.</a:t>
            </a:r>
          </a:p>
          <a:p>
            <a:r>
              <a:rPr lang="es-MX" sz="1600" b="1" dirty="0"/>
              <a:t>Auxiliar docente: </a:t>
            </a:r>
            <a:r>
              <a:rPr lang="es-MX" sz="1600" dirty="0"/>
              <a:t>se encarga de contener a los alumnos, cuidar la disciplina, mantener el orden, preservar las buenas costumbres, intervenir en la relación social con la comunidad educativa, cumplir explícitamente una función de asistencia social, y la de psicopedagogía, asistir permanentemente a los profesores, etc. </a:t>
            </a:r>
          </a:p>
          <a:p>
            <a:r>
              <a:rPr lang="es-MX" sz="1600" b="1" dirty="0"/>
              <a:t>Practicante docente: </a:t>
            </a:r>
            <a:r>
              <a:rPr lang="es-MX" sz="1600" dirty="0"/>
              <a:t>su objetivo es el que aplique a la realidad organizacional los conocimientos, habilidades y destrezas adquiridas a lo largo de su formación profesional. </a:t>
            </a:r>
          </a:p>
          <a:p>
            <a:r>
              <a:rPr lang="es-MX" sz="1600" dirty="0"/>
              <a:t>Profesores de apoyo: se encargan de la integración de niños que cursan su educación básica con necesidades educativas especiales con o sin discapacidad para que tengan acceso al mismo tipo de experiencias que el resto de su comunidad.</a:t>
            </a:r>
          </a:p>
          <a:p>
            <a:r>
              <a:rPr lang="es-MX" sz="1600" b="1" dirty="0"/>
              <a:t>Departamento de psicopedagogía: </a:t>
            </a:r>
            <a:r>
              <a:rPr lang="es-MX" sz="1600" dirty="0"/>
              <a:t>Se encarga de optimizar el proceso de enseñanza-aprendizaje a través de estrategias individuales y grupales. Sostener y aportar al crecimiento emocional de los alumnos.</a:t>
            </a:r>
          </a:p>
        </p:txBody>
      </p:sp>
    </p:spTree>
    <p:extLst>
      <p:ext uri="{BB962C8B-B14F-4D97-AF65-F5344CB8AC3E}">
        <p14:creationId xmlns:p14="http://schemas.microsoft.com/office/powerpoint/2010/main" val="16480221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372</Words>
  <Application>Microsoft Office PowerPoint</Application>
  <PresentationFormat>Panorámica</PresentationFormat>
  <Paragraphs>18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DIANA CRISTINA HERNANDEZ GONZALEZ</dc:creator>
  <cp:lastModifiedBy>DHANYA GUADALUPE SALDIVAR MARTINEZ</cp:lastModifiedBy>
  <cp:revision>14</cp:revision>
  <dcterms:created xsi:type="dcterms:W3CDTF">2022-01-07T17:28:54Z</dcterms:created>
  <dcterms:modified xsi:type="dcterms:W3CDTF">2022-01-07T20:13:35Z</dcterms:modified>
</cp:coreProperties>
</file>