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embeddedFontLst>
    <p:embeddedFont>
      <p:font typeface="Bahnschrift SemiBold SemiConden" panose="020B0502040204020203" pitchFamily="34" charset="0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Playfair Display" panose="00000500000000000000" pitchFamily="2" charset="0"/>
      <p:regular r:id="rId10"/>
      <p:bold r:id="rId11"/>
      <p:italic r:id="rId12"/>
      <p:boldItalic r:id="rId13"/>
    </p:embeddedFont>
    <p:embeddedFont>
      <p:font typeface="Prompt" panose="00000500000000000000" pitchFamily="2" charset="-34"/>
      <p:regular r:id="rId14"/>
      <p:bold r:id="rId15"/>
      <p:italic r:id="rId16"/>
      <p:boldItalic r:id="rId17"/>
    </p:embeddedFont>
    <p:embeddedFont>
      <p:font typeface="Roboto Condensed Light" panose="02000000000000000000" pitchFamily="2" charset="0"/>
      <p:regular r:id="rId18"/>
      <p: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850B30-4658-404C-A4D1-901D5DE56A6D}" v="45" dt="2022-01-07T16:25:43.247"/>
  </p1510:revLst>
</p1510:revInfo>
</file>

<file path=ppt/tableStyles.xml><?xml version="1.0" encoding="utf-8"?>
<a:tblStyleLst xmlns:a="http://schemas.openxmlformats.org/drawingml/2006/main" def="{B706B8F6-6798-4C87-BA11-354E7B49DCD6}">
  <a:tblStyle styleId="{B706B8F6-6798-4C87-BA11-354E7B49DCD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84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microsoft.com/office/2016/11/relationships/changesInfo" Target="changesInfos/changesInfo1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ableStyles" Target="tableStyles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atrujillo329@gmail.com" userId="04b9ae5f7eb05838" providerId="LiveId" clId="{95850B30-4658-404C-A4D1-901D5DE56A6D}"/>
    <pc:docChg chg="undo custSel delSld modSld delMainMaster">
      <pc:chgData name="danielatrujillo329@gmail.com" userId="04b9ae5f7eb05838" providerId="LiveId" clId="{95850B30-4658-404C-A4D1-901D5DE56A6D}" dt="2022-01-07T16:28:43.325" v="1297" actId="1076"/>
      <pc:docMkLst>
        <pc:docMk/>
      </pc:docMkLst>
      <pc:sldChg chg="addSp delSp modSp mod modNotes">
        <pc:chgData name="danielatrujillo329@gmail.com" userId="04b9ae5f7eb05838" providerId="LiveId" clId="{95850B30-4658-404C-A4D1-901D5DE56A6D}" dt="2022-01-07T16:28:43.325" v="1297" actId="1076"/>
        <pc:sldMkLst>
          <pc:docMk/>
          <pc:sldMk cId="0" sldId="256"/>
        </pc:sldMkLst>
        <pc:spChg chg="add del">
          <ac:chgData name="danielatrujillo329@gmail.com" userId="04b9ae5f7eb05838" providerId="LiveId" clId="{95850B30-4658-404C-A4D1-901D5DE56A6D}" dt="2022-01-07T13:55:44.140" v="1"/>
          <ac:spMkLst>
            <pc:docMk/>
            <pc:sldMk cId="0" sldId="256"/>
            <ac:spMk id="2" creationId="{934DC67F-B431-4759-ABBC-A4FA559E2E83}"/>
          </ac:spMkLst>
        </pc:spChg>
        <pc:spChg chg="add del">
          <ac:chgData name="danielatrujillo329@gmail.com" userId="04b9ae5f7eb05838" providerId="LiveId" clId="{95850B30-4658-404C-A4D1-901D5DE56A6D}" dt="2022-01-07T13:55:44.140" v="1"/>
          <ac:spMkLst>
            <pc:docMk/>
            <pc:sldMk cId="0" sldId="256"/>
            <ac:spMk id="3" creationId="{4B79EC23-F18E-4614-A0C0-69AD5E201950}"/>
          </ac:spMkLst>
        </pc:spChg>
        <pc:spChg chg="add mod">
          <ac:chgData name="danielatrujillo329@gmail.com" userId="04b9ae5f7eb05838" providerId="LiveId" clId="{95850B30-4658-404C-A4D1-901D5DE56A6D}" dt="2022-01-07T14:06:04.971" v="233" actId="20577"/>
          <ac:spMkLst>
            <pc:docMk/>
            <pc:sldMk cId="0" sldId="256"/>
            <ac:spMk id="11" creationId="{0BB2D1E2-A610-4A10-8852-F408D7B869ED}"/>
          </ac:spMkLst>
        </pc:spChg>
        <pc:spChg chg="mod">
          <ac:chgData name="danielatrujillo329@gmail.com" userId="04b9ae5f7eb05838" providerId="LiveId" clId="{95850B30-4658-404C-A4D1-901D5DE56A6D}" dt="2022-01-07T15:24:08.972" v="999" actId="1076"/>
          <ac:spMkLst>
            <pc:docMk/>
            <pc:sldMk cId="0" sldId="256"/>
            <ac:spMk id="1240" creationId="{00000000-0000-0000-0000-000000000000}"/>
          </ac:spMkLst>
        </pc:spChg>
        <pc:spChg chg="mod">
          <ac:chgData name="danielatrujillo329@gmail.com" userId="04b9ae5f7eb05838" providerId="LiveId" clId="{95850B30-4658-404C-A4D1-901D5DE56A6D}" dt="2022-01-07T16:28:43.325" v="1297" actId="1076"/>
          <ac:spMkLst>
            <pc:docMk/>
            <pc:sldMk cId="0" sldId="256"/>
            <ac:spMk id="1241" creationId="{00000000-0000-0000-0000-000000000000}"/>
          </ac:spMkLst>
        </pc:spChg>
        <pc:picChg chg="add mod">
          <ac:chgData name="danielatrujillo329@gmail.com" userId="04b9ae5f7eb05838" providerId="LiveId" clId="{95850B30-4658-404C-A4D1-901D5DE56A6D}" dt="2022-01-07T14:04:56.332" v="222" actId="1076"/>
          <ac:picMkLst>
            <pc:docMk/>
            <pc:sldMk cId="0" sldId="256"/>
            <ac:picMk id="9" creationId="{B5EBB397-B38C-4E1D-9DBE-9ECD1B70DBC8}"/>
          </ac:picMkLst>
        </pc:picChg>
        <pc:picChg chg="add del">
          <ac:chgData name="danielatrujillo329@gmail.com" userId="04b9ae5f7eb05838" providerId="LiveId" clId="{95850B30-4658-404C-A4D1-901D5DE56A6D}" dt="2022-01-07T13:55:44.140" v="1"/>
          <ac:picMkLst>
            <pc:docMk/>
            <pc:sldMk cId="0" sldId="256"/>
            <ac:picMk id="2049" creationId="{8351F40D-F069-4B85-B362-DD4DE57F2820}"/>
          </ac:picMkLst>
        </pc:picChg>
      </pc:sldChg>
      <pc:sldChg chg="addSp delSp modSp mod">
        <pc:chgData name="danielatrujillo329@gmail.com" userId="04b9ae5f7eb05838" providerId="LiveId" clId="{95850B30-4658-404C-A4D1-901D5DE56A6D}" dt="2022-01-07T16:27:44.549" v="1295" actId="20577"/>
        <pc:sldMkLst>
          <pc:docMk/>
          <pc:sldMk cId="0" sldId="257"/>
        </pc:sldMkLst>
        <pc:spChg chg="add mod">
          <ac:chgData name="danielatrujillo329@gmail.com" userId="04b9ae5f7eb05838" providerId="LiveId" clId="{95850B30-4658-404C-A4D1-901D5DE56A6D}" dt="2022-01-07T14:12:01.419" v="375"/>
          <ac:spMkLst>
            <pc:docMk/>
            <pc:sldMk cId="0" sldId="257"/>
            <ac:spMk id="2" creationId="{57F8584C-7D16-4A4F-9D86-D87E075901B1}"/>
          </ac:spMkLst>
        </pc:spChg>
        <pc:spChg chg="add del mod">
          <ac:chgData name="danielatrujillo329@gmail.com" userId="04b9ae5f7eb05838" providerId="LiveId" clId="{95850B30-4658-404C-A4D1-901D5DE56A6D}" dt="2022-01-07T16:03:02.636" v="1000" actId="478"/>
          <ac:spMkLst>
            <pc:docMk/>
            <pc:sldMk cId="0" sldId="257"/>
            <ac:spMk id="3" creationId="{839B91C3-96BF-4AE3-817A-97366BA3E262}"/>
          </ac:spMkLst>
        </pc:spChg>
        <pc:spChg chg="add del mod">
          <ac:chgData name="danielatrujillo329@gmail.com" userId="04b9ae5f7eb05838" providerId="LiveId" clId="{95850B30-4658-404C-A4D1-901D5DE56A6D}" dt="2022-01-07T16:03:02.636" v="1000" actId="478"/>
          <ac:spMkLst>
            <pc:docMk/>
            <pc:sldMk cId="0" sldId="257"/>
            <ac:spMk id="5" creationId="{81FD2D05-4913-41A0-B68D-7B399D076CBA}"/>
          </ac:spMkLst>
        </pc:spChg>
        <pc:spChg chg="add del mod">
          <ac:chgData name="danielatrujillo329@gmail.com" userId="04b9ae5f7eb05838" providerId="LiveId" clId="{95850B30-4658-404C-A4D1-901D5DE56A6D}" dt="2022-01-07T16:03:17.985" v="1003" actId="478"/>
          <ac:spMkLst>
            <pc:docMk/>
            <pc:sldMk cId="0" sldId="257"/>
            <ac:spMk id="6" creationId="{BD6F1598-9DEF-42F7-AFA3-A51B7B955B60}"/>
          </ac:spMkLst>
        </pc:spChg>
        <pc:spChg chg="add del mod">
          <ac:chgData name="danielatrujillo329@gmail.com" userId="04b9ae5f7eb05838" providerId="LiveId" clId="{95850B30-4658-404C-A4D1-901D5DE56A6D}" dt="2022-01-07T16:03:17.985" v="1003" actId="478"/>
          <ac:spMkLst>
            <pc:docMk/>
            <pc:sldMk cId="0" sldId="257"/>
            <ac:spMk id="7" creationId="{86DFBF98-2F95-4AE3-A33A-B96AB2B3066B}"/>
          </ac:spMkLst>
        </pc:spChg>
        <pc:spChg chg="add del mod">
          <ac:chgData name="danielatrujillo329@gmail.com" userId="04b9ae5f7eb05838" providerId="LiveId" clId="{95850B30-4658-404C-A4D1-901D5DE56A6D}" dt="2022-01-07T16:03:02.636" v="1000" actId="478"/>
          <ac:spMkLst>
            <pc:docMk/>
            <pc:sldMk cId="0" sldId="257"/>
            <ac:spMk id="8" creationId="{D0C523A9-2139-4DB6-9D1D-21F776F1F684}"/>
          </ac:spMkLst>
        </pc:spChg>
        <pc:spChg chg="add del mod">
          <ac:chgData name="danielatrujillo329@gmail.com" userId="04b9ae5f7eb05838" providerId="LiveId" clId="{95850B30-4658-404C-A4D1-901D5DE56A6D}" dt="2022-01-07T16:03:02.636" v="1000" actId="478"/>
          <ac:spMkLst>
            <pc:docMk/>
            <pc:sldMk cId="0" sldId="257"/>
            <ac:spMk id="9" creationId="{A0C8AD33-11B7-4109-ABCE-FF2C46DEF91B}"/>
          </ac:spMkLst>
        </pc:spChg>
        <pc:spChg chg="add del mod">
          <ac:chgData name="danielatrujillo329@gmail.com" userId="04b9ae5f7eb05838" providerId="LiveId" clId="{95850B30-4658-404C-A4D1-901D5DE56A6D}" dt="2022-01-07T16:03:17.985" v="1003" actId="478"/>
          <ac:spMkLst>
            <pc:docMk/>
            <pc:sldMk cId="0" sldId="257"/>
            <ac:spMk id="10" creationId="{F3E95625-1F6E-4EDE-BEE4-5A5F52FD8587}"/>
          </ac:spMkLst>
        </pc:spChg>
        <pc:spChg chg="add del mod">
          <ac:chgData name="danielatrujillo329@gmail.com" userId="04b9ae5f7eb05838" providerId="LiveId" clId="{95850B30-4658-404C-A4D1-901D5DE56A6D}" dt="2022-01-07T16:03:17.985" v="1003" actId="478"/>
          <ac:spMkLst>
            <pc:docMk/>
            <pc:sldMk cId="0" sldId="257"/>
            <ac:spMk id="11" creationId="{6CF6C16D-FEF1-4B36-9BF2-510E574AB19F}"/>
          </ac:spMkLst>
        </pc:spChg>
        <pc:spChg chg="add mod">
          <ac:chgData name="danielatrujillo329@gmail.com" userId="04b9ae5f7eb05838" providerId="LiveId" clId="{95850B30-4658-404C-A4D1-901D5DE56A6D}" dt="2022-01-07T16:03:29.408" v="1004" actId="1076"/>
          <ac:spMkLst>
            <pc:docMk/>
            <pc:sldMk cId="0" sldId="257"/>
            <ac:spMk id="12" creationId="{7E4B987F-64DB-4F20-85A8-A930E9B5F926}"/>
          </ac:spMkLst>
        </pc:spChg>
        <pc:spChg chg="add mod">
          <ac:chgData name="danielatrujillo329@gmail.com" userId="04b9ae5f7eb05838" providerId="LiveId" clId="{95850B30-4658-404C-A4D1-901D5DE56A6D}" dt="2022-01-07T16:03:29.408" v="1004" actId="1076"/>
          <ac:spMkLst>
            <pc:docMk/>
            <pc:sldMk cId="0" sldId="257"/>
            <ac:spMk id="13" creationId="{585457E8-3373-4E87-9295-53FA933C6F32}"/>
          </ac:spMkLst>
        </pc:spChg>
        <pc:spChg chg="add mod">
          <ac:chgData name="danielatrujillo329@gmail.com" userId="04b9ae5f7eb05838" providerId="LiveId" clId="{95850B30-4658-404C-A4D1-901D5DE56A6D}" dt="2022-01-07T14:53:24.351" v="909" actId="1076"/>
          <ac:spMkLst>
            <pc:docMk/>
            <pc:sldMk cId="0" sldId="257"/>
            <ac:spMk id="14" creationId="{896FC4CC-C1DA-43D8-8A93-B035B01B7B49}"/>
          </ac:spMkLst>
        </pc:spChg>
        <pc:spChg chg="add mod">
          <ac:chgData name="danielatrujillo329@gmail.com" userId="04b9ae5f7eb05838" providerId="LiveId" clId="{95850B30-4658-404C-A4D1-901D5DE56A6D}" dt="2022-01-07T14:53:29.899" v="910" actId="1076"/>
          <ac:spMkLst>
            <pc:docMk/>
            <pc:sldMk cId="0" sldId="257"/>
            <ac:spMk id="15" creationId="{EA3EBF3F-D4B4-4E64-908F-F1372AC23F79}"/>
          </ac:spMkLst>
        </pc:spChg>
        <pc:spChg chg="add del mod">
          <ac:chgData name="danielatrujillo329@gmail.com" userId="04b9ae5f7eb05838" providerId="LiveId" clId="{95850B30-4658-404C-A4D1-901D5DE56A6D}" dt="2022-01-07T14:25:35.068" v="764"/>
          <ac:spMkLst>
            <pc:docMk/>
            <pc:sldMk cId="0" sldId="257"/>
            <ac:spMk id="16" creationId="{E58532F4-C516-494A-BE1E-34271A96C168}"/>
          </ac:spMkLst>
        </pc:spChg>
        <pc:spChg chg="add mod">
          <ac:chgData name="danielatrujillo329@gmail.com" userId="04b9ae5f7eb05838" providerId="LiveId" clId="{95850B30-4658-404C-A4D1-901D5DE56A6D}" dt="2022-01-07T16:04:44.469" v="1018" actId="1076"/>
          <ac:spMkLst>
            <pc:docMk/>
            <pc:sldMk cId="0" sldId="257"/>
            <ac:spMk id="17" creationId="{42B1966A-C9A1-47B3-B816-D30475D7247C}"/>
          </ac:spMkLst>
        </pc:spChg>
        <pc:spChg chg="add del mod">
          <ac:chgData name="danielatrujillo329@gmail.com" userId="04b9ae5f7eb05838" providerId="LiveId" clId="{95850B30-4658-404C-A4D1-901D5DE56A6D}" dt="2022-01-07T16:03:06.709" v="1001" actId="478"/>
          <ac:spMkLst>
            <pc:docMk/>
            <pc:sldMk cId="0" sldId="257"/>
            <ac:spMk id="18" creationId="{FC366DDF-F037-4158-941E-E105005933D3}"/>
          </ac:spMkLst>
        </pc:spChg>
        <pc:spChg chg="add del mod">
          <ac:chgData name="danielatrujillo329@gmail.com" userId="04b9ae5f7eb05838" providerId="LiveId" clId="{95850B30-4658-404C-A4D1-901D5DE56A6D}" dt="2022-01-07T14:36:32.376" v="842" actId="478"/>
          <ac:spMkLst>
            <pc:docMk/>
            <pc:sldMk cId="0" sldId="257"/>
            <ac:spMk id="19" creationId="{8AD77E68-2CAA-4E8A-91BC-1C6DC1C6BF38}"/>
          </ac:spMkLst>
        </pc:spChg>
        <pc:spChg chg="add del mod">
          <ac:chgData name="danielatrujillo329@gmail.com" userId="04b9ae5f7eb05838" providerId="LiveId" clId="{95850B30-4658-404C-A4D1-901D5DE56A6D}" dt="2022-01-07T14:36:33.581" v="843" actId="478"/>
          <ac:spMkLst>
            <pc:docMk/>
            <pc:sldMk cId="0" sldId="257"/>
            <ac:spMk id="20" creationId="{356976BB-6990-4EEF-9835-E996C22DBF9C}"/>
          </ac:spMkLst>
        </pc:spChg>
        <pc:spChg chg="add del mod">
          <ac:chgData name="danielatrujillo329@gmail.com" userId="04b9ae5f7eb05838" providerId="LiveId" clId="{95850B30-4658-404C-A4D1-901D5DE56A6D}" dt="2022-01-07T14:36:34.793" v="844" actId="478"/>
          <ac:spMkLst>
            <pc:docMk/>
            <pc:sldMk cId="0" sldId="257"/>
            <ac:spMk id="21" creationId="{6D38B29B-523A-4801-8BCF-250CCF8AD0F2}"/>
          </ac:spMkLst>
        </pc:spChg>
        <pc:spChg chg="add del mod">
          <ac:chgData name="danielatrujillo329@gmail.com" userId="04b9ae5f7eb05838" providerId="LiveId" clId="{95850B30-4658-404C-A4D1-901D5DE56A6D}" dt="2022-01-07T16:03:08.566" v="1002" actId="478"/>
          <ac:spMkLst>
            <pc:docMk/>
            <pc:sldMk cId="0" sldId="257"/>
            <ac:spMk id="22" creationId="{87CC7130-3A0A-4362-80C1-FCF72EAD46B4}"/>
          </ac:spMkLst>
        </pc:spChg>
        <pc:spChg chg="add del mod">
          <ac:chgData name="danielatrujillo329@gmail.com" userId="04b9ae5f7eb05838" providerId="LiveId" clId="{95850B30-4658-404C-A4D1-901D5DE56A6D}" dt="2022-01-07T16:03:17.985" v="1003" actId="478"/>
          <ac:spMkLst>
            <pc:docMk/>
            <pc:sldMk cId="0" sldId="257"/>
            <ac:spMk id="23" creationId="{F787021B-85C6-4346-B317-C71464C74874}"/>
          </ac:spMkLst>
        </pc:spChg>
        <pc:spChg chg="add del mod">
          <ac:chgData name="danielatrujillo329@gmail.com" userId="04b9ae5f7eb05838" providerId="LiveId" clId="{95850B30-4658-404C-A4D1-901D5DE56A6D}" dt="2022-01-07T16:03:17.985" v="1003" actId="478"/>
          <ac:spMkLst>
            <pc:docMk/>
            <pc:sldMk cId="0" sldId="257"/>
            <ac:spMk id="24" creationId="{FA5A6DB0-0B97-4931-A0F1-BC1543089B48}"/>
          </ac:spMkLst>
        </pc:spChg>
        <pc:spChg chg="add mod">
          <ac:chgData name="danielatrujillo329@gmail.com" userId="04b9ae5f7eb05838" providerId="LiveId" clId="{95850B30-4658-404C-A4D1-901D5DE56A6D}" dt="2022-01-07T16:18:29.551" v="1067"/>
          <ac:spMkLst>
            <pc:docMk/>
            <pc:sldMk cId="0" sldId="257"/>
            <ac:spMk id="25" creationId="{66488BA3-188A-4078-AC11-5C87E3D64BE1}"/>
          </ac:spMkLst>
        </pc:spChg>
        <pc:spChg chg="add mod">
          <ac:chgData name="danielatrujillo329@gmail.com" userId="04b9ae5f7eb05838" providerId="LiveId" clId="{95850B30-4658-404C-A4D1-901D5DE56A6D}" dt="2022-01-07T16:04:33.257" v="1016" actId="14100"/>
          <ac:spMkLst>
            <pc:docMk/>
            <pc:sldMk cId="0" sldId="257"/>
            <ac:spMk id="26" creationId="{E390D263-325C-4A89-93CD-448249D46150}"/>
          </ac:spMkLst>
        </pc:spChg>
        <pc:spChg chg="add del mod">
          <ac:chgData name="danielatrujillo329@gmail.com" userId="04b9ae5f7eb05838" providerId="LiveId" clId="{95850B30-4658-404C-A4D1-901D5DE56A6D}" dt="2022-01-07T14:47:07.445" v="865"/>
          <ac:spMkLst>
            <pc:docMk/>
            <pc:sldMk cId="0" sldId="257"/>
            <ac:spMk id="27" creationId="{50CDB370-EFB7-47D7-85BD-D07BEA6EB589}"/>
          </ac:spMkLst>
        </pc:spChg>
        <pc:spChg chg="add mod">
          <ac:chgData name="danielatrujillo329@gmail.com" userId="04b9ae5f7eb05838" providerId="LiveId" clId="{95850B30-4658-404C-A4D1-901D5DE56A6D}" dt="2022-01-07T16:04:20.080" v="1013" actId="1076"/>
          <ac:spMkLst>
            <pc:docMk/>
            <pc:sldMk cId="0" sldId="257"/>
            <ac:spMk id="28" creationId="{C80276CF-E967-4A7E-9ED2-27D72BEAF3BD}"/>
          </ac:spMkLst>
        </pc:spChg>
        <pc:spChg chg="add mod">
          <ac:chgData name="danielatrujillo329@gmail.com" userId="04b9ae5f7eb05838" providerId="LiveId" clId="{95850B30-4658-404C-A4D1-901D5DE56A6D}" dt="2022-01-07T16:04:37.113" v="1017" actId="1076"/>
          <ac:spMkLst>
            <pc:docMk/>
            <pc:sldMk cId="0" sldId="257"/>
            <ac:spMk id="29" creationId="{5562C9CD-5C5B-43F6-A5D0-09EDAF898B1E}"/>
          </ac:spMkLst>
        </pc:spChg>
        <pc:spChg chg="add mod">
          <ac:chgData name="danielatrujillo329@gmail.com" userId="04b9ae5f7eb05838" providerId="LiveId" clId="{95850B30-4658-404C-A4D1-901D5DE56A6D}" dt="2022-01-07T14:53:08.301" v="906" actId="1076"/>
          <ac:spMkLst>
            <pc:docMk/>
            <pc:sldMk cId="0" sldId="257"/>
            <ac:spMk id="30" creationId="{1CE9A227-DE13-4C76-946E-C6D39B8F7731}"/>
          </ac:spMkLst>
        </pc:spChg>
        <pc:spChg chg="add mod">
          <ac:chgData name="danielatrujillo329@gmail.com" userId="04b9ae5f7eb05838" providerId="LiveId" clId="{95850B30-4658-404C-A4D1-901D5DE56A6D}" dt="2022-01-07T14:53:19.024" v="908" actId="1076"/>
          <ac:spMkLst>
            <pc:docMk/>
            <pc:sldMk cId="0" sldId="257"/>
            <ac:spMk id="31" creationId="{CA46ABE4-01A1-4F24-9DF3-CC60A6E1D193}"/>
          </ac:spMkLst>
        </pc:spChg>
        <pc:spChg chg="add mod">
          <ac:chgData name="danielatrujillo329@gmail.com" userId="04b9ae5f7eb05838" providerId="LiveId" clId="{95850B30-4658-404C-A4D1-901D5DE56A6D}" dt="2022-01-07T14:53:57.470" v="943" actId="1076"/>
          <ac:spMkLst>
            <pc:docMk/>
            <pc:sldMk cId="0" sldId="257"/>
            <ac:spMk id="32" creationId="{0FC7E2AE-9485-4E98-B753-D11819F6876F}"/>
          </ac:spMkLst>
        </pc:spChg>
        <pc:spChg chg="add mod">
          <ac:chgData name="danielatrujillo329@gmail.com" userId="04b9ae5f7eb05838" providerId="LiveId" clId="{95850B30-4658-404C-A4D1-901D5DE56A6D}" dt="2022-01-07T14:59:19.526" v="988" actId="20577"/>
          <ac:spMkLst>
            <pc:docMk/>
            <pc:sldMk cId="0" sldId="257"/>
            <ac:spMk id="33" creationId="{99BD04AE-7628-4705-840B-DFE15B022432}"/>
          </ac:spMkLst>
        </pc:spChg>
        <pc:spChg chg="add mod">
          <ac:chgData name="danielatrujillo329@gmail.com" userId="04b9ae5f7eb05838" providerId="LiveId" clId="{95850B30-4658-404C-A4D1-901D5DE56A6D}" dt="2022-01-07T16:18:23.570" v="1066"/>
          <ac:spMkLst>
            <pc:docMk/>
            <pc:sldMk cId="0" sldId="257"/>
            <ac:spMk id="34" creationId="{6CE98E26-EFDD-4048-A285-50E5C9D1E6EF}"/>
          </ac:spMkLst>
        </pc:spChg>
        <pc:spChg chg="add del mod">
          <ac:chgData name="danielatrujillo329@gmail.com" userId="04b9ae5f7eb05838" providerId="LiveId" clId="{95850B30-4658-404C-A4D1-901D5DE56A6D}" dt="2022-01-07T16:21:13.380" v="1126" actId="478"/>
          <ac:spMkLst>
            <pc:docMk/>
            <pc:sldMk cId="0" sldId="257"/>
            <ac:spMk id="35" creationId="{C61FD40D-9BDA-4A28-A5B2-C498059095BD}"/>
          </ac:spMkLst>
        </pc:spChg>
        <pc:spChg chg="add mod">
          <ac:chgData name="danielatrujillo329@gmail.com" userId="04b9ae5f7eb05838" providerId="LiveId" clId="{95850B30-4658-404C-A4D1-901D5DE56A6D}" dt="2022-01-07T16:16:09.688" v="1020" actId="1076"/>
          <ac:spMkLst>
            <pc:docMk/>
            <pc:sldMk cId="0" sldId="257"/>
            <ac:spMk id="36" creationId="{30ED2F65-3B67-4B96-A0C9-19645ABF28E2}"/>
          </ac:spMkLst>
        </pc:spChg>
        <pc:spChg chg="add mod">
          <ac:chgData name="danielatrujillo329@gmail.com" userId="04b9ae5f7eb05838" providerId="LiveId" clId="{95850B30-4658-404C-A4D1-901D5DE56A6D}" dt="2022-01-07T16:16:53.081" v="1062" actId="20577"/>
          <ac:spMkLst>
            <pc:docMk/>
            <pc:sldMk cId="0" sldId="257"/>
            <ac:spMk id="37" creationId="{C9C5763D-0179-4B51-9C11-3653A3E72F6E}"/>
          </ac:spMkLst>
        </pc:spChg>
        <pc:spChg chg="add mod">
          <ac:chgData name="danielatrujillo329@gmail.com" userId="04b9ae5f7eb05838" providerId="LiveId" clId="{95850B30-4658-404C-A4D1-901D5DE56A6D}" dt="2022-01-07T16:19:44.253" v="1102" actId="14100"/>
          <ac:spMkLst>
            <pc:docMk/>
            <pc:sldMk cId="0" sldId="257"/>
            <ac:spMk id="39" creationId="{D96FF042-F91D-40F9-8CC7-B13DD7F05D89}"/>
          </ac:spMkLst>
        </pc:spChg>
        <pc:spChg chg="add mod">
          <ac:chgData name="danielatrujillo329@gmail.com" userId="04b9ae5f7eb05838" providerId="LiveId" clId="{95850B30-4658-404C-A4D1-901D5DE56A6D}" dt="2022-01-07T16:19:52.126" v="1109" actId="20577"/>
          <ac:spMkLst>
            <pc:docMk/>
            <pc:sldMk cId="0" sldId="257"/>
            <ac:spMk id="40" creationId="{F268B951-13A2-47BB-A5A5-8C48F1BCFB51}"/>
          </ac:spMkLst>
        </pc:spChg>
        <pc:spChg chg="add mod">
          <ac:chgData name="danielatrujillo329@gmail.com" userId="04b9ae5f7eb05838" providerId="LiveId" clId="{95850B30-4658-404C-A4D1-901D5DE56A6D}" dt="2022-01-07T16:20:20.864" v="1117" actId="1076"/>
          <ac:spMkLst>
            <pc:docMk/>
            <pc:sldMk cId="0" sldId="257"/>
            <ac:spMk id="41" creationId="{81863DB2-F834-4037-B71B-FC0247750BE1}"/>
          </ac:spMkLst>
        </pc:spChg>
        <pc:spChg chg="add mod">
          <ac:chgData name="danielatrujillo329@gmail.com" userId="04b9ae5f7eb05838" providerId="LiveId" clId="{95850B30-4658-404C-A4D1-901D5DE56A6D}" dt="2022-01-07T16:20:59.714" v="1123" actId="1076"/>
          <ac:spMkLst>
            <pc:docMk/>
            <pc:sldMk cId="0" sldId="257"/>
            <ac:spMk id="43" creationId="{8753FC1C-9210-4C83-A224-9AA3D450C5B6}"/>
          </ac:spMkLst>
        </pc:spChg>
        <pc:spChg chg="add del mod">
          <ac:chgData name="danielatrujillo329@gmail.com" userId="04b9ae5f7eb05838" providerId="LiveId" clId="{95850B30-4658-404C-A4D1-901D5DE56A6D}" dt="2022-01-07T16:21:07.712" v="1125" actId="478"/>
          <ac:spMkLst>
            <pc:docMk/>
            <pc:sldMk cId="0" sldId="257"/>
            <ac:spMk id="44" creationId="{EB0295F6-4FC8-4F1B-8FAF-852E47FBC338}"/>
          </ac:spMkLst>
        </pc:spChg>
        <pc:spChg chg="add mod">
          <ac:chgData name="danielatrujillo329@gmail.com" userId="04b9ae5f7eb05838" providerId="LiveId" clId="{95850B30-4658-404C-A4D1-901D5DE56A6D}" dt="2022-01-07T16:21:21.514" v="1128" actId="1076"/>
          <ac:spMkLst>
            <pc:docMk/>
            <pc:sldMk cId="0" sldId="257"/>
            <ac:spMk id="45" creationId="{4630E1F8-376E-4579-8BB4-0936F08E42F5}"/>
          </ac:spMkLst>
        </pc:spChg>
        <pc:spChg chg="add mod">
          <ac:chgData name="danielatrujillo329@gmail.com" userId="04b9ae5f7eb05838" providerId="LiveId" clId="{95850B30-4658-404C-A4D1-901D5DE56A6D}" dt="2022-01-07T16:21:27.143" v="1130" actId="1076"/>
          <ac:spMkLst>
            <pc:docMk/>
            <pc:sldMk cId="0" sldId="257"/>
            <ac:spMk id="46" creationId="{68840606-23BF-4F4F-A417-FB9AA4583282}"/>
          </ac:spMkLst>
        </pc:spChg>
        <pc:spChg chg="add mod">
          <ac:chgData name="danielatrujillo329@gmail.com" userId="04b9ae5f7eb05838" providerId="LiveId" clId="{95850B30-4658-404C-A4D1-901D5DE56A6D}" dt="2022-01-07T16:26:45.795" v="1242" actId="20577"/>
          <ac:spMkLst>
            <pc:docMk/>
            <pc:sldMk cId="0" sldId="257"/>
            <ac:spMk id="47" creationId="{887E1F7C-DC9B-40C0-A5E1-95D46B522E50}"/>
          </ac:spMkLst>
        </pc:spChg>
        <pc:spChg chg="add mod">
          <ac:chgData name="danielatrujillo329@gmail.com" userId="04b9ae5f7eb05838" providerId="LiveId" clId="{95850B30-4658-404C-A4D1-901D5DE56A6D}" dt="2022-01-07T16:27:44.549" v="1295" actId="20577"/>
          <ac:spMkLst>
            <pc:docMk/>
            <pc:sldMk cId="0" sldId="257"/>
            <ac:spMk id="48" creationId="{5C6CC6B7-22CE-4F96-91DD-FA3FE1C5D416}"/>
          </ac:spMkLst>
        </pc:spChg>
        <pc:spChg chg="add mod">
          <ac:chgData name="danielatrujillo329@gmail.com" userId="04b9ae5f7eb05838" providerId="LiveId" clId="{95850B30-4658-404C-A4D1-901D5DE56A6D}" dt="2022-01-07T16:26:07.938" v="1208" actId="20577"/>
          <ac:spMkLst>
            <pc:docMk/>
            <pc:sldMk cId="0" sldId="257"/>
            <ac:spMk id="49" creationId="{FFF30DFC-4DA6-4CD0-A75B-A55A610657D9}"/>
          </ac:spMkLst>
        </pc:spChg>
        <pc:spChg chg="mod">
          <ac:chgData name="danielatrujillo329@gmail.com" userId="04b9ae5f7eb05838" providerId="LiveId" clId="{95850B30-4658-404C-A4D1-901D5DE56A6D}" dt="2022-01-07T14:10:38.133" v="367" actId="1076"/>
          <ac:spMkLst>
            <pc:docMk/>
            <pc:sldMk cId="0" sldId="257"/>
            <ac:spMk id="1248" creationId="{00000000-0000-0000-0000-000000000000}"/>
          </ac:spMkLst>
        </pc:spChg>
        <pc:spChg chg="del mod">
          <ac:chgData name="danielatrujillo329@gmail.com" userId="04b9ae5f7eb05838" providerId="LiveId" clId="{95850B30-4658-404C-A4D1-901D5DE56A6D}" dt="2022-01-07T16:03:02.636" v="1000" actId="478"/>
          <ac:spMkLst>
            <pc:docMk/>
            <pc:sldMk cId="0" sldId="257"/>
            <ac:spMk id="1249" creationId="{00000000-0000-0000-0000-000000000000}"/>
          </ac:spMkLst>
        </pc:spChg>
      </pc:sldChg>
      <pc:sldChg chg="del">
        <pc:chgData name="danielatrujillo329@gmail.com" userId="04b9ae5f7eb05838" providerId="LiveId" clId="{95850B30-4658-404C-A4D1-901D5DE56A6D}" dt="2022-01-07T16:18:51.928" v="1083" actId="47"/>
        <pc:sldMkLst>
          <pc:docMk/>
          <pc:sldMk cId="0" sldId="258"/>
        </pc:sldMkLst>
      </pc:sldChg>
      <pc:sldChg chg="del">
        <pc:chgData name="danielatrujillo329@gmail.com" userId="04b9ae5f7eb05838" providerId="LiveId" clId="{95850B30-4658-404C-A4D1-901D5DE56A6D}" dt="2022-01-07T16:18:55.022" v="1087" actId="47"/>
        <pc:sldMkLst>
          <pc:docMk/>
          <pc:sldMk cId="0" sldId="259"/>
        </pc:sldMkLst>
      </pc:sldChg>
      <pc:sldChg chg="del">
        <pc:chgData name="danielatrujillo329@gmail.com" userId="04b9ae5f7eb05838" providerId="LiveId" clId="{95850B30-4658-404C-A4D1-901D5DE56A6D}" dt="2022-01-07T15:22:53.732" v="989" actId="47"/>
        <pc:sldMkLst>
          <pc:docMk/>
          <pc:sldMk cId="0" sldId="260"/>
        </pc:sldMkLst>
      </pc:sldChg>
      <pc:sldChg chg="del">
        <pc:chgData name="danielatrujillo329@gmail.com" userId="04b9ae5f7eb05838" providerId="LiveId" clId="{95850B30-4658-404C-A4D1-901D5DE56A6D}" dt="2022-01-07T16:18:54.428" v="1086" actId="47"/>
        <pc:sldMkLst>
          <pc:docMk/>
          <pc:sldMk cId="0" sldId="261"/>
        </pc:sldMkLst>
      </pc:sldChg>
      <pc:sldChg chg="del">
        <pc:chgData name="danielatrujillo329@gmail.com" userId="04b9ae5f7eb05838" providerId="LiveId" clId="{95850B30-4658-404C-A4D1-901D5DE56A6D}" dt="2022-01-07T16:18:49.854" v="1082" actId="47"/>
        <pc:sldMkLst>
          <pc:docMk/>
          <pc:sldMk cId="0" sldId="262"/>
        </pc:sldMkLst>
      </pc:sldChg>
      <pc:sldChg chg="del">
        <pc:chgData name="danielatrujillo329@gmail.com" userId="04b9ae5f7eb05838" providerId="LiveId" clId="{95850B30-4658-404C-A4D1-901D5DE56A6D}" dt="2022-01-07T16:18:53.626" v="1085" actId="47"/>
        <pc:sldMkLst>
          <pc:docMk/>
          <pc:sldMk cId="0" sldId="263"/>
        </pc:sldMkLst>
      </pc:sldChg>
      <pc:sldChg chg="del">
        <pc:chgData name="danielatrujillo329@gmail.com" userId="04b9ae5f7eb05838" providerId="LiveId" clId="{95850B30-4658-404C-A4D1-901D5DE56A6D}" dt="2022-01-07T16:18:42.766" v="1075" actId="47"/>
        <pc:sldMkLst>
          <pc:docMk/>
          <pc:sldMk cId="0" sldId="264"/>
        </pc:sldMkLst>
      </pc:sldChg>
      <pc:sldChg chg="del">
        <pc:chgData name="danielatrujillo329@gmail.com" userId="04b9ae5f7eb05838" providerId="LiveId" clId="{95850B30-4658-404C-A4D1-901D5DE56A6D}" dt="2022-01-07T16:18:48.711" v="1081" actId="47"/>
        <pc:sldMkLst>
          <pc:docMk/>
          <pc:sldMk cId="0" sldId="265"/>
        </pc:sldMkLst>
      </pc:sldChg>
      <pc:sldChg chg="del">
        <pc:chgData name="danielatrujillo329@gmail.com" userId="04b9ae5f7eb05838" providerId="LiveId" clId="{95850B30-4658-404C-A4D1-901D5DE56A6D}" dt="2022-01-07T16:18:41.410" v="1074" actId="47"/>
        <pc:sldMkLst>
          <pc:docMk/>
          <pc:sldMk cId="0" sldId="266"/>
        </pc:sldMkLst>
      </pc:sldChg>
      <pc:sldChg chg="del">
        <pc:chgData name="danielatrujillo329@gmail.com" userId="04b9ae5f7eb05838" providerId="LiveId" clId="{95850B30-4658-404C-A4D1-901D5DE56A6D}" dt="2022-01-07T16:18:47.593" v="1080" actId="47"/>
        <pc:sldMkLst>
          <pc:docMk/>
          <pc:sldMk cId="0" sldId="267"/>
        </pc:sldMkLst>
      </pc:sldChg>
      <pc:sldChg chg="del">
        <pc:chgData name="danielatrujillo329@gmail.com" userId="04b9ae5f7eb05838" providerId="LiveId" clId="{95850B30-4658-404C-A4D1-901D5DE56A6D}" dt="2022-01-07T16:18:46.479" v="1079" actId="47"/>
        <pc:sldMkLst>
          <pc:docMk/>
          <pc:sldMk cId="0" sldId="268"/>
        </pc:sldMkLst>
      </pc:sldChg>
      <pc:sldChg chg="del">
        <pc:chgData name="danielatrujillo329@gmail.com" userId="04b9ae5f7eb05838" providerId="LiveId" clId="{95850B30-4658-404C-A4D1-901D5DE56A6D}" dt="2022-01-07T16:18:40.201" v="1073" actId="47"/>
        <pc:sldMkLst>
          <pc:docMk/>
          <pc:sldMk cId="0" sldId="269"/>
        </pc:sldMkLst>
      </pc:sldChg>
      <pc:sldChg chg="del">
        <pc:chgData name="danielatrujillo329@gmail.com" userId="04b9ae5f7eb05838" providerId="LiveId" clId="{95850B30-4658-404C-A4D1-901D5DE56A6D}" dt="2022-01-07T16:18:53.072" v="1084" actId="47"/>
        <pc:sldMkLst>
          <pc:docMk/>
          <pc:sldMk cId="0" sldId="270"/>
        </pc:sldMkLst>
      </pc:sldChg>
      <pc:sldChg chg="del">
        <pc:chgData name="danielatrujillo329@gmail.com" userId="04b9ae5f7eb05838" providerId="LiveId" clId="{95850B30-4658-404C-A4D1-901D5DE56A6D}" dt="2022-01-07T16:18:39.181" v="1072" actId="47"/>
        <pc:sldMkLst>
          <pc:docMk/>
          <pc:sldMk cId="0" sldId="271"/>
        </pc:sldMkLst>
      </pc:sldChg>
      <pc:sldChg chg="del">
        <pc:chgData name="danielatrujillo329@gmail.com" userId="04b9ae5f7eb05838" providerId="LiveId" clId="{95850B30-4658-404C-A4D1-901D5DE56A6D}" dt="2022-01-07T16:18:45.700" v="1078" actId="47"/>
        <pc:sldMkLst>
          <pc:docMk/>
          <pc:sldMk cId="0" sldId="272"/>
        </pc:sldMkLst>
      </pc:sldChg>
      <pc:sldChg chg="del">
        <pc:chgData name="danielatrujillo329@gmail.com" userId="04b9ae5f7eb05838" providerId="LiveId" clId="{95850B30-4658-404C-A4D1-901D5DE56A6D}" dt="2022-01-07T16:18:38.309" v="1071" actId="47"/>
        <pc:sldMkLst>
          <pc:docMk/>
          <pc:sldMk cId="0" sldId="273"/>
        </pc:sldMkLst>
      </pc:sldChg>
      <pc:sldChg chg="del">
        <pc:chgData name="danielatrujillo329@gmail.com" userId="04b9ae5f7eb05838" providerId="LiveId" clId="{95850B30-4658-404C-A4D1-901D5DE56A6D}" dt="2022-01-07T16:18:44.776" v="1077" actId="47"/>
        <pc:sldMkLst>
          <pc:docMk/>
          <pc:sldMk cId="0" sldId="274"/>
        </pc:sldMkLst>
      </pc:sldChg>
      <pc:sldChg chg="del">
        <pc:chgData name="danielatrujillo329@gmail.com" userId="04b9ae5f7eb05838" providerId="LiveId" clId="{95850B30-4658-404C-A4D1-901D5DE56A6D}" dt="2022-01-07T15:23:06.375" v="995" actId="47"/>
        <pc:sldMkLst>
          <pc:docMk/>
          <pc:sldMk cId="0" sldId="275"/>
        </pc:sldMkLst>
      </pc:sldChg>
      <pc:sldChg chg="del">
        <pc:chgData name="danielatrujillo329@gmail.com" userId="04b9ae5f7eb05838" providerId="LiveId" clId="{95850B30-4658-404C-A4D1-901D5DE56A6D}" dt="2022-01-07T16:18:37.533" v="1070" actId="47"/>
        <pc:sldMkLst>
          <pc:docMk/>
          <pc:sldMk cId="0" sldId="276"/>
        </pc:sldMkLst>
      </pc:sldChg>
      <pc:sldChg chg="del">
        <pc:chgData name="danielatrujillo329@gmail.com" userId="04b9ae5f7eb05838" providerId="LiveId" clId="{95850B30-4658-404C-A4D1-901D5DE56A6D}" dt="2022-01-07T15:23:05.393" v="994" actId="47"/>
        <pc:sldMkLst>
          <pc:docMk/>
          <pc:sldMk cId="0" sldId="277"/>
        </pc:sldMkLst>
      </pc:sldChg>
      <pc:sldChg chg="del">
        <pc:chgData name="danielatrujillo329@gmail.com" userId="04b9ae5f7eb05838" providerId="LiveId" clId="{95850B30-4658-404C-A4D1-901D5DE56A6D}" dt="2022-01-07T16:18:36.814" v="1069" actId="47"/>
        <pc:sldMkLst>
          <pc:docMk/>
          <pc:sldMk cId="0" sldId="278"/>
        </pc:sldMkLst>
      </pc:sldChg>
      <pc:sldChg chg="del">
        <pc:chgData name="danielatrujillo329@gmail.com" userId="04b9ae5f7eb05838" providerId="LiveId" clId="{95850B30-4658-404C-A4D1-901D5DE56A6D}" dt="2022-01-07T15:23:04.644" v="993" actId="47"/>
        <pc:sldMkLst>
          <pc:docMk/>
          <pc:sldMk cId="0" sldId="279"/>
        </pc:sldMkLst>
      </pc:sldChg>
      <pc:sldChg chg="del">
        <pc:chgData name="danielatrujillo329@gmail.com" userId="04b9ae5f7eb05838" providerId="LiveId" clId="{95850B30-4658-404C-A4D1-901D5DE56A6D}" dt="2022-01-07T16:18:36.291" v="1068" actId="47"/>
        <pc:sldMkLst>
          <pc:docMk/>
          <pc:sldMk cId="0" sldId="280"/>
        </pc:sldMkLst>
      </pc:sldChg>
      <pc:sldChg chg="del">
        <pc:chgData name="danielatrujillo329@gmail.com" userId="04b9ae5f7eb05838" providerId="LiveId" clId="{95850B30-4658-404C-A4D1-901D5DE56A6D}" dt="2022-01-07T15:23:02.400" v="991" actId="47"/>
        <pc:sldMkLst>
          <pc:docMk/>
          <pc:sldMk cId="0" sldId="281"/>
        </pc:sldMkLst>
      </pc:sldChg>
      <pc:sldChg chg="del">
        <pc:chgData name="danielatrujillo329@gmail.com" userId="04b9ae5f7eb05838" providerId="LiveId" clId="{95850B30-4658-404C-A4D1-901D5DE56A6D}" dt="2022-01-07T15:23:03.739" v="992" actId="47"/>
        <pc:sldMkLst>
          <pc:docMk/>
          <pc:sldMk cId="0" sldId="282"/>
        </pc:sldMkLst>
      </pc:sldChg>
      <pc:sldChg chg="del">
        <pc:chgData name="danielatrujillo329@gmail.com" userId="04b9ae5f7eb05838" providerId="LiveId" clId="{95850B30-4658-404C-A4D1-901D5DE56A6D}" dt="2022-01-07T14:27:29.470" v="813" actId="47"/>
        <pc:sldMkLst>
          <pc:docMk/>
          <pc:sldMk cId="0" sldId="283"/>
        </pc:sldMkLst>
      </pc:sldChg>
      <pc:sldChg chg="del">
        <pc:chgData name="danielatrujillo329@gmail.com" userId="04b9ae5f7eb05838" providerId="LiveId" clId="{95850B30-4658-404C-A4D1-901D5DE56A6D}" dt="2022-01-07T14:27:28.637" v="812" actId="47"/>
        <pc:sldMkLst>
          <pc:docMk/>
          <pc:sldMk cId="0" sldId="284"/>
        </pc:sldMkLst>
      </pc:sldChg>
      <pc:sldChg chg="del">
        <pc:chgData name="danielatrujillo329@gmail.com" userId="04b9ae5f7eb05838" providerId="LiveId" clId="{95850B30-4658-404C-A4D1-901D5DE56A6D}" dt="2022-01-07T14:27:27.865" v="811" actId="47"/>
        <pc:sldMkLst>
          <pc:docMk/>
          <pc:sldMk cId="0" sldId="285"/>
        </pc:sldMkLst>
      </pc:sldChg>
      <pc:sldChg chg="del">
        <pc:chgData name="danielatrujillo329@gmail.com" userId="04b9ae5f7eb05838" providerId="LiveId" clId="{95850B30-4658-404C-A4D1-901D5DE56A6D}" dt="2022-01-07T14:27:27.160" v="810" actId="47"/>
        <pc:sldMkLst>
          <pc:docMk/>
          <pc:sldMk cId="0" sldId="286"/>
        </pc:sldMkLst>
      </pc:sldChg>
      <pc:sldChg chg="del">
        <pc:chgData name="danielatrujillo329@gmail.com" userId="04b9ae5f7eb05838" providerId="LiveId" clId="{95850B30-4658-404C-A4D1-901D5DE56A6D}" dt="2022-01-07T14:27:24.878" v="809" actId="47"/>
        <pc:sldMkLst>
          <pc:docMk/>
          <pc:sldMk cId="0" sldId="287"/>
        </pc:sldMkLst>
      </pc:sldChg>
      <pc:sldChg chg="del">
        <pc:chgData name="danielatrujillo329@gmail.com" userId="04b9ae5f7eb05838" providerId="LiveId" clId="{95850B30-4658-404C-A4D1-901D5DE56A6D}" dt="2022-01-07T14:27:23.404" v="808" actId="47"/>
        <pc:sldMkLst>
          <pc:docMk/>
          <pc:sldMk cId="0" sldId="288"/>
        </pc:sldMkLst>
      </pc:sldChg>
      <pc:sldChg chg="del">
        <pc:chgData name="danielatrujillo329@gmail.com" userId="04b9ae5f7eb05838" providerId="LiveId" clId="{95850B30-4658-404C-A4D1-901D5DE56A6D}" dt="2022-01-07T14:27:21.813" v="807" actId="47"/>
        <pc:sldMkLst>
          <pc:docMk/>
          <pc:sldMk cId="0" sldId="289"/>
        </pc:sldMkLst>
      </pc:sldChg>
      <pc:sldChg chg="del">
        <pc:chgData name="danielatrujillo329@gmail.com" userId="04b9ae5f7eb05838" providerId="LiveId" clId="{95850B30-4658-404C-A4D1-901D5DE56A6D}" dt="2022-01-07T15:23:00.636" v="990" actId="47"/>
        <pc:sldMkLst>
          <pc:docMk/>
          <pc:sldMk cId="0" sldId="290"/>
        </pc:sldMkLst>
      </pc:sldChg>
      <pc:sldChg chg="del">
        <pc:chgData name="danielatrujillo329@gmail.com" userId="04b9ae5f7eb05838" providerId="LiveId" clId="{95850B30-4658-404C-A4D1-901D5DE56A6D}" dt="2022-01-07T16:18:44.213" v="1076" actId="47"/>
        <pc:sldMkLst>
          <pc:docMk/>
          <pc:sldMk cId="0" sldId="291"/>
        </pc:sldMkLst>
      </pc:sldChg>
      <pc:sldChg chg="del">
        <pc:chgData name="danielatrujillo329@gmail.com" userId="04b9ae5f7eb05838" providerId="LiveId" clId="{95850B30-4658-404C-A4D1-901D5DE56A6D}" dt="2022-01-07T14:27:20.227" v="806" actId="47"/>
        <pc:sldMkLst>
          <pc:docMk/>
          <pc:sldMk cId="0" sldId="292"/>
        </pc:sldMkLst>
      </pc:sldChg>
      <pc:sldChg chg="del">
        <pc:chgData name="danielatrujillo329@gmail.com" userId="04b9ae5f7eb05838" providerId="LiveId" clId="{95850B30-4658-404C-A4D1-901D5DE56A6D}" dt="2022-01-07T14:27:19.097" v="805" actId="47"/>
        <pc:sldMkLst>
          <pc:docMk/>
          <pc:sldMk cId="0" sldId="293"/>
        </pc:sldMkLst>
      </pc:sldChg>
      <pc:sldChg chg="del">
        <pc:chgData name="danielatrujillo329@gmail.com" userId="04b9ae5f7eb05838" providerId="LiveId" clId="{95850B30-4658-404C-A4D1-901D5DE56A6D}" dt="2022-01-07T14:27:18.017" v="804" actId="47"/>
        <pc:sldMkLst>
          <pc:docMk/>
          <pc:sldMk cId="0" sldId="294"/>
        </pc:sldMkLst>
      </pc:sldChg>
      <pc:sldChg chg="del">
        <pc:chgData name="danielatrujillo329@gmail.com" userId="04b9ae5f7eb05838" providerId="LiveId" clId="{95850B30-4658-404C-A4D1-901D5DE56A6D}" dt="2022-01-07T14:27:17.365" v="803" actId="47"/>
        <pc:sldMkLst>
          <pc:docMk/>
          <pc:sldMk cId="0" sldId="295"/>
        </pc:sldMkLst>
      </pc:sldChg>
      <pc:sldChg chg="del">
        <pc:chgData name="danielatrujillo329@gmail.com" userId="04b9ae5f7eb05838" providerId="LiveId" clId="{95850B30-4658-404C-A4D1-901D5DE56A6D}" dt="2022-01-07T14:27:16.889" v="802" actId="47"/>
        <pc:sldMkLst>
          <pc:docMk/>
          <pc:sldMk cId="0" sldId="296"/>
        </pc:sldMkLst>
      </pc:sldChg>
      <pc:sldChg chg="del">
        <pc:chgData name="danielatrujillo329@gmail.com" userId="04b9ae5f7eb05838" providerId="LiveId" clId="{95850B30-4658-404C-A4D1-901D5DE56A6D}" dt="2022-01-07T14:27:16.576" v="801" actId="47"/>
        <pc:sldMkLst>
          <pc:docMk/>
          <pc:sldMk cId="0" sldId="297"/>
        </pc:sldMkLst>
      </pc:sldChg>
      <pc:sldChg chg="del">
        <pc:chgData name="danielatrujillo329@gmail.com" userId="04b9ae5f7eb05838" providerId="LiveId" clId="{95850B30-4658-404C-A4D1-901D5DE56A6D}" dt="2022-01-07T14:27:16.552" v="800" actId="47"/>
        <pc:sldMkLst>
          <pc:docMk/>
          <pc:sldMk cId="0" sldId="298"/>
        </pc:sldMkLst>
      </pc:sldChg>
      <pc:sldChg chg="del">
        <pc:chgData name="danielatrujillo329@gmail.com" userId="04b9ae5f7eb05838" providerId="LiveId" clId="{95850B30-4658-404C-A4D1-901D5DE56A6D}" dt="2022-01-07T14:27:16.492" v="799" actId="47"/>
        <pc:sldMkLst>
          <pc:docMk/>
          <pc:sldMk cId="0" sldId="299"/>
        </pc:sldMkLst>
      </pc:sldChg>
      <pc:sldChg chg="del">
        <pc:chgData name="danielatrujillo329@gmail.com" userId="04b9ae5f7eb05838" providerId="LiveId" clId="{95850B30-4658-404C-A4D1-901D5DE56A6D}" dt="2022-01-07T14:27:15.731" v="798" actId="47"/>
        <pc:sldMkLst>
          <pc:docMk/>
          <pc:sldMk cId="0" sldId="300"/>
        </pc:sldMkLst>
      </pc:sldChg>
      <pc:sldChg chg="del">
        <pc:chgData name="danielatrujillo329@gmail.com" userId="04b9ae5f7eb05838" providerId="LiveId" clId="{95850B30-4658-404C-A4D1-901D5DE56A6D}" dt="2022-01-07T14:27:14.782" v="797" actId="47"/>
        <pc:sldMkLst>
          <pc:docMk/>
          <pc:sldMk cId="0" sldId="301"/>
        </pc:sldMkLst>
      </pc:sldChg>
      <pc:sldChg chg="del">
        <pc:chgData name="danielatrujillo329@gmail.com" userId="04b9ae5f7eb05838" providerId="LiveId" clId="{95850B30-4658-404C-A4D1-901D5DE56A6D}" dt="2022-01-07T14:27:14.532" v="796" actId="47"/>
        <pc:sldMkLst>
          <pc:docMk/>
          <pc:sldMk cId="0" sldId="302"/>
        </pc:sldMkLst>
      </pc:sldChg>
      <pc:sldChg chg="del">
        <pc:chgData name="danielatrujillo329@gmail.com" userId="04b9ae5f7eb05838" providerId="LiveId" clId="{95850B30-4658-404C-A4D1-901D5DE56A6D}" dt="2022-01-07T14:27:14.125" v="795" actId="47"/>
        <pc:sldMkLst>
          <pc:docMk/>
          <pc:sldMk cId="0" sldId="303"/>
        </pc:sldMkLst>
      </pc:sldChg>
      <pc:sldChg chg="del">
        <pc:chgData name="danielatrujillo329@gmail.com" userId="04b9ae5f7eb05838" providerId="LiveId" clId="{95850B30-4658-404C-A4D1-901D5DE56A6D}" dt="2022-01-07T14:27:13.766" v="794" actId="47"/>
        <pc:sldMkLst>
          <pc:docMk/>
          <pc:sldMk cId="0" sldId="304"/>
        </pc:sldMkLst>
      </pc:sldChg>
      <pc:sldChg chg="del">
        <pc:chgData name="danielatrujillo329@gmail.com" userId="04b9ae5f7eb05838" providerId="LiveId" clId="{95850B30-4658-404C-A4D1-901D5DE56A6D}" dt="2022-01-07T14:27:13.434" v="793" actId="47"/>
        <pc:sldMkLst>
          <pc:docMk/>
          <pc:sldMk cId="0" sldId="305"/>
        </pc:sldMkLst>
      </pc:sldChg>
      <pc:sldChg chg="del">
        <pc:chgData name="danielatrujillo329@gmail.com" userId="04b9ae5f7eb05838" providerId="LiveId" clId="{95850B30-4658-404C-A4D1-901D5DE56A6D}" dt="2022-01-07T14:27:13.137" v="792" actId="47"/>
        <pc:sldMkLst>
          <pc:docMk/>
          <pc:sldMk cId="0" sldId="306"/>
        </pc:sldMkLst>
      </pc:sldChg>
      <pc:sldChg chg="del">
        <pc:chgData name="danielatrujillo329@gmail.com" userId="04b9ae5f7eb05838" providerId="LiveId" clId="{95850B30-4658-404C-A4D1-901D5DE56A6D}" dt="2022-01-07T14:27:12.762" v="791" actId="47"/>
        <pc:sldMkLst>
          <pc:docMk/>
          <pc:sldMk cId="0" sldId="307"/>
        </pc:sldMkLst>
      </pc:sldChg>
      <pc:sldChg chg="del">
        <pc:chgData name="danielatrujillo329@gmail.com" userId="04b9ae5f7eb05838" providerId="LiveId" clId="{95850B30-4658-404C-A4D1-901D5DE56A6D}" dt="2022-01-07T14:27:12.335" v="790" actId="47"/>
        <pc:sldMkLst>
          <pc:docMk/>
          <pc:sldMk cId="0" sldId="308"/>
        </pc:sldMkLst>
      </pc:sldChg>
      <pc:sldChg chg="del">
        <pc:chgData name="danielatrujillo329@gmail.com" userId="04b9ae5f7eb05838" providerId="LiveId" clId="{95850B30-4658-404C-A4D1-901D5DE56A6D}" dt="2022-01-07T14:27:10.430" v="787" actId="47"/>
        <pc:sldMkLst>
          <pc:docMk/>
          <pc:sldMk cId="0" sldId="309"/>
        </pc:sldMkLst>
      </pc:sldChg>
      <pc:sldChg chg="del">
        <pc:chgData name="danielatrujillo329@gmail.com" userId="04b9ae5f7eb05838" providerId="LiveId" clId="{95850B30-4658-404C-A4D1-901D5DE56A6D}" dt="2022-01-07T14:27:11.914" v="789" actId="47"/>
        <pc:sldMkLst>
          <pc:docMk/>
          <pc:sldMk cId="0" sldId="310"/>
        </pc:sldMkLst>
      </pc:sldChg>
      <pc:sldChg chg="del">
        <pc:chgData name="danielatrujillo329@gmail.com" userId="04b9ae5f7eb05838" providerId="LiveId" clId="{95850B30-4658-404C-A4D1-901D5DE56A6D}" dt="2022-01-07T14:27:11.275" v="788" actId="47"/>
        <pc:sldMkLst>
          <pc:docMk/>
          <pc:sldMk cId="0" sldId="311"/>
        </pc:sldMkLst>
      </pc:sldChg>
      <pc:sldMasterChg chg="delSldLayout">
        <pc:chgData name="danielatrujillo329@gmail.com" userId="04b9ae5f7eb05838" providerId="LiveId" clId="{95850B30-4658-404C-A4D1-901D5DE56A6D}" dt="2022-01-07T16:18:55.022" v="1087" actId="47"/>
        <pc:sldMasterMkLst>
          <pc:docMk/>
          <pc:sldMasterMk cId="0" sldId="2147483683"/>
        </pc:sldMasterMkLst>
        <pc:sldLayoutChg chg="del">
          <pc:chgData name="danielatrujillo329@gmail.com" userId="04b9ae5f7eb05838" providerId="LiveId" clId="{95850B30-4658-404C-A4D1-901D5DE56A6D}" dt="2022-01-07T16:18:53.626" v="1085" actId="47"/>
          <pc:sldLayoutMkLst>
            <pc:docMk/>
            <pc:sldMasterMk cId="0" sldId="2147483683"/>
            <pc:sldLayoutMk cId="0" sldId="2147483649"/>
          </pc:sldLayoutMkLst>
        </pc:sldLayoutChg>
        <pc:sldLayoutChg chg="del">
          <pc:chgData name="danielatrujillo329@gmail.com" userId="04b9ae5f7eb05838" providerId="LiveId" clId="{95850B30-4658-404C-A4D1-901D5DE56A6D}" dt="2022-01-07T16:18:49.854" v="1082" actId="47"/>
          <pc:sldLayoutMkLst>
            <pc:docMk/>
            <pc:sldMasterMk cId="0" sldId="2147483683"/>
            <pc:sldLayoutMk cId="0" sldId="2147483651"/>
          </pc:sldLayoutMkLst>
        </pc:sldLayoutChg>
        <pc:sldLayoutChg chg="del">
          <pc:chgData name="danielatrujillo329@gmail.com" userId="04b9ae5f7eb05838" providerId="LiveId" clId="{95850B30-4658-404C-A4D1-901D5DE56A6D}" dt="2022-01-07T16:18:44.213" v="1076" actId="47"/>
          <pc:sldLayoutMkLst>
            <pc:docMk/>
            <pc:sldMasterMk cId="0" sldId="2147483683"/>
            <pc:sldLayoutMk cId="0" sldId="2147483652"/>
          </pc:sldLayoutMkLst>
        </pc:sldLayoutChg>
        <pc:sldLayoutChg chg="del">
          <pc:chgData name="danielatrujillo329@gmail.com" userId="04b9ae5f7eb05838" providerId="LiveId" clId="{95850B30-4658-404C-A4D1-901D5DE56A6D}" dt="2022-01-07T16:18:48.711" v="1081" actId="47"/>
          <pc:sldLayoutMkLst>
            <pc:docMk/>
            <pc:sldMasterMk cId="0" sldId="2147483683"/>
            <pc:sldLayoutMk cId="0" sldId="2147483653"/>
          </pc:sldLayoutMkLst>
        </pc:sldLayoutChg>
        <pc:sldLayoutChg chg="del">
          <pc:chgData name="danielatrujillo329@gmail.com" userId="04b9ae5f7eb05838" providerId="LiveId" clId="{95850B30-4658-404C-A4D1-901D5DE56A6D}" dt="2022-01-07T16:18:41.410" v="1074" actId="47"/>
          <pc:sldLayoutMkLst>
            <pc:docMk/>
            <pc:sldMasterMk cId="0" sldId="2147483683"/>
            <pc:sldLayoutMk cId="0" sldId="2147483654"/>
          </pc:sldLayoutMkLst>
        </pc:sldLayoutChg>
        <pc:sldLayoutChg chg="del">
          <pc:chgData name="danielatrujillo329@gmail.com" userId="04b9ae5f7eb05838" providerId="LiveId" clId="{95850B30-4658-404C-A4D1-901D5DE56A6D}" dt="2022-01-07T16:18:51.928" v="1083" actId="47"/>
          <pc:sldLayoutMkLst>
            <pc:docMk/>
            <pc:sldMasterMk cId="0" sldId="2147483683"/>
            <pc:sldLayoutMk cId="0" sldId="2147483655"/>
          </pc:sldLayoutMkLst>
        </pc:sldLayoutChg>
        <pc:sldLayoutChg chg="del">
          <pc:chgData name="danielatrujillo329@gmail.com" userId="04b9ae5f7eb05838" providerId="LiveId" clId="{95850B30-4658-404C-A4D1-901D5DE56A6D}" dt="2022-01-07T16:18:47.593" v="1080" actId="47"/>
          <pc:sldLayoutMkLst>
            <pc:docMk/>
            <pc:sldMasterMk cId="0" sldId="2147483683"/>
            <pc:sldLayoutMk cId="0" sldId="2147483656"/>
          </pc:sldLayoutMkLst>
        </pc:sldLayoutChg>
        <pc:sldLayoutChg chg="del">
          <pc:chgData name="danielatrujillo329@gmail.com" userId="04b9ae5f7eb05838" providerId="LiveId" clId="{95850B30-4658-404C-A4D1-901D5DE56A6D}" dt="2022-01-07T16:18:39.181" v="1072" actId="47"/>
          <pc:sldLayoutMkLst>
            <pc:docMk/>
            <pc:sldMasterMk cId="0" sldId="2147483683"/>
            <pc:sldLayoutMk cId="0" sldId="2147483657"/>
          </pc:sldLayoutMkLst>
        </pc:sldLayoutChg>
        <pc:sldLayoutChg chg="del">
          <pc:chgData name="danielatrujillo329@gmail.com" userId="04b9ae5f7eb05838" providerId="LiveId" clId="{95850B30-4658-404C-A4D1-901D5DE56A6D}" dt="2022-01-07T16:18:55.022" v="1087" actId="47"/>
          <pc:sldLayoutMkLst>
            <pc:docMk/>
            <pc:sldMasterMk cId="0" sldId="2147483683"/>
            <pc:sldLayoutMk cId="0" sldId="2147483659"/>
          </pc:sldLayoutMkLst>
        </pc:sldLayoutChg>
        <pc:sldLayoutChg chg="del">
          <pc:chgData name="danielatrujillo329@gmail.com" userId="04b9ae5f7eb05838" providerId="LiveId" clId="{95850B30-4658-404C-A4D1-901D5DE56A6D}" dt="2022-01-07T14:27:27.865" v="811" actId="47"/>
          <pc:sldLayoutMkLst>
            <pc:docMk/>
            <pc:sldMasterMk cId="0" sldId="2147483683"/>
            <pc:sldLayoutMk cId="0" sldId="2147483660"/>
          </pc:sldLayoutMkLst>
        </pc:sldLayoutChg>
        <pc:sldLayoutChg chg="del">
          <pc:chgData name="danielatrujillo329@gmail.com" userId="04b9ae5f7eb05838" providerId="LiveId" clId="{95850B30-4658-404C-A4D1-901D5DE56A6D}" dt="2022-01-07T16:18:42.766" v="1075" actId="47"/>
          <pc:sldLayoutMkLst>
            <pc:docMk/>
            <pc:sldMasterMk cId="0" sldId="2147483683"/>
            <pc:sldLayoutMk cId="0" sldId="2147483661"/>
          </pc:sldLayoutMkLst>
        </pc:sldLayoutChg>
        <pc:sldLayoutChg chg="del">
          <pc:chgData name="danielatrujillo329@gmail.com" userId="04b9ae5f7eb05838" providerId="LiveId" clId="{95850B30-4658-404C-A4D1-901D5DE56A6D}" dt="2022-01-07T15:22:53.732" v="989" actId="47"/>
          <pc:sldLayoutMkLst>
            <pc:docMk/>
            <pc:sldMasterMk cId="0" sldId="2147483683"/>
            <pc:sldLayoutMk cId="0" sldId="2147483662"/>
          </pc:sldLayoutMkLst>
        </pc:sldLayoutChg>
        <pc:sldLayoutChg chg="del">
          <pc:chgData name="danielatrujillo329@gmail.com" userId="04b9ae5f7eb05838" providerId="LiveId" clId="{95850B30-4658-404C-A4D1-901D5DE56A6D}" dt="2022-01-07T16:18:53.072" v="1084" actId="47"/>
          <pc:sldLayoutMkLst>
            <pc:docMk/>
            <pc:sldMasterMk cId="0" sldId="2147483683"/>
            <pc:sldLayoutMk cId="0" sldId="2147483663"/>
          </pc:sldLayoutMkLst>
        </pc:sldLayoutChg>
        <pc:sldLayoutChg chg="del">
          <pc:chgData name="danielatrujillo329@gmail.com" userId="04b9ae5f7eb05838" providerId="LiveId" clId="{95850B30-4658-404C-A4D1-901D5DE56A6D}" dt="2022-01-07T16:18:44.776" v="1077" actId="47"/>
          <pc:sldLayoutMkLst>
            <pc:docMk/>
            <pc:sldMasterMk cId="0" sldId="2147483683"/>
            <pc:sldLayoutMk cId="0" sldId="2147483664"/>
          </pc:sldLayoutMkLst>
        </pc:sldLayoutChg>
        <pc:sldLayoutChg chg="del">
          <pc:chgData name="danielatrujillo329@gmail.com" userId="04b9ae5f7eb05838" providerId="LiveId" clId="{95850B30-4658-404C-A4D1-901D5DE56A6D}" dt="2022-01-07T15:23:06.375" v="995" actId="47"/>
          <pc:sldLayoutMkLst>
            <pc:docMk/>
            <pc:sldMasterMk cId="0" sldId="2147483683"/>
            <pc:sldLayoutMk cId="0" sldId="2147483665"/>
          </pc:sldLayoutMkLst>
        </pc:sldLayoutChg>
        <pc:sldLayoutChg chg="del">
          <pc:chgData name="danielatrujillo329@gmail.com" userId="04b9ae5f7eb05838" providerId="LiveId" clId="{95850B30-4658-404C-A4D1-901D5DE56A6D}" dt="2022-01-07T16:18:37.533" v="1070" actId="47"/>
          <pc:sldLayoutMkLst>
            <pc:docMk/>
            <pc:sldMasterMk cId="0" sldId="2147483683"/>
            <pc:sldLayoutMk cId="0" sldId="2147483666"/>
          </pc:sldLayoutMkLst>
        </pc:sldLayoutChg>
        <pc:sldLayoutChg chg="del">
          <pc:chgData name="danielatrujillo329@gmail.com" userId="04b9ae5f7eb05838" providerId="LiveId" clId="{95850B30-4658-404C-A4D1-901D5DE56A6D}" dt="2022-01-07T14:27:27.160" v="810" actId="47"/>
          <pc:sldLayoutMkLst>
            <pc:docMk/>
            <pc:sldMasterMk cId="0" sldId="2147483683"/>
            <pc:sldLayoutMk cId="0" sldId="2147483667"/>
          </pc:sldLayoutMkLst>
        </pc:sldLayoutChg>
        <pc:sldLayoutChg chg="del">
          <pc:chgData name="danielatrujillo329@gmail.com" userId="04b9ae5f7eb05838" providerId="LiveId" clId="{95850B30-4658-404C-A4D1-901D5DE56A6D}" dt="2022-01-07T14:27:28.637" v="812" actId="47"/>
          <pc:sldLayoutMkLst>
            <pc:docMk/>
            <pc:sldMasterMk cId="0" sldId="2147483683"/>
            <pc:sldLayoutMk cId="0" sldId="2147483668"/>
          </pc:sldLayoutMkLst>
        </pc:sldLayoutChg>
        <pc:sldLayoutChg chg="del">
          <pc:chgData name="danielatrujillo329@gmail.com" userId="04b9ae5f7eb05838" providerId="LiveId" clId="{95850B30-4658-404C-A4D1-901D5DE56A6D}" dt="2022-01-07T16:18:46.479" v="1079" actId="47"/>
          <pc:sldLayoutMkLst>
            <pc:docMk/>
            <pc:sldMasterMk cId="0" sldId="2147483683"/>
            <pc:sldLayoutMk cId="0" sldId="2147483669"/>
          </pc:sldLayoutMkLst>
        </pc:sldLayoutChg>
        <pc:sldLayoutChg chg="del">
          <pc:chgData name="danielatrujillo329@gmail.com" userId="04b9ae5f7eb05838" providerId="LiveId" clId="{95850B30-4658-404C-A4D1-901D5DE56A6D}" dt="2022-01-07T14:27:20.227" v="806" actId="47"/>
          <pc:sldLayoutMkLst>
            <pc:docMk/>
            <pc:sldMasterMk cId="0" sldId="2147483683"/>
            <pc:sldLayoutMk cId="0" sldId="2147483670"/>
          </pc:sldLayoutMkLst>
        </pc:sldLayoutChg>
        <pc:sldLayoutChg chg="del">
          <pc:chgData name="danielatrujillo329@gmail.com" userId="04b9ae5f7eb05838" providerId="LiveId" clId="{95850B30-4658-404C-A4D1-901D5DE56A6D}" dt="2022-01-07T16:18:54.428" v="1086" actId="47"/>
          <pc:sldLayoutMkLst>
            <pc:docMk/>
            <pc:sldMasterMk cId="0" sldId="2147483683"/>
            <pc:sldLayoutMk cId="0" sldId="2147483671"/>
          </pc:sldLayoutMkLst>
        </pc:sldLayoutChg>
        <pc:sldLayoutChg chg="del">
          <pc:chgData name="danielatrujillo329@gmail.com" userId="04b9ae5f7eb05838" providerId="LiveId" clId="{95850B30-4658-404C-A4D1-901D5DE56A6D}" dt="2022-01-07T16:18:40.201" v="1073" actId="47"/>
          <pc:sldLayoutMkLst>
            <pc:docMk/>
            <pc:sldMasterMk cId="0" sldId="2147483683"/>
            <pc:sldLayoutMk cId="0" sldId="2147483672"/>
          </pc:sldLayoutMkLst>
        </pc:sldLayoutChg>
        <pc:sldLayoutChg chg="del">
          <pc:chgData name="danielatrujillo329@gmail.com" userId="04b9ae5f7eb05838" providerId="LiveId" clId="{95850B30-4658-404C-A4D1-901D5DE56A6D}" dt="2022-01-07T16:18:45.700" v="1078" actId="47"/>
          <pc:sldLayoutMkLst>
            <pc:docMk/>
            <pc:sldMasterMk cId="0" sldId="2147483683"/>
            <pc:sldLayoutMk cId="0" sldId="2147483673"/>
          </pc:sldLayoutMkLst>
        </pc:sldLayoutChg>
        <pc:sldLayoutChg chg="del">
          <pc:chgData name="danielatrujillo329@gmail.com" userId="04b9ae5f7eb05838" providerId="LiveId" clId="{95850B30-4658-404C-A4D1-901D5DE56A6D}" dt="2022-01-07T16:18:38.309" v="1071" actId="47"/>
          <pc:sldLayoutMkLst>
            <pc:docMk/>
            <pc:sldMasterMk cId="0" sldId="2147483683"/>
            <pc:sldLayoutMk cId="0" sldId="2147483674"/>
          </pc:sldLayoutMkLst>
        </pc:sldLayoutChg>
        <pc:sldLayoutChg chg="del">
          <pc:chgData name="danielatrujillo329@gmail.com" userId="04b9ae5f7eb05838" providerId="LiveId" clId="{95850B30-4658-404C-A4D1-901D5DE56A6D}" dt="2022-01-07T15:23:05.393" v="994" actId="47"/>
          <pc:sldLayoutMkLst>
            <pc:docMk/>
            <pc:sldMasterMk cId="0" sldId="2147483683"/>
            <pc:sldLayoutMk cId="0" sldId="2147483675"/>
          </pc:sldLayoutMkLst>
        </pc:sldLayoutChg>
        <pc:sldLayoutChg chg="del">
          <pc:chgData name="danielatrujillo329@gmail.com" userId="04b9ae5f7eb05838" providerId="LiveId" clId="{95850B30-4658-404C-A4D1-901D5DE56A6D}" dt="2022-01-07T16:18:36.814" v="1069" actId="47"/>
          <pc:sldLayoutMkLst>
            <pc:docMk/>
            <pc:sldMasterMk cId="0" sldId="2147483683"/>
            <pc:sldLayoutMk cId="0" sldId="2147483676"/>
          </pc:sldLayoutMkLst>
        </pc:sldLayoutChg>
        <pc:sldLayoutChg chg="del">
          <pc:chgData name="danielatrujillo329@gmail.com" userId="04b9ae5f7eb05838" providerId="LiveId" clId="{95850B30-4658-404C-A4D1-901D5DE56A6D}" dt="2022-01-07T15:23:02.400" v="991" actId="47"/>
          <pc:sldLayoutMkLst>
            <pc:docMk/>
            <pc:sldMasterMk cId="0" sldId="2147483683"/>
            <pc:sldLayoutMk cId="0" sldId="2147483677"/>
          </pc:sldLayoutMkLst>
        </pc:sldLayoutChg>
        <pc:sldLayoutChg chg="del">
          <pc:chgData name="danielatrujillo329@gmail.com" userId="04b9ae5f7eb05838" providerId="LiveId" clId="{95850B30-4658-404C-A4D1-901D5DE56A6D}" dt="2022-01-07T15:23:03.739" v="992" actId="47"/>
          <pc:sldLayoutMkLst>
            <pc:docMk/>
            <pc:sldMasterMk cId="0" sldId="2147483683"/>
            <pc:sldLayoutMk cId="0" sldId="2147483678"/>
          </pc:sldLayoutMkLst>
        </pc:sldLayoutChg>
        <pc:sldLayoutChg chg="del">
          <pc:chgData name="danielatrujillo329@gmail.com" userId="04b9ae5f7eb05838" providerId="LiveId" clId="{95850B30-4658-404C-A4D1-901D5DE56A6D}" dt="2022-01-07T15:23:00.636" v="990" actId="47"/>
          <pc:sldLayoutMkLst>
            <pc:docMk/>
            <pc:sldMasterMk cId="0" sldId="2147483683"/>
            <pc:sldLayoutMk cId="0" sldId="2147483679"/>
          </pc:sldLayoutMkLst>
        </pc:sldLayoutChg>
      </pc:sldMasterChg>
      <pc:sldMasterChg chg="del delSldLayout">
        <pc:chgData name="danielatrujillo329@gmail.com" userId="04b9ae5f7eb05838" providerId="LiveId" clId="{95850B30-4658-404C-A4D1-901D5DE56A6D}" dt="2022-01-07T14:27:18.017" v="804" actId="47"/>
        <pc:sldMasterMkLst>
          <pc:docMk/>
          <pc:sldMasterMk cId="0" sldId="2147483684"/>
        </pc:sldMasterMkLst>
        <pc:sldLayoutChg chg="del">
          <pc:chgData name="danielatrujillo329@gmail.com" userId="04b9ae5f7eb05838" providerId="LiveId" clId="{95850B30-4658-404C-A4D1-901D5DE56A6D}" dt="2022-01-07T14:27:18.017" v="804" actId="47"/>
          <pc:sldLayoutMkLst>
            <pc:docMk/>
            <pc:sldMasterMk cId="0" sldId="2147483684"/>
            <pc:sldLayoutMk cId="0" sldId="214748368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geb383d01ba_0_6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6" name="Google Shape;1246;geb383d01ba_0_6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75" y="110275"/>
            <a:ext cx="8972052" cy="498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20000" y="1351800"/>
            <a:ext cx="7704000" cy="2054700"/>
          </a:xfrm>
          <a:prstGeom prst="rect">
            <a:avLst/>
          </a:prstGeom>
          <a:effectLst>
            <a:outerShdw blurRad="17145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4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392500" y="3304481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160612" y="145706"/>
            <a:ext cx="2086807" cy="1726585"/>
            <a:chOff x="160612" y="145706"/>
            <a:chExt cx="2086807" cy="1726585"/>
          </a:xfrm>
        </p:grpSpPr>
        <p:sp>
          <p:nvSpPr>
            <p:cNvPr id="14" name="Google Shape;14;p2"/>
            <p:cNvSpPr/>
            <p:nvPr/>
          </p:nvSpPr>
          <p:spPr>
            <a:xfrm>
              <a:off x="160612" y="274129"/>
              <a:ext cx="123" cy="1598162"/>
            </a:xfrm>
            <a:custGeom>
              <a:avLst/>
              <a:gdLst/>
              <a:ahLst/>
              <a:cxnLst/>
              <a:rect l="l" t="t" r="r" b="b"/>
              <a:pathLst>
                <a:path w="1" h="13017" fill="none" extrusionOk="0">
                  <a:moveTo>
                    <a:pt x="0" y="13016"/>
                  </a:moveTo>
                  <a:lnTo>
                    <a:pt x="0" y="348"/>
                  </a:ln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89034" y="145706"/>
              <a:ext cx="1958384" cy="123"/>
            </a:xfrm>
            <a:custGeom>
              <a:avLst/>
              <a:gdLst/>
              <a:ahLst/>
              <a:cxnLst/>
              <a:rect l="l" t="t" r="r" b="b"/>
              <a:pathLst>
                <a:path w="15951" h="1" fill="none" extrusionOk="0">
                  <a:moveTo>
                    <a:pt x="15950" y="0"/>
                  </a:moveTo>
                  <a:lnTo>
                    <a:pt x="348" y="0"/>
                  </a:ln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60612" y="145706"/>
              <a:ext cx="85574" cy="85697"/>
            </a:xfrm>
            <a:custGeom>
              <a:avLst/>
              <a:gdLst/>
              <a:ahLst/>
              <a:cxnLst/>
              <a:rect l="l" t="t" r="r" b="b"/>
              <a:pathLst>
                <a:path w="697" h="698" fill="none" extrusionOk="0">
                  <a:moveTo>
                    <a:pt x="697" y="0"/>
                  </a:moveTo>
                  <a:lnTo>
                    <a:pt x="0" y="0"/>
                  </a:lnTo>
                  <a:lnTo>
                    <a:pt x="0" y="697"/>
                  </a:ln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03092" y="188309"/>
              <a:ext cx="86065" cy="85943"/>
            </a:xfrm>
            <a:custGeom>
              <a:avLst/>
              <a:gdLst/>
              <a:ahLst/>
              <a:cxnLst/>
              <a:rect l="l" t="t" r="r" b="b"/>
              <a:pathLst>
                <a:path w="701" h="700" fill="none" extrusionOk="0">
                  <a:moveTo>
                    <a:pt x="701" y="700"/>
                  </a:moveTo>
                  <a:lnTo>
                    <a:pt x="1" y="700"/>
                  </a:lnTo>
                  <a:lnTo>
                    <a:pt x="1" y="0"/>
                  </a:lnTo>
                  <a:lnTo>
                    <a:pt x="7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0612" y="274129"/>
              <a:ext cx="42603" cy="42726"/>
            </a:xfrm>
            <a:custGeom>
              <a:avLst/>
              <a:gdLst/>
              <a:ahLst/>
              <a:cxnLst/>
              <a:rect l="l" t="t" r="r" b="b"/>
              <a:pathLst>
                <a:path w="347" h="348" fill="none" extrusionOk="0">
                  <a:moveTo>
                    <a:pt x="347" y="348"/>
                  </a:moveTo>
                  <a:lnTo>
                    <a:pt x="0" y="348"/>
                  </a:lnTo>
                  <a:lnTo>
                    <a:pt x="0" y="1"/>
                  </a:lnTo>
                  <a:lnTo>
                    <a:pt x="34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89034" y="145706"/>
              <a:ext cx="42726" cy="42726"/>
            </a:xfrm>
            <a:custGeom>
              <a:avLst/>
              <a:gdLst/>
              <a:ahLst/>
              <a:cxnLst/>
              <a:rect l="l" t="t" r="r" b="b"/>
              <a:pathLst>
                <a:path w="348" h="348" fill="none" extrusionOk="0">
                  <a:moveTo>
                    <a:pt x="348" y="347"/>
                  </a:moveTo>
                  <a:lnTo>
                    <a:pt x="1" y="347"/>
                  </a:lnTo>
                  <a:lnTo>
                    <a:pt x="1" y="0"/>
                  </a:lnTo>
                  <a:lnTo>
                    <a:pt x="34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0612" y="145706"/>
              <a:ext cx="85574" cy="85697"/>
            </a:xfrm>
            <a:custGeom>
              <a:avLst/>
              <a:gdLst/>
              <a:ahLst/>
              <a:cxnLst/>
              <a:rect l="l" t="t" r="r" b="b"/>
              <a:pathLst>
                <a:path w="697" h="698" fill="none" extrusionOk="0">
                  <a:moveTo>
                    <a:pt x="697" y="697"/>
                  </a:moveTo>
                  <a:lnTo>
                    <a:pt x="0" y="697"/>
                  </a:lnTo>
                  <a:lnTo>
                    <a:pt x="0" y="0"/>
                  </a:lnTo>
                  <a:lnTo>
                    <a:pt x="6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6894068" y="3252282"/>
            <a:ext cx="2086807" cy="1726462"/>
            <a:chOff x="6894068" y="3252282"/>
            <a:chExt cx="2086807" cy="1726462"/>
          </a:xfrm>
        </p:grpSpPr>
        <p:sp>
          <p:nvSpPr>
            <p:cNvPr id="22" name="Google Shape;22;p2"/>
            <p:cNvSpPr/>
            <p:nvPr/>
          </p:nvSpPr>
          <p:spPr>
            <a:xfrm>
              <a:off x="8980752" y="3252282"/>
              <a:ext cx="123" cy="1598039"/>
            </a:xfrm>
            <a:custGeom>
              <a:avLst/>
              <a:gdLst/>
              <a:ahLst/>
              <a:cxnLst/>
              <a:rect l="l" t="t" r="r" b="b"/>
              <a:pathLst>
                <a:path w="1" h="13016" fill="none" extrusionOk="0">
                  <a:moveTo>
                    <a:pt x="1" y="0"/>
                  </a:moveTo>
                  <a:lnTo>
                    <a:pt x="1" y="12665"/>
                  </a:lnTo>
                  <a:lnTo>
                    <a:pt x="1" y="13015"/>
                  </a:ln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894068" y="4978621"/>
              <a:ext cx="1958261" cy="123"/>
            </a:xfrm>
            <a:custGeom>
              <a:avLst/>
              <a:gdLst/>
              <a:ahLst/>
              <a:cxnLst/>
              <a:rect l="l" t="t" r="r" b="b"/>
              <a:pathLst>
                <a:path w="15950" h="1" fill="none" extrusionOk="0">
                  <a:moveTo>
                    <a:pt x="0" y="1"/>
                  </a:moveTo>
                  <a:lnTo>
                    <a:pt x="15600" y="1"/>
                  </a:lnTo>
                  <a:lnTo>
                    <a:pt x="15950" y="1"/>
                  </a:ln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895177" y="4893170"/>
              <a:ext cx="85697" cy="85574"/>
            </a:xfrm>
            <a:custGeom>
              <a:avLst/>
              <a:gdLst/>
              <a:ahLst/>
              <a:cxnLst/>
              <a:rect l="l" t="t" r="r" b="b"/>
              <a:pathLst>
                <a:path w="698" h="697" fill="none" extrusionOk="0">
                  <a:moveTo>
                    <a:pt x="1" y="697"/>
                  </a:moveTo>
                  <a:lnTo>
                    <a:pt x="698" y="697"/>
                  </a:lnTo>
                  <a:lnTo>
                    <a:pt x="698" y="0"/>
                  </a:ln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852206" y="4850199"/>
              <a:ext cx="85697" cy="85574"/>
            </a:xfrm>
            <a:custGeom>
              <a:avLst/>
              <a:gdLst/>
              <a:ahLst/>
              <a:cxnLst/>
              <a:rect l="l" t="t" r="r" b="b"/>
              <a:pathLst>
                <a:path w="698" h="697" fill="none" extrusionOk="0">
                  <a:moveTo>
                    <a:pt x="1" y="0"/>
                  </a:moveTo>
                  <a:lnTo>
                    <a:pt x="698" y="0"/>
                  </a:lnTo>
                  <a:lnTo>
                    <a:pt x="698" y="697"/>
                  </a:lnTo>
                  <a:lnTo>
                    <a:pt x="1" y="697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937780" y="4807227"/>
              <a:ext cx="43094" cy="43094"/>
            </a:xfrm>
            <a:custGeom>
              <a:avLst/>
              <a:gdLst/>
              <a:ahLst/>
              <a:cxnLst/>
              <a:rect l="l" t="t" r="r" b="b"/>
              <a:pathLst>
                <a:path w="351" h="351" fill="none" extrusionOk="0">
                  <a:moveTo>
                    <a:pt x="1" y="0"/>
                  </a:moveTo>
                  <a:lnTo>
                    <a:pt x="351" y="0"/>
                  </a:lnTo>
                  <a:lnTo>
                    <a:pt x="351" y="350"/>
                  </a:lnTo>
                  <a:lnTo>
                    <a:pt x="1" y="35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809235" y="4935650"/>
              <a:ext cx="43094" cy="43094"/>
            </a:xfrm>
            <a:custGeom>
              <a:avLst/>
              <a:gdLst/>
              <a:ahLst/>
              <a:cxnLst/>
              <a:rect l="l" t="t" r="r" b="b"/>
              <a:pathLst>
                <a:path w="351" h="351" fill="none" extrusionOk="0">
                  <a:moveTo>
                    <a:pt x="1" y="1"/>
                  </a:moveTo>
                  <a:lnTo>
                    <a:pt x="351" y="1"/>
                  </a:lnTo>
                  <a:lnTo>
                    <a:pt x="351" y="351"/>
                  </a:lnTo>
                  <a:lnTo>
                    <a:pt x="1" y="35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895177" y="4893170"/>
              <a:ext cx="85697" cy="85574"/>
            </a:xfrm>
            <a:custGeom>
              <a:avLst/>
              <a:gdLst/>
              <a:ahLst/>
              <a:cxnLst/>
              <a:rect l="l" t="t" r="r" b="b"/>
              <a:pathLst>
                <a:path w="698" h="697" fill="none" extrusionOk="0">
                  <a:moveTo>
                    <a:pt x="1" y="0"/>
                  </a:moveTo>
                  <a:lnTo>
                    <a:pt x="698" y="0"/>
                  </a:lnTo>
                  <a:lnTo>
                    <a:pt x="698" y="697"/>
                  </a:lnTo>
                  <a:lnTo>
                    <a:pt x="1" y="697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6894663" y="165947"/>
            <a:ext cx="2086807" cy="1726585"/>
            <a:chOff x="6894663" y="165947"/>
            <a:chExt cx="2086807" cy="1726585"/>
          </a:xfrm>
        </p:grpSpPr>
        <p:sp>
          <p:nvSpPr>
            <p:cNvPr id="30" name="Google Shape;30;p2"/>
            <p:cNvSpPr/>
            <p:nvPr/>
          </p:nvSpPr>
          <p:spPr>
            <a:xfrm>
              <a:off x="8981347" y="294369"/>
              <a:ext cx="123" cy="1598162"/>
            </a:xfrm>
            <a:custGeom>
              <a:avLst/>
              <a:gdLst/>
              <a:ahLst/>
              <a:cxnLst/>
              <a:rect l="l" t="t" r="r" b="b"/>
              <a:pathLst>
                <a:path w="1" h="13017" fill="none" extrusionOk="0">
                  <a:moveTo>
                    <a:pt x="1" y="13016"/>
                  </a:moveTo>
                  <a:lnTo>
                    <a:pt x="1" y="34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94663" y="165947"/>
              <a:ext cx="1958261" cy="123"/>
            </a:xfrm>
            <a:custGeom>
              <a:avLst/>
              <a:gdLst/>
              <a:ahLst/>
              <a:cxnLst/>
              <a:rect l="l" t="t" r="r" b="b"/>
              <a:pathLst>
                <a:path w="15950" h="1" fill="none" extrusionOk="0">
                  <a:moveTo>
                    <a:pt x="0" y="0"/>
                  </a:moveTo>
                  <a:lnTo>
                    <a:pt x="15600" y="0"/>
                  </a:lnTo>
                  <a:lnTo>
                    <a:pt x="15950" y="0"/>
                  </a:ln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895773" y="165947"/>
              <a:ext cx="85697" cy="85697"/>
            </a:xfrm>
            <a:custGeom>
              <a:avLst/>
              <a:gdLst/>
              <a:ahLst/>
              <a:cxnLst/>
              <a:rect l="l" t="t" r="r" b="b"/>
              <a:pathLst>
                <a:path w="698" h="698" fill="none" extrusionOk="0">
                  <a:moveTo>
                    <a:pt x="1" y="0"/>
                  </a:moveTo>
                  <a:lnTo>
                    <a:pt x="698" y="0"/>
                  </a:lnTo>
                  <a:lnTo>
                    <a:pt x="698" y="697"/>
                  </a:ln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852802" y="208550"/>
              <a:ext cx="85697" cy="85942"/>
            </a:xfrm>
            <a:custGeom>
              <a:avLst/>
              <a:gdLst/>
              <a:ahLst/>
              <a:cxnLst/>
              <a:rect l="l" t="t" r="r" b="b"/>
              <a:pathLst>
                <a:path w="698" h="700" fill="none" extrusionOk="0">
                  <a:moveTo>
                    <a:pt x="1" y="0"/>
                  </a:moveTo>
                  <a:lnTo>
                    <a:pt x="698" y="0"/>
                  </a:lnTo>
                  <a:lnTo>
                    <a:pt x="698" y="700"/>
                  </a:lnTo>
                  <a:lnTo>
                    <a:pt x="1" y="70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938376" y="294369"/>
              <a:ext cx="43094" cy="42726"/>
            </a:xfrm>
            <a:custGeom>
              <a:avLst/>
              <a:gdLst/>
              <a:ahLst/>
              <a:cxnLst/>
              <a:rect l="l" t="t" r="r" b="b"/>
              <a:pathLst>
                <a:path w="351" h="348" fill="none" extrusionOk="0">
                  <a:moveTo>
                    <a:pt x="1" y="1"/>
                  </a:moveTo>
                  <a:lnTo>
                    <a:pt x="351" y="1"/>
                  </a:lnTo>
                  <a:lnTo>
                    <a:pt x="351" y="348"/>
                  </a:lnTo>
                  <a:lnTo>
                    <a:pt x="1" y="348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809830" y="165947"/>
              <a:ext cx="43094" cy="42726"/>
            </a:xfrm>
            <a:custGeom>
              <a:avLst/>
              <a:gdLst/>
              <a:ahLst/>
              <a:cxnLst/>
              <a:rect l="l" t="t" r="r" b="b"/>
              <a:pathLst>
                <a:path w="351" h="348" fill="none" extrusionOk="0">
                  <a:moveTo>
                    <a:pt x="1" y="0"/>
                  </a:moveTo>
                  <a:lnTo>
                    <a:pt x="351" y="0"/>
                  </a:lnTo>
                  <a:lnTo>
                    <a:pt x="351" y="347"/>
                  </a:lnTo>
                  <a:lnTo>
                    <a:pt x="1" y="347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895773" y="165947"/>
              <a:ext cx="85697" cy="85697"/>
            </a:xfrm>
            <a:custGeom>
              <a:avLst/>
              <a:gdLst/>
              <a:ahLst/>
              <a:cxnLst/>
              <a:rect l="l" t="t" r="r" b="b"/>
              <a:pathLst>
                <a:path w="698" h="698" fill="none" extrusionOk="0">
                  <a:moveTo>
                    <a:pt x="1" y="0"/>
                  </a:moveTo>
                  <a:lnTo>
                    <a:pt x="698" y="0"/>
                  </a:lnTo>
                  <a:lnTo>
                    <a:pt x="698" y="697"/>
                  </a:lnTo>
                  <a:lnTo>
                    <a:pt x="1" y="697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160612" y="3252282"/>
            <a:ext cx="2086807" cy="1726462"/>
            <a:chOff x="160612" y="3252282"/>
            <a:chExt cx="2086807" cy="1726462"/>
          </a:xfrm>
        </p:grpSpPr>
        <p:sp>
          <p:nvSpPr>
            <p:cNvPr id="38" name="Google Shape;38;p2"/>
            <p:cNvSpPr/>
            <p:nvPr/>
          </p:nvSpPr>
          <p:spPr>
            <a:xfrm>
              <a:off x="160612" y="3252282"/>
              <a:ext cx="123" cy="1598039"/>
            </a:xfrm>
            <a:custGeom>
              <a:avLst/>
              <a:gdLst/>
              <a:ahLst/>
              <a:cxnLst/>
              <a:rect l="l" t="t" r="r" b="b"/>
              <a:pathLst>
                <a:path w="1" h="13016" fill="none" extrusionOk="0">
                  <a:moveTo>
                    <a:pt x="0" y="0"/>
                  </a:moveTo>
                  <a:lnTo>
                    <a:pt x="0" y="12665"/>
                  </a:lnTo>
                  <a:lnTo>
                    <a:pt x="0" y="13015"/>
                  </a:ln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89034" y="4978621"/>
              <a:ext cx="1958384" cy="123"/>
            </a:xfrm>
            <a:custGeom>
              <a:avLst/>
              <a:gdLst/>
              <a:ahLst/>
              <a:cxnLst/>
              <a:rect l="l" t="t" r="r" b="b"/>
              <a:pathLst>
                <a:path w="15951" h="1" fill="none" extrusionOk="0">
                  <a:moveTo>
                    <a:pt x="15950" y="1"/>
                  </a:moveTo>
                  <a:lnTo>
                    <a:pt x="348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60612" y="4893170"/>
              <a:ext cx="85574" cy="85574"/>
            </a:xfrm>
            <a:custGeom>
              <a:avLst/>
              <a:gdLst/>
              <a:ahLst/>
              <a:cxnLst/>
              <a:rect l="l" t="t" r="r" b="b"/>
              <a:pathLst>
                <a:path w="697" h="697" fill="none" extrusionOk="0">
                  <a:moveTo>
                    <a:pt x="697" y="697"/>
                  </a:moveTo>
                  <a:lnTo>
                    <a:pt x="0" y="697"/>
                  </a:ln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03092" y="4850199"/>
              <a:ext cx="86065" cy="85574"/>
            </a:xfrm>
            <a:custGeom>
              <a:avLst/>
              <a:gdLst/>
              <a:ahLst/>
              <a:cxnLst/>
              <a:rect l="l" t="t" r="r" b="b"/>
              <a:pathLst>
                <a:path w="701" h="697" fill="none" extrusionOk="0">
                  <a:moveTo>
                    <a:pt x="701" y="697"/>
                  </a:moveTo>
                  <a:lnTo>
                    <a:pt x="1" y="697"/>
                  </a:lnTo>
                  <a:lnTo>
                    <a:pt x="1" y="0"/>
                  </a:lnTo>
                  <a:lnTo>
                    <a:pt x="7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60612" y="4807227"/>
              <a:ext cx="42603" cy="43094"/>
            </a:xfrm>
            <a:custGeom>
              <a:avLst/>
              <a:gdLst/>
              <a:ahLst/>
              <a:cxnLst/>
              <a:rect l="l" t="t" r="r" b="b"/>
              <a:pathLst>
                <a:path w="347" h="351" fill="none" extrusionOk="0">
                  <a:moveTo>
                    <a:pt x="347" y="350"/>
                  </a:moveTo>
                  <a:lnTo>
                    <a:pt x="0" y="350"/>
                  </a:lnTo>
                  <a:lnTo>
                    <a:pt x="0" y="0"/>
                  </a:lnTo>
                  <a:lnTo>
                    <a:pt x="34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89034" y="4935650"/>
              <a:ext cx="42726" cy="43094"/>
            </a:xfrm>
            <a:custGeom>
              <a:avLst/>
              <a:gdLst/>
              <a:ahLst/>
              <a:cxnLst/>
              <a:rect l="l" t="t" r="r" b="b"/>
              <a:pathLst>
                <a:path w="348" h="351" fill="none" extrusionOk="0">
                  <a:moveTo>
                    <a:pt x="348" y="351"/>
                  </a:moveTo>
                  <a:lnTo>
                    <a:pt x="1" y="351"/>
                  </a:lnTo>
                  <a:lnTo>
                    <a:pt x="1" y="1"/>
                  </a:lnTo>
                  <a:lnTo>
                    <a:pt x="348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60612" y="4893170"/>
              <a:ext cx="85574" cy="85574"/>
            </a:xfrm>
            <a:custGeom>
              <a:avLst/>
              <a:gdLst/>
              <a:ahLst/>
              <a:cxnLst/>
              <a:rect l="l" t="t" r="r" b="b"/>
              <a:pathLst>
                <a:path w="697" h="697" fill="none" extrusionOk="0">
                  <a:moveTo>
                    <a:pt x="697" y="697"/>
                  </a:moveTo>
                  <a:lnTo>
                    <a:pt x="0" y="697"/>
                  </a:lnTo>
                  <a:lnTo>
                    <a:pt x="0" y="0"/>
                  </a:lnTo>
                  <a:lnTo>
                    <a:pt x="6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5" name="Google Shape;45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96550" y="-1157750"/>
            <a:ext cx="2189156" cy="218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0800000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0" y="13445"/>
            <a:ext cx="9144003" cy="51167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" name="Google Shape;88;p4"/>
          <p:cNvGrpSpPr/>
          <p:nvPr/>
        </p:nvGrpSpPr>
        <p:grpSpPr>
          <a:xfrm rot="10800000">
            <a:off x="35904" y="39220"/>
            <a:ext cx="9072198" cy="5065063"/>
            <a:chOff x="36141" y="38830"/>
            <a:chExt cx="9072198" cy="5065063"/>
          </a:xfrm>
        </p:grpSpPr>
        <p:grpSp>
          <p:nvGrpSpPr>
            <p:cNvPr id="89" name="Google Shape;89;p4"/>
            <p:cNvGrpSpPr/>
            <p:nvPr/>
          </p:nvGrpSpPr>
          <p:grpSpPr>
            <a:xfrm>
              <a:off x="36141" y="38830"/>
              <a:ext cx="1002239" cy="1003535"/>
              <a:chOff x="36141" y="-1112345"/>
              <a:chExt cx="1002239" cy="1003535"/>
            </a:xfrm>
          </p:grpSpPr>
          <p:sp>
            <p:nvSpPr>
              <p:cNvPr id="90" name="Google Shape;90;p4"/>
              <p:cNvSpPr/>
              <p:nvPr/>
            </p:nvSpPr>
            <p:spPr>
              <a:xfrm>
                <a:off x="161916" y="-987334"/>
                <a:ext cx="876464" cy="878524"/>
              </a:xfrm>
              <a:custGeom>
                <a:avLst/>
                <a:gdLst/>
                <a:ahLst/>
                <a:cxnLst/>
                <a:rect l="l" t="t" r="r" b="b"/>
                <a:pathLst>
                  <a:path w="6864" h="6880" fill="none" extrusionOk="0">
                    <a:moveTo>
                      <a:pt x="0" y="6879"/>
                    </a:moveTo>
                    <a:lnTo>
                      <a:pt x="0" y="0"/>
                    </a:lnTo>
                    <a:lnTo>
                      <a:pt x="6864" y="0"/>
                    </a:ln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30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4"/>
              <p:cNvSpPr/>
              <p:nvPr/>
            </p:nvSpPr>
            <p:spPr>
              <a:xfrm>
                <a:off x="36141" y="-1112345"/>
                <a:ext cx="177234" cy="177620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1391" fill="none" extrusionOk="0">
                    <a:moveTo>
                      <a:pt x="1387" y="0"/>
                    </a:moveTo>
                    <a:lnTo>
                      <a:pt x="1387" y="1391"/>
                    </a:lnTo>
                    <a:lnTo>
                      <a:pt x="0" y="1391"/>
                    </a:ln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30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4"/>
              <p:cNvSpPr/>
              <p:nvPr/>
            </p:nvSpPr>
            <p:spPr>
              <a:xfrm>
                <a:off x="36141" y="-1112345"/>
                <a:ext cx="125136" cy="125139"/>
              </a:xfrm>
              <a:custGeom>
                <a:avLst/>
                <a:gdLst/>
                <a:ahLst/>
                <a:cxnLst/>
                <a:rect l="l" t="t" r="r" b="b"/>
                <a:pathLst>
                  <a:path w="980" h="980" fill="none" extrusionOk="0">
                    <a:moveTo>
                      <a:pt x="979" y="0"/>
                    </a:moveTo>
                    <a:lnTo>
                      <a:pt x="979" y="979"/>
                    </a:lnTo>
                    <a:lnTo>
                      <a:pt x="0" y="979"/>
                    </a:ln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30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>
                <a:off x="215929" y="-932937"/>
                <a:ext cx="52736" cy="52737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13" fill="none" extrusionOk="0">
                    <a:moveTo>
                      <a:pt x="1" y="1"/>
                    </a:moveTo>
                    <a:lnTo>
                      <a:pt x="412" y="1"/>
                    </a:lnTo>
                    <a:lnTo>
                      <a:pt x="412" y="412"/>
                    </a:lnTo>
                    <a:lnTo>
                      <a:pt x="1" y="412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30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4"/>
              <p:cNvSpPr/>
              <p:nvPr/>
            </p:nvSpPr>
            <p:spPr>
              <a:xfrm>
                <a:off x="213247" y="-1041859"/>
                <a:ext cx="52608" cy="52609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12" fill="none" extrusionOk="0">
                    <a:moveTo>
                      <a:pt x="0" y="1"/>
                    </a:moveTo>
                    <a:lnTo>
                      <a:pt x="412" y="1"/>
                    </a:lnTo>
                    <a:lnTo>
                      <a:pt x="412" y="412"/>
                    </a:lnTo>
                    <a:lnTo>
                      <a:pt x="0" y="412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30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4"/>
              <p:cNvSpPr/>
              <p:nvPr/>
            </p:nvSpPr>
            <p:spPr>
              <a:xfrm>
                <a:off x="107775" y="-936002"/>
                <a:ext cx="52736" cy="52226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9" fill="none" extrusionOk="0">
                    <a:moveTo>
                      <a:pt x="1" y="0"/>
                    </a:moveTo>
                    <a:lnTo>
                      <a:pt x="412" y="0"/>
                    </a:lnTo>
                    <a:lnTo>
                      <a:pt x="412" y="409"/>
                    </a:lnTo>
                    <a:lnTo>
                      <a:pt x="1" y="409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30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" name="Google Shape;96;p4"/>
            <p:cNvGrpSpPr/>
            <p:nvPr/>
          </p:nvGrpSpPr>
          <p:grpSpPr>
            <a:xfrm>
              <a:off x="36149" y="4134451"/>
              <a:ext cx="1072085" cy="969441"/>
              <a:chOff x="65899" y="5942200"/>
              <a:chExt cx="1072085" cy="969441"/>
            </a:xfrm>
          </p:grpSpPr>
          <p:sp>
            <p:nvSpPr>
              <p:cNvPr id="97" name="Google Shape;97;p4"/>
              <p:cNvSpPr/>
              <p:nvPr/>
            </p:nvSpPr>
            <p:spPr>
              <a:xfrm rot="10800000">
                <a:off x="192439" y="5942200"/>
                <a:ext cx="945544" cy="844431"/>
              </a:xfrm>
              <a:custGeom>
                <a:avLst/>
                <a:gdLst/>
                <a:ahLst/>
                <a:cxnLst/>
                <a:rect l="l" t="t" r="r" b="b"/>
                <a:pathLst>
                  <a:path w="7405" h="6613" fill="none" extrusionOk="0">
                    <a:moveTo>
                      <a:pt x="0" y="0"/>
                    </a:moveTo>
                    <a:lnTo>
                      <a:pt x="7404" y="0"/>
                    </a:lnTo>
                    <a:lnTo>
                      <a:pt x="7404" y="6612"/>
                    </a:ln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30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4"/>
              <p:cNvSpPr/>
              <p:nvPr/>
            </p:nvSpPr>
            <p:spPr>
              <a:xfrm rot="10800000">
                <a:off x="65899" y="6731595"/>
                <a:ext cx="180043" cy="180046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1410" fill="none" extrusionOk="0">
                    <a:moveTo>
                      <a:pt x="1" y="0"/>
                    </a:moveTo>
                    <a:lnTo>
                      <a:pt x="1" y="1409"/>
                    </a:lnTo>
                    <a:lnTo>
                      <a:pt x="1410" y="1409"/>
                    </a:ln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30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4"/>
              <p:cNvSpPr/>
              <p:nvPr/>
            </p:nvSpPr>
            <p:spPr>
              <a:xfrm rot="10800000">
                <a:off x="65899" y="6784588"/>
                <a:ext cx="126668" cy="127054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95" fill="none" extrusionOk="0">
                    <a:moveTo>
                      <a:pt x="0" y="0"/>
                    </a:moveTo>
                    <a:lnTo>
                      <a:pt x="0" y="995"/>
                    </a:lnTo>
                    <a:lnTo>
                      <a:pt x="992" y="995"/>
                    </a:ln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30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4"/>
              <p:cNvSpPr/>
              <p:nvPr/>
            </p:nvSpPr>
            <p:spPr>
              <a:xfrm rot="10800000">
                <a:off x="248495" y="6676049"/>
                <a:ext cx="53502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418" fill="none" extrusionOk="0">
                    <a:moveTo>
                      <a:pt x="418" y="418"/>
                    </a:moveTo>
                    <a:lnTo>
                      <a:pt x="1" y="418"/>
                    </a:lnTo>
                    <a:lnTo>
                      <a:pt x="1" y="0"/>
                    </a:lnTo>
                    <a:lnTo>
                      <a:pt x="41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30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4"/>
              <p:cNvSpPr/>
              <p:nvPr/>
            </p:nvSpPr>
            <p:spPr>
              <a:xfrm rot="10800000">
                <a:off x="245814" y="6786503"/>
                <a:ext cx="53374" cy="53503"/>
              </a:xfrm>
              <a:custGeom>
                <a:avLst/>
                <a:gdLst/>
                <a:ahLst/>
                <a:cxnLst/>
                <a:rect l="l" t="t" r="r" b="b"/>
                <a:pathLst>
                  <a:path w="418" h="419" fill="none" extrusionOk="0">
                    <a:moveTo>
                      <a:pt x="418" y="418"/>
                    </a:moveTo>
                    <a:lnTo>
                      <a:pt x="0" y="418"/>
                    </a:lnTo>
                    <a:lnTo>
                      <a:pt x="0" y="1"/>
                    </a:lnTo>
                    <a:lnTo>
                      <a:pt x="418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30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4"/>
              <p:cNvSpPr/>
              <p:nvPr/>
            </p:nvSpPr>
            <p:spPr>
              <a:xfrm rot="10800000">
                <a:off x="138810" y="6679497"/>
                <a:ext cx="53374" cy="53503"/>
              </a:xfrm>
              <a:custGeom>
                <a:avLst/>
                <a:gdLst/>
                <a:ahLst/>
                <a:cxnLst/>
                <a:rect l="l" t="t" r="r" b="b"/>
                <a:pathLst>
                  <a:path w="418" h="419" fill="none" extrusionOk="0">
                    <a:moveTo>
                      <a:pt x="418" y="418"/>
                    </a:moveTo>
                    <a:lnTo>
                      <a:pt x="0" y="418"/>
                    </a:lnTo>
                    <a:lnTo>
                      <a:pt x="0" y="1"/>
                    </a:lnTo>
                    <a:lnTo>
                      <a:pt x="418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30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" name="Google Shape;103;p4"/>
            <p:cNvGrpSpPr/>
            <p:nvPr/>
          </p:nvGrpSpPr>
          <p:grpSpPr>
            <a:xfrm flipH="1">
              <a:off x="8106100" y="38830"/>
              <a:ext cx="1002239" cy="1003535"/>
              <a:chOff x="36141" y="-1112345"/>
              <a:chExt cx="1002239" cy="1003535"/>
            </a:xfrm>
          </p:grpSpPr>
          <p:sp>
            <p:nvSpPr>
              <p:cNvPr id="104" name="Google Shape;104;p4"/>
              <p:cNvSpPr/>
              <p:nvPr/>
            </p:nvSpPr>
            <p:spPr>
              <a:xfrm>
                <a:off x="161916" y="-987334"/>
                <a:ext cx="876464" cy="878524"/>
              </a:xfrm>
              <a:custGeom>
                <a:avLst/>
                <a:gdLst/>
                <a:ahLst/>
                <a:cxnLst/>
                <a:rect l="l" t="t" r="r" b="b"/>
                <a:pathLst>
                  <a:path w="6864" h="6880" fill="none" extrusionOk="0">
                    <a:moveTo>
                      <a:pt x="0" y="6879"/>
                    </a:moveTo>
                    <a:lnTo>
                      <a:pt x="0" y="0"/>
                    </a:lnTo>
                    <a:lnTo>
                      <a:pt x="6864" y="0"/>
                    </a:ln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30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4"/>
              <p:cNvSpPr/>
              <p:nvPr/>
            </p:nvSpPr>
            <p:spPr>
              <a:xfrm>
                <a:off x="36141" y="-1112345"/>
                <a:ext cx="177234" cy="177620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1391" fill="none" extrusionOk="0">
                    <a:moveTo>
                      <a:pt x="1387" y="0"/>
                    </a:moveTo>
                    <a:lnTo>
                      <a:pt x="1387" y="1391"/>
                    </a:lnTo>
                    <a:lnTo>
                      <a:pt x="0" y="1391"/>
                    </a:ln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30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4"/>
              <p:cNvSpPr/>
              <p:nvPr/>
            </p:nvSpPr>
            <p:spPr>
              <a:xfrm>
                <a:off x="36141" y="-1112345"/>
                <a:ext cx="125136" cy="125139"/>
              </a:xfrm>
              <a:custGeom>
                <a:avLst/>
                <a:gdLst/>
                <a:ahLst/>
                <a:cxnLst/>
                <a:rect l="l" t="t" r="r" b="b"/>
                <a:pathLst>
                  <a:path w="980" h="980" fill="none" extrusionOk="0">
                    <a:moveTo>
                      <a:pt x="979" y="0"/>
                    </a:moveTo>
                    <a:lnTo>
                      <a:pt x="979" y="979"/>
                    </a:lnTo>
                    <a:lnTo>
                      <a:pt x="0" y="979"/>
                    </a:ln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30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4"/>
              <p:cNvSpPr/>
              <p:nvPr/>
            </p:nvSpPr>
            <p:spPr>
              <a:xfrm>
                <a:off x="215929" y="-932937"/>
                <a:ext cx="52736" cy="52737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13" fill="none" extrusionOk="0">
                    <a:moveTo>
                      <a:pt x="1" y="1"/>
                    </a:moveTo>
                    <a:lnTo>
                      <a:pt x="412" y="1"/>
                    </a:lnTo>
                    <a:lnTo>
                      <a:pt x="412" y="412"/>
                    </a:lnTo>
                    <a:lnTo>
                      <a:pt x="1" y="412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30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4"/>
              <p:cNvSpPr/>
              <p:nvPr/>
            </p:nvSpPr>
            <p:spPr>
              <a:xfrm>
                <a:off x="213247" y="-1041859"/>
                <a:ext cx="52608" cy="52609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12" fill="none" extrusionOk="0">
                    <a:moveTo>
                      <a:pt x="0" y="1"/>
                    </a:moveTo>
                    <a:lnTo>
                      <a:pt x="412" y="1"/>
                    </a:lnTo>
                    <a:lnTo>
                      <a:pt x="412" y="412"/>
                    </a:lnTo>
                    <a:lnTo>
                      <a:pt x="0" y="412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30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4"/>
              <p:cNvSpPr/>
              <p:nvPr/>
            </p:nvSpPr>
            <p:spPr>
              <a:xfrm>
                <a:off x="107775" y="-936002"/>
                <a:ext cx="52736" cy="52226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9" fill="none" extrusionOk="0">
                    <a:moveTo>
                      <a:pt x="1" y="0"/>
                    </a:moveTo>
                    <a:lnTo>
                      <a:pt x="412" y="0"/>
                    </a:lnTo>
                    <a:lnTo>
                      <a:pt x="412" y="409"/>
                    </a:lnTo>
                    <a:lnTo>
                      <a:pt x="1" y="409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30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" name="Google Shape;110;p4"/>
            <p:cNvGrpSpPr/>
            <p:nvPr/>
          </p:nvGrpSpPr>
          <p:grpSpPr>
            <a:xfrm flipH="1">
              <a:off x="8036246" y="4134451"/>
              <a:ext cx="1072085" cy="969441"/>
              <a:chOff x="65899" y="5942200"/>
              <a:chExt cx="1072085" cy="969441"/>
            </a:xfrm>
          </p:grpSpPr>
          <p:sp>
            <p:nvSpPr>
              <p:cNvPr id="111" name="Google Shape;111;p4"/>
              <p:cNvSpPr/>
              <p:nvPr/>
            </p:nvSpPr>
            <p:spPr>
              <a:xfrm rot="10800000">
                <a:off x="192439" y="5942200"/>
                <a:ext cx="945544" cy="844431"/>
              </a:xfrm>
              <a:custGeom>
                <a:avLst/>
                <a:gdLst/>
                <a:ahLst/>
                <a:cxnLst/>
                <a:rect l="l" t="t" r="r" b="b"/>
                <a:pathLst>
                  <a:path w="7405" h="6613" fill="none" extrusionOk="0">
                    <a:moveTo>
                      <a:pt x="0" y="0"/>
                    </a:moveTo>
                    <a:lnTo>
                      <a:pt x="7404" y="0"/>
                    </a:lnTo>
                    <a:lnTo>
                      <a:pt x="7404" y="6612"/>
                    </a:ln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30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4"/>
              <p:cNvSpPr/>
              <p:nvPr/>
            </p:nvSpPr>
            <p:spPr>
              <a:xfrm rot="10800000">
                <a:off x="65899" y="6731595"/>
                <a:ext cx="180043" cy="180046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1410" fill="none" extrusionOk="0">
                    <a:moveTo>
                      <a:pt x="1" y="0"/>
                    </a:moveTo>
                    <a:lnTo>
                      <a:pt x="1" y="1409"/>
                    </a:lnTo>
                    <a:lnTo>
                      <a:pt x="1410" y="1409"/>
                    </a:ln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30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4"/>
              <p:cNvSpPr/>
              <p:nvPr/>
            </p:nvSpPr>
            <p:spPr>
              <a:xfrm rot="10800000">
                <a:off x="65899" y="6784588"/>
                <a:ext cx="126668" cy="127054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95" fill="none" extrusionOk="0">
                    <a:moveTo>
                      <a:pt x="0" y="0"/>
                    </a:moveTo>
                    <a:lnTo>
                      <a:pt x="0" y="995"/>
                    </a:lnTo>
                    <a:lnTo>
                      <a:pt x="992" y="995"/>
                    </a:ln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30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4"/>
              <p:cNvSpPr/>
              <p:nvPr/>
            </p:nvSpPr>
            <p:spPr>
              <a:xfrm rot="10800000">
                <a:off x="248495" y="6676049"/>
                <a:ext cx="53502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418" fill="none" extrusionOk="0">
                    <a:moveTo>
                      <a:pt x="418" y="418"/>
                    </a:moveTo>
                    <a:lnTo>
                      <a:pt x="1" y="418"/>
                    </a:lnTo>
                    <a:lnTo>
                      <a:pt x="1" y="0"/>
                    </a:lnTo>
                    <a:lnTo>
                      <a:pt x="41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30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4"/>
              <p:cNvSpPr/>
              <p:nvPr/>
            </p:nvSpPr>
            <p:spPr>
              <a:xfrm rot="10800000">
                <a:off x="245814" y="6786503"/>
                <a:ext cx="53374" cy="53503"/>
              </a:xfrm>
              <a:custGeom>
                <a:avLst/>
                <a:gdLst/>
                <a:ahLst/>
                <a:cxnLst/>
                <a:rect l="l" t="t" r="r" b="b"/>
                <a:pathLst>
                  <a:path w="418" h="419" fill="none" extrusionOk="0">
                    <a:moveTo>
                      <a:pt x="418" y="418"/>
                    </a:moveTo>
                    <a:lnTo>
                      <a:pt x="0" y="418"/>
                    </a:lnTo>
                    <a:lnTo>
                      <a:pt x="0" y="1"/>
                    </a:lnTo>
                    <a:lnTo>
                      <a:pt x="418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30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4"/>
              <p:cNvSpPr/>
              <p:nvPr/>
            </p:nvSpPr>
            <p:spPr>
              <a:xfrm rot="10800000">
                <a:off x="138810" y="6679497"/>
                <a:ext cx="53374" cy="53503"/>
              </a:xfrm>
              <a:custGeom>
                <a:avLst/>
                <a:gdLst/>
                <a:ahLst/>
                <a:cxnLst/>
                <a:rect l="l" t="t" r="r" b="b"/>
                <a:pathLst>
                  <a:path w="418" h="419" fill="none" extrusionOk="0">
                    <a:moveTo>
                      <a:pt x="418" y="418"/>
                    </a:moveTo>
                    <a:lnTo>
                      <a:pt x="0" y="418"/>
                    </a:lnTo>
                    <a:lnTo>
                      <a:pt x="0" y="1"/>
                    </a:lnTo>
                    <a:lnTo>
                      <a:pt x="418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30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7" name="Google Shape;11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"/>
          <p:cNvSpPr txBox="1">
            <a:spLocks noGrp="1"/>
          </p:cNvSpPr>
          <p:nvPr>
            <p:ph type="body" idx="1"/>
          </p:nvPr>
        </p:nvSpPr>
        <p:spPr>
          <a:xfrm>
            <a:off x="720000" y="955425"/>
            <a:ext cx="7704000" cy="3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119" name="Google Shape;119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7825" y="-259300"/>
            <a:ext cx="2189156" cy="218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78100" y="2847100"/>
            <a:ext cx="1259861" cy="125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1" name="Google Shape;1181;p3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2" name="Google Shape;118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85975" y="110275"/>
            <a:ext cx="8972052" cy="498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3" name="Google Shape;118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85200" y="1611600"/>
            <a:ext cx="1550700" cy="15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4" name="Google Shape;1184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6675" y="4548100"/>
            <a:ext cx="2189156" cy="2180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85" name="Google Shape;1185;p34"/>
          <p:cNvGrpSpPr/>
          <p:nvPr/>
        </p:nvGrpSpPr>
        <p:grpSpPr>
          <a:xfrm rot="10800000">
            <a:off x="8036006" y="39219"/>
            <a:ext cx="1072085" cy="969441"/>
            <a:chOff x="65899" y="5942200"/>
            <a:chExt cx="1072085" cy="969441"/>
          </a:xfrm>
        </p:grpSpPr>
        <p:sp>
          <p:nvSpPr>
            <p:cNvPr id="1186" name="Google Shape;1186;p34"/>
            <p:cNvSpPr/>
            <p:nvPr/>
          </p:nvSpPr>
          <p:spPr>
            <a:xfrm rot="10800000">
              <a:off x="192439" y="5942200"/>
              <a:ext cx="945544" cy="844431"/>
            </a:xfrm>
            <a:custGeom>
              <a:avLst/>
              <a:gdLst/>
              <a:ahLst/>
              <a:cxnLst/>
              <a:rect l="l" t="t" r="r" b="b"/>
              <a:pathLst>
                <a:path w="7405" h="6613" fill="none" extrusionOk="0">
                  <a:moveTo>
                    <a:pt x="0" y="0"/>
                  </a:moveTo>
                  <a:lnTo>
                    <a:pt x="7404" y="0"/>
                  </a:lnTo>
                  <a:lnTo>
                    <a:pt x="7404" y="6612"/>
                  </a:ln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4"/>
            <p:cNvSpPr/>
            <p:nvPr/>
          </p:nvSpPr>
          <p:spPr>
            <a:xfrm rot="10800000">
              <a:off x="65899" y="6731595"/>
              <a:ext cx="180043" cy="180046"/>
            </a:xfrm>
            <a:custGeom>
              <a:avLst/>
              <a:gdLst/>
              <a:ahLst/>
              <a:cxnLst/>
              <a:rect l="l" t="t" r="r" b="b"/>
              <a:pathLst>
                <a:path w="1410" h="1410" fill="none" extrusionOk="0">
                  <a:moveTo>
                    <a:pt x="1" y="0"/>
                  </a:moveTo>
                  <a:lnTo>
                    <a:pt x="1" y="1409"/>
                  </a:lnTo>
                  <a:lnTo>
                    <a:pt x="1410" y="1409"/>
                  </a:ln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4"/>
            <p:cNvSpPr/>
            <p:nvPr/>
          </p:nvSpPr>
          <p:spPr>
            <a:xfrm rot="10800000">
              <a:off x="65899" y="6784588"/>
              <a:ext cx="126668" cy="127054"/>
            </a:xfrm>
            <a:custGeom>
              <a:avLst/>
              <a:gdLst/>
              <a:ahLst/>
              <a:cxnLst/>
              <a:rect l="l" t="t" r="r" b="b"/>
              <a:pathLst>
                <a:path w="992" h="995" fill="none" extrusionOk="0">
                  <a:moveTo>
                    <a:pt x="0" y="0"/>
                  </a:moveTo>
                  <a:lnTo>
                    <a:pt x="0" y="995"/>
                  </a:lnTo>
                  <a:lnTo>
                    <a:pt x="992" y="995"/>
                  </a:ln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4"/>
            <p:cNvSpPr/>
            <p:nvPr/>
          </p:nvSpPr>
          <p:spPr>
            <a:xfrm rot="10800000">
              <a:off x="248495" y="6676049"/>
              <a:ext cx="53502" cy="53375"/>
            </a:xfrm>
            <a:custGeom>
              <a:avLst/>
              <a:gdLst/>
              <a:ahLst/>
              <a:cxnLst/>
              <a:rect l="l" t="t" r="r" b="b"/>
              <a:pathLst>
                <a:path w="419" h="418" fill="none" extrusionOk="0">
                  <a:moveTo>
                    <a:pt x="418" y="418"/>
                  </a:moveTo>
                  <a:lnTo>
                    <a:pt x="1" y="418"/>
                  </a:lnTo>
                  <a:lnTo>
                    <a:pt x="1" y="0"/>
                  </a:lnTo>
                  <a:lnTo>
                    <a:pt x="41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4"/>
            <p:cNvSpPr/>
            <p:nvPr/>
          </p:nvSpPr>
          <p:spPr>
            <a:xfrm rot="10800000">
              <a:off x="245814" y="6786503"/>
              <a:ext cx="53374" cy="53503"/>
            </a:xfrm>
            <a:custGeom>
              <a:avLst/>
              <a:gdLst/>
              <a:ahLst/>
              <a:cxnLst/>
              <a:rect l="l" t="t" r="r" b="b"/>
              <a:pathLst>
                <a:path w="418" h="419" fill="none" extrusionOk="0">
                  <a:moveTo>
                    <a:pt x="418" y="418"/>
                  </a:moveTo>
                  <a:lnTo>
                    <a:pt x="0" y="418"/>
                  </a:lnTo>
                  <a:lnTo>
                    <a:pt x="0" y="1"/>
                  </a:lnTo>
                  <a:lnTo>
                    <a:pt x="418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4"/>
            <p:cNvSpPr/>
            <p:nvPr/>
          </p:nvSpPr>
          <p:spPr>
            <a:xfrm rot="10800000">
              <a:off x="138810" y="6679497"/>
              <a:ext cx="53374" cy="53503"/>
            </a:xfrm>
            <a:custGeom>
              <a:avLst/>
              <a:gdLst/>
              <a:ahLst/>
              <a:cxnLst/>
              <a:rect l="l" t="t" r="r" b="b"/>
              <a:pathLst>
                <a:path w="418" h="419" fill="none" extrusionOk="0">
                  <a:moveTo>
                    <a:pt x="418" y="418"/>
                  </a:moveTo>
                  <a:lnTo>
                    <a:pt x="0" y="418"/>
                  </a:lnTo>
                  <a:lnTo>
                    <a:pt x="0" y="1"/>
                  </a:lnTo>
                  <a:lnTo>
                    <a:pt x="418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2" name="Google Shape;1192;p34"/>
          <p:cNvGrpSpPr/>
          <p:nvPr/>
        </p:nvGrpSpPr>
        <p:grpSpPr>
          <a:xfrm>
            <a:off x="35909" y="4135056"/>
            <a:ext cx="1072085" cy="969441"/>
            <a:chOff x="65899" y="5942200"/>
            <a:chExt cx="1072085" cy="969441"/>
          </a:xfrm>
        </p:grpSpPr>
        <p:sp>
          <p:nvSpPr>
            <p:cNvPr id="1193" name="Google Shape;1193;p34"/>
            <p:cNvSpPr/>
            <p:nvPr/>
          </p:nvSpPr>
          <p:spPr>
            <a:xfrm rot="10800000">
              <a:off x="192439" y="5942200"/>
              <a:ext cx="945544" cy="844431"/>
            </a:xfrm>
            <a:custGeom>
              <a:avLst/>
              <a:gdLst/>
              <a:ahLst/>
              <a:cxnLst/>
              <a:rect l="l" t="t" r="r" b="b"/>
              <a:pathLst>
                <a:path w="7405" h="6613" fill="none" extrusionOk="0">
                  <a:moveTo>
                    <a:pt x="0" y="0"/>
                  </a:moveTo>
                  <a:lnTo>
                    <a:pt x="7404" y="0"/>
                  </a:lnTo>
                  <a:lnTo>
                    <a:pt x="7404" y="6612"/>
                  </a:ln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4"/>
            <p:cNvSpPr/>
            <p:nvPr/>
          </p:nvSpPr>
          <p:spPr>
            <a:xfrm rot="10800000">
              <a:off x="65899" y="6731595"/>
              <a:ext cx="180043" cy="180046"/>
            </a:xfrm>
            <a:custGeom>
              <a:avLst/>
              <a:gdLst/>
              <a:ahLst/>
              <a:cxnLst/>
              <a:rect l="l" t="t" r="r" b="b"/>
              <a:pathLst>
                <a:path w="1410" h="1410" fill="none" extrusionOk="0">
                  <a:moveTo>
                    <a:pt x="1" y="0"/>
                  </a:moveTo>
                  <a:lnTo>
                    <a:pt x="1" y="1409"/>
                  </a:lnTo>
                  <a:lnTo>
                    <a:pt x="1410" y="1409"/>
                  </a:ln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4"/>
            <p:cNvSpPr/>
            <p:nvPr/>
          </p:nvSpPr>
          <p:spPr>
            <a:xfrm rot="10800000">
              <a:off x="65899" y="6784588"/>
              <a:ext cx="126668" cy="127054"/>
            </a:xfrm>
            <a:custGeom>
              <a:avLst/>
              <a:gdLst/>
              <a:ahLst/>
              <a:cxnLst/>
              <a:rect l="l" t="t" r="r" b="b"/>
              <a:pathLst>
                <a:path w="992" h="995" fill="none" extrusionOk="0">
                  <a:moveTo>
                    <a:pt x="0" y="0"/>
                  </a:moveTo>
                  <a:lnTo>
                    <a:pt x="0" y="995"/>
                  </a:lnTo>
                  <a:lnTo>
                    <a:pt x="992" y="995"/>
                  </a:ln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4"/>
            <p:cNvSpPr/>
            <p:nvPr/>
          </p:nvSpPr>
          <p:spPr>
            <a:xfrm rot="10800000">
              <a:off x="248495" y="6676049"/>
              <a:ext cx="53502" cy="53375"/>
            </a:xfrm>
            <a:custGeom>
              <a:avLst/>
              <a:gdLst/>
              <a:ahLst/>
              <a:cxnLst/>
              <a:rect l="l" t="t" r="r" b="b"/>
              <a:pathLst>
                <a:path w="419" h="418" fill="none" extrusionOk="0">
                  <a:moveTo>
                    <a:pt x="418" y="418"/>
                  </a:moveTo>
                  <a:lnTo>
                    <a:pt x="1" y="418"/>
                  </a:lnTo>
                  <a:lnTo>
                    <a:pt x="1" y="0"/>
                  </a:lnTo>
                  <a:lnTo>
                    <a:pt x="41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4"/>
            <p:cNvSpPr/>
            <p:nvPr/>
          </p:nvSpPr>
          <p:spPr>
            <a:xfrm rot="10800000">
              <a:off x="245814" y="6786503"/>
              <a:ext cx="53374" cy="53503"/>
            </a:xfrm>
            <a:custGeom>
              <a:avLst/>
              <a:gdLst/>
              <a:ahLst/>
              <a:cxnLst/>
              <a:rect l="l" t="t" r="r" b="b"/>
              <a:pathLst>
                <a:path w="418" h="419" fill="none" extrusionOk="0">
                  <a:moveTo>
                    <a:pt x="418" y="418"/>
                  </a:moveTo>
                  <a:lnTo>
                    <a:pt x="0" y="418"/>
                  </a:lnTo>
                  <a:lnTo>
                    <a:pt x="0" y="1"/>
                  </a:lnTo>
                  <a:lnTo>
                    <a:pt x="418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4"/>
            <p:cNvSpPr/>
            <p:nvPr/>
          </p:nvSpPr>
          <p:spPr>
            <a:xfrm rot="10800000">
              <a:off x="138810" y="6679497"/>
              <a:ext cx="53374" cy="53503"/>
            </a:xfrm>
            <a:custGeom>
              <a:avLst/>
              <a:gdLst/>
              <a:ahLst/>
              <a:cxnLst/>
              <a:rect l="l" t="t" r="r" b="b"/>
              <a:pathLst>
                <a:path w="418" h="419" fill="none" extrusionOk="0">
                  <a:moveTo>
                    <a:pt x="418" y="418"/>
                  </a:moveTo>
                  <a:lnTo>
                    <a:pt x="0" y="418"/>
                  </a:lnTo>
                  <a:lnTo>
                    <a:pt x="0" y="1"/>
                  </a:lnTo>
                  <a:lnTo>
                    <a:pt x="418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99" name="Google Shape;119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3650" y="-949975"/>
            <a:ext cx="1893948" cy="188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1" name="Google Shape;1201;p35"/>
          <p:cNvPicPr preferRelativeResize="0"/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7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2" name="Google Shape;120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-56242" y="-1"/>
            <a:ext cx="9256484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3" name="Google Shape;1203;p35"/>
          <p:cNvGrpSpPr/>
          <p:nvPr/>
        </p:nvGrpSpPr>
        <p:grpSpPr>
          <a:xfrm rot="5400000">
            <a:off x="4454578" y="-2190694"/>
            <a:ext cx="234832" cy="4833515"/>
            <a:chOff x="104865" y="154497"/>
            <a:chExt cx="234832" cy="4833515"/>
          </a:xfrm>
        </p:grpSpPr>
        <p:grpSp>
          <p:nvGrpSpPr>
            <p:cNvPr id="1204" name="Google Shape;1204;p35"/>
            <p:cNvGrpSpPr/>
            <p:nvPr/>
          </p:nvGrpSpPr>
          <p:grpSpPr>
            <a:xfrm>
              <a:off x="108295" y="154497"/>
              <a:ext cx="231403" cy="232086"/>
              <a:chOff x="108295" y="-18144"/>
              <a:chExt cx="231403" cy="232086"/>
            </a:xfrm>
          </p:grpSpPr>
          <p:sp>
            <p:nvSpPr>
              <p:cNvPr id="1205" name="Google Shape;1205;p35"/>
              <p:cNvSpPr/>
              <p:nvPr/>
            </p:nvSpPr>
            <p:spPr>
              <a:xfrm flipH="1">
                <a:off x="163288" y="-18144"/>
                <a:ext cx="176410" cy="176283"/>
              </a:xfrm>
              <a:custGeom>
                <a:avLst/>
                <a:gdLst/>
                <a:ahLst/>
                <a:cxnLst/>
                <a:rect l="l" t="t" r="r" b="b"/>
                <a:pathLst>
                  <a:path w="1389" h="1388" fill="none" extrusionOk="0">
                    <a:moveTo>
                      <a:pt x="1388" y="0"/>
                    </a:moveTo>
                    <a:lnTo>
                      <a:pt x="1388" y="1387"/>
                    </a:lnTo>
                    <a:lnTo>
                      <a:pt x="1" y="1387"/>
                    </a:ln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30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35"/>
              <p:cNvSpPr/>
              <p:nvPr/>
            </p:nvSpPr>
            <p:spPr>
              <a:xfrm flipH="1">
                <a:off x="215106" y="-18144"/>
                <a:ext cx="124592" cy="124084"/>
              </a:xfrm>
              <a:custGeom>
                <a:avLst/>
                <a:gdLst/>
                <a:ahLst/>
                <a:cxnLst/>
                <a:rect l="l" t="t" r="r" b="b"/>
                <a:pathLst>
                  <a:path w="981" h="977" fill="none" extrusionOk="0">
                    <a:moveTo>
                      <a:pt x="980" y="0"/>
                    </a:moveTo>
                    <a:lnTo>
                      <a:pt x="980" y="976"/>
                    </a:lnTo>
                    <a:lnTo>
                      <a:pt x="1" y="976"/>
                    </a:ln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30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35"/>
              <p:cNvSpPr/>
              <p:nvPr/>
            </p:nvSpPr>
            <p:spPr>
              <a:xfrm flipH="1">
                <a:off x="108295" y="161489"/>
                <a:ext cx="52453" cy="52453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13" fill="none" extrusionOk="0">
                    <a:moveTo>
                      <a:pt x="1" y="1"/>
                    </a:moveTo>
                    <a:lnTo>
                      <a:pt x="412" y="1"/>
                    </a:lnTo>
                    <a:lnTo>
                      <a:pt x="412" y="412"/>
                    </a:lnTo>
                    <a:lnTo>
                      <a:pt x="1" y="412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30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35"/>
              <p:cNvSpPr/>
              <p:nvPr/>
            </p:nvSpPr>
            <p:spPr>
              <a:xfrm flipH="1">
                <a:off x="111089" y="51963"/>
                <a:ext cx="52326" cy="52326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12" fill="none" extrusionOk="0">
                    <a:moveTo>
                      <a:pt x="0" y="1"/>
                    </a:moveTo>
                    <a:lnTo>
                      <a:pt x="412" y="1"/>
                    </a:lnTo>
                    <a:lnTo>
                      <a:pt x="412" y="412"/>
                    </a:lnTo>
                    <a:lnTo>
                      <a:pt x="0" y="412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30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35"/>
              <p:cNvSpPr/>
              <p:nvPr/>
            </p:nvSpPr>
            <p:spPr>
              <a:xfrm flipH="1">
                <a:off x="215995" y="158060"/>
                <a:ext cx="52326" cy="52326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12" fill="none" extrusionOk="0">
                    <a:moveTo>
                      <a:pt x="1" y="0"/>
                    </a:moveTo>
                    <a:lnTo>
                      <a:pt x="412" y="0"/>
                    </a:lnTo>
                    <a:lnTo>
                      <a:pt x="412" y="412"/>
                    </a:lnTo>
                    <a:lnTo>
                      <a:pt x="1" y="412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30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10" name="Google Shape;1210;p35"/>
            <p:cNvSpPr/>
            <p:nvPr/>
          </p:nvSpPr>
          <p:spPr>
            <a:xfrm flipH="1">
              <a:off x="160621" y="4808935"/>
              <a:ext cx="179077" cy="179077"/>
            </a:xfrm>
            <a:custGeom>
              <a:avLst/>
              <a:gdLst/>
              <a:ahLst/>
              <a:cxnLst/>
              <a:rect l="l" t="t" r="r" b="b"/>
              <a:pathLst>
                <a:path w="1410" h="1410" fill="none" extrusionOk="0">
                  <a:moveTo>
                    <a:pt x="1410" y="1410"/>
                  </a:moveTo>
                  <a:lnTo>
                    <a:pt x="1410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miter lim="3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5"/>
            <p:cNvSpPr/>
            <p:nvPr/>
          </p:nvSpPr>
          <p:spPr>
            <a:xfrm flipH="1">
              <a:off x="213582" y="4862023"/>
              <a:ext cx="126116" cy="125989"/>
            </a:xfrm>
            <a:custGeom>
              <a:avLst/>
              <a:gdLst/>
              <a:ahLst/>
              <a:cxnLst/>
              <a:rect l="l" t="t" r="r" b="b"/>
              <a:pathLst>
                <a:path w="993" h="992" fill="none" extrusionOk="0">
                  <a:moveTo>
                    <a:pt x="992" y="992"/>
                  </a:moveTo>
                  <a:lnTo>
                    <a:pt x="992" y="0"/>
                  </a:ln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miter lim="3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5"/>
            <p:cNvSpPr/>
            <p:nvPr/>
          </p:nvSpPr>
          <p:spPr>
            <a:xfrm flipH="1">
              <a:off x="104865" y="4754069"/>
              <a:ext cx="53088" cy="53088"/>
            </a:xfrm>
            <a:custGeom>
              <a:avLst/>
              <a:gdLst/>
              <a:ahLst/>
              <a:cxnLst/>
              <a:rect l="l" t="t" r="r" b="b"/>
              <a:pathLst>
                <a:path w="418" h="418" fill="none" extrusionOk="0">
                  <a:moveTo>
                    <a:pt x="0" y="0"/>
                  </a:moveTo>
                  <a:lnTo>
                    <a:pt x="418" y="0"/>
                  </a:lnTo>
                  <a:lnTo>
                    <a:pt x="418" y="418"/>
                  </a:lnTo>
                  <a:lnTo>
                    <a:pt x="0" y="418"/>
                  </a:lnTo>
                  <a:close/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miter lim="3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5"/>
            <p:cNvSpPr/>
            <p:nvPr/>
          </p:nvSpPr>
          <p:spPr>
            <a:xfrm flipH="1">
              <a:off x="107532" y="4863929"/>
              <a:ext cx="53215" cy="52834"/>
            </a:xfrm>
            <a:custGeom>
              <a:avLst/>
              <a:gdLst/>
              <a:ahLst/>
              <a:cxnLst/>
              <a:rect l="l" t="t" r="r" b="b"/>
              <a:pathLst>
                <a:path w="419" h="416" fill="none" extrusionOk="0">
                  <a:moveTo>
                    <a:pt x="1" y="1"/>
                  </a:moveTo>
                  <a:lnTo>
                    <a:pt x="418" y="1"/>
                  </a:lnTo>
                  <a:lnTo>
                    <a:pt x="418" y="415"/>
                  </a:lnTo>
                  <a:lnTo>
                    <a:pt x="1" y="415"/>
                  </a:lnTo>
                  <a:close/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miter lim="3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5"/>
            <p:cNvSpPr/>
            <p:nvPr/>
          </p:nvSpPr>
          <p:spPr>
            <a:xfrm flipH="1">
              <a:off x="213963" y="4757117"/>
              <a:ext cx="53215" cy="53215"/>
            </a:xfrm>
            <a:custGeom>
              <a:avLst/>
              <a:gdLst/>
              <a:ahLst/>
              <a:cxnLst/>
              <a:rect l="l" t="t" r="r" b="b"/>
              <a:pathLst>
                <a:path w="419" h="419" fill="none" extrusionOk="0">
                  <a:moveTo>
                    <a:pt x="1" y="1"/>
                  </a:moveTo>
                  <a:lnTo>
                    <a:pt x="418" y="1"/>
                  </a:lnTo>
                  <a:lnTo>
                    <a:pt x="418" y="418"/>
                  </a:lnTo>
                  <a:lnTo>
                    <a:pt x="1" y="418"/>
                  </a:lnTo>
                  <a:close/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miter lim="3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15" name="Google Shape;1215;p35"/>
            <p:cNvCxnSpPr/>
            <p:nvPr/>
          </p:nvCxnSpPr>
          <p:spPr>
            <a:xfrm>
              <a:off x="160775" y="222950"/>
              <a:ext cx="0" cy="45861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16" name="Google Shape;1216;p35"/>
          <p:cNvGrpSpPr/>
          <p:nvPr/>
        </p:nvGrpSpPr>
        <p:grpSpPr>
          <a:xfrm rot="-5400000">
            <a:off x="4454578" y="2500670"/>
            <a:ext cx="234832" cy="4833515"/>
            <a:chOff x="104865" y="154497"/>
            <a:chExt cx="234832" cy="4833515"/>
          </a:xfrm>
        </p:grpSpPr>
        <p:grpSp>
          <p:nvGrpSpPr>
            <p:cNvPr id="1217" name="Google Shape;1217;p35"/>
            <p:cNvGrpSpPr/>
            <p:nvPr/>
          </p:nvGrpSpPr>
          <p:grpSpPr>
            <a:xfrm>
              <a:off x="108295" y="154497"/>
              <a:ext cx="231403" cy="232086"/>
              <a:chOff x="108295" y="-18144"/>
              <a:chExt cx="231403" cy="232086"/>
            </a:xfrm>
          </p:grpSpPr>
          <p:sp>
            <p:nvSpPr>
              <p:cNvPr id="1218" name="Google Shape;1218;p35"/>
              <p:cNvSpPr/>
              <p:nvPr/>
            </p:nvSpPr>
            <p:spPr>
              <a:xfrm flipH="1">
                <a:off x="163288" y="-18144"/>
                <a:ext cx="176410" cy="176283"/>
              </a:xfrm>
              <a:custGeom>
                <a:avLst/>
                <a:gdLst/>
                <a:ahLst/>
                <a:cxnLst/>
                <a:rect l="l" t="t" r="r" b="b"/>
                <a:pathLst>
                  <a:path w="1389" h="1388" fill="none" extrusionOk="0">
                    <a:moveTo>
                      <a:pt x="1388" y="0"/>
                    </a:moveTo>
                    <a:lnTo>
                      <a:pt x="1388" y="1387"/>
                    </a:lnTo>
                    <a:lnTo>
                      <a:pt x="1" y="1387"/>
                    </a:ln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30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35"/>
              <p:cNvSpPr/>
              <p:nvPr/>
            </p:nvSpPr>
            <p:spPr>
              <a:xfrm flipH="1">
                <a:off x="215106" y="-18144"/>
                <a:ext cx="124592" cy="124084"/>
              </a:xfrm>
              <a:custGeom>
                <a:avLst/>
                <a:gdLst/>
                <a:ahLst/>
                <a:cxnLst/>
                <a:rect l="l" t="t" r="r" b="b"/>
                <a:pathLst>
                  <a:path w="981" h="977" fill="none" extrusionOk="0">
                    <a:moveTo>
                      <a:pt x="980" y="0"/>
                    </a:moveTo>
                    <a:lnTo>
                      <a:pt x="980" y="976"/>
                    </a:lnTo>
                    <a:lnTo>
                      <a:pt x="1" y="976"/>
                    </a:ln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30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35"/>
              <p:cNvSpPr/>
              <p:nvPr/>
            </p:nvSpPr>
            <p:spPr>
              <a:xfrm flipH="1">
                <a:off x="108295" y="161489"/>
                <a:ext cx="52453" cy="52453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13" fill="none" extrusionOk="0">
                    <a:moveTo>
                      <a:pt x="1" y="1"/>
                    </a:moveTo>
                    <a:lnTo>
                      <a:pt x="412" y="1"/>
                    </a:lnTo>
                    <a:lnTo>
                      <a:pt x="412" y="412"/>
                    </a:lnTo>
                    <a:lnTo>
                      <a:pt x="1" y="412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30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35"/>
              <p:cNvSpPr/>
              <p:nvPr/>
            </p:nvSpPr>
            <p:spPr>
              <a:xfrm flipH="1">
                <a:off x="111089" y="51963"/>
                <a:ext cx="52326" cy="52326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12" fill="none" extrusionOk="0">
                    <a:moveTo>
                      <a:pt x="0" y="1"/>
                    </a:moveTo>
                    <a:lnTo>
                      <a:pt x="412" y="1"/>
                    </a:lnTo>
                    <a:lnTo>
                      <a:pt x="412" y="412"/>
                    </a:lnTo>
                    <a:lnTo>
                      <a:pt x="0" y="412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30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35"/>
              <p:cNvSpPr/>
              <p:nvPr/>
            </p:nvSpPr>
            <p:spPr>
              <a:xfrm flipH="1">
                <a:off x="215995" y="158060"/>
                <a:ext cx="52326" cy="52326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12" fill="none" extrusionOk="0">
                    <a:moveTo>
                      <a:pt x="1" y="0"/>
                    </a:moveTo>
                    <a:lnTo>
                      <a:pt x="412" y="0"/>
                    </a:lnTo>
                    <a:lnTo>
                      <a:pt x="412" y="412"/>
                    </a:lnTo>
                    <a:lnTo>
                      <a:pt x="1" y="412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30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23" name="Google Shape;1223;p35"/>
            <p:cNvSpPr/>
            <p:nvPr/>
          </p:nvSpPr>
          <p:spPr>
            <a:xfrm flipH="1">
              <a:off x="160621" y="4808935"/>
              <a:ext cx="179077" cy="179077"/>
            </a:xfrm>
            <a:custGeom>
              <a:avLst/>
              <a:gdLst/>
              <a:ahLst/>
              <a:cxnLst/>
              <a:rect l="l" t="t" r="r" b="b"/>
              <a:pathLst>
                <a:path w="1410" h="1410" fill="none" extrusionOk="0">
                  <a:moveTo>
                    <a:pt x="1410" y="1410"/>
                  </a:moveTo>
                  <a:lnTo>
                    <a:pt x="1410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miter lim="3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5"/>
            <p:cNvSpPr/>
            <p:nvPr/>
          </p:nvSpPr>
          <p:spPr>
            <a:xfrm flipH="1">
              <a:off x="213582" y="4862023"/>
              <a:ext cx="126116" cy="125989"/>
            </a:xfrm>
            <a:custGeom>
              <a:avLst/>
              <a:gdLst/>
              <a:ahLst/>
              <a:cxnLst/>
              <a:rect l="l" t="t" r="r" b="b"/>
              <a:pathLst>
                <a:path w="993" h="992" fill="none" extrusionOk="0">
                  <a:moveTo>
                    <a:pt x="992" y="992"/>
                  </a:moveTo>
                  <a:lnTo>
                    <a:pt x="992" y="0"/>
                  </a:ln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miter lim="3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5"/>
            <p:cNvSpPr/>
            <p:nvPr/>
          </p:nvSpPr>
          <p:spPr>
            <a:xfrm flipH="1">
              <a:off x="104865" y="4754069"/>
              <a:ext cx="53088" cy="53088"/>
            </a:xfrm>
            <a:custGeom>
              <a:avLst/>
              <a:gdLst/>
              <a:ahLst/>
              <a:cxnLst/>
              <a:rect l="l" t="t" r="r" b="b"/>
              <a:pathLst>
                <a:path w="418" h="418" fill="none" extrusionOk="0">
                  <a:moveTo>
                    <a:pt x="0" y="0"/>
                  </a:moveTo>
                  <a:lnTo>
                    <a:pt x="418" y="0"/>
                  </a:lnTo>
                  <a:lnTo>
                    <a:pt x="418" y="418"/>
                  </a:lnTo>
                  <a:lnTo>
                    <a:pt x="0" y="418"/>
                  </a:lnTo>
                  <a:close/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miter lim="3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5"/>
            <p:cNvSpPr/>
            <p:nvPr/>
          </p:nvSpPr>
          <p:spPr>
            <a:xfrm flipH="1">
              <a:off x="107532" y="4863929"/>
              <a:ext cx="53215" cy="52834"/>
            </a:xfrm>
            <a:custGeom>
              <a:avLst/>
              <a:gdLst/>
              <a:ahLst/>
              <a:cxnLst/>
              <a:rect l="l" t="t" r="r" b="b"/>
              <a:pathLst>
                <a:path w="419" h="416" fill="none" extrusionOk="0">
                  <a:moveTo>
                    <a:pt x="1" y="1"/>
                  </a:moveTo>
                  <a:lnTo>
                    <a:pt x="418" y="1"/>
                  </a:lnTo>
                  <a:lnTo>
                    <a:pt x="418" y="415"/>
                  </a:lnTo>
                  <a:lnTo>
                    <a:pt x="1" y="415"/>
                  </a:lnTo>
                  <a:close/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miter lim="3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5"/>
            <p:cNvSpPr/>
            <p:nvPr/>
          </p:nvSpPr>
          <p:spPr>
            <a:xfrm flipH="1">
              <a:off x="213963" y="4757117"/>
              <a:ext cx="53215" cy="53215"/>
            </a:xfrm>
            <a:custGeom>
              <a:avLst/>
              <a:gdLst/>
              <a:ahLst/>
              <a:cxnLst/>
              <a:rect l="l" t="t" r="r" b="b"/>
              <a:pathLst>
                <a:path w="419" h="419" fill="none" extrusionOk="0">
                  <a:moveTo>
                    <a:pt x="1" y="1"/>
                  </a:moveTo>
                  <a:lnTo>
                    <a:pt x="418" y="1"/>
                  </a:lnTo>
                  <a:lnTo>
                    <a:pt x="418" y="418"/>
                  </a:lnTo>
                  <a:lnTo>
                    <a:pt x="1" y="418"/>
                  </a:lnTo>
                  <a:close/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miter lim="3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28" name="Google Shape;1228;p35"/>
            <p:cNvCxnSpPr/>
            <p:nvPr/>
          </p:nvCxnSpPr>
          <p:spPr>
            <a:xfrm>
              <a:off x="160775" y="222950"/>
              <a:ext cx="0" cy="45861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229" name="Google Shape;122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34650" y="-546188"/>
            <a:ext cx="1550700" cy="15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0" name="Google Shape;1230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93750" y="-1542800"/>
            <a:ext cx="2189156" cy="218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1" name="Google Shape;1231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300" y="4149625"/>
            <a:ext cx="2189156" cy="218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  <a:effectLst>
            <a:outerShdw blurRad="17145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layfair Display"/>
              <a:buNone/>
              <a:defRPr sz="35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layfair Display"/>
              <a:buNone/>
              <a:defRPr sz="35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layfair Display"/>
              <a:buNone/>
              <a:defRPr sz="35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layfair Display"/>
              <a:buNone/>
              <a:defRPr sz="35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layfair Display"/>
              <a:buNone/>
              <a:defRPr sz="35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layfair Display"/>
              <a:buNone/>
              <a:defRPr sz="35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layfair Display"/>
              <a:buNone/>
              <a:defRPr sz="35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layfair Display"/>
              <a:buNone/>
              <a:defRPr sz="35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layfair Display"/>
              <a:buNone/>
              <a:defRPr sz="35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mpt"/>
              <a:buChar char="●"/>
              <a:defRPr>
                <a:solidFill>
                  <a:schemeClr val="lt2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mpt"/>
              <a:buChar char="○"/>
              <a:defRPr>
                <a:solidFill>
                  <a:schemeClr val="lt2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mpt"/>
              <a:buChar char="■"/>
              <a:defRPr>
                <a:solidFill>
                  <a:schemeClr val="lt2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mpt"/>
              <a:buChar char="●"/>
              <a:defRPr>
                <a:solidFill>
                  <a:schemeClr val="lt2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mpt"/>
              <a:buChar char="○"/>
              <a:defRPr>
                <a:solidFill>
                  <a:schemeClr val="lt2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mpt"/>
              <a:buChar char="■"/>
              <a:defRPr>
                <a:solidFill>
                  <a:schemeClr val="lt2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mpt"/>
              <a:buChar char="●"/>
              <a:defRPr>
                <a:solidFill>
                  <a:schemeClr val="lt2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mpt"/>
              <a:buChar char="○"/>
              <a:defRPr>
                <a:solidFill>
                  <a:schemeClr val="lt2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Prompt"/>
              <a:buChar char="■"/>
              <a:defRPr>
                <a:solidFill>
                  <a:schemeClr val="lt2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80" r:id="rId4"/>
    <p:sldLayoutId id="2147483681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38"/>
          <p:cNvSpPr txBox="1">
            <a:spLocks noGrp="1"/>
          </p:cNvSpPr>
          <p:nvPr>
            <p:ph type="ctrTitle"/>
          </p:nvPr>
        </p:nvSpPr>
        <p:spPr>
          <a:xfrm>
            <a:off x="825200" y="1749340"/>
            <a:ext cx="7704000" cy="7742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Organización y funcionamiento de un Jardín de Niños en la entidad</a:t>
            </a:r>
            <a:endParaRPr sz="2000" dirty="0"/>
          </a:p>
        </p:txBody>
      </p:sp>
      <p:sp>
        <p:nvSpPr>
          <p:cNvPr id="1241" name="Google Shape;1241;p38"/>
          <p:cNvSpPr txBox="1">
            <a:spLocks noGrp="1"/>
          </p:cNvSpPr>
          <p:nvPr>
            <p:ph type="subTitle" idx="1"/>
          </p:nvPr>
        </p:nvSpPr>
        <p:spPr>
          <a:xfrm>
            <a:off x="2528558" y="139943"/>
            <a:ext cx="4359000" cy="7950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Bahnschrift SemiBold SemiConden" panose="020B0502040204020203" pitchFamily="34" charset="0"/>
              </a:rPr>
              <a:t>Escuela Normal de Educación Preescolar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Bahnschrift SemiBold SemiConden" panose="020B0502040204020203" pitchFamily="34" charset="0"/>
              </a:rPr>
              <a:t>Licenciatura en Educacíón Preescolar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Bahnschrift SemiBold SemiConden" panose="020B0502040204020203" pitchFamily="34" charset="0"/>
              </a:rPr>
              <a:t>Ciclo escolar 2021-2022</a:t>
            </a:r>
            <a:endParaRPr sz="1200" dirty="0">
              <a:latin typeface="Bahnschrift SemiBold SemiConden" panose="020B0502040204020203" pitchFamily="34" charset="0"/>
            </a:endParaRPr>
          </a:p>
        </p:txBody>
      </p:sp>
      <p:pic>
        <p:nvPicPr>
          <p:cNvPr id="1242" name="Google Shape;124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7125" y="-242750"/>
            <a:ext cx="2189156" cy="218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3" name="Google Shape;124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725" y="4313125"/>
            <a:ext cx="1259861" cy="1254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5EBB397-B38C-4E1D-9DBE-9ECD1B70DB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13" y="894985"/>
            <a:ext cx="2461577" cy="98338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BB2D1E2-A610-4A10-8852-F408D7B869ED}"/>
              </a:ext>
            </a:extLst>
          </p:cNvPr>
          <p:cNvSpPr txBox="1"/>
          <p:nvPr/>
        </p:nvSpPr>
        <p:spPr>
          <a:xfrm>
            <a:off x="1487278" y="2464345"/>
            <a:ext cx="6379845" cy="2693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200" dirty="0">
                <a:effectLst/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2. La educación preescolar en la entidad: retos y oportunidades  </a:t>
            </a:r>
            <a:endParaRPr lang="es-MX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100" dirty="0">
                <a:effectLst/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Competencias de la unidad: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100" dirty="0">
                <a:effectLst/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•Emplea los medios tecnológicos y las fuentes de información científica disponibles para mantenerse actualizado respecto a los diversos campos de conocimiento que intervienen en su trabajo docente.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100" dirty="0">
                <a:effectLst/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•Orienta su actuación profesional con sentido ético-valoral y asume los diversos principios y reglas que aseguran una mejor convivencia institucional y social, en beneficio de los alumnos y de la comunidad escolar.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200" dirty="0">
                <a:effectLst/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Maestro Daniel Díaz Gutiérrez</a:t>
            </a:r>
            <a:endParaRPr lang="es-MX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200" dirty="0">
                <a:effectLst/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Alumna: Daniela Lizeth Trujillo Morales #20</a:t>
            </a:r>
            <a:endParaRPr lang="es-MX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200" dirty="0">
                <a:effectLst/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Tercer Semestre   Sección A</a:t>
            </a:r>
            <a:endParaRPr lang="es-MX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200" dirty="0">
                <a:effectLst/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Saltillo, Coahuila de Zaragoza. A 07 de enero de 2022.</a:t>
            </a:r>
            <a:endParaRPr lang="es-MX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39"/>
          <p:cNvSpPr txBox="1">
            <a:spLocks noGrp="1"/>
          </p:cNvSpPr>
          <p:nvPr>
            <p:ph type="title"/>
          </p:nvPr>
        </p:nvSpPr>
        <p:spPr>
          <a:xfrm>
            <a:off x="339000" y="2255520"/>
            <a:ext cx="1802220" cy="8653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Organización y funcionamiento del Jardín de Niños Ninfa Dávila Flores</a:t>
            </a:r>
            <a:endParaRPr sz="1400" dirty="0"/>
          </a:p>
        </p:txBody>
      </p:sp>
      <p:sp>
        <p:nvSpPr>
          <p:cNvPr id="2" name="Abrir llave 1">
            <a:extLst>
              <a:ext uri="{FF2B5EF4-FFF2-40B4-BE49-F238E27FC236}">
                <a16:creationId xmlns:a16="http://schemas.microsoft.com/office/drawing/2014/main" id="{57F8584C-7D16-4A4F-9D86-D87E075901B1}"/>
              </a:ext>
            </a:extLst>
          </p:cNvPr>
          <p:cNvSpPr/>
          <p:nvPr/>
        </p:nvSpPr>
        <p:spPr>
          <a:xfrm>
            <a:off x="2202180" y="83820"/>
            <a:ext cx="365760" cy="4785360"/>
          </a:xfrm>
          <a:custGeom>
            <a:avLst/>
            <a:gdLst>
              <a:gd name="connsiteX0" fmla="*/ 365760 w 365760"/>
              <a:gd name="connsiteY0" fmla="*/ 4785360 h 4785360"/>
              <a:gd name="connsiteX1" fmla="*/ 182880 w 365760"/>
              <a:gd name="connsiteY1" fmla="*/ 4754881 h 4785360"/>
              <a:gd name="connsiteX2" fmla="*/ 182880 w 365760"/>
              <a:gd name="connsiteY2" fmla="*/ 4171951 h 4785360"/>
              <a:gd name="connsiteX3" fmla="*/ 182880 w 365760"/>
              <a:gd name="connsiteY3" fmla="*/ 3612337 h 4785360"/>
              <a:gd name="connsiteX4" fmla="*/ 182880 w 365760"/>
              <a:gd name="connsiteY4" fmla="*/ 3099358 h 4785360"/>
              <a:gd name="connsiteX5" fmla="*/ 182880 w 365760"/>
              <a:gd name="connsiteY5" fmla="*/ 2423159 h 4785360"/>
              <a:gd name="connsiteX6" fmla="*/ 0 w 365760"/>
              <a:gd name="connsiteY6" fmla="*/ 2392680 h 4785360"/>
              <a:gd name="connsiteX7" fmla="*/ 182880 w 365760"/>
              <a:gd name="connsiteY7" fmla="*/ 2362201 h 4785360"/>
              <a:gd name="connsiteX8" fmla="*/ 182880 w 365760"/>
              <a:gd name="connsiteY8" fmla="*/ 1779271 h 4785360"/>
              <a:gd name="connsiteX9" fmla="*/ 182880 w 365760"/>
              <a:gd name="connsiteY9" fmla="*/ 1196340 h 4785360"/>
              <a:gd name="connsiteX10" fmla="*/ 182880 w 365760"/>
              <a:gd name="connsiteY10" fmla="*/ 660044 h 4785360"/>
              <a:gd name="connsiteX11" fmla="*/ 182880 w 365760"/>
              <a:gd name="connsiteY11" fmla="*/ 30479 h 4785360"/>
              <a:gd name="connsiteX12" fmla="*/ 365760 w 365760"/>
              <a:gd name="connsiteY12" fmla="*/ 0 h 4785360"/>
              <a:gd name="connsiteX13" fmla="*/ 365760 w 365760"/>
              <a:gd name="connsiteY13" fmla="*/ 598170 h 4785360"/>
              <a:gd name="connsiteX14" fmla="*/ 365760 w 365760"/>
              <a:gd name="connsiteY14" fmla="*/ 1148486 h 4785360"/>
              <a:gd name="connsiteX15" fmla="*/ 365760 w 365760"/>
              <a:gd name="connsiteY15" fmla="*/ 1603096 h 4785360"/>
              <a:gd name="connsiteX16" fmla="*/ 365760 w 365760"/>
              <a:gd name="connsiteY16" fmla="*/ 2249119 h 4785360"/>
              <a:gd name="connsiteX17" fmla="*/ 365760 w 365760"/>
              <a:gd name="connsiteY17" fmla="*/ 2942996 h 4785360"/>
              <a:gd name="connsiteX18" fmla="*/ 365760 w 365760"/>
              <a:gd name="connsiteY18" fmla="*/ 3445459 h 4785360"/>
              <a:gd name="connsiteX19" fmla="*/ 365760 w 365760"/>
              <a:gd name="connsiteY19" fmla="*/ 4139336 h 4785360"/>
              <a:gd name="connsiteX20" fmla="*/ 365760 w 365760"/>
              <a:gd name="connsiteY20" fmla="*/ 4785360 h 4785360"/>
              <a:gd name="connsiteX0" fmla="*/ 365760 w 365760"/>
              <a:gd name="connsiteY0" fmla="*/ 4785360 h 4785360"/>
              <a:gd name="connsiteX1" fmla="*/ 182880 w 365760"/>
              <a:gd name="connsiteY1" fmla="*/ 4754881 h 4785360"/>
              <a:gd name="connsiteX2" fmla="*/ 182880 w 365760"/>
              <a:gd name="connsiteY2" fmla="*/ 4195268 h 4785360"/>
              <a:gd name="connsiteX3" fmla="*/ 182880 w 365760"/>
              <a:gd name="connsiteY3" fmla="*/ 3589020 h 4785360"/>
              <a:gd name="connsiteX4" fmla="*/ 182880 w 365760"/>
              <a:gd name="connsiteY4" fmla="*/ 3006090 h 4785360"/>
              <a:gd name="connsiteX5" fmla="*/ 182880 w 365760"/>
              <a:gd name="connsiteY5" fmla="*/ 2423159 h 4785360"/>
              <a:gd name="connsiteX6" fmla="*/ 0 w 365760"/>
              <a:gd name="connsiteY6" fmla="*/ 2392680 h 4785360"/>
              <a:gd name="connsiteX7" fmla="*/ 182880 w 365760"/>
              <a:gd name="connsiteY7" fmla="*/ 2362201 h 4785360"/>
              <a:gd name="connsiteX8" fmla="*/ 182880 w 365760"/>
              <a:gd name="connsiteY8" fmla="*/ 1779271 h 4785360"/>
              <a:gd name="connsiteX9" fmla="*/ 182880 w 365760"/>
              <a:gd name="connsiteY9" fmla="*/ 1266292 h 4785360"/>
              <a:gd name="connsiteX10" fmla="*/ 182880 w 365760"/>
              <a:gd name="connsiteY10" fmla="*/ 683361 h 4785360"/>
              <a:gd name="connsiteX11" fmla="*/ 182880 w 365760"/>
              <a:gd name="connsiteY11" fmla="*/ 30479 h 4785360"/>
              <a:gd name="connsiteX12" fmla="*/ 365760 w 365760"/>
              <a:gd name="connsiteY12" fmla="*/ 0 h 478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5760" h="4785360" stroke="0" extrusionOk="0">
                <a:moveTo>
                  <a:pt x="365760" y="4785360"/>
                </a:moveTo>
                <a:cubicBezTo>
                  <a:pt x="266566" y="4790007"/>
                  <a:pt x="180390" y="4772850"/>
                  <a:pt x="182880" y="4754881"/>
                </a:cubicBezTo>
                <a:cubicBezTo>
                  <a:pt x="137283" y="4596810"/>
                  <a:pt x="197537" y="4423842"/>
                  <a:pt x="182880" y="4171951"/>
                </a:cubicBezTo>
                <a:cubicBezTo>
                  <a:pt x="168223" y="3920060"/>
                  <a:pt x="222221" y="3787411"/>
                  <a:pt x="182880" y="3612337"/>
                </a:cubicBezTo>
                <a:cubicBezTo>
                  <a:pt x="143539" y="3437263"/>
                  <a:pt x="194751" y="3263113"/>
                  <a:pt x="182880" y="3099358"/>
                </a:cubicBezTo>
                <a:cubicBezTo>
                  <a:pt x="171009" y="2935603"/>
                  <a:pt x="183974" y="2723796"/>
                  <a:pt x="182880" y="2423159"/>
                </a:cubicBezTo>
                <a:cubicBezTo>
                  <a:pt x="192083" y="2406397"/>
                  <a:pt x="76949" y="2398542"/>
                  <a:pt x="0" y="2392680"/>
                </a:cubicBezTo>
                <a:cubicBezTo>
                  <a:pt x="101268" y="2392091"/>
                  <a:pt x="187222" y="2380685"/>
                  <a:pt x="182880" y="2362201"/>
                </a:cubicBezTo>
                <a:cubicBezTo>
                  <a:pt x="141185" y="2186403"/>
                  <a:pt x="223006" y="2032294"/>
                  <a:pt x="182880" y="1779271"/>
                </a:cubicBezTo>
                <a:cubicBezTo>
                  <a:pt x="142754" y="1526248"/>
                  <a:pt x="216862" y="1486444"/>
                  <a:pt x="182880" y="1196340"/>
                </a:cubicBezTo>
                <a:cubicBezTo>
                  <a:pt x="148898" y="906236"/>
                  <a:pt x="230877" y="857392"/>
                  <a:pt x="182880" y="660044"/>
                </a:cubicBezTo>
                <a:cubicBezTo>
                  <a:pt x="134883" y="462696"/>
                  <a:pt x="207505" y="325191"/>
                  <a:pt x="182880" y="30479"/>
                </a:cubicBezTo>
                <a:cubicBezTo>
                  <a:pt x="182899" y="16933"/>
                  <a:pt x="269856" y="-18757"/>
                  <a:pt x="365760" y="0"/>
                </a:cubicBezTo>
                <a:cubicBezTo>
                  <a:pt x="436348" y="242805"/>
                  <a:pt x="345852" y="320041"/>
                  <a:pt x="365760" y="598170"/>
                </a:cubicBezTo>
                <a:cubicBezTo>
                  <a:pt x="385668" y="876299"/>
                  <a:pt x="348509" y="935670"/>
                  <a:pt x="365760" y="1148486"/>
                </a:cubicBezTo>
                <a:cubicBezTo>
                  <a:pt x="383011" y="1361302"/>
                  <a:pt x="321916" y="1409602"/>
                  <a:pt x="365760" y="1603096"/>
                </a:cubicBezTo>
                <a:cubicBezTo>
                  <a:pt x="409604" y="1796590"/>
                  <a:pt x="319929" y="1966838"/>
                  <a:pt x="365760" y="2249119"/>
                </a:cubicBezTo>
                <a:cubicBezTo>
                  <a:pt x="411591" y="2531400"/>
                  <a:pt x="323024" y="2749729"/>
                  <a:pt x="365760" y="2942996"/>
                </a:cubicBezTo>
                <a:cubicBezTo>
                  <a:pt x="408496" y="3136263"/>
                  <a:pt x="348235" y="3324840"/>
                  <a:pt x="365760" y="3445459"/>
                </a:cubicBezTo>
                <a:cubicBezTo>
                  <a:pt x="383285" y="3566078"/>
                  <a:pt x="336651" y="3819746"/>
                  <a:pt x="365760" y="4139336"/>
                </a:cubicBezTo>
                <a:cubicBezTo>
                  <a:pt x="394869" y="4458926"/>
                  <a:pt x="345967" y="4631022"/>
                  <a:pt x="365760" y="4785360"/>
                </a:cubicBezTo>
                <a:close/>
              </a:path>
              <a:path w="365760" h="4785360" fill="none" extrusionOk="0">
                <a:moveTo>
                  <a:pt x="365760" y="4785360"/>
                </a:moveTo>
                <a:cubicBezTo>
                  <a:pt x="266459" y="4784330"/>
                  <a:pt x="184552" y="4770215"/>
                  <a:pt x="182880" y="4754881"/>
                </a:cubicBezTo>
                <a:cubicBezTo>
                  <a:pt x="143165" y="4597426"/>
                  <a:pt x="232866" y="4345175"/>
                  <a:pt x="182880" y="4195268"/>
                </a:cubicBezTo>
                <a:cubicBezTo>
                  <a:pt x="132894" y="4045361"/>
                  <a:pt x="200409" y="3860233"/>
                  <a:pt x="182880" y="3589020"/>
                </a:cubicBezTo>
                <a:cubicBezTo>
                  <a:pt x="165351" y="3317807"/>
                  <a:pt x="238486" y="3134450"/>
                  <a:pt x="182880" y="3006090"/>
                </a:cubicBezTo>
                <a:cubicBezTo>
                  <a:pt x="127274" y="2877730"/>
                  <a:pt x="248409" y="2590805"/>
                  <a:pt x="182880" y="2423159"/>
                </a:cubicBezTo>
                <a:cubicBezTo>
                  <a:pt x="184712" y="2406248"/>
                  <a:pt x="101467" y="2397599"/>
                  <a:pt x="0" y="2392680"/>
                </a:cubicBezTo>
                <a:cubicBezTo>
                  <a:pt x="101468" y="2392330"/>
                  <a:pt x="179724" y="2377349"/>
                  <a:pt x="182880" y="2362201"/>
                </a:cubicBezTo>
                <a:cubicBezTo>
                  <a:pt x="157496" y="2150364"/>
                  <a:pt x="203162" y="2023979"/>
                  <a:pt x="182880" y="1779271"/>
                </a:cubicBezTo>
                <a:cubicBezTo>
                  <a:pt x="162598" y="1534563"/>
                  <a:pt x="227804" y="1435932"/>
                  <a:pt x="182880" y="1266292"/>
                </a:cubicBezTo>
                <a:cubicBezTo>
                  <a:pt x="137956" y="1096652"/>
                  <a:pt x="187368" y="963285"/>
                  <a:pt x="182880" y="683361"/>
                </a:cubicBezTo>
                <a:cubicBezTo>
                  <a:pt x="178392" y="403437"/>
                  <a:pt x="246554" y="189133"/>
                  <a:pt x="182880" y="30479"/>
                </a:cubicBezTo>
                <a:cubicBezTo>
                  <a:pt x="169146" y="17154"/>
                  <a:pt x="265485" y="1780"/>
                  <a:pt x="365760" y="0"/>
                </a:cubicBezTo>
              </a:path>
            </a:pathLst>
          </a:custGeom>
          <a:ln w="28575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1112248532">
                  <a:prstGeom prst="leftBrac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2" name="Google Shape;1249;p39">
            <a:extLst>
              <a:ext uri="{FF2B5EF4-FFF2-40B4-BE49-F238E27FC236}">
                <a16:creationId xmlns:a16="http://schemas.microsoft.com/office/drawing/2014/main" id="{7E4B987F-64DB-4F20-85A8-A930E9B5F926}"/>
              </a:ext>
            </a:extLst>
          </p:cNvPr>
          <p:cNvSpPr txBox="1">
            <a:spLocks/>
          </p:cNvSpPr>
          <p:nvPr/>
        </p:nvSpPr>
        <p:spPr>
          <a:xfrm>
            <a:off x="4527240" y="410624"/>
            <a:ext cx="2530289" cy="455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Prompt"/>
              <a:buAutoNum type="arabicPeriod"/>
              <a:defRPr sz="12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hlink"/>
              </a:buClr>
              <a:buSzPts val="1100"/>
              <a:buFont typeface="Arial"/>
              <a:buNone/>
            </a:pPr>
            <a:r>
              <a:rPr lang="es-MX" sz="1050" dirty="0">
                <a:solidFill>
                  <a:schemeClr val="lt2"/>
                </a:solidFill>
              </a:rPr>
              <a:t>María Fernanda Reyes Sandoval</a:t>
            </a:r>
          </a:p>
        </p:txBody>
      </p:sp>
      <p:sp>
        <p:nvSpPr>
          <p:cNvPr id="13" name="Google Shape;1249;p39">
            <a:extLst>
              <a:ext uri="{FF2B5EF4-FFF2-40B4-BE49-F238E27FC236}">
                <a16:creationId xmlns:a16="http://schemas.microsoft.com/office/drawing/2014/main" id="{585457E8-3373-4E87-9295-53FA933C6F32}"/>
              </a:ext>
            </a:extLst>
          </p:cNvPr>
          <p:cNvSpPr txBox="1">
            <a:spLocks/>
          </p:cNvSpPr>
          <p:nvPr/>
        </p:nvSpPr>
        <p:spPr>
          <a:xfrm>
            <a:off x="2610880" y="442513"/>
            <a:ext cx="1690609" cy="455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Prompt"/>
              <a:buAutoNum type="arabicPeriod"/>
              <a:defRPr sz="12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hlink"/>
              </a:buClr>
              <a:buSzPts val="1100"/>
              <a:buFont typeface="Arial"/>
              <a:buNone/>
            </a:pPr>
            <a:r>
              <a:rPr lang="es-MX" sz="1050" dirty="0">
                <a:solidFill>
                  <a:schemeClr val="lt2"/>
                </a:solidFill>
              </a:rPr>
              <a:t>Directora del Jardín de Niños</a:t>
            </a:r>
          </a:p>
        </p:txBody>
      </p:sp>
      <p:sp>
        <p:nvSpPr>
          <p:cNvPr id="14" name="Google Shape;1249;p39">
            <a:extLst>
              <a:ext uri="{FF2B5EF4-FFF2-40B4-BE49-F238E27FC236}">
                <a16:creationId xmlns:a16="http://schemas.microsoft.com/office/drawing/2014/main" id="{896FC4CC-C1DA-43D8-8A93-B035B01B7B49}"/>
              </a:ext>
            </a:extLst>
          </p:cNvPr>
          <p:cNvSpPr txBox="1">
            <a:spLocks/>
          </p:cNvSpPr>
          <p:nvPr/>
        </p:nvSpPr>
        <p:spPr>
          <a:xfrm>
            <a:off x="2619890" y="3792130"/>
            <a:ext cx="1690609" cy="455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Prompt"/>
              <a:buAutoNum type="arabicPeriod"/>
              <a:defRPr sz="12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hlink"/>
              </a:buClr>
              <a:buSzPts val="1100"/>
              <a:buFont typeface="Arial"/>
              <a:buNone/>
            </a:pPr>
            <a:r>
              <a:rPr lang="es-MX" sz="1050" dirty="0">
                <a:solidFill>
                  <a:schemeClr val="lt2"/>
                </a:solidFill>
              </a:rPr>
              <a:t>Departamento psicopedagógico</a:t>
            </a:r>
          </a:p>
        </p:txBody>
      </p:sp>
      <p:sp>
        <p:nvSpPr>
          <p:cNvPr id="15" name="Google Shape;1249;p39">
            <a:extLst>
              <a:ext uri="{FF2B5EF4-FFF2-40B4-BE49-F238E27FC236}">
                <a16:creationId xmlns:a16="http://schemas.microsoft.com/office/drawing/2014/main" id="{EA3EBF3F-D4B4-4E64-908F-F1372AC23F79}"/>
              </a:ext>
            </a:extLst>
          </p:cNvPr>
          <p:cNvSpPr txBox="1">
            <a:spLocks/>
          </p:cNvSpPr>
          <p:nvPr/>
        </p:nvSpPr>
        <p:spPr>
          <a:xfrm>
            <a:off x="2610880" y="4397327"/>
            <a:ext cx="1690609" cy="455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Prompt"/>
              <a:buAutoNum type="arabicPeriod"/>
              <a:defRPr sz="12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hlink"/>
              </a:buClr>
              <a:buSzPts val="1100"/>
              <a:buFont typeface="Arial"/>
              <a:buNone/>
            </a:pPr>
            <a:r>
              <a:rPr lang="es-MX" sz="1050" dirty="0">
                <a:solidFill>
                  <a:schemeClr val="lt2"/>
                </a:solidFill>
              </a:rPr>
              <a:t>Auxiliares (intendencia)</a:t>
            </a:r>
          </a:p>
        </p:txBody>
      </p:sp>
      <p:sp>
        <p:nvSpPr>
          <p:cNvPr id="17" name="Google Shape;1249;p39">
            <a:extLst>
              <a:ext uri="{FF2B5EF4-FFF2-40B4-BE49-F238E27FC236}">
                <a16:creationId xmlns:a16="http://schemas.microsoft.com/office/drawing/2014/main" id="{42B1966A-C9A1-47B3-B816-D30475D7247C}"/>
              </a:ext>
            </a:extLst>
          </p:cNvPr>
          <p:cNvSpPr txBox="1">
            <a:spLocks/>
          </p:cNvSpPr>
          <p:nvPr/>
        </p:nvSpPr>
        <p:spPr>
          <a:xfrm>
            <a:off x="2610880" y="2090178"/>
            <a:ext cx="870630" cy="455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Prompt"/>
              <a:buAutoNum type="arabicPeriod"/>
              <a:defRPr sz="12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hlink"/>
              </a:buClr>
              <a:buSzPts val="1100"/>
              <a:buFont typeface="Arial"/>
              <a:buNone/>
            </a:pPr>
            <a:r>
              <a:rPr lang="es-MX" sz="1050" dirty="0">
                <a:solidFill>
                  <a:schemeClr val="lt2"/>
                </a:solidFill>
              </a:rPr>
              <a:t>Docentes</a:t>
            </a:r>
          </a:p>
        </p:txBody>
      </p:sp>
      <p:sp>
        <p:nvSpPr>
          <p:cNvPr id="25" name="Abrir llave 24">
            <a:extLst>
              <a:ext uri="{FF2B5EF4-FFF2-40B4-BE49-F238E27FC236}">
                <a16:creationId xmlns:a16="http://schemas.microsoft.com/office/drawing/2014/main" id="{66488BA3-188A-4078-AC11-5C87E3D64BE1}"/>
              </a:ext>
            </a:extLst>
          </p:cNvPr>
          <p:cNvSpPr/>
          <p:nvPr/>
        </p:nvSpPr>
        <p:spPr>
          <a:xfrm>
            <a:off x="4341135" y="417079"/>
            <a:ext cx="251460" cy="324502"/>
          </a:xfrm>
          <a:custGeom>
            <a:avLst/>
            <a:gdLst>
              <a:gd name="connsiteX0" fmla="*/ 251460 w 251460"/>
              <a:gd name="connsiteY0" fmla="*/ 324502 h 324502"/>
              <a:gd name="connsiteX1" fmla="*/ 125730 w 251460"/>
              <a:gd name="connsiteY1" fmla="*/ 303548 h 324502"/>
              <a:gd name="connsiteX2" fmla="*/ 125730 w 251460"/>
              <a:gd name="connsiteY2" fmla="*/ 183205 h 324502"/>
              <a:gd name="connsiteX3" fmla="*/ 0 w 251460"/>
              <a:gd name="connsiteY3" fmla="*/ 162251 h 324502"/>
              <a:gd name="connsiteX4" fmla="*/ 125730 w 251460"/>
              <a:gd name="connsiteY4" fmla="*/ 141297 h 324502"/>
              <a:gd name="connsiteX5" fmla="*/ 125730 w 251460"/>
              <a:gd name="connsiteY5" fmla="*/ 20954 h 324502"/>
              <a:gd name="connsiteX6" fmla="*/ 251460 w 251460"/>
              <a:gd name="connsiteY6" fmla="*/ 0 h 324502"/>
              <a:gd name="connsiteX7" fmla="*/ 251460 w 251460"/>
              <a:gd name="connsiteY7" fmla="*/ 324502 h 324502"/>
              <a:gd name="connsiteX0" fmla="*/ 251460 w 251460"/>
              <a:gd name="connsiteY0" fmla="*/ 324502 h 324502"/>
              <a:gd name="connsiteX1" fmla="*/ 125730 w 251460"/>
              <a:gd name="connsiteY1" fmla="*/ 303548 h 324502"/>
              <a:gd name="connsiteX2" fmla="*/ 125730 w 251460"/>
              <a:gd name="connsiteY2" fmla="*/ 183205 h 324502"/>
              <a:gd name="connsiteX3" fmla="*/ 0 w 251460"/>
              <a:gd name="connsiteY3" fmla="*/ 162251 h 324502"/>
              <a:gd name="connsiteX4" fmla="*/ 125730 w 251460"/>
              <a:gd name="connsiteY4" fmla="*/ 141297 h 324502"/>
              <a:gd name="connsiteX5" fmla="*/ 125730 w 251460"/>
              <a:gd name="connsiteY5" fmla="*/ 20954 h 324502"/>
              <a:gd name="connsiteX6" fmla="*/ 251460 w 251460"/>
              <a:gd name="connsiteY6" fmla="*/ 0 h 324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460" h="324502" stroke="0" extrusionOk="0">
                <a:moveTo>
                  <a:pt x="251460" y="324502"/>
                </a:moveTo>
                <a:cubicBezTo>
                  <a:pt x="181474" y="323423"/>
                  <a:pt x="127606" y="315461"/>
                  <a:pt x="125730" y="303548"/>
                </a:cubicBezTo>
                <a:cubicBezTo>
                  <a:pt x="122253" y="258686"/>
                  <a:pt x="128687" y="229591"/>
                  <a:pt x="125730" y="183205"/>
                </a:cubicBezTo>
                <a:cubicBezTo>
                  <a:pt x="119037" y="165822"/>
                  <a:pt x="70229" y="160786"/>
                  <a:pt x="0" y="162251"/>
                </a:cubicBezTo>
                <a:cubicBezTo>
                  <a:pt x="68874" y="162004"/>
                  <a:pt x="127258" y="154812"/>
                  <a:pt x="125730" y="141297"/>
                </a:cubicBezTo>
                <a:cubicBezTo>
                  <a:pt x="113934" y="91977"/>
                  <a:pt x="133145" y="68230"/>
                  <a:pt x="125730" y="20954"/>
                </a:cubicBezTo>
                <a:cubicBezTo>
                  <a:pt x="113726" y="20834"/>
                  <a:pt x="184087" y="3129"/>
                  <a:pt x="251460" y="0"/>
                </a:cubicBezTo>
                <a:cubicBezTo>
                  <a:pt x="273988" y="99316"/>
                  <a:pt x="219154" y="223095"/>
                  <a:pt x="251460" y="324502"/>
                </a:cubicBezTo>
                <a:close/>
              </a:path>
              <a:path w="251460" h="324502" fill="none" extrusionOk="0">
                <a:moveTo>
                  <a:pt x="251460" y="324502"/>
                </a:moveTo>
                <a:cubicBezTo>
                  <a:pt x="180132" y="322752"/>
                  <a:pt x="125903" y="318133"/>
                  <a:pt x="125730" y="303548"/>
                </a:cubicBezTo>
                <a:cubicBezTo>
                  <a:pt x="118606" y="275640"/>
                  <a:pt x="135432" y="211569"/>
                  <a:pt x="125730" y="183205"/>
                </a:cubicBezTo>
                <a:cubicBezTo>
                  <a:pt x="123155" y="173459"/>
                  <a:pt x="71718" y="165334"/>
                  <a:pt x="0" y="162251"/>
                </a:cubicBezTo>
                <a:cubicBezTo>
                  <a:pt x="68463" y="161338"/>
                  <a:pt x="126681" y="152549"/>
                  <a:pt x="125730" y="141297"/>
                </a:cubicBezTo>
                <a:cubicBezTo>
                  <a:pt x="119148" y="112166"/>
                  <a:pt x="130775" y="70823"/>
                  <a:pt x="125730" y="20954"/>
                </a:cubicBezTo>
                <a:cubicBezTo>
                  <a:pt x="124144" y="1384"/>
                  <a:pt x="186843" y="-14082"/>
                  <a:pt x="251460" y="0"/>
                </a:cubicBezTo>
              </a:path>
            </a:pathLst>
          </a:custGeom>
          <a:ln w="190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3076299117">
                  <a:prstGeom prst="leftBrac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Abrir llave 25">
            <a:extLst>
              <a:ext uri="{FF2B5EF4-FFF2-40B4-BE49-F238E27FC236}">
                <a16:creationId xmlns:a16="http://schemas.microsoft.com/office/drawing/2014/main" id="{E390D263-325C-4A89-93CD-448249D46150}"/>
              </a:ext>
            </a:extLst>
          </p:cNvPr>
          <p:cNvSpPr/>
          <p:nvPr/>
        </p:nvSpPr>
        <p:spPr>
          <a:xfrm>
            <a:off x="3521156" y="1047710"/>
            <a:ext cx="251460" cy="2419390"/>
          </a:xfrm>
          <a:custGeom>
            <a:avLst/>
            <a:gdLst>
              <a:gd name="connsiteX0" fmla="*/ 251460 w 251460"/>
              <a:gd name="connsiteY0" fmla="*/ 2419390 h 2419390"/>
              <a:gd name="connsiteX1" fmla="*/ 125730 w 251460"/>
              <a:gd name="connsiteY1" fmla="*/ 2398436 h 2419390"/>
              <a:gd name="connsiteX2" fmla="*/ 125730 w 251460"/>
              <a:gd name="connsiteY2" fmla="*/ 1814543 h 2419390"/>
              <a:gd name="connsiteX3" fmla="*/ 125730 w 251460"/>
              <a:gd name="connsiteY3" fmla="*/ 1230649 h 2419390"/>
              <a:gd name="connsiteX4" fmla="*/ 0 w 251460"/>
              <a:gd name="connsiteY4" fmla="*/ 1209695 h 2419390"/>
              <a:gd name="connsiteX5" fmla="*/ 125730 w 251460"/>
              <a:gd name="connsiteY5" fmla="*/ 1188741 h 2419390"/>
              <a:gd name="connsiteX6" fmla="*/ 125730 w 251460"/>
              <a:gd name="connsiteY6" fmla="*/ 616525 h 2419390"/>
              <a:gd name="connsiteX7" fmla="*/ 125730 w 251460"/>
              <a:gd name="connsiteY7" fmla="*/ 20954 h 2419390"/>
              <a:gd name="connsiteX8" fmla="*/ 251460 w 251460"/>
              <a:gd name="connsiteY8" fmla="*/ 0 h 2419390"/>
              <a:gd name="connsiteX9" fmla="*/ 251460 w 251460"/>
              <a:gd name="connsiteY9" fmla="*/ 411296 h 2419390"/>
              <a:gd name="connsiteX10" fmla="*/ 251460 w 251460"/>
              <a:gd name="connsiteY10" fmla="*/ 846787 h 2419390"/>
              <a:gd name="connsiteX11" fmla="*/ 251460 w 251460"/>
              <a:gd name="connsiteY11" fmla="*/ 1354858 h 2419390"/>
              <a:gd name="connsiteX12" fmla="*/ 251460 w 251460"/>
              <a:gd name="connsiteY12" fmla="*/ 1887124 h 2419390"/>
              <a:gd name="connsiteX13" fmla="*/ 251460 w 251460"/>
              <a:gd name="connsiteY13" fmla="*/ 2419390 h 2419390"/>
              <a:gd name="connsiteX0" fmla="*/ 251460 w 251460"/>
              <a:gd name="connsiteY0" fmla="*/ 2419390 h 2419390"/>
              <a:gd name="connsiteX1" fmla="*/ 125730 w 251460"/>
              <a:gd name="connsiteY1" fmla="*/ 2398436 h 2419390"/>
              <a:gd name="connsiteX2" fmla="*/ 125730 w 251460"/>
              <a:gd name="connsiteY2" fmla="*/ 1791187 h 2419390"/>
              <a:gd name="connsiteX3" fmla="*/ 125730 w 251460"/>
              <a:gd name="connsiteY3" fmla="*/ 1230649 h 2419390"/>
              <a:gd name="connsiteX4" fmla="*/ 0 w 251460"/>
              <a:gd name="connsiteY4" fmla="*/ 1209695 h 2419390"/>
              <a:gd name="connsiteX5" fmla="*/ 125730 w 251460"/>
              <a:gd name="connsiteY5" fmla="*/ 1188741 h 2419390"/>
              <a:gd name="connsiteX6" fmla="*/ 125730 w 251460"/>
              <a:gd name="connsiteY6" fmla="*/ 581492 h 2419390"/>
              <a:gd name="connsiteX7" fmla="*/ 125730 w 251460"/>
              <a:gd name="connsiteY7" fmla="*/ 20954 h 2419390"/>
              <a:gd name="connsiteX8" fmla="*/ 251460 w 251460"/>
              <a:gd name="connsiteY8" fmla="*/ 0 h 24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460" h="2419390" stroke="0" extrusionOk="0">
                <a:moveTo>
                  <a:pt x="251460" y="2419390"/>
                </a:moveTo>
                <a:cubicBezTo>
                  <a:pt x="181474" y="2418311"/>
                  <a:pt x="127606" y="2410349"/>
                  <a:pt x="125730" y="2398436"/>
                </a:cubicBezTo>
                <a:cubicBezTo>
                  <a:pt x="87217" y="2224636"/>
                  <a:pt x="186942" y="1981812"/>
                  <a:pt x="125730" y="1814543"/>
                </a:cubicBezTo>
                <a:cubicBezTo>
                  <a:pt x="64518" y="1647274"/>
                  <a:pt x="138357" y="1350434"/>
                  <a:pt x="125730" y="1230649"/>
                </a:cubicBezTo>
                <a:cubicBezTo>
                  <a:pt x="124041" y="1213411"/>
                  <a:pt x="62024" y="1195004"/>
                  <a:pt x="0" y="1209695"/>
                </a:cubicBezTo>
                <a:cubicBezTo>
                  <a:pt x="70017" y="1210621"/>
                  <a:pt x="125545" y="1201680"/>
                  <a:pt x="125730" y="1188741"/>
                </a:cubicBezTo>
                <a:cubicBezTo>
                  <a:pt x="85866" y="1043501"/>
                  <a:pt x="173127" y="832571"/>
                  <a:pt x="125730" y="616525"/>
                </a:cubicBezTo>
                <a:cubicBezTo>
                  <a:pt x="78333" y="400479"/>
                  <a:pt x="171863" y="151265"/>
                  <a:pt x="125730" y="20954"/>
                </a:cubicBezTo>
                <a:cubicBezTo>
                  <a:pt x="125898" y="3247"/>
                  <a:pt x="173425" y="1130"/>
                  <a:pt x="251460" y="0"/>
                </a:cubicBezTo>
                <a:cubicBezTo>
                  <a:pt x="255918" y="200595"/>
                  <a:pt x="225460" y="225798"/>
                  <a:pt x="251460" y="411296"/>
                </a:cubicBezTo>
                <a:cubicBezTo>
                  <a:pt x="277460" y="596794"/>
                  <a:pt x="249728" y="744903"/>
                  <a:pt x="251460" y="846787"/>
                </a:cubicBezTo>
                <a:cubicBezTo>
                  <a:pt x="253192" y="948671"/>
                  <a:pt x="228121" y="1209368"/>
                  <a:pt x="251460" y="1354858"/>
                </a:cubicBezTo>
                <a:cubicBezTo>
                  <a:pt x="274799" y="1500348"/>
                  <a:pt x="227934" y="1681774"/>
                  <a:pt x="251460" y="1887124"/>
                </a:cubicBezTo>
                <a:cubicBezTo>
                  <a:pt x="274986" y="2092474"/>
                  <a:pt x="216205" y="2175376"/>
                  <a:pt x="251460" y="2419390"/>
                </a:cubicBezTo>
                <a:close/>
              </a:path>
              <a:path w="251460" h="2419390" fill="none" extrusionOk="0">
                <a:moveTo>
                  <a:pt x="251460" y="2419390"/>
                </a:moveTo>
                <a:cubicBezTo>
                  <a:pt x="183004" y="2418444"/>
                  <a:pt x="126877" y="2409782"/>
                  <a:pt x="125730" y="2398436"/>
                </a:cubicBezTo>
                <a:cubicBezTo>
                  <a:pt x="117785" y="2229641"/>
                  <a:pt x="152629" y="2094175"/>
                  <a:pt x="125730" y="1791187"/>
                </a:cubicBezTo>
                <a:cubicBezTo>
                  <a:pt x="98831" y="1488199"/>
                  <a:pt x="174234" y="1486807"/>
                  <a:pt x="125730" y="1230649"/>
                </a:cubicBezTo>
                <a:cubicBezTo>
                  <a:pt x="138764" y="1218474"/>
                  <a:pt x="77372" y="1198332"/>
                  <a:pt x="0" y="1209695"/>
                </a:cubicBezTo>
                <a:cubicBezTo>
                  <a:pt x="67585" y="1208365"/>
                  <a:pt x="126294" y="1198890"/>
                  <a:pt x="125730" y="1188741"/>
                </a:cubicBezTo>
                <a:cubicBezTo>
                  <a:pt x="87027" y="980449"/>
                  <a:pt x="179102" y="869341"/>
                  <a:pt x="125730" y="581492"/>
                </a:cubicBezTo>
                <a:cubicBezTo>
                  <a:pt x="72358" y="293643"/>
                  <a:pt x="173580" y="159247"/>
                  <a:pt x="125730" y="20954"/>
                </a:cubicBezTo>
                <a:cubicBezTo>
                  <a:pt x="129683" y="12756"/>
                  <a:pt x="182480" y="-14187"/>
                  <a:pt x="251460" y="0"/>
                </a:cubicBezTo>
              </a:path>
            </a:pathLst>
          </a:custGeom>
          <a:ln w="190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3076299117">
                  <a:prstGeom prst="leftBrac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Google Shape;1249;p39">
            <a:extLst>
              <a:ext uri="{FF2B5EF4-FFF2-40B4-BE49-F238E27FC236}">
                <a16:creationId xmlns:a16="http://schemas.microsoft.com/office/drawing/2014/main" id="{C80276CF-E967-4A7E-9ED2-27D72BEAF3BD}"/>
              </a:ext>
            </a:extLst>
          </p:cNvPr>
          <p:cNvSpPr txBox="1">
            <a:spLocks/>
          </p:cNvSpPr>
          <p:nvPr/>
        </p:nvSpPr>
        <p:spPr>
          <a:xfrm>
            <a:off x="3826785" y="1470695"/>
            <a:ext cx="1028700" cy="28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Prompt"/>
              <a:buAutoNum type="arabicPeriod"/>
              <a:defRPr sz="12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hlink"/>
              </a:buClr>
              <a:buSzPts val="1100"/>
              <a:buFont typeface="Arial"/>
              <a:buNone/>
            </a:pPr>
            <a:r>
              <a:rPr lang="es-MX" sz="1050" dirty="0">
                <a:solidFill>
                  <a:schemeClr val="lt2"/>
                </a:solidFill>
              </a:rPr>
              <a:t>Educadoras</a:t>
            </a:r>
          </a:p>
        </p:txBody>
      </p:sp>
      <p:sp>
        <p:nvSpPr>
          <p:cNvPr id="29" name="Google Shape;1249;p39">
            <a:extLst>
              <a:ext uri="{FF2B5EF4-FFF2-40B4-BE49-F238E27FC236}">
                <a16:creationId xmlns:a16="http://schemas.microsoft.com/office/drawing/2014/main" id="{5562C9CD-5C5B-43F6-A5D0-09EDAF898B1E}"/>
              </a:ext>
            </a:extLst>
          </p:cNvPr>
          <p:cNvSpPr txBox="1">
            <a:spLocks/>
          </p:cNvSpPr>
          <p:nvPr/>
        </p:nvSpPr>
        <p:spPr>
          <a:xfrm>
            <a:off x="3826785" y="3003421"/>
            <a:ext cx="1233410" cy="28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Prompt"/>
              <a:buAutoNum type="arabicPeriod"/>
              <a:defRPr sz="12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hlink"/>
              </a:buClr>
              <a:buSzPts val="1100"/>
              <a:buFont typeface="Arial"/>
              <a:buNone/>
            </a:pPr>
            <a:r>
              <a:rPr lang="es-MX" sz="1050" dirty="0">
                <a:solidFill>
                  <a:schemeClr val="lt2"/>
                </a:solidFill>
              </a:rPr>
              <a:t>Educación física</a:t>
            </a:r>
          </a:p>
        </p:txBody>
      </p:sp>
      <p:sp>
        <p:nvSpPr>
          <p:cNvPr id="30" name="Abrir llave 29">
            <a:extLst>
              <a:ext uri="{FF2B5EF4-FFF2-40B4-BE49-F238E27FC236}">
                <a16:creationId xmlns:a16="http://schemas.microsoft.com/office/drawing/2014/main" id="{1CE9A227-DE13-4C76-946E-C6D39B8F7731}"/>
              </a:ext>
            </a:extLst>
          </p:cNvPr>
          <p:cNvSpPr/>
          <p:nvPr/>
        </p:nvSpPr>
        <p:spPr>
          <a:xfrm>
            <a:off x="4362450" y="3868377"/>
            <a:ext cx="251460" cy="324502"/>
          </a:xfrm>
          <a:custGeom>
            <a:avLst/>
            <a:gdLst>
              <a:gd name="connsiteX0" fmla="*/ 251460 w 251460"/>
              <a:gd name="connsiteY0" fmla="*/ 324502 h 324502"/>
              <a:gd name="connsiteX1" fmla="*/ 125730 w 251460"/>
              <a:gd name="connsiteY1" fmla="*/ 303548 h 324502"/>
              <a:gd name="connsiteX2" fmla="*/ 125730 w 251460"/>
              <a:gd name="connsiteY2" fmla="*/ 183205 h 324502"/>
              <a:gd name="connsiteX3" fmla="*/ 0 w 251460"/>
              <a:gd name="connsiteY3" fmla="*/ 162251 h 324502"/>
              <a:gd name="connsiteX4" fmla="*/ 125730 w 251460"/>
              <a:gd name="connsiteY4" fmla="*/ 141297 h 324502"/>
              <a:gd name="connsiteX5" fmla="*/ 125730 w 251460"/>
              <a:gd name="connsiteY5" fmla="*/ 20954 h 324502"/>
              <a:gd name="connsiteX6" fmla="*/ 251460 w 251460"/>
              <a:gd name="connsiteY6" fmla="*/ 0 h 324502"/>
              <a:gd name="connsiteX7" fmla="*/ 251460 w 251460"/>
              <a:gd name="connsiteY7" fmla="*/ 324502 h 324502"/>
              <a:gd name="connsiteX0" fmla="*/ 251460 w 251460"/>
              <a:gd name="connsiteY0" fmla="*/ 324502 h 324502"/>
              <a:gd name="connsiteX1" fmla="*/ 125730 w 251460"/>
              <a:gd name="connsiteY1" fmla="*/ 303548 h 324502"/>
              <a:gd name="connsiteX2" fmla="*/ 125730 w 251460"/>
              <a:gd name="connsiteY2" fmla="*/ 183205 h 324502"/>
              <a:gd name="connsiteX3" fmla="*/ 0 w 251460"/>
              <a:gd name="connsiteY3" fmla="*/ 162251 h 324502"/>
              <a:gd name="connsiteX4" fmla="*/ 125730 w 251460"/>
              <a:gd name="connsiteY4" fmla="*/ 141297 h 324502"/>
              <a:gd name="connsiteX5" fmla="*/ 125730 w 251460"/>
              <a:gd name="connsiteY5" fmla="*/ 20954 h 324502"/>
              <a:gd name="connsiteX6" fmla="*/ 251460 w 251460"/>
              <a:gd name="connsiteY6" fmla="*/ 0 h 324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460" h="324502" stroke="0" extrusionOk="0">
                <a:moveTo>
                  <a:pt x="251460" y="324502"/>
                </a:moveTo>
                <a:cubicBezTo>
                  <a:pt x="181474" y="323423"/>
                  <a:pt x="127606" y="315461"/>
                  <a:pt x="125730" y="303548"/>
                </a:cubicBezTo>
                <a:cubicBezTo>
                  <a:pt x="122253" y="258686"/>
                  <a:pt x="128687" y="229591"/>
                  <a:pt x="125730" y="183205"/>
                </a:cubicBezTo>
                <a:cubicBezTo>
                  <a:pt x="119037" y="165822"/>
                  <a:pt x="70229" y="160786"/>
                  <a:pt x="0" y="162251"/>
                </a:cubicBezTo>
                <a:cubicBezTo>
                  <a:pt x="68874" y="162004"/>
                  <a:pt x="127258" y="154812"/>
                  <a:pt x="125730" y="141297"/>
                </a:cubicBezTo>
                <a:cubicBezTo>
                  <a:pt x="113934" y="91977"/>
                  <a:pt x="133145" y="68230"/>
                  <a:pt x="125730" y="20954"/>
                </a:cubicBezTo>
                <a:cubicBezTo>
                  <a:pt x="113726" y="20834"/>
                  <a:pt x="184087" y="3129"/>
                  <a:pt x="251460" y="0"/>
                </a:cubicBezTo>
                <a:cubicBezTo>
                  <a:pt x="273988" y="99316"/>
                  <a:pt x="219154" y="223095"/>
                  <a:pt x="251460" y="324502"/>
                </a:cubicBezTo>
                <a:close/>
              </a:path>
              <a:path w="251460" h="324502" fill="none" extrusionOk="0">
                <a:moveTo>
                  <a:pt x="251460" y="324502"/>
                </a:moveTo>
                <a:cubicBezTo>
                  <a:pt x="180132" y="322752"/>
                  <a:pt x="125903" y="318133"/>
                  <a:pt x="125730" y="303548"/>
                </a:cubicBezTo>
                <a:cubicBezTo>
                  <a:pt x="118606" y="275640"/>
                  <a:pt x="135432" y="211569"/>
                  <a:pt x="125730" y="183205"/>
                </a:cubicBezTo>
                <a:cubicBezTo>
                  <a:pt x="123155" y="173459"/>
                  <a:pt x="71718" y="165334"/>
                  <a:pt x="0" y="162251"/>
                </a:cubicBezTo>
                <a:cubicBezTo>
                  <a:pt x="68463" y="161338"/>
                  <a:pt x="126681" y="152549"/>
                  <a:pt x="125730" y="141297"/>
                </a:cubicBezTo>
                <a:cubicBezTo>
                  <a:pt x="119148" y="112166"/>
                  <a:pt x="130775" y="70823"/>
                  <a:pt x="125730" y="20954"/>
                </a:cubicBezTo>
                <a:cubicBezTo>
                  <a:pt x="124144" y="1384"/>
                  <a:pt x="186843" y="-14082"/>
                  <a:pt x="251460" y="0"/>
                </a:cubicBezTo>
              </a:path>
            </a:pathLst>
          </a:custGeom>
          <a:ln w="190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3076299117">
                  <a:prstGeom prst="leftBrac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Abrir llave 30">
            <a:extLst>
              <a:ext uri="{FF2B5EF4-FFF2-40B4-BE49-F238E27FC236}">
                <a16:creationId xmlns:a16="http://schemas.microsoft.com/office/drawing/2014/main" id="{CA46ABE4-01A1-4F24-9DF3-CC60A6E1D193}"/>
              </a:ext>
            </a:extLst>
          </p:cNvPr>
          <p:cNvSpPr/>
          <p:nvPr/>
        </p:nvSpPr>
        <p:spPr>
          <a:xfrm>
            <a:off x="4362450" y="4402215"/>
            <a:ext cx="251460" cy="324502"/>
          </a:xfrm>
          <a:custGeom>
            <a:avLst/>
            <a:gdLst>
              <a:gd name="connsiteX0" fmla="*/ 251460 w 251460"/>
              <a:gd name="connsiteY0" fmla="*/ 324502 h 324502"/>
              <a:gd name="connsiteX1" fmla="*/ 125730 w 251460"/>
              <a:gd name="connsiteY1" fmla="*/ 303548 h 324502"/>
              <a:gd name="connsiteX2" fmla="*/ 125730 w 251460"/>
              <a:gd name="connsiteY2" fmla="*/ 183205 h 324502"/>
              <a:gd name="connsiteX3" fmla="*/ 0 w 251460"/>
              <a:gd name="connsiteY3" fmla="*/ 162251 h 324502"/>
              <a:gd name="connsiteX4" fmla="*/ 125730 w 251460"/>
              <a:gd name="connsiteY4" fmla="*/ 141297 h 324502"/>
              <a:gd name="connsiteX5" fmla="*/ 125730 w 251460"/>
              <a:gd name="connsiteY5" fmla="*/ 20954 h 324502"/>
              <a:gd name="connsiteX6" fmla="*/ 251460 w 251460"/>
              <a:gd name="connsiteY6" fmla="*/ 0 h 324502"/>
              <a:gd name="connsiteX7" fmla="*/ 251460 w 251460"/>
              <a:gd name="connsiteY7" fmla="*/ 324502 h 324502"/>
              <a:gd name="connsiteX0" fmla="*/ 251460 w 251460"/>
              <a:gd name="connsiteY0" fmla="*/ 324502 h 324502"/>
              <a:gd name="connsiteX1" fmla="*/ 125730 w 251460"/>
              <a:gd name="connsiteY1" fmla="*/ 303548 h 324502"/>
              <a:gd name="connsiteX2" fmla="*/ 125730 w 251460"/>
              <a:gd name="connsiteY2" fmla="*/ 183205 h 324502"/>
              <a:gd name="connsiteX3" fmla="*/ 0 w 251460"/>
              <a:gd name="connsiteY3" fmla="*/ 162251 h 324502"/>
              <a:gd name="connsiteX4" fmla="*/ 125730 w 251460"/>
              <a:gd name="connsiteY4" fmla="*/ 141297 h 324502"/>
              <a:gd name="connsiteX5" fmla="*/ 125730 w 251460"/>
              <a:gd name="connsiteY5" fmla="*/ 20954 h 324502"/>
              <a:gd name="connsiteX6" fmla="*/ 251460 w 251460"/>
              <a:gd name="connsiteY6" fmla="*/ 0 h 324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460" h="324502" stroke="0" extrusionOk="0">
                <a:moveTo>
                  <a:pt x="251460" y="324502"/>
                </a:moveTo>
                <a:cubicBezTo>
                  <a:pt x="181474" y="323423"/>
                  <a:pt x="127606" y="315461"/>
                  <a:pt x="125730" y="303548"/>
                </a:cubicBezTo>
                <a:cubicBezTo>
                  <a:pt x="122253" y="258686"/>
                  <a:pt x="128687" y="229591"/>
                  <a:pt x="125730" y="183205"/>
                </a:cubicBezTo>
                <a:cubicBezTo>
                  <a:pt x="119037" y="165822"/>
                  <a:pt x="70229" y="160786"/>
                  <a:pt x="0" y="162251"/>
                </a:cubicBezTo>
                <a:cubicBezTo>
                  <a:pt x="68874" y="162004"/>
                  <a:pt x="127258" y="154812"/>
                  <a:pt x="125730" y="141297"/>
                </a:cubicBezTo>
                <a:cubicBezTo>
                  <a:pt x="113934" y="91977"/>
                  <a:pt x="133145" y="68230"/>
                  <a:pt x="125730" y="20954"/>
                </a:cubicBezTo>
                <a:cubicBezTo>
                  <a:pt x="113726" y="20834"/>
                  <a:pt x="184087" y="3129"/>
                  <a:pt x="251460" y="0"/>
                </a:cubicBezTo>
                <a:cubicBezTo>
                  <a:pt x="273988" y="99316"/>
                  <a:pt x="219154" y="223095"/>
                  <a:pt x="251460" y="324502"/>
                </a:cubicBezTo>
                <a:close/>
              </a:path>
              <a:path w="251460" h="324502" fill="none" extrusionOk="0">
                <a:moveTo>
                  <a:pt x="251460" y="324502"/>
                </a:moveTo>
                <a:cubicBezTo>
                  <a:pt x="180132" y="322752"/>
                  <a:pt x="125903" y="318133"/>
                  <a:pt x="125730" y="303548"/>
                </a:cubicBezTo>
                <a:cubicBezTo>
                  <a:pt x="118606" y="275640"/>
                  <a:pt x="135432" y="211569"/>
                  <a:pt x="125730" y="183205"/>
                </a:cubicBezTo>
                <a:cubicBezTo>
                  <a:pt x="123155" y="173459"/>
                  <a:pt x="71718" y="165334"/>
                  <a:pt x="0" y="162251"/>
                </a:cubicBezTo>
                <a:cubicBezTo>
                  <a:pt x="68463" y="161338"/>
                  <a:pt x="126681" y="152549"/>
                  <a:pt x="125730" y="141297"/>
                </a:cubicBezTo>
                <a:cubicBezTo>
                  <a:pt x="119148" y="112166"/>
                  <a:pt x="130775" y="70823"/>
                  <a:pt x="125730" y="20954"/>
                </a:cubicBezTo>
                <a:cubicBezTo>
                  <a:pt x="124144" y="1384"/>
                  <a:pt x="186843" y="-14082"/>
                  <a:pt x="251460" y="0"/>
                </a:cubicBezTo>
              </a:path>
            </a:pathLst>
          </a:custGeom>
          <a:ln w="190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3076299117">
                  <a:prstGeom prst="leftBrac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Google Shape;1249;p39">
            <a:extLst>
              <a:ext uri="{FF2B5EF4-FFF2-40B4-BE49-F238E27FC236}">
                <a16:creationId xmlns:a16="http://schemas.microsoft.com/office/drawing/2014/main" id="{0FC7E2AE-9485-4E98-B753-D11819F6876F}"/>
              </a:ext>
            </a:extLst>
          </p:cNvPr>
          <p:cNvSpPr txBox="1">
            <a:spLocks/>
          </p:cNvSpPr>
          <p:nvPr/>
        </p:nvSpPr>
        <p:spPr>
          <a:xfrm>
            <a:off x="4665861" y="3803042"/>
            <a:ext cx="2530289" cy="455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Prompt"/>
              <a:buAutoNum type="arabicPeriod"/>
              <a:defRPr sz="12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hlink"/>
              </a:buClr>
              <a:buSzPts val="1100"/>
              <a:buFont typeface="Arial"/>
              <a:buNone/>
            </a:pPr>
            <a:r>
              <a:rPr lang="es-MX" sz="1050" dirty="0">
                <a:solidFill>
                  <a:schemeClr val="lt2"/>
                </a:solidFill>
              </a:rPr>
              <a:t>Norma Ledezma </a:t>
            </a:r>
          </a:p>
          <a:p>
            <a:pPr marL="0" indent="0">
              <a:lnSpc>
                <a:spcPct val="100000"/>
              </a:lnSpc>
              <a:buClr>
                <a:schemeClr val="hlink"/>
              </a:buClr>
              <a:buSzPts val="1100"/>
              <a:buFont typeface="Arial"/>
              <a:buNone/>
            </a:pPr>
            <a:r>
              <a:rPr lang="es-MX" sz="1050" dirty="0">
                <a:solidFill>
                  <a:schemeClr val="lt2"/>
                </a:solidFill>
              </a:rPr>
              <a:t>María Hernández</a:t>
            </a:r>
          </a:p>
        </p:txBody>
      </p:sp>
      <p:sp>
        <p:nvSpPr>
          <p:cNvPr id="33" name="Google Shape;1249;p39">
            <a:extLst>
              <a:ext uri="{FF2B5EF4-FFF2-40B4-BE49-F238E27FC236}">
                <a16:creationId xmlns:a16="http://schemas.microsoft.com/office/drawing/2014/main" id="{99BD04AE-7628-4705-840B-DFE15B022432}"/>
              </a:ext>
            </a:extLst>
          </p:cNvPr>
          <p:cNvSpPr txBox="1">
            <a:spLocks/>
          </p:cNvSpPr>
          <p:nvPr/>
        </p:nvSpPr>
        <p:spPr>
          <a:xfrm>
            <a:off x="4646542" y="4336880"/>
            <a:ext cx="2530289" cy="455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Prompt"/>
              <a:buAutoNum type="arabicPeriod"/>
              <a:defRPr sz="12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hlink"/>
              </a:buClr>
              <a:buSzPts val="1100"/>
              <a:buFont typeface="Arial"/>
              <a:buNone/>
            </a:pPr>
            <a:r>
              <a:rPr lang="es-MX" sz="1050" dirty="0">
                <a:solidFill>
                  <a:schemeClr val="lt2"/>
                </a:solidFill>
              </a:rPr>
              <a:t>Berenice Cepeda Ortiz</a:t>
            </a:r>
          </a:p>
          <a:p>
            <a:pPr marL="0" indent="0">
              <a:lnSpc>
                <a:spcPct val="100000"/>
              </a:lnSpc>
              <a:buClr>
                <a:schemeClr val="hlink"/>
              </a:buClr>
              <a:buSzPts val="1100"/>
              <a:buFont typeface="Arial"/>
              <a:buNone/>
            </a:pPr>
            <a:r>
              <a:rPr lang="es-MX" sz="1050" dirty="0">
                <a:solidFill>
                  <a:schemeClr val="lt2"/>
                </a:solidFill>
              </a:rPr>
              <a:t>Felipe Delgado</a:t>
            </a:r>
          </a:p>
        </p:txBody>
      </p:sp>
      <p:sp>
        <p:nvSpPr>
          <p:cNvPr id="36" name="Abrir llave 35">
            <a:extLst>
              <a:ext uri="{FF2B5EF4-FFF2-40B4-BE49-F238E27FC236}">
                <a16:creationId xmlns:a16="http://schemas.microsoft.com/office/drawing/2014/main" id="{30ED2F65-3B67-4B96-A0C9-19645ABF28E2}"/>
              </a:ext>
            </a:extLst>
          </p:cNvPr>
          <p:cNvSpPr/>
          <p:nvPr/>
        </p:nvSpPr>
        <p:spPr>
          <a:xfrm>
            <a:off x="5060195" y="3012160"/>
            <a:ext cx="251460" cy="324502"/>
          </a:xfrm>
          <a:custGeom>
            <a:avLst/>
            <a:gdLst>
              <a:gd name="connsiteX0" fmla="*/ 251460 w 251460"/>
              <a:gd name="connsiteY0" fmla="*/ 324502 h 324502"/>
              <a:gd name="connsiteX1" fmla="*/ 125730 w 251460"/>
              <a:gd name="connsiteY1" fmla="*/ 303548 h 324502"/>
              <a:gd name="connsiteX2" fmla="*/ 125730 w 251460"/>
              <a:gd name="connsiteY2" fmla="*/ 183205 h 324502"/>
              <a:gd name="connsiteX3" fmla="*/ 0 w 251460"/>
              <a:gd name="connsiteY3" fmla="*/ 162251 h 324502"/>
              <a:gd name="connsiteX4" fmla="*/ 125730 w 251460"/>
              <a:gd name="connsiteY4" fmla="*/ 141297 h 324502"/>
              <a:gd name="connsiteX5" fmla="*/ 125730 w 251460"/>
              <a:gd name="connsiteY5" fmla="*/ 20954 h 324502"/>
              <a:gd name="connsiteX6" fmla="*/ 251460 w 251460"/>
              <a:gd name="connsiteY6" fmla="*/ 0 h 324502"/>
              <a:gd name="connsiteX7" fmla="*/ 251460 w 251460"/>
              <a:gd name="connsiteY7" fmla="*/ 324502 h 324502"/>
              <a:gd name="connsiteX0" fmla="*/ 251460 w 251460"/>
              <a:gd name="connsiteY0" fmla="*/ 324502 h 324502"/>
              <a:gd name="connsiteX1" fmla="*/ 125730 w 251460"/>
              <a:gd name="connsiteY1" fmla="*/ 303548 h 324502"/>
              <a:gd name="connsiteX2" fmla="*/ 125730 w 251460"/>
              <a:gd name="connsiteY2" fmla="*/ 183205 h 324502"/>
              <a:gd name="connsiteX3" fmla="*/ 0 w 251460"/>
              <a:gd name="connsiteY3" fmla="*/ 162251 h 324502"/>
              <a:gd name="connsiteX4" fmla="*/ 125730 w 251460"/>
              <a:gd name="connsiteY4" fmla="*/ 141297 h 324502"/>
              <a:gd name="connsiteX5" fmla="*/ 125730 w 251460"/>
              <a:gd name="connsiteY5" fmla="*/ 20954 h 324502"/>
              <a:gd name="connsiteX6" fmla="*/ 251460 w 251460"/>
              <a:gd name="connsiteY6" fmla="*/ 0 h 324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460" h="324502" stroke="0" extrusionOk="0">
                <a:moveTo>
                  <a:pt x="251460" y="324502"/>
                </a:moveTo>
                <a:cubicBezTo>
                  <a:pt x="181474" y="323423"/>
                  <a:pt x="127606" y="315461"/>
                  <a:pt x="125730" y="303548"/>
                </a:cubicBezTo>
                <a:cubicBezTo>
                  <a:pt x="122253" y="258686"/>
                  <a:pt x="128687" y="229591"/>
                  <a:pt x="125730" y="183205"/>
                </a:cubicBezTo>
                <a:cubicBezTo>
                  <a:pt x="119037" y="165822"/>
                  <a:pt x="70229" y="160786"/>
                  <a:pt x="0" y="162251"/>
                </a:cubicBezTo>
                <a:cubicBezTo>
                  <a:pt x="68874" y="162004"/>
                  <a:pt x="127258" y="154812"/>
                  <a:pt x="125730" y="141297"/>
                </a:cubicBezTo>
                <a:cubicBezTo>
                  <a:pt x="113934" y="91977"/>
                  <a:pt x="133145" y="68230"/>
                  <a:pt x="125730" y="20954"/>
                </a:cubicBezTo>
                <a:cubicBezTo>
                  <a:pt x="113726" y="20834"/>
                  <a:pt x="184087" y="3129"/>
                  <a:pt x="251460" y="0"/>
                </a:cubicBezTo>
                <a:cubicBezTo>
                  <a:pt x="273988" y="99316"/>
                  <a:pt x="219154" y="223095"/>
                  <a:pt x="251460" y="324502"/>
                </a:cubicBezTo>
                <a:close/>
              </a:path>
              <a:path w="251460" h="324502" fill="none" extrusionOk="0">
                <a:moveTo>
                  <a:pt x="251460" y="324502"/>
                </a:moveTo>
                <a:cubicBezTo>
                  <a:pt x="180132" y="322752"/>
                  <a:pt x="125903" y="318133"/>
                  <a:pt x="125730" y="303548"/>
                </a:cubicBezTo>
                <a:cubicBezTo>
                  <a:pt x="118606" y="275640"/>
                  <a:pt x="135432" y="211569"/>
                  <a:pt x="125730" y="183205"/>
                </a:cubicBezTo>
                <a:cubicBezTo>
                  <a:pt x="123155" y="173459"/>
                  <a:pt x="71718" y="165334"/>
                  <a:pt x="0" y="162251"/>
                </a:cubicBezTo>
                <a:cubicBezTo>
                  <a:pt x="68463" y="161338"/>
                  <a:pt x="126681" y="152549"/>
                  <a:pt x="125730" y="141297"/>
                </a:cubicBezTo>
                <a:cubicBezTo>
                  <a:pt x="119148" y="112166"/>
                  <a:pt x="130775" y="70823"/>
                  <a:pt x="125730" y="20954"/>
                </a:cubicBezTo>
                <a:cubicBezTo>
                  <a:pt x="124144" y="1384"/>
                  <a:pt x="186843" y="-14082"/>
                  <a:pt x="251460" y="0"/>
                </a:cubicBezTo>
              </a:path>
            </a:pathLst>
          </a:custGeom>
          <a:ln w="190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3076299117">
                  <a:prstGeom prst="leftBrac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" name="Google Shape;1249;p39">
            <a:extLst>
              <a:ext uri="{FF2B5EF4-FFF2-40B4-BE49-F238E27FC236}">
                <a16:creationId xmlns:a16="http://schemas.microsoft.com/office/drawing/2014/main" id="{C9C5763D-0179-4B51-9C11-3653A3E72F6E}"/>
              </a:ext>
            </a:extLst>
          </p:cNvPr>
          <p:cNvSpPr txBox="1">
            <a:spLocks/>
          </p:cNvSpPr>
          <p:nvPr/>
        </p:nvSpPr>
        <p:spPr>
          <a:xfrm>
            <a:off x="5314299" y="2946825"/>
            <a:ext cx="2530289" cy="455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Prompt"/>
              <a:buAutoNum type="arabicPeriod"/>
              <a:defRPr sz="12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hlink"/>
              </a:buClr>
              <a:buSzPts val="1100"/>
              <a:buFont typeface="Arial"/>
              <a:buNone/>
            </a:pPr>
            <a:r>
              <a:rPr lang="es-MX" sz="1050" dirty="0">
                <a:solidFill>
                  <a:schemeClr val="lt2"/>
                </a:solidFill>
              </a:rPr>
              <a:t>Joel Martínez</a:t>
            </a:r>
          </a:p>
          <a:p>
            <a:pPr marL="0" indent="0">
              <a:lnSpc>
                <a:spcPct val="100000"/>
              </a:lnSpc>
              <a:buClr>
                <a:schemeClr val="hlink"/>
              </a:buClr>
              <a:buSzPts val="1100"/>
              <a:buFont typeface="Arial"/>
              <a:buNone/>
            </a:pPr>
            <a:r>
              <a:rPr lang="es-MX" sz="1050" dirty="0">
                <a:solidFill>
                  <a:schemeClr val="lt2"/>
                </a:solidFill>
              </a:rPr>
              <a:t>Maribel Carrillo</a:t>
            </a:r>
          </a:p>
        </p:txBody>
      </p:sp>
      <p:sp>
        <p:nvSpPr>
          <p:cNvPr id="34" name="Abrir llave 33">
            <a:extLst>
              <a:ext uri="{FF2B5EF4-FFF2-40B4-BE49-F238E27FC236}">
                <a16:creationId xmlns:a16="http://schemas.microsoft.com/office/drawing/2014/main" id="{6CE98E26-EFDD-4048-A285-50E5C9D1E6EF}"/>
              </a:ext>
            </a:extLst>
          </p:cNvPr>
          <p:cNvSpPr/>
          <p:nvPr/>
        </p:nvSpPr>
        <p:spPr>
          <a:xfrm>
            <a:off x="4855485" y="1047710"/>
            <a:ext cx="251460" cy="1626910"/>
          </a:xfrm>
          <a:custGeom>
            <a:avLst/>
            <a:gdLst>
              <a:gd name="connsiteX0" fmla="*/ 251460 w 251460"/>
              <a:gd name="connsiteY0" fmla="*/ 1626910 h 1626910"/>
              <a:gd name="connsiteX1" fmla="*/ 125730 w 251460"/>
              <a:gd name="connsiteY1" fmla="*/ 1605956 h 1626910"/>
              <a:gd name="connsiteX2" fmla="*/ 125730 w 251460"/>
              <a:gd name="connsiteY2" fmla="*/ 1220183 h 1626910"/>
              <a:gd name="connsiteX3" fmla="*/ 125730 w 251460"/>
              <a:gd name="connsiteY3" fmla="*/ 834409 h 1626910"/>
              <a:gd name="connsiteX4" fmla="*/ 0 w 251460"/>
              <a:gd name="connsiteY4" fmla="*/ 813455 h 1626910"/>
              <a:gd name="connsiteX5" fmla="*/ 125730 w 251460"/>
              <a:gd name="connsiteY5" fmla="*/ 792501 h 1626910"/>
              <a:gd name="connsiteX6" fmla="*/ 125730 w 251460"/>
              <a:gd name="connsiteY6" fmla="*/ 399012 h 1626910"/>
              <a:gd name="connsiteX7" fmla="*/ 125730 w 251460"/>
              <a:gd name="connsiteY7" fmla="*/ 20954 h 1626910"/>
              <a:gd name="connsiteX8" fmla="*/ 251460 w 251460"/>
              <a:gd name="connsiteY8" fmla="*/ 0 h 1626910"/>
              <a:gd name="connsiteX9" fmla="*/ 251460 w 251460"/>
              <a:gd name="connsiteY9" fmla="*/ 574842 h 1626910"/>
              <a:gd name="connsiteX10" fmla="*/ 251460 w 251460"/>
              <a:gd name="connsiteY10" fmla="*/ 1068338 h 1626910"/>
              <a:gd name="connsiteX11" fmla="*/ 251460 w 251460"/>
              <a:gd name="connsiteY11" fmla="*/ 1626910 h 1626910"/>
              <a:gd name="connsiteX0" fmla="*/ 251460 w 251460"/>
              <a:gd name="connsiteY0" fmla="*/ 1626910 h 1626910"/>
              <a:gd name="connsiteX1" fmla="*/ 125730 w 251460"/>
              <a:gd name="connsiteY1" fmla="*/ 1605956 h 1626910"/>
              <a:gd name="connsiteX2" fmla="*/ 125730 w 251460"/>
              <a:gd name="connsiteY2" fmla="*/ 1235613 h 1626910"/>
              <a:gd name="connsiteX3" fmla="*/ 125730 w 251460"/>
              <a:gd name="connsiteY3" fmla="*/ 834409 h 1626910"/>
              <a:gd name="connsiteX4" fmla="*/ 0 w 251460"/>
              <a:gd name="connsiteY4" fmla="*/ 813455 h 1626910"/>
              <a:gd name="connsiteX5" fmla="*/ 125730 w 251460"/>
              <a:gd name="connsiteY5" fmla="*/ 792501 h 1626910"/>
              <a:gd name="connsiteX6" fmla="*/ 125730 w 251460"/>
              <a:gd name="connsiteY6" fmla="*/ 399012 h 1626910"/>
              <a:gd name="connsiteX7" fmla="*/ 125730 w 251460"/>
              <a:gd name="connsiteY7" fmla="*/ 20954 h 1626910"/>
              <a:gd name="connsiteX8" fmla="*/ 251460 w 251460"/>
              <a:gd name="connsiteY8" fmla="*/ 0 h 1626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460" h="1626910" stroke="0" extrusionOk="0">
                <a:moveTo>
                  <a:pt x="251460" y="1626910"/>
                </a:moveTo>
                <a:cubicBezTo>
                  <a:pt x="182410" y="1626879"/>
                  <a:pt x="127716" y="1618332"/>
                  <a:pt x="125730" y="1605956"/>
                </a:cubicBezTo>
                <a:cubicBezTo>
                  <a:pt x="84083" y="1487641"/>
                  <a:pt x="148699" y="1334270"/>
                  <a:pt x="125730" y="1220183"/>
                </a:cubicBezTo>
                <a:cubicBezTo>
                  <a:pt x="102761" y="1106096"/>
                  <a:pt x="147097" y="1020721"/>
                  <a:pt x="125730" y="834409"/>
                </a:cubicBezTo>
                <a:cubicBezTo>
                  <a:pt x="130670" y="828509"/>
                  <a:pt x="67541" y="807664"/>
                  <a:pt x="0" y="813455"/>
                </a:cubicBezTo>
                <a:cubicBezTo>
                  <a:pt x="67002" y="812745"/>
                  <a:pt x="125924" y="802154"/>
                  <a:pt x="125730" y="792501"/>
                </a:cubicBezTo>
                <a:cubicBezTo>
                  <a:pt x="95457" y="610320"/>
                  <a:pt x="168942" y="550850"/>
                  <a:pt x="125730" y="399012"/>
                </a:cubicBezTo>
                <a:cubicBezTo>
                  <a:pt x="82518" y="247174"/>
                  <a:pt x="140394" y="138018"/>
                  <a:pt x="125730" y="20954"/>
                </a:cubicBezTo>
                <a:cubicBezTo>
                  <a:pt x="131278" y="12419"/>
                  <a:pt x="179243" y="11006"/>
                  <a:pt x="251460" y="0"/>
                </a:cubicBezTo>
                <a:cubicBezTo>
                  <a:pt x="301908" y="217321"/>
                  <a:pt x="233028" y="333864"/>
                  <a:pt x="251460" y="574842"/>
                </a:cubicBezTo>
                <a:cubicBezTo>
                  <a:pt x="269892" y="815820"/>
                  <a:pt x="240631" y="957826"/>
                  <a:pt x="251460" y="1068338"/>
                </a:cubicBezTo>
                <a:cubicBezTo>
                  <a:pt x="262289" y="1178850"/>
                  <a:pt x="220797" y="1497628"/>
                  <a:pt x="251460" y="1626910"/>
                </a:cubicBezTo>
                <a:close/>
              </a:path>
              <a:path w="251460" h="1626910" fill="none" extrusionOk="0">
                <a:moveTo>
                  <a:pt x="251460" y="1626910"/>
                </a:moveTo>
                <a:cubicBezTo>
                  <a:pt x="181770" y="1629691"/>
                  <a:pt x="124434" y="1615432"/>
                  <a:pt x="125730" y="1605956"/>
                </a:cubicBezTo>
                <a:cubicBezTo>
                  <a:pt x="110811" y="1450855"/>
                  <a:pt x="145012" y="1405830"/>
                  <a:pt x="125730" y="1235613"/>
                </a:cubicBezTo>
                <a:cubicBezTo>
                  <a:pt x="106448" y="1065396"/>
                  <a:pt x="139220" y="963168"/>
                  <a:pt x="125730" y="834409"/>
                </a:cubicBezTo>
                <a:cubicBezTo>
                  <a:pt x="136650" y="835279"/>
                  <a:pt x="75725" y="818059"/>
                  <a:pt x="0" y="813455"/>
                </a:cubicBezTo>
                <a:cubicBezTo>
                  <a:pt x="67520" y="812492"/>
                  <a:pt x="127731" y="804437"/>
                  <a:pt x="125730" y="792501"/>
                </a:cubicBezTo>
                <a:cubicBezTo>
                  <a:pt x="87867" y="678198"/>
                  <a:pt x="138767" y="478968"/>
                  <a:pt x="125730" y="399012"/>
                </a:cubicBezTo>
                <a:cubicBezTo>
                  <a:pt x="112693" y="319056"/>
                  <a:pt x="134507" y="117151"/>
                  <a:pt x="125730" y="20954"/>
                </a:cubicBezTo>
                <a:cubicBezTo>
                  <a:pt x="118696" y="-4253"/>
                  <a:pt x="180089" y="-6625"/>
                  <a:pt x="251460" y="0"/>
                </a:cubicBezTo>
              </a:path>
            </a:pathLst>
          </a:custGeom>
          <a:ln w="1270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712215012">
                  <a:prstGeom prst="leftBrac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9" name="Google Shape;1249;p39">
            <a:extLst>
              <a:ext uri="{FF2B5EF4-FFF2-40B4-BE49-F238E27FC236}">
                <a16:creationId xmlns:a16="http://schemas.microsoft.com/office/drawing/2014/main" id="{D96FF042-F91D-40F9-8CC7-B13DD7F05D89}"/>
              </a:ext>
            </a:extLst>
          </p:cNvPr>
          <p:cNvSpPr txBox="1">
            <a:spLocks/>
          </p:cNvSpPr>
          <p:nvPr/>
        </p:nvSpPr>
        <p:spPr>
          <a:xfrm>
            <a:off x="5067815" y="1154786"/>
            <a:ext cx="897615" cy="31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Prompt"/>
              <a:buAutoNum type="arabicPeriod"/>
              <a:defRPr sz="12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hlink"/>
              </a:buClr>
              <a:buSzPts val="1100"/>
              <a:buFont typeface="Arial"/>
              <a:buNone/>
            </a:pPr>
            <a:r>
              <a:rPr lang="es-MX" sz="1050" dirty="0">
                <a:solidFill>
                  <a:schemeClr val="lt2"/>
                </a:solidFill>
              </a:rPr>
              <a:t>1er grado</a:t>
            </a:r>
          </a:p>
        </p:txBody>
      </p:sp>
      <p:sp>
        <p:nvSpPr>
          <p:cNvPr id="40" name="Google Shape;1249;p39">
            <a:extLst>
              <a:ext uri="{FF2B5EF4-FFF2-40B4-BE49-F238E27FC236}">
                <a16:creationId xmlns:a16="http://schemas.microsoft.com/office/drawing/2014/main" id="{F268B951-13A2-47BB-A5A5-8C48F1BCFB51}"/>
              </a:ext>
            </a:extLst>
          </p:cNvPr>
          <p:cNvSpPr txBox="1">
            <a:spLocks/>
          </p:cNvSpPr>
          <p:nvPr/>
        </p:nvSpPr>
        <p:spPr>
          <a:xfrm>
            <a:off x="5073035" y="1703210"/>
            <a:ext cx="897615" cy="31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Prompt"/>
              <a:buAutoNum type="arabicPeriod"/>
              <a:defRPr sz="12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hlink"/>
              </a:buClr>
              <a:buSzPts val="1100"/>
              <a:buFont typeface="Arial"/>
              <a:buNone/>
            </a:pPr>
            <a:r>
              <a:rPr lang="es-MX" sz="1050" dirty="0">
                <a:solidFill>
                  <a:schemeClr val="lt2"/>
                </a:solidFill>
              </a:rPr>
              <a:t>2° grado</a:t>
            </a:r>
          </a:p>
        </p:txBody>
      </p:sp>
      <p:sp>
        <p:nvSpPr>
          <p:cNvPr id="41" name="Google Shape;1249;p39">
            <a:extLst>
              <a:ext uri="{FF2B5EF4-FFF2-40B4-BE49-F238E27FC236}">
                <a16:creationId xmlns:a16="http://schemas.microsoft.com/office/drawing/2014/main" id="{81863DB2-F834-4037-B71B-FC0247750BE1}"/>
              </a:ext>
            </a:extLst>
          </p:cNvPr>
          <p:cNvSpPr txBox="1">
            <a:spLocks/>
          </p:cNvSpPr>
          <p:nvPr/>
        </p:nvSpPr>
        <p:spPr>
          <a:xfrm>
            <a:off x="5033390" y="2272648"/>
            <a:ext cx="897615" cy="31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Prompt"/>
              <a:buAutoNum type="arabicPeriod"/>
              <a:defRPr sz="12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hlink"/>
              </a:buClr>
              <a:buSzPts val="1100"/>
              <a:buFont typeface="Arial"/>
              <a:buNone/>
            </a:pPr>
            <a:r>
              <a:rPr lang="es-MX" sz="1050" dirty="0">
                <a:solidFill>
                  <a:schemeClr val="lt2"/>
                </a:solidFill>
              </a:rPr>
              <a:t>3er grado</a:t>
            </a:r>
          </a:p>
        </p:txBody>
      </p:sp>
      <p:sp>
        <p:nvSpPr>
          <p:cNvPr id="43" name="Abrir llave 42">
            <a:extLst>
              <a:ext uri="{FF2B5EF4-FFF2-40B4-BE49-F238E27FC236}">
                <a16:creationId xmlns:a16="http://schemas.microsoft.com/office/drawing/2014/main" id="{8753FC1C-9210-4C83-A224-9AA3D450C5B6}"/>
              </a:ext>
            </a:extLst>
          </p:cNvPr>
          <p:cNvSpPr/>
          <p:nvPr/>
        </p:nvSpPr>
        <p:spPr>
          <a:xfrm>
            <a:off x="5952106" y="2169469"/>
            <a:ext cx="223959" cy="576833"/>
          </a:xfrm>
          <a:custGeom>
            <a:avLst/>
            <a:gdLst>
              <a:gd name="connsiteX0" fmla="*/ 223959 w 223959"/>
              <a:gd name="connsiteY0" fmla="*/ 576833 h 576833"/>
              <a:gd name="connsiteX1" fmla="*/ 111979 w 223959"/>
              <a:gd name="connsiteY1" fmla="*/ 558170 h 576833"/>
              <a:gd name="connsiteX2" fmla="*/ 111980 w 223959"/>
              <a:gd name="connsiteY2" fmla="*/ 307079 h 576833"/>
              <a:gd name="connsiteX3" fmla="*/ 0 w 223959"/>
              <a:gd name="connsiteY3" fmla="*/ 288416 h 576833"/>
              <a:gd name="connsiteX4" fmla="*/ 111980 w 223959"/>
              <a:gd name="connsiteY4" fmla="*/ 269753 h 576833"/>
              <a:gd name="connsiteX5" fmla="*/ 111980 w 223959"/>
              <a:gd name="connsiteY5" fmla="*/ 18663 h 576833"/>
              <a:gd name="connsiteX6" fmla="*/ 223960 w 223959"/>
              <a:gd name="connsiteY6" fmla="*/ 0 h 576833"/>
              <a:gd name="connsiteX7" fmla="*/ 223959 w 223959"/>
              <a:gd name="connsiteY7" fmla="*/ 576833 h 576833"/>
              <a:gd name="connsiteX0" fmla="*/ 223959 w 223959"/>
              <a:gd name="connsiteY0" fmla="*/ 576833 h 576833"/>
              <a:gd name="connsiteX1" fmla="*/ 111979 w 223959"/>
              <a:gd name="connsiteY1" fmla="*/ 558170 h 576833"/>
              <a:gd name="connsiteX2" fmla="*/ 111980 w 223959"/>
              <a:gd name="connsiteY2" fmla="*/ 307079 h 576833"/>
              <a:gd name="connsiteX3" fmla="*/ 0 w 223959"/>
              <a:gd name="connsiteY3" fmla="*/ 288416 h 576833"/>
              <a:gd name="connsiteX4" fmla="*/ 111980 w 223959"/>
              <a:gd name="connsiteY4" fmla="*/ 269753 h 576833"/>
              <a:gd name="connsiteX5" fmla="*/ 111980 w 223959"/>
              <a:gd name="connsiteY5" fmla="*/ 18663 h 576833"/>
              <a:gd name="connsiteX6" fmla="*/ 223960 w 223959"/>
              <a:gd name="connsiteY6" fmla="*/ 0 h 576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959" h="576833" stroke="0" extrusionOk="0">
                <a:moveTo>
                  <a:pt x="223959" y="576833"/>
                </a:moveTo>
                <a:cubicBezTo>
                  <a:pt x="162890" y="575375"/>
                  <a:pt x="114950" y="567897"/>
                  <a:pt x="111979" y="558170"/>
                </a:cubicBezTo>
                <a:cubicBezTo>
                  <a:pt x="124776" y="474266"/>
                  <a:pt x="109460" y="396353"/>
                  <a:pt x="111980" y="307079"/>
                </a:cubicBezTo>
                <a:cubicBezTo>
                  <a:pt x="117491" y="296677"/>
                  <a:pt x="55463" y="297032"/>
                  <a:pt x="0" y="288416"/>
                </a:cubicBezTo>
                <a:cubicBezTo>
                  <a:pt x="59181" y="288493"/>
                  <a:pt x="113105" y="280139"/>
                  <a:pt x="111980" y="269753"/>
                </a:cubicBezTo>
                <a:cubicBezTo>
                  <a:pt x="107267" y="217932"/>
                  <a:pt x="125363" y="122111"/>
                  <a:pt x="111980" y="18663"/>
                </a:cubicBezTo>
                <a:cubicBezTo>
                  <a:pt x="114772" y="20301"/>
                  <a:pt x="147149" y="279"/>
                  <a:pt x="223960" y="0"/>
                </a:cubicBezTo>
                <a:cubicBezTo>
                  <a:pt x="199320" y="227138"/>
                  <a:pt x="200274" y="379026"/>
                  <a:pt x="223959" y="576833"/>
                </a:cubicBezTo>
                <a:close/>
              </a:path>
              <a:path w="223959" h="576833" fill="none" extrusionOk="0">
                <a:moveTo>
                  <a:pt x="223959" y="576833"/>
                </a:moveTo>
                <a:cubicBezTo>
                  <a:pt x="161671" y="576261"/>
                  <a:pt x="112967" y="568702"/>
                  <a:pt x="111979" y="558170"/>
                </a:cubicBezTo>
                <a:cubicBezTo>
                  <a:pt x="94519" y="472406"/>
                  <a:pt x="113862" y="385007"/>
                  <a:pt x="111980" y="307079"/>
                </a:cubicBezTo>
                <a:cubicBezTo>
                  <a:pt x="126126" y="295571"/>
                  <a:pt x="62711" y="289338"/>
                  <a:pt x="0" y="288416"/>
                </a:cubicBezTo>
                <a:cubicBezTo>
                  <a:pt x="64696" y="287276"/>
                  <a:pt x="110734" y="281297"/>
                  <a:pt x="111980" y="269753"/>
                </a:cubicBezTo>
                <a:cubicBezTo>
                  <a:pt x="108288" y="207837"/>
                  <a:pt x="122894" y="109705"/>
                  <a:pt x="111980" y="18663"/>
                </a:cubicBezTo>
                <a:cubicBezTo>
                  <a:pt x="101849" y="-2605"/>
                  <a:pt x="155449" y="6955"/>
                  <a:pt x="223960" y="0"/>
                </a:cubicBezTo>
              </a:path>
            </a:pathLst>
          </a:custGeom>
          <a:ln w="1270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3131039754">
                  <a:prstGeom prst="leftBrac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5" name="Abrir llave 44">
            <a:extLst>
              <a:ext uri="{FF2B5EF4-FFF2-40B4-BE49-F238E27FC236}">
                <a16:creationId xmlns:a16="http://schemas.microsoft.com/office/drawing/2014/main" id="{4630E1F8-376E-4579-8BB4-0936F08E42F5}"/>
              </a:ext>
            </a:extLst>
          </p:cNvPr>
          <p:cNvSpPr/>
          <p:nvPr/>
        </p:nvSpPr>
        <p:spPr>
          <a:xfrm>
            <a:off x="5938355" y="1687997"/>
            <a:ext cx="251460" cy="324502"/>
          </a:xfrm>
          <a:custGeom>
            <a:avLst/>
            <a:gdLst>
              <a:gd name="connsiteX0" fmla="*/ 251460 w 251460"/>
              <a:gd name="connsiteY0" fmla="*/ 324502 h 324502"/>
              <a:gd name="connsiteX1" fmla="*/ 125730 w 251460"/>
              <a:gd name="connsiteY1" fmla="*/ 303548 h 324502"/>
              <a:gd name="connsiteX2" fmla="*/ 125730 w 251460"/>
              <a:gd name="connsiteY2" fmla="*/ 183205 h 324502"/>
              <a:gd name="connsiteX3" fmla="*/ 0 w 251460"/>
              <a:gd name="connsiteY3" fmla="*/ 162251 h 324502"/>
              <a:gd name="connsiteX4" fmla="*/ 125730 w 251460"/>
              <a:gd name="connsiteY4" fmla="*/ 141297 h 324502"/>
              <a:gd name="connsiteX5" fmla="*/ 125730 w 251460"/>
              <a:gd name="connsiteY5" fmla="*/ 20954 h 324502"/>
              <a:gd name="connsiteX6" fmla="*/ 251460 w 251460"/>
              <a:gd name="connsiteY6" fmla="*/ 0 h 324502"/>
              <a:gd name="connsiteX7" fmla="*/ 251460 w 251460"/>
              <a:gd name="connsiteY7" fmla="*/ 324502 h 324502"/>
              <a:gd name="connsiteX0" fmla="*/ 251460 w 251460"/>
              <a:gd name="connsiteY0" fmla="*/ 324502 h 324502"/>
              <a:gd name="connsiteX1" fmla="*/ 125730 w 251460"/>
              <a:gd name="connsiteY1" fmla="*/ 303548 h 324502"/>
              <a:gd name="connsiteX2" fmla="*/ 125730 w 251460"/>
              <a:gd name="connsiteY2" fmla="*/ 183205 h 324502"/>
              <a:gd name="connsiteX3" fmla="*/ 0 w 251460"/>
              <a:gd name="connsiteY3" fmla="*/ 162251 h 324502"/>
              <a:gd name="connsiteX4" fmla="*/ 125730 w 251460"/>
              <a:gd name="connsiteY4" fmla="*/ 141297 h 324502"/>
              <a:gd name="connsiteX5" fmla="*/ 125730 w 251460"/>
              <a:gd name="connsiteY5" fmla="*/ 20954 h 324502"/>
              <a:gd name="connsiteX6" fmla="*/ 251460 w 251460"/>
              <a:gd name="connsiteY6" fmla="*/ 0 h 324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460" h="324502" stroke="0" extrusionOk="0">
                <a:moveTo>
                  <a:pt x="251460" y="324502"/>
                </a:moveTo>
                <a:cubicBezTo>
                  <a:pt x="181474" y="323423"/>
                  <a:pt x="127606" y="315461"/>
                  <a:pt x="125730" y="303548"/>
                </a:cubicBezTo>
                <a:cubicBezTo>
                  <a:pt x="122253" y="258686"/>
                  <a:pt x="128687" y="229591"/>
                  <a:pt x="125730" y="183205"/>
                </a:cubicBezTo>
                <a:cubicBezTo>
                  <a:pt x="119037" y="165822"/>
                  <a:pt x="70229" y="160786"/>
                  <a:pt x="0" y="162251"/>
                </a:cubicBezTo>
                <a:cubicBezTo>
                  <a:pt x="68874" y="162004"/>
                  <a:pt x="127258" y="154812"/>
                  <a:pt x="125730" y="141297"/>
                </a:cubicBezTo>
                <a:cubicBezTo>
                  <a:pt x="113934" y="91977"/>
                  <a:pt x="133145" y="68230"/>
                  <a:pt x="125730" y="20954"/>
                </a:cubicBezTo>
                <a:cubicBezTo>
                  <a:pt x="113726" y="20834"/>
                  <a:pt x="184087" y="3129"/>
                  <a:pt x="251460" y="0"/>
                </a:cubicBezTo>
                <a:cubicBezTo>
                  <a:pt x="273988" y="99316"/>
                  <a:pt x="219154" y="223095"/>
                  <a:pt x="251460" y="324502"/>
                </a:cubicBezTo>
                <a:close/>
              </a:path>
              <a:path w="251460" h="324502" fill="none" extrusionOk="0">
                <a:moveTo>
                  <a:pt x="251460" y="324502"/>
                </a:moveTo>
                <a:cubicBezTo>
                  <a:pt x="180132" y="322752"/>
                  <a:pt x="125903" y="318133"/>
                  <a:pt x="125730" y="303548"/>
                </a:cubicBezTo>
                <a:cubicBezTo>
                  <a:pt x="118606" y="275640"/>
                  <a:pt x="135432" y="211569"/>
                  <a:pt x="125730" y="183205"/>
                </a:cubicBezTo>
                <a:cubicBezTo>
                  <a:pt x="123155" y="173459"/>
                  <a:pt x="71718" y="165334"/>
                  <a:pt x="0" y="162251"/>
                </a:cubicBezTo>
                <a:cubicBezTo>
                  <a:pt x="68463" y="161338"/>
                  <a:pt x="126681" y="152549"/>
                  <a:pt x="125730" y="141297"/>
                </a:cubicBezTo>
                <a:cubicBezTo>
                  <a:pt x="119148" y="112166"/>
                  <a:pt x="130775" y="70823"/>
                  <a:pt x="125730" y="20954"/>
                </a:cubicBezTo>
                <a:cubicBezTo>
                  <a:pt x="124144" y="1384"/>
                  <a:pt x="186843" y="-14082"/>
                  <a:pt x="251460" y="0"/>
                </a:cubicBezTo>
              </a:path>
            </a:pathLst>
          </a:custGeom>
          <a:ln w="190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3076299117">
                  <a:prstGeom prst="leftBrac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Abrir llave 45">
            <a:extLst>
              <a:ext uri="{FF2B5EF4-FFF2-40B4-BE49-F238E27FC236}">
                <a16:creationId xmlns:a16="http://schemas.microsoft.com/office/drawing/2014/main" id="{68840606-23BF-4F4F-A417-FB9AA4583282}"/>
              </a:ext>
            </a:extLst>
          </p:cNvPr>
          <p:cNvSpPr/>
          <p:nvPr/>
        </p:nvSpPr>
        <p:spPr>
          <a:xfrm>
            <a:off x="5956152" y="1148166"/>
            <a:ext cx="251460" cy="324502"/>
          </a:xfrm>
          <a:custGeom>
            <a:avLst/>
            <a:gdLst>
              <a:gd name="connsiteX0" fmla="*/ 251460 w 251460"/>
              <a:gd name="connsiteY0" fmla="*/ 324502 h 324502"/>
              <a:gd name="connsiteX1" fmla="*/ 125730 w 251460"/>
              <a:gd name="connsiteY1" fmla="*/ 303548 h 324502"/>
              <a:gd name="connsiteX2" fmla="*/ 125730 w 251460"/>
              <a:gd name="connsiteY2" fmla="*/ 183205 h 324502"/>
              <a:gd name="connsiteX3" fmla="*/ 0 w 251460"/>
              <a:gd name="connsiteY3" fmla="*/ 162251 h 324502"/>
              <a:gd name="connsiteX4" fmla="*/ 125730 w 251460"/>
              <a:gd name="connsiteY4" fmla="*/ 141297 h 324502"/>
              <a:gd name="connsiteX5" fmla="*/ 125730 w 251460"/>
              <a:gd name="connsiteY5" fmla="*/ 20954 h 324502"/>
              <a:gd name="connsiteX6" fmla="*/ 251460 w 251460"/>
              <a:gd name="connsiteY6" fmla="*/ 0 h 324502"/>
              <a:gd name="connsiteX7" fmla="*/ 251460 w 251460"/>
              <a:gd name="connsiteY7" fmla="*/ 324502 h 324502"/>
              <a:gd name="connsiteX0" fmla="*/ 251460 w 251460"/>
              <a:gd name="connsiteY0" fmla="*/ 324502 h 324502"/>
              <a:gd name="connsiteX1" fmla="*/ 125730 w 251460"/>
              <a:gd name="connsiteY1" fmla="*/ 303548 h 324502"/>
              <a:gd name="connsiteX2" fmla="*/ 125730 w 251460"/>
              <a:gd name="connsiteY2" fmla="*/ 183205 h 324502"/>
              <a:gd name="connsiteX3" fmla="*/ 0 w 251460"/>
              <a:gd name="connsiteY3" fmla="*/ 162251 h 324502"/>
              <a:gd name="connsiteX4" fmla="*/ 125730 w 251460"/>
              <a:gd name="connsiteY4" fmla="*/ 141297 h 324502"/>
              <a:gd name="connsiteX5" fmla="*/ 125730 w 251460"/>
              <a:gd name="connsiteY5" fmla="*/ 20954 h 324502"/>
              <a:gd name="connsiteX6" fmla="*/ 251460 w 251460"/>
              <a:gd name="connsiteY6" fmla="*/ 0 h 324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460" h="324502" stroke="0" extrusionOk="0">
                <a:moveTo>
                  <a:pt x="251460" y="324502"/>
                </a:moveTo>
                <a:cubicBezTo>
                  <a:pt x="181474" y="323423"/>
                  <a:pt x="127606" y="315461"/>
                  <a:pt x="125730" y="303548"/>
                </a:cubicBezTo>
                <a:cubicBezTo>
                  <a:pt x="122253" y="258686"/>
                  <a:pt x="128687" y="229591"/>
                  <a:pt x="125730" y="183205"/>
                </a:cubicBezTo>
                <a:cubicBezTo>
                  <a:pt x="119037" y="165822"/>
                  <a:pt x="70229" y="160786"/>
                  <a:pt x="0" y="162251"/>
                </a:cubicBezTo>
                <a:cubicBezTo>
                  <a:pt x="68874" y="162004"/>
                  <a:pt x="127258" y="154812"/>
                  <a:pt x="125730" y="141297"/>
                </a:cubicBezTo>
                <a:cubicBezTo>
                  <a:pt x="113934" y="91977"/>
                  <a:pt x="133145" y="68230"/>
                  <a:pt x="125730" y="20954"/>
                </a:cubicBezTo>
                <a:cubicBezTo>
                  <a:pt x="113726" y="20834"/>
                  <a:pt x="184087" y="3129"/>
                  <a:pt x="251460" y="0"/>
                </a:cubicBezTo>
                <a:cubicBezTo>
                  <a:pt x="273988" y="99316"/>
                  <a:pt x="219154" y="223095"/>
                  <a:pt x="251460" y="324502"/>
                </a:cubicBezTo>
                <a:close/>
              </a:path>
              <a:path w="251460" h="324502" fill="none" extrusionOk="0">
                <a:moveTo>
                  <a:pt x="251460" y="324502"/>
                </a:moveTo>
                <a:cubicBezTo>
                  <a:pt x="180132" y="322752"/>
                  <a:pt x="125903" y="318133"/>
                  <a:pt x="125730" y="303548"/>
                </a:cubicBezTo>
                <a:cubicBezTo>
                  <a:pt x="118606" y="275640"/>
                  <a:pt x="135432" y="211569"/>
                  <a:pt x="125730" y="183205"/>
                </a:cubicBezTo>
                <a:cubicBezTo>
                  <a:pt x="123155" y="173459"/>
                  <a:pt x="71718" y="165334"/>
                  <a:pt x="0" y="162251"/>
                </a:cubicBezTo>
                <a:cubicBezTo>
                  <a:pt x="68463" y="161338"/>
                  <a:pt x="126681" y="152549"/>
                  <a:pt x="125730" y="141297"/>
                </a:cubicBezTo>
                <a:cubicBezTo>
                  <a:pt x="119148" y="112166"/>
                  <a:pt x="130775" y="70823"/>
                  <a:pt x="125730" y="20954"/>
                </a:cubicBezTo>
                <a:cubicBezTo>
                  <a:pt x="124144" y="1384"/>
                  <a:pt x="186843" y="-14082"/>
                  <a:pt x="251460" y="0"/>
                </a:cubicBezTo>
              </a:path>
            </a:pathLst>
          </a:custGeom>
          <a:ln w="190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3076299117">
                  <a:prstGeom prst="leftBrac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Google Shape;1249;p39">
            <a:extLst>
              <a:ext uri="{FF2B5EF4-FFF2-40B4-BE49-F238E27FC236}">
                <a16:creationId xmlns:a16="http://schemas.microsoft.com/office/drawing/2014/main" id="{887E1F7C-DC9B-40C0-A5E1-95D46B522E50}"/>
              </a:ext>
            </a:extLst>
          </p:cNvPr>
          <p:cNvSpPr txBox="1">
            <a:spLocks/>
          </p:cNvSpPr>
          <p:nvPr/>
        </p:nvSpPr>
        <p:spPr>
          <a:xfrm>
            <a:off x="6207612" y="1625109"/>
            <a:ext cx="2530289" cy="455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Prompt"/>
              <a:buAutoNum type="arabicPeriod"/>
              <a:defRPr sz="12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hlink"/>
              </a:buClr>
              <a:buSzPts val="1100"/>
              <a:buFont typeface="Arial"/>
              <a:buNone/>
            </a:pPr>
            <a:r>
              <a:rPr lang="es-MX" sz="1050" dirty="0">
                <a:solidFill>
                  <a:schemeClr val="lt2"/>
                </a:solidFill>
              </a:rPr>
              <a:t>Sara Ruiz del Bosque</a:t>
            </a:r>
          </a:p>
          <a:p>
            <a:pPr marL="0" indent="0">
              <a:lnSpc>
                <a:spcPct val="100000"/>
              </a:lnSpc>
              <a:buClr>
                <a:schemeClr val="hlink"/>
              </a:buClr>
              <a:buSzPts val="1100"/>
              <a:buFont typeface="Arial"/>
              <a:buNone/>
            </a:pPr>
            <a:r>
              <a:rPr lang="es-MX" sz="1050" dirty="0">
                <a:solidFill>
                  <a:schemeClr val="lt2"/>
                </a:solidFill>
              </a:rPr>
              <a:t>Amalia Molina Flores</a:t>
            </a:r>
          </a:p>
        </p:txBody>
      </p:sp>
      <p:sp>
        <p:nvSpPr>
          <p:cNvPr id="48" name="Google Shape;1249;p39">
            <a:extLst>
              <a:ext uri="{FF2B5EF4-FFF2-40B4-BE49-F238E27FC236}">
                <a16:creationId xmlns:a16="http://schemas.microsoft.com/office/drawing/2014/main" id="{5C6CC6B7-22CE-4F96-91DD-FA3FE1C5D416}"/>
              </a:ext>
            </a:extLst>
          </p:cNvPr>
          <p:cNvSpPr txBox="1">
            <a:spLocks/>
          </p:cNvSpPr>
          <p:nvPr/>
        </p:nvSpPr>
        <p:spPr>
          <a:xfrm>
            <a:off x="6150965" y="2141686"/>
            <a:ext cx="2530289" cy="455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Prompt"/>
              <a:buAutoNum type="arabicPeriod"/>
              <a:defRPr sz="12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hlink"/>
              </a:buClr>
              <a:buSzPts val="1100"/>
              <a:buFont typeface="Arial"/>
              <a:buNone/>
            </a:pPr>
            <a:r>
              <a:rPr lang="es-MX" sz="1050" dirty="0">
                <a:solidFill>
                  <a:schemeClr val="lt2"/>
                </a:solidFill>
              </a:rPr>
              <a:t>Claudia </a:t>
            </a:r>
            <a:r>
              <a:rPr lang="es-MX" sz="1050" dirty="0" err="1">
                <a:solidFill>
                  <a:schemeClr val="lt2"/>
                </a:solidFill>
              </a:rPr>
              <a:t>Gallardo</a:t>
            </a:r>
            <a:r>
              <a:rPr lang="es-MX" sz="1050" dirty="0">
                <a:solidFill>
                  <a:schemeClr val="lt2"/>
                </a:solidFill>
              </a:rPr>
              <a:t> González</a:t>
            </a:r>
          </a:p>
          <a:p>
            <a:pPr marL="0" indent="0">
              <a:lnSpc>
                <a:spcPct val="100000"/>
              </a:lnSpc>
              <a:buClr>
                <a:schemeClr val="hlink"/>
              </a:buClr>
              <a:buSzPts val="1100"/>
              <a:buFont typeface="Arial"/>
              <a:buNone/>
            </a:pPr>
            <a:r>
              <a:rPr lang="es-MX" sz="1050" dirty="0">
                <a:solidFill>
                  <a:schemeClr val="lt2"/>
                </a:solidFill>
              </a:rPr>
              <a:t>Beatriz Contreras Castillo</a:t>
            </a:r>
          </a:p>
          <a:p>
            <a:pPr marL="0" indent="0">
              <a:lnSpc>
                <a:spcPct val="100000"/>
              </a:lnSpc>
              <a:buClr>
                <a:schemeClr val="hlink"/>
              </a:buClr>
              <a:buSzPts val="1100"/>
              <a:buFont typeface="Arial"/>
              <a:buNone/>
            </a:pPr>
            <a:r>
              <a:rPr lang="es-MX" sz="1050" dirty="0">
                <a:solidFill>
                  <a:schemeClr val="lt2"/>
                </a:solidFill>
              </a:rPr>
              <a:t>Alma Delia Rodríguez</a:t>
            </a:r>
          </a:p>
        </p:txBody>
      </p:sp>
      <p:sp>
        <p:nvSpPr>
          <p:cNvPr id="49" name="Google Shape;1249;p39">
            <a:extLst>
              <a:ext uri="{FF2B5EF4-FFF2-40B4-BE49-F238E27FC236}">
                <a16:creationId xmlns:a16="http://schemas.microsoft.com/office/drawing/2014/main" id="{FFF30DFC-4DA6-4CD0-A75B-A55A610657D9}"/>
              </a:ext>
            </a:extLst>
          </p:cNvPr>
          <p:cNvSpPr txBox="1">
            <a:spLocks/>
          </p:cNvSpPr>
          <p:nvPr/>
        </p:nvSpPr>
        <p:spPr>
          <a:xfrm>
            <a:off x="6150964" y="1139235"/>
            <a:ext cx="2530289" cy="455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Prompt"/>
              <a:buAutoNum type="arabicPeriod"/>
              <a:defRPr sz="12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hlink"/>
              </a:buClr>
              <a:buSzPts val="1100"/>
              <a:buFont typeface="Arial"/>
              <a:buNone/>
            </a:pPr>
            <a:r>
              <a:rPr lang="es-MX" sz="1050" dirty="0" err="1">
                <a:solidFill>
                  <a:schemeClr val="lt2"/>
                </a:solidFill>
              </a:rPr>
              <a:t>Gissel</a:t>
            </a:r>
            <a:r>
              <a:rPr lang="es-MX" sz="1050" dirty="0">
                <a:solidFill>
                  <a:schemeClr val="lt2"/>
                </a:solidFill>
              </a:rPr>
              <a:t> Córdova Sifuentes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estival of the Opening of Heaven by Slidesgo ">
  <a:themeElements>
    <a:clrScheme name="Simple Light">
      <a:dk1>
        <a:srgbClr val="F2A091"/>
      </a:dk1>
      <a:lt1>
        <a:srgbClr val="FFFFFF"/>
      </a:lt1>
      <a:dk2>
        <a:srgbClr val="F691A2"/>
      </a:dk2>
      <a:lt2>
        <a:srgbClr val="191919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</Words>
  <Application>Microsoft Office PowerPoint</Application>
  <PresentationFormat>Presentación en pantalla (16:9)</PresentationFormat>
  <Paragraphs>35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9" baseType="lpstr">
      <vt:lpstr>Calibri</vt:lpstr>
      <vt:lpstr>Prompt</vt:lpstr>
      <vt:lpstr>Bahnschrift SemiBold SemiConden</vt:lpstr>
      <vt:lpstr>Playfair Display</vt:lpstr>
      <vt:lpstr>Roboto Condensed Light</vt:lpstr>
      <vt:lpstr>Arial</vt:lpstr>
      <vt:lpstr>Festival of the Opening of Heaven by Slidesgo </vt:lpstr>
      <vt:lpstr>Organización y funcionamiento de un Jardín de Niños en la entidad</vt:lpstr>
      <vt:lpstr>Organización y funcionamiento del Jardín de Niños Ninfa Dávila Flores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Organización y funcionamiento de un Jardín de Niños en la entidad</dc:title>
  <cp:lastModifiedBy>danielatrujillo329@gmail.com</cp:lastModifiedBy>
  <cp:revision>1</cp:revision>
  <dcterms:modified xsi:type="dcterms:W3CDTF">2022-01-07T16:29:12Z</dcterms:modified>
</cp:coreProperties>
</file>