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FF9999"/>
    <a:srgbClr val="F2D6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1" autoAdjust="0"/>
    <p:restoredTop sz="94660"/>
  </p:normalViewPr>
  <p:slideViewPr>
    <p:cSldViewPr snapToGrid="0">
      <p:cViewPr varScale="1">
        <p:scale>
          <a:sx n="53" d="100"/>
          <a:sy n="53"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235011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841628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374418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1615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832A6B4-BF77-4DE0-9CB8-8BA05388ECC2}"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3623270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832A6B4-BF77-4DE0-9CB8-8BA05388ECC2}" type="datetimeFigureOut">
              <a:rPr lang="es-MX" smtClean="0"/>
              <a:t>27/08/2021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50006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832A6B4-BF77-4DE0-9CB8-8BA05388ECC2}" type="datetimeFigureOut">
              <a:rPr lang="es-MX" smtClean="0"/>
              <a:t>27/08/2021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271083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832A6B4-BF77-4DE0-9CB8-8BA05388ECC2}" type="datetimeFigureOut">
              <a:rPr lang="es-MX" smtClean="0"/>
              <a:t>27/08/2021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98555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32A6B4-BF77-4DE0-9CB8-8BA05388ECC2}" type="datetimeFigureOut">
              <a:rPr lang="es-MX" smtClean="0"/>
              <a:t>27/08/2021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79406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32A6B4-BF77-4DE0-9CB8-8BA05388ECC2}" type="datetimeFigureOut">
              <a:rPr lang="es-MX" smtClean="0"/>
              <a:t>27/08/2021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4033050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32A6B4-BF77-4DE0-9CB8-8BA05388ECC2}" type="datetimeFigureOut">
              <a:rPr lang="es-MX" smtClean="0"/>
              <a:t>27/08/2021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396242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832A6B4-BF77-4DE0-9CB8-8BA05388ECC2}" type="datetimeFigureOut">
              <a:rPr lang="es-MX" smtClean="0"/>
              <a:t>27/08/2021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EC5A62D-80EB-4840-A0C2-ABC779DC7A5A}" type="slidenum">
              <a:rPr lang="es-MX" smtClean="0"/>
              <a:t>‹Nº›</a:t>
            </a:fld>
            <a:endParaRPr lang="es-MX"/>
          </a:p>
        </p:txBody>
      </p:sp>
    </p:spTree>
    <p:extLst>
      <p:ext uri="{BB962C8B-B14F-4D97-AF65-F5344CB8AC3E}">
        <p14:creationId xmlns:p14="http://schemas.microsoft.com/office/powerpoint/2010/main" val="4246491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object 2">
            <a:extLst>
              <a:ext uri="{FF2B5EF4-FFF2-40B4-BE49-F238E27FC236}">
                <a16:creationId xmlns:a16="http://schemas.microsoft.com/office/drawing/2014/main" id="{69E5342A-FD7E-470F-9F96-60471177C812}"/>
              </a:ext>
            </a:extLst>
          </p:cNvPr>
          <p:cNvGrpSpPr/>
          <p:nvPr/>
        </p:nvGrpSpPr>
        <p:grpSpPr>
          <a:xfrm rot="10800000">
            <a:off x="-13608" y="7843064"/>
            <a:ext cx="6884313" cy="1059815"/>
            <a:chOff x="-6350" y="203961"/>
            <a:chExt cx="6870700" cy="1059815"/>
          </a:xfrm>
        </p:grpSpPr>
        <p:sp>
          <p:nvSpPr>
            <p:cNvPr id="16" name="object 3">
              <a:extLst>
                <a:ext uri="{FF2B5EF4-FFF2-40B4-BE49-F238E27FC236}">
                  <a16:creationId xmlns:a16="http://schemas.microsoft.com/office/drawing/2014/main" id="{7A36F2FA-5150-4E9F-896B-55C7C59ACA57}"/>
                </a:ext>
              </a:extLst>
            </p:cNvPr>
            <p:cNvSpPr/>
            <p:nvPr/>
          </p:nvSpPr>
          <p:spPr>
            <a:xfrm>
              <a:off x="0" y="210311"/>
              <a:ext cx="6858000" cy="1047115"/>
            </a:xfrm>
            <a:custGeom>
              <a:avLst/>
              <a:gdLst/>
              <a:ahLst/>
              <a:cxnLst/>
              <a:rect l="l" t="t" r="r" b="b"/>
              <a:pathLst>
                <a:path w="6858000" h="1047115">
                  <a:moveTo>
                    <a:pt x="6858000" y="0"/>
                  </a:moveTo>
                  <a:lnTo>
                    <a:pt x="0" y="0"/>
                  </a:lnTo>
                  <a:lnTo>
                    <a:pt x="0" y="1046988"/>
                  </a:lnTo>
                  <a:lnTo>
                    <a:pt x="6858000" y="1046988"/>
                  </a:lnTo>
                  <a:lnTo>
                    <a:pt x="6858000" y="0"/>
                  </a:lnTo>
                  <a:close/>
                </a:path>
              </a:pathLst>
            </a:custGeom>
            <a:solidFill>
              <a:srgbClr val="FF6699"/>
            </a:solidFill>
          </p:spPr>
          <p:txBody>
            <a:bodyPr wrap="square" lIns="0" tIns="0" rIns="0" bIns="0" rtlCol="0"/>
            <a:lstStyle/>
            <a:p>
              <a:endParaRPr/>
            </a:p>
          </p:txBody>
        </p:sp>
        <p:sp>
          <p:nvSpPr>
            <p:cNvPr id="17" name="object 4">
              <a:extLst>
                <a:ext uri="{FF2B5EF4-FFF2-40B4-BE49-F238E27FC236}">
                  <a16:creationId xmlns:a16="http://schemas.microsoft.com/office/drawing/2014/main" id="{7B686EAE-D205-4A77-9270-8C9CB455AC42}"/>
                </a:ext>
              </a:extLst>
            </p:cNvPr>
            <p:cNvSpPr/>
            <p:nvPr/>
          </p:nvSpPr>
          <p:spPr>
            <a:xfrm>
              <a:off x="0" y="210311"/>
              <a:ext cx="6858000" cy="1047115"/>
            </a:xfrm>
            <a:custGeom>
              <a:avLst/>
              <a:gdLst/>
              <a:ahLst/>
              <a:cxnLst/>
              <a:rect l="l" t="t" r="r" b="b"/>
              <a:pathLst>
                <a:path w="6858000" h="1047115">
                  <a:moveTo>
                    <a:pt x="0" y="1046988"/>
                  </a:moveTo>
                  <a:lnTo>
                    <a:pt x="6858000" y="1046988"/>
                  </a:lnTo>
                  <a:lnTo>
                    <a:pt x="6858000" y="0"/>
                  </a:lnTo>
                  <a:lnTo>
                    <a:pt x="0" y="0"/>
                  </a:lnTo>
                  <a:lnTo>
                    <a:pt x="0" y="1046988"/>
                  </a:lnTo>
                  <a:close/>
                </a:path>
              </a:pathLst>
            </a:custGeom>
            <a:ln w="12699">
              <a:solidFill>
                <a:srgbClr val="FF6699"/>
              </a:solidFill>
            </a:ln>
          </p:spPr>
          <p:txBody>
            <a:bodyPr wrap="square" lIns="0" tIns="0" rIns="0" bIns="0" rtlCol="0"/>
            <a:lstStyle/>
            <a:p>
              <a:endParaRPr/>
            </a:p>
          </p:txBody>
        </p:sp>
      </p:grpSp>
      <p:grpSp>
        <p:nvGrpSpPr>
          <p:cNvPr id="18" name="object 5">
            <a:extLst>
              <a:ext uri="{FF2B5EF4-FFF2-40B4-BE49-F238E27FC236}">
                <a16:creationId xmlns:a16="http://schemas.microsoft.com/office/drawing/2014/main" id="{4907A4F8-FD34-43C0-89F4-14DD414E66A4}"/>
              </a:ext>
            </a:extLst>
          </p:cNvPr>
          <p:cNvGrpSpPr/>
          <p:nvPr/>
        </p:nvGrpSpPr>
        <p:grpSpPr>
          <a:xfrm rot="10800000">
            <a:off x="0" y="6519454"/>
            <a:ext cx="6870700" cy="1061720"/>
            <a:chOff x="-6350" y="1479550"/>
            <a:chExt cx="6870700" cy="1061720"/>
          </a:xfrm>
        </p:grpSpPr>
        <p:sp>
          <p:nvSpPr>
            <p:cNvPr id="19" name="object 6">
              <a:extLst>
                <a:ext uri="{FF2B5EF4-FFF2-40B4-BE49-F238E27FC236}">
                  <a16:creationId xmlns:a16="http://schemas.microsoft.com/office/drawing/2014/main" id="{D150CA0B-55D6-45C3-A3F6-61FCDC779DB8}"/>
                </a:ext>
              </a:extLst>
            </p:cNvPr>
            <p:cNvSpPr/>
            <p:nvPr/>
          </p:nvSpPr>
          <p:spPr>
            <a:xfrm>
              <a:off x="0" y="1485900"/>
              <a:ext cx="6858000" cy="1049020"/>
            </a:xfrm>
            <a:custGeom>
              <a:avLst/>
              <a:gdLst/>
              <a:ahLst/>
              <a:cxnLst/>
              <a:rect l="l" t="t" r="r" b="b"/>
              <a:pathLst>
                <a:path w="6858000" h="1049020">
                  <a:moveTo>
                    <a:pt x="6858000" y="0"/>
                  </a:moveTo>
                  <a:lnTo>
                    <a:pt x="0" y="0"/>
                  </a:lnTo>
                  <a:lnTo>
                    <a:pt x="0" y="1048511"/>
                  </a:lnTo>
                  <a:lnTo>
                    <a:pt x="6858000" y="1048511"/>
                  </a:lnTo>
                  <a:lnTo>
                    <a:pt x="6858000" y="0"/>
                  </a:lnTo>
                  <a:close/>
                </a:path>
              </a:pathLst>
            </a:custGeom>
            <a:solidFill>
              <a:srgbClr val="FFC000"/>
            </a:solidFill>
          </p:spPr>
          <p:txBody>
            <a:bodyPr wrap="square" lIns="0" tIns="0" rIns="0" bIns="0" rtlCol="0"/>
            <a:lstStyle/>
            <a:p>
              <a:endParaRPr/>
            </a:p>
          </p:txBody>
        </p:sp>
        <p:sp>
          <p:nvSpPr>
            <p:cNvPr id="20" name="object 7">
              <a:extLst>
                <a:ext uri="{FF2B5EF4-FFF2-40B4-BE49-F238E27FC236}">
                  <a16:creationId xmlns:a16="http://schemas.microsoft.com/office/drawing/2014/main" id="{6492E0B7-B22E-4EAB-9602-A9D35BF5A486}"/>
                </a:ext>
              </a:extLst>
            </p:cNvPr>
            <p:cNvSpPr/>
            <p:nvPr/>
          </p:nvSpPr>
          <p:spPr>
            <a:xfrm>
              <a:off x="0" y="1485900"/>
              <a:ext cx="6858000" cy="1049020"/>
            </a:xfrm>
            <a:custGeom>
              <a:avLst/>
              <a:gdLst/>
              <a:ahLst/>
              <a:cxnLst/>
              <a:rect l="l" t="t" r="r" b="b"/>
              <a:pathLst>
                <a:path w="6858000" h="1049020">
                  <a:moveTo>
                    <a:pt x="0" y="1048511"/>
                  </a:moveTo>
                  <a:lnTo>
                    <a:pt x="6858000" y="1048511"/>
                  </a:lnTo>
                  <a:lnTo>
                    <a:pt x="6858000" y="0"/>
                  </a:lnTo>
                  <a:lnTo>
                    <a:pt x="0" y="0"/>
                  </a:lnTo>
                  <a:lnTo>
                    <a:pt x="0" y="1048511"/>
                  </a:lnTo>
                  <a:close/>
                </a:path>
              </a:pathLst>
            </a:custGeom>
            <a:ln w="12700">
              <a:solidFill>
                <a:srgbClr val="FFC000"/>
              </a:solidFill>
            </a:ln>
          </p:spPr>
          <p:txBody>
            <a:bodyPr wrap="square" lIns="0" tIns="0" rIns="0" bIns="0" rtlCol="0"/>
            <a:lstStyle/>
            <a:p>
              <a:endParaRPr/>
            </a:p>
          </p:txBody>
        </p:sp>
      </p:grpSp>
      <p:grpSp>
        <p:nvGrpSpPr>
          <p:cNvPr id="21" name="object 8">
            <a:extLst>
              <a:ext uri="{FF2B5EF4-FFF2-40B4-BE49-F238E27FC236}">
                <a16:creationId xmlns:a16="http://schemas.microsoft.com/office/drawing/2014/main" id="{763B3C6D-D7CF-4D96-85AE-FCC0A43A890C}"/>
              </a:ext>
            </a:extLst>
          </p:cNvPr>
          <p:cNvGrpSpPr/>
          <p:nvPr/>
        </p:nvGrpSpPr>
        <p:grpSpPr>
          <a:xfrm rot="10800000">
            <a:off x="-6350" y="5283746"/>
            <a:ext cx="6870700" cy="1061720"/>
            <a:chOff x="-6350" y="2736850"/>
            <a:chExt cx="6870700" cy="1061720"/>
          </a:xfrm>
        </p:grpSpPr>
        <p:sp>
          <p:nvSpPr>
            <p:cNvPr id="22" name="object 9">
              <a:extLst>
                <a:ext uri="{FF2B5EF4-FFF2-40B4-BE49-F238E27FC236}">
                  <a16:creationId xmlns:a16="http://schemas.microsoft.com/office/drawing/2014/main" id="{BC800AA3-90D5-4AC5-949A-ED5F120E1772}"/>
                </a:ext>
              </a:extLst>
            </p:cNvPr>
            <p:cNvSpPr/>
            <p:nvPr/>
          </p:nvSpPr>
          <p:spPr>
            <a:xfrm>
              <a:off x="0" y="27432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FFFF00"/>
            </a:solidFill>
          </p:spPr>
          <p:txBody>
            <a:bodyPr wrap="square" lIns="0" tIns="0" rIns="0" bIns="0" rtlCol="0"/>
            <a:lstStyle/>
            <a:p>
              <a:endParaRPr/>
            </a:p>
          </p:txBody>
        </p:sp>
        <p:sp>
          <p:nvSpPr>
            <p:cNvPr id="23" name="object 10">
              <a:extLst>
                <a:ext uri="{FF2B5EF4-FFF2-40B4-BE49-F238E27FC236}">
                  <a16:creationId xmlns:a16="http://schemas.microsoft.com/office/drawing/2014/main" id="{A9A6561A-56EE-4360-AE75-D4636A89AD44}"/>
                </a:ext>
              </a:extLst>
            </p:cNvPr>
            <p:cNvSpPr/>
            <p:nvPr/>
          </p:nvSpPr>
          <p:spPr>
            <a:xfrm>
              <a:off x="0" y="27432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FFFF00"/>
              </a:solidFill>
            </a:ln>
          </p:spPr>
          <p:txBody>
            <a:bodyPr wrap="square" lIns="0" tIns="0" rIns="0" bIns="0" rtlCol="0"/>
            <a:lstStyle/>
            <a:p>
              <a:endParaRPr/>
            </a:p>
          </p:txBody>
        </p:sp>
      </p:grpSp>
      <p:grpSp>
        <p:nvGrpSpPr>
          <p:cNvPr id="24" name="object 11">
            <a:extLst>
              <a:ext uri="{FF2B5EF4-FFF2-40B4-BE49-F238E27FC236}">
                <a16:creationId xmlns:a16="http://schemas.microsoft.com/office/drawing/2014/main" id="{F1C2DA31-EDC6-410A-BBB8-2BD53E24E865}"/>
              </a:ext>
            </a:extLst>
          </p:cNvPr>
          <p:cNvGrpSpPr/>
          <p:nvPr/>
        </p:nvGrpSpPr>
        <p:grpSpPr>
          <a:xfrm rot="10800000">
            <a:off x="-6350" y="3949464"/>
            <a:ext cx="6870700" cy="1059815"/>
            <a:chOff x="-6350" y="4013961"/>
            <a:chExt cx="6870700" cy="1059815"/>
          </a:xfrm>
        </p:grpSpPr>
        <p:sp>
          <p:nvSpPr>
            <p:cNvPr id="25" name="object 12">
              <a:extLst>
                <a:ext uri="{FF2B5EF4-FFF2-40B4-BE49-F238E27FC236}">
                  <a16:creationId xmlns:a16="http://schemas.microsoft.com/office/drawing/2014/main" id="{A1C56EE0-65C2-491E-BE52-1950635C1B29}"/>
                </a:ext>
              </a:extLst>
            </p:cNvPr>
            <p:cNvSpPr/>
            <p:nvPr/>
          </p:nvSpPr>
          <p:spPr>
            <a:xfrm>
              <a:off x="0" y="4020311"/>
              <a:ext cx="6858000" cy="1047115"/>
            </a:xfrm>
            <a:custGeom>
              <a:avLst/>
              <a:gdLst/>
              <a:ahLst/>
              <a:cxnLst/>
              <a:rect l="l" t="t" r="r" b="b"/>
              <a:pathLst>
                <a:path w="6858000" h="1047114">
                  <a:moveTo>
                    <a:pt x="6858000" y="0"/>
                  </a:moveTo>
                  <a:lnTo>
                    <a:pt x="0" y="0"/>
                  </a:lnTo>
                  <a:lnTo>
                    <a:pt x="0" y="1046988"/>
                  </a:lnTo>
                  <a:lnTo>
                    <a:pt x="6858000" y="1046988"/>
                  </a:lnTo>
                  <a:lnTo>
                    <a:pt x="6858000" y="0"/>
                  </a:lnTo>
                  <a:close/>
                </a:path>
              </a:pathLst>
            </a:custGeom>
            <a:solidFill>
              <a:srgbClr val="99FF33"/>
            </a:solidFill>
          </p:spPr>
          <p:txBody>
            <a:bodyPr wrap="square" lIns="0" tIns="0" rIns="0" bIns="0" rtlCol="0"/>
            <a:lstStyle/>
            <a:p>
              <a:endParaRPr/>
            </a:p>
          </p:txBody>
        </p:sp>
        <p:sp>
          <p:nvSpPr>
            <p:cNvPr id="26" name="object 13">
              <a:extLst>
                <a:ext uri="{FF2B5EF4-FFF2-40B4-BE49-F238E27FC236}">
                  <a16:creationId xmlns:a16="http://schemas.microsoft.com/office/drawing/2014/main" id="{26E0AC00-2FA6-4B37-8B9D-F1D60D7F6DA0}"/>
                </a:ext>
              </a:extLst>
            </p:cNvPr>
            <p:cNvSpPr/>
            <p:nvPr/>
          </p:nvSpPr>
          <p:spPr>
            <a:xfrm>
              <a:off x="0" y="4020311"/>
              <a:ext cx="6858000" cy="1047115"/>
            </a:xfrm>
            <a:custGeom>
              <a:avLst/>
              <a:gdLst/>
              <a:ahLst/>
              <a:cxnLst/>
              <a:rect l="l" t="t" r="r" b="b"/>
              <a:pathLst>
                <a:path w="6858000" h="1047114">
                  <a:moveTo>
                    <a:pt x="0" y="1046988"/>
                  </a:moveTo>
                  <a:lnTo>
                    <a:pt x="6858000" y="1046988"/>
                  </a:lnTo>
                  <a:lnTo>
                    <a:pt x="6858000" y="0"/>
                  </a:lnTo>
                  <a:lnTo>
                    <a:pt x="0" y="0"/>
                  </a:lnTo>
                  <a:lnTo>
                    <a:pt x="0" y="1046988"/>
                  </a:lnTo>
                  <a:close/>
                </a:path>
              </a:pathLst>
            </a:custGeom>
            <a:ln w="12700">
              <a:solidFill>
                <a:srgbClr val="99FF33"/>
              </a:solidFill>
            </a:ln>
          </p:spPr>
          <p:txBody>
            <a:bodyPr wrap="square" lIns="0" tIns="0" rIns="0" bIns="0" rtlCol="0"/>
            <a:lstStyle/>
            <a:p>
              <a:endParaRPr/>
            </a:p>
          </p:txBody>
        </p:sp>
      </p:grpSp>
      <p:grpSp>
        <p:nvGrpSpPr>
          <p:cNvPr id="27" name="object 14">
            <a:extLst>
              <a:ext uri="{FF2B5EF4-FFF2-40B4-BE49-F238E27FC236}">
                <a16:creationId xmlns:a16="http://schemas.microsoft.com/office/drawing/2014/main" id="{ADDEC373-10D3-42E1-B1C4-17869C8A7B5C}"/>
              </a:ext>
            </a:extLst>
          </p:cNvPr>
          <p:cNvGrpSpPr/>
          <p:nvPr/>
        </p:nvGrpSpPr>
        <p:grpSpPr>
          <a:xfrm rot="10800000">
            <a:off x="-19957" y="2706668"/>
            <a:ext cx="6870700" cy="1061720"/>
            <a:chOff x="-6350" y="5289550"/>
            <a:chExt cx="6870700" cy="1061720"/>
          </a:xfrm>
        </p:grpSpPr>
        <p:sp>
          <p:nvSpPr>
            <p:cNvPr id="28" name="object 15">
              <a:extLst>
                <a:ext uri="{FF2B5EF4-FFF2-40B4-BE49-F238E27FC236}">
                  <a16:creationId xmlns:a16="http://schemas.microsoft.com/office/drawing/2014/main" id="{706F4C89-F6F7-4E49-AFEE-AA3D5C5498D8}"/>
                </a:ext>
              </a:extLst>
            </p:cNvPr>
            <p:cNvSpPr/>
            <p:nvPr/>
          </p:nvSpPr>
          <p:spPr>
            <a:xfrm>
              <a:off x="0" y="52959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00FFFF"/>
            </a:solidFill>
          </p:spPr>
          <p:txBody>
            <a:bodyPr wrap="square" lIns="0" tIns="0" rIns="0" bIns="0" rtlCol="0"/>
            <a:lstStyle/>
            <a:p>
              <a:endParaRPr/>
            </a:p>
          </p:txBody>
        </p:sp>
        <p:sp>
          <p:nvSpPr>
            <p:cNvPr id="29" name="object 16">
              <a:extLst>
                <a:ext uri="{FF2B5EF4-FFF2-40B4-BE49-F238E27FC236}">
                  <a16:creationId xmlns:a16="http://schemas.microsoft.com/office/drawing/2014/main" id="{FA9E874D-1EAD-450F-90D3-E35723C07209}"/>
                </a:ext>
              </a:extLst>
            </p:cNvPr>
            <p:cNvSpPr/>
            <p:nvPr/>
          </p:nvSpPr>
          <p:spPr>
            <a:xfrm>
              <a:off x="0" y="52959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00FFFF"/>
              </a:solidFill>
            </a:ln>
          </p:spPr>
          <p:txBody>
            <a:bodyPr wrap="square" lIns="0" tIns="0" rIns="0" bIns="0" rtlCol="0"/>
            <a:lstStyle/>
            <a:p>
              <a:endParaRPr/>
            </a:p>
          </p:txBody>
        </p:sp>
      </p:grpSp>
      <p:grpSp>
        <p:nvGrpSpPr>
          <p:cNvPr id="30" name="object 17">
            <a:extLst>
              <a:ext uri="{FF2B5EF4-FFF2-40B4-BE49-F238E27FC236}">
                <a16:creationId xmlns:a16="http://schemas.microsoft.com/office/drawing/2014/main" id="{B8D26E35-9C25-4C7B-ACDE-60B05B3AA479}"/>
              </a:ext>
            </a:extLst>
          </p:cNvPr>
          <p:cNvGrpSpPr/>
          <p:nvPr/>
        </p:nvGrpSpPr>
        <p:grpSpPr>
          <a:xfrm rot="10800000">
            <a:off x="-12700" y="1438547"/>
            <a:ext cx="6870700" cy="1061720"/>
            <a:chOff x="-6350" y="6546850"/>
            <a:chExt cx="6870700" cy="1061720"/>
          </a:xfrm>
        </p:grpSpPr>
        <p:sp>
          <p:nvSpPr>
            <p:cNvPr id="31" name="object 18">
              <a:extLst>
                <a:ext uri="{FF2B5EF4-FFF2-40B4-BE49-F238E27FC236}">
                  <a16:creationId xmlns:a16="http://schemas.microsoft.com/office/drawing/2014/main" id="{2E92675C-D166-47C4-8F8B-3CF2E07B6C54}"/>
                </a:ext>
              </a:extLst>
            </p:cNvPr>
            <p:cNvSpPr/>
            <p:nvPr/>
          </p:nvSpPr>
          <p:spPr>
            <a:xfrm>
              <a:off x="0" y="65532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0099FF"/>
            </a:solidFill>
          </p:spPr>
          <p:txBody>
            <a:bodyPr wrap="square" lIns="0" tIns="0" rIns="0" bIns="0" rtlCol="0"/>
            <a:lstStyle/>
            <a:p>
              <a:endParaRPr/>
            </a:p>
          </p:txBody>
        </p:sp>
        <p:sp>
          <p:nvSpPr>
            <p:cNvPr id="32" name="object 19">
              <a:extLst>
                <a:ext uri="{FF2B5EF4-FFF2-40B4-BE49-F238E27FC236}">
                  <a16:creationId xmlns:a16="http://schemas.microsoft.com/office/drawing/2014/main" id="{536657E5-F575-4D47-A222-4039361B4D71}"/>
                </a:ext>
              </a:extLst>
            </p:cNvPr>
            <p:cNvSpPr/>
            <p:nvPr/>
          </p:nvSpPr>
          <p:spPr>
            <a:xfrm>
              <a:off x="0" y="65532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0099FF"/>
              </a:solidFill>
            </a:ln>
          </p:spPr>
          <p:txBody>
            <a:bodyPr wrap="square" lIns="0" tIns="0" rIns="0" bIns="0" rtlCol="0"/>
            <a:lstStyle/>
            <a:p>
              <a:endParaRPr/>
            </a:p>
          </p:txBody>
        </p:sp>
      </p:grpSp>
      <p:grpSp>
        <p:nvGrpSpPr>
          <p:cNvPr id="33" name="object 20">
            <a:extLst>
              <a:ext uri="{FF2B5EF4-FFF2-40B4-BE49-F238E27FC236}">
                <a16:creationId xmlns:a16="http://schemas.microsoft.com/office/drawing/2014/main" id="{43DD82DA-8C05-45FB-AA5D-A21F92A38925}"/>
              </a:ext>
            </a:extLst>
          </p:cNvPr>
          <p:cNvGrpSpPr/>
          <p:nvPr/>
        </p:nvGrpSpPr>
        <p:grpSpPr>
          <a:xfrm rot="10800000">
            <a:off x="12700" y="197901"/>
            <a:ext cx="6864350" cy="1061720"/>
            <a:chOff x="-6350" y="7842250"/>
            <a:chExt cx="6870700" cy="1061720"/>
          </a:xfrm>
        </p:grpSpPr>
        <p:sp>
          <p:nvSpPr>
            <p:cNvPr id="34" name="object 21">
              <a:extLst>
                <a:ext uri="{FF2B5EF4-FFF2-40B4-BE49-F238E27FC236}">
                  <a16:creationId xmlns:a16="http://schemas.microsoft.com/office/drawing/2014/main" id="{15DD96D7-E4DE-44DB-9C65-130BEFC97F36}"/>
                </a:ext>
              </a:extLst>
            </p:cNvPr>
            <p:cNvSpPr/>
            <p:nvPr/>
          </p:nvSpPr>
          <p:spPr>
            <a:xfrm>
              <a:off x="0" y="78486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CC66FF"/>
            </a:solidFill>
          </p:spPr>
          <p:txBody>
            <a:bodyPr wrap="square" lIns="0" tIns="0" rIns="0" bIns="0" rtlCol="0"/>
            <a:lstStyle/>
            <a:p>
              <a:endParaRPr/>
            </a:p>
          </p:txBody>
        </p:sp>
        <p:sp>
          <p:nvSpPr>
            <p:cNvPr id="35" name="object 22">
              <a:extLst>
                <a:ext uri="{FF2B5EF4-FFF2-40B4-BE49-F238E27FC236}">
                  <a16:creationId xmlns:a16="http://schemas.microsoft.com/office/drawing/2014/main" id="{ED63F1F5-B1CD-4C28-B48C-3D0DFA87B49C}"/>
                </a:ext>
              </a:extLst>
            </p:cNvPr>
            <p:cNvSpPr/>
            <p:nvPr/>
          </p:nvSpPr>
          <p:spPr>
            <a:xfrm>
              <a:off x="0" y="78486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CC66FF"/>
              </a:solidFill>
            </a:ln>
          </p:spPr>
          <p:txBody>
            <a:bodyPr wrap="square" lIns="0" tIns="0" rIns="0" bIns="0" rtlCol="0"/>
            <a:lstStyle/>
            <a:p>
              <a:endParaRPr/>
            </a:p>
          </p:txBody>
        </p:sp>
      </p:grpSp>
      <p:sp>
        <p:nvSpPr>
          <p:cNvPr id="12" name="Rectángulo: esquinas redondeadas 11">
            <a:extLst>
              <a:ext uri="{FF2B5EF4-FFF2-40B4-BE49-F238E27FC236}">
                <a16:creationId xmlns:a16="http://schemas.microsoft.com/office/drawing/2014/main" id="{C2B4BD9D-DE34-4FA7-B1B5-D66F8FCE6DBC}"/>
              </a:ext>
            </a:extLst>
          </p:cNvPr>
          <p:cNvSpPr/>
          <p:nvPr/>
        </p:nvSpPr>
        <p:spPr>
          <a:xfrm>
            <a:off x="260713" y="2680605"/>
            <a:ext cx="6309360" cy="6062530"/>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pic>
        <p:nvPicPr>
          <p:cNvPr id="13" name="Picture 2" descr="Toy Story 4 – LINE Stickers | LINE STORE">
            <a:extLst>
              <a:ext uri="{FF2B5EF4-FFF2-40B4-BE49-F238E27FC236}">
                <a16:creationId xmlns:a16="http://schemas.microsoft.com/office/drawing/2014/main" id="{BBD3B086-C545-4ED4-AAA2-279C6FE53DE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447" b="8013"/>
          <a:stretch/>
        </p:blipFill>
        <p:spPr bwMode="auto">
          <a:xfrm>
            <a:off x="723900" y="27143"/>
            <a:ext cx="5115094" cy="4324281"/>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BF68D721-87A5-4DEC-AF7E-656D826B332D}"/>
              </a:ext>
            </a:extLst>
          </p:cNvPr>
          <p:cNvSpPr txBox="1"/>
          <p:nvPr/>
        </p:nvSpPr>
        <p:spPr>
          <a:xfrm>
            <a:off x="19044" y="6613706"/>
            <a:ext cx="6851662" cy="923330"/>
          </a:xfrm>
          <a:prstGeom prst="rect">
            <a:avLst/>
          </a:prstGeom>
          <a:noFill/>
        </p:spPr>
        <p:txBody>
          <a:bodyPr wrap="square" rtlCol="0">
            <a:spAutoFit/>
          </a:bodyPr>
          <a:lstStyle/>
          <a:p>
            <a:pPr algn="ctr"/>
            <a:r>
              <a:rPr lang="es-MX" sz="5400" b="1" dirty="0">
                <a:solidFill>
                  <a:schemeClr val="bg1"/>
                </a:solidFill>
                <a:latin typeface="Modern Love" panose="04090805081005020601" pitchFamily="82" charset="0"/>
                <a:cs typeface="Arial" panose="020B0604020202020204" pitchFamily="34" charset="0"/>
              </a:rPr>
              <a:t>Diario de Campo</a:t>
            </a:r>
          </a:p>
        </p:txBody>
      </p:sp>
      <p:sp>
        <p:nvSpPr>
          <p:cNvPr id="38" name="CuadroTexto 37">
            <a:extLst>
              <a:ext uri="{FF2B5EF4-FFF2-40B4-BE49-F238E27FC236}">
                <a16:creationId xmlns:a16="http://schemas.microsoft.com/office/drawing/2014/main" id="{889D85B9-C6E6-4A64-A53C-D0BF97FDB19D}"/>
              </a:ext>
            </a:extLst>
          </p:cNvPr>
          <p:cNvSpPr txBox="1"/>
          <p:nvPr/>
        </p:nvSpPr>
        <p:spPr>
          <a:xfrm>
            <a:off x="218268" y="4351424"/>
            <a:ext cx="6309360" cy="4093428"/>
          </a:xfrm>
          <a:prstGeom prst="rect">
            <a:avLst/>
          </a:prstGeom>
          <a:noFill/>
        </p:spPr>
        <p:txBody>
          <a:bodyPr wrap="square" rtlCol="0">
            <a:spAutoFit/>
          </a:bodyPr>
          <a:lstStyle/>
          <a:p>
            <a:pPr algn="ctr"/>
            <a:r>
              <a:rPr lang="es-MX" sz="3200" b="1" dirty="0">
                <a:latin typeface="Modern Love" panose="04090805081005020601" pitchFamily="82" charset="0"/>
                <a:cs typeface="Arial" panose="020B0604020202020204" pitchFamily="34" charset="0"/>
              </a:rPr>
              <a:t>Jardín de Niños Héroes de la libertad </a:t>
            </a:r>
          </a:p>
          <a:p>
            <a:pPr algn="ctr"/>
            <a:endParaRPr lang="es-MX" sz="4400" b="1" dirty="0">
              <a:latin typeface="Modern Love" panose="04090805081005020601" pitchFamily="82" charset="0"/>
              <a:cs typeface="Arial" panose="020B0604020202020204" pitchFamily="34" charset="0"/>
            </a:endParaRPr>
          </a:p>
          <a:p>
            <a:pPr algn="ctr"/>
            <a:r>
              <a:rPr lang="es-MX" sz="2000" b="1" dirty="0">
                <a:latin typeface="Modern Love" panose="04090805081005020601" pitchFamily="82" charset="0"/>
                <a:cs typeface="Arial" panose="020B0604020202020204" pitchFamily="34" charset="0"/>
              </a:rPr>
              <a:t>Grado: 2     Sección: B</a:t>
            </a:r>
          </a:p>
          <a:p>
            <a:pPr algn="ctr"/>
            <a:endParaRPr lang="es-MX" sz="2000" b="1" dirty="0">
              <a:latin typeface="Modern Love" panose="04090805081005020601" pitchFamily="82" charset="0"/>
              <a:cs typeface="Arial" panose="020B0604020202020204" pitchFamily="34" charset="0"/>
            </a:endParaRPr>
          </a:p>
          <a:p>
            <a:pPr algn="ctr"/>
            <a:endParaRPr lang="es-MX" sz="7200" b="1" dirty="0">
              <a:latin typeface="Modern Love" panose="04090805081005020601" pitchFamily="82" charset="0"/>
              <a:cs typeface="Arial" panose="020B0604020202020204" pitchFamily="34" charset="0"/>
            </a:endParaRPr>
          </a:p>
          <a:p>
            <a:pPr algn="ctr"/>
            <a:r>
              <a:rPr lang="es-MX" sz="2000" b="1" dirty="0">
                <a:latin typeface="Modern Love" panose="04090805081005020601" pitchFamily="82" charset="0"/>
                <a:cs typeface="Arial" panose="020B0604020202020204" pitchFamily="34" charset="0"/>
              </a:rPr>
              <a:t>Practicante: </a:t>
            </a:r>
          </a:p>
          <a:p>
            <a:pPr algn="ctr"/>
            <a:r>
              <a:rPr lang="es-MX" sz="2000" b="1" dirty="0">
                <a:latin typeface="Modern Love" panose="04090805081005020601" pitchFamily="82" charset="0"/>
                <a:cs typeface="Arial" panose="020B0604020202020204" pitchFamily="34" charset="0"/>
              </a:rPr>
              <a:t>Paola Arisbeth Gutiérrez Cisneros</a:t>
            </a:r>
          </a:p>
        </p:txBody>
      </p:sp>
      <p:sp>
        <p:nvSpPr>
          <p:cNvPr id="39" name="CuadroTexto 38">
            <a:extLst>
              <a:ext uri="{FF2B5EF4-FFF2-40B4-BE49-F238E27FC236}">
                <a16:creationId xmlns:a16="http://schemas.microsoft.com/office/drawing/2014/main" id="{50D1FDBB-73EB-4D73-9062-518A1CD01CCA}"/>
              </a:ext>
            </a:extLst>
          </p:cNvPr>
          <p:cNvSpPr txBox="1"/>
          <p:nvPr/>
        </p:nvSpPr>
        <p:spPr>
          <a:xfrm>
            <a:off x="-49134" y="6629639"/>
            <a:ext cx="6851662" cy="923330"/>
          </a:xfrm>
          <a:prstGeom prst="rect">
            <a:avLst/>
          </a:prstGeom>
          <a:noFill/>
        </p:spPr>
        <p:txBody>
          <a:bodyPr wrap="square" rtlCol="0">
            <a:spAutoFit/>
          </a:bodyPr>
          <a:lstStyle/>
          <a:p>
            <a:pPr algn="ctr"/>
            <a:r>
              <a:rPr lang="es-MX" sz="5400" b="1" dirty="0">
                <a:latin typeface="Modern Love" panose="04090805081005020601" pitchFamily="82" charset="0"/>
                <a:cs typeface="Arial" panose="020B0604020202020204" pitchFamily="34" charset="0"/>
              </a:rPr>
              <a:t>Diario de Campo</a:t>
            </a:r>
          </a:p>
        </p:txBody>
      </p:sp>
    </p:spTree>
    <p:extLst>
      <p:ext uri="{BB962C8B-B14F-4D97-AF65-F5344CB8AC3E}">
        <p14:creationId xmlns:p14="http://schemas.microsoft.com/office/powerpoint/2010/main" val="1615968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D88B0779-FC6F-440A-94FE-00B711057AA0}"/>
              </a:ext>
            </a:extLst>
          </p:cNvPr>
          <p:cNvGrpSpPr/>
          <p:nvPr/>
        </p:nvGrpSpPr>
        <p:grpSpPr>
          <a:xfrm>
            <a:off x="0" y="1"/>
            <a:ext cx="6858000" cy="9143999"/>
            <a:chOff x="0" y="1"/>
            <a:chExt cx="6858000" cy="12191999"/>
          </a:xfrm>
        </p:grpSpPr>
        <p:pic>
          <p:nvPicPr>
            <p:cNvPr id="1026" name="Picture 2" descr="11 ideas de Vale 3años | fiesta de toy story, decoración toy story, cumple  toy story">
              <a:extLst>
                <a:ext uri="{FF2B5EF4-FFF2-40B4-BE49-F238E27FC236}">
                  <a16:creationId xmlns:a16="http://schemas.microsoft.com/office/drawing/2014/main" id="{7720DFBC-0B0E-429B-AA66-1DA27D32C7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90725"/>
              <a:ext cx="6858000" cy="102012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11 ideas de Vale 3años | fiesta de toy story, decoración toy story, cumple  toy story">
              <a:extLst>
                <a:ext uri="{FF2B5EF4-FFF2-40B4-BE49-F238E27FC236}">
                  <a16:creationId xmlns:a16="http://schemas.microsoft.com/office/drawing/2014/main" id="{A2B18CE1-444C-44ED-AB22-A8C35644F8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486"/>
            <a:stretch/>
          </p:blipFill>
          <p:spPr bwMode="auto">
            <a:xfrm>
              <a:off x="0" y="1"/>
              <a:ext cx="6858000" cy="237744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esquinas redondeadas 1">
            <a:extLst>
              <a:ext uri="{FF2B5EF4-FFF2-40B4-BE49-F238E27FC236}">
                <a16:creationId xmlns:a16="http://schemas.microsoft.com/office/drawing/2014/main" id="{52F557DB-4768-4812-B336-63DFD981B7AA}"/>
              </a:ext>
            </a:extLst>
          </p:cNvPr>
          <p:cNvSpPr/>
          <p:nvPr/>
        </p:nvSpPr>
        <p:spPr>
          <a:xfrm>
            <a:off x="146957" y="786493"/>
            <a:ext cx="6496050" cy="8223069"/>
          </a:xfrm>
          <a:prstGeom prst="roundRect">
            <a:avLst>
              <a:gd name="adj" fmla="val 8456"/>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grpSp>
        <p:nvGrpSpPr>
          <p:cNvPr id="13" name="Grupo 12">
            <a:extLst>
              <a:ext uri="{FF2B5EF4-FFF2-40B4-BE49-F238E27FC236}">
                <a16:creationId xmlns:a16="http://schemas.microsoft.com/office/drawing/2014/main" id="{111B6763-6E4E-4325-800D-AD69FEE76BD8}"/>
              </a:ext>
            </a:extLst>
          </p:cNvPr>
          <p:cNvGrpSpPr/>
          <p:nvPr/>
        </p:nvGrpSpPr>
        <p:grpSpPr>
          <a:xfrm>
            <a:off x="694781" y="139540"/>
            <a:ext cx="4302131" cy="652387"/>
            <a:chOff x="-35379" y="160747"/>
            <a:chExt cx="4302131" cy="652387"/>
          </a:xfrm>
        </p:grpSpPr>
        <p:sp>
          <p:nvSpPr>
            <p:cNvPr id="9" name="CuadroTexto 8">
              <a:extLst>
                <a:ext uri="{FF2B5EF4-FFF2-40B4-BE49-F238E27FC236}">
                  <a16:creationId xmlns:a16="http://schemas.microsoft.com/office/drawing/2014/main" id="{3B011E9C-4A4E-458A-8FEE-E543D5002547}"/>
                </a:ext>
              </a:extLst>
            </p:cNvPr>
            <p:cNvSpPr txBox="1"/>
            <p:nvPr/>
          </p:nvSpPr>
          <p:spPr>
            <a:xfrm>
              <a:off x="8164" y="160747"/>
              <a:ext cx="4258588" cy="646331"/>
            </a:xfrm>
            <a:prstGeom prst="rect">
              <a:avLst/>
            </a:prstGeom>
            <a:noFill/>
          </p:spPr>
          <p:txBody>
            <a:bodyPr wrap="square" rtlCol="0">
              <a:spAutoFit/>
            </a:bodyPr>
            <a:lstStyle/>
            <a:p>
              <a:pPr algn="ctr"/>
              <a:r>
                <a:rPr lang="es-MX" sz="3600" b="1" dirty="0">
                  <a:solidFill>
                    <a:schemeClr val="bg1"/>
                  </a:solidFill>
                  <a:latin typeface="Modern Love" panose="04090805081005020601" pitchFamily="82" charset="0"/>
                  <a:cs typeface="Arial" panose="020B0604020202020204" pitchFamily="34" charset="0"/>
                </a:rPr>
                <a:t>Diario de Campo</a:t>
              </a:r>
            </a:p>
          </p:txBody>
        </p:sp>
        <p:sp>
          <p:nvSpPr>
            <p:cNvPr id="11" name="CuadroTexto 10">
              <a:extLst>
                <a:ext uri="{FF2B5EF4-FFF2-40B4-BE49-F238E27FC236}">
                  <a16:creationId xmlns:a16="http://schemas.microsoft.com/office/drawing/2014/main" id="{467A33DA-A618-4529-B0F6-735F47FD6092}"/>
                </a:ext>
              </a:extLst>
            </p:cNvPr>
            <p:cNvSpPr txBox="1"/>
            <p:nvPr/>
          </p:nvSpPr>
          <p:spPr>
            <a:xfrm>
              <a:off x="-35379" y="166803"/>
              <a:ext cx="4258588" cy="646331"/>
            </a:xfrm>
            <a:prstGeom prst="rect">
              <a:avLst/>
            </a:prstGeom>
            <a:noFill/>
          </p:spPr>
          <p:txBody>
            <a:bodyPr wrap="square" rtlCol="0">
              <a:spAutoFit/>
            </a:bodyPr>
            <a:lstStyle/>
            <a:p>
              <a:pPr algn="ctr"/>
              <a:r>
                <a:rPr lang="es-MX" sz="3600" b="1" dirty="0">
                  <a:solidFill>
                    <a:schemeClr val="tx1">
                      <a:lumMod val="95000"/>
                      <a:lumOff val="5000"/>
                    </a:schemeClr>
                  </a:solidFill>
                  <a:latin typeface="Modern Love" panose="04090805081005020601" pitchFamily="82" charset="0"/>
                  <a:cs typeface="Arial" panose="020B0604020202020204" pitchFamily="34" charset="0"/>
                </a:rPr>
                <a:t>Diario de Campo</a:t>
              </a:r>
            </a:p>
          </p:txBody>
        </p:sp>
      </p:grpSp>
      <p:grpSp>
        <p:nvGrpSpPr>
          <p:cNvPr id="5" name="Grupo 4">
            <a:extLst>
              <a:ext uri="{FF2B5EF4-FFF2-40B4-BE49-F238E27FC236}">
                <a16:creationId xmlns:a16="http://schemas.microsoft.com/office/drawing/2014/main" id="{14B0E013-70C6-48E9-B9D2-E9C8501ABEB5}"/>
              </a:ext>
            </a:extLst>
          </p:cNvPr>
          <p:cNvGrpSpPr/>
          <p:nvPr/>
        </p:nvGrpSpPr>
        <p:grpSpPr>
          <a:xfrm>
            <a:off x="5137153" y="310008"/>
            <a:ext cx="1257076" cy="329299"/>
            <a:chOff x="5550689" y="407596"/>
            <a:chExt cx="1257076" cy="329299"/>
          </a:xfrm>
        </p:grpSpPr>
        <p:sp>
          <p:nvSpPr>
            <p:cNvPr id="12" name="Rectángulo: esquinas redondeadas 11">
              <a:extLst>
                <a:ext uri="{FF2B5EF4-FFF2-40B4-BE49-F238E27FC236}">
                  <a16:creationId xmlns:a16="http://schemas.microsoft.com/office/drawing/2014/main" id="{E18791C6-E691-4DD1-B11F-1998BA0A46D6}"/>
                </a:ext>
              </a:extLst>
            </p:cNvPr>
            <p:cNvSpPr/>
            <p:nvPr/>
          </p:nvSpPr>
          <p:spPr>
            <a:xfrm>
              <a:off x="5550689" y="407596"/>
              <a:ext cx="1094728" cy="317549"/>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3" name="CuadroTexto 2">
              <a:extLst>
                <a:ext uri="{FF2B5EF4-FFF2-40B4-BE49-F238E27FC236}">
                  <a16:creationId xmlns:a16="http://schemas.microsoft.com/office/drawing/2014/main" id="{A9CAE373-BA69-4D73-AAAC-D4A5D34AE848}"/>
                </a:ext>
              </a:extLst>
            </p:cNvPr>
            <p:cNvSpPr txBox="1"/>
            <p:nvPr/>
          </p:nvSpPr>
          <p:spPr>
            <a:xfrm>
              <a:off x="5550689" y="429118"/>
              <a:ext cx="1257076" cy="307777"/>
            </a:xfrm>
            <a:prstGeom prst="rect">
              <a:avLst/>
            </a:prstGeom>
            <a:noFill/>
          </p:spPr>
          <p:txBody>
            <a:bodyPr wrap="square" rtlCol="0">
              <a:spAutoFit/>
            </a:bodyPr>
            <a:lstStyle/>
            <a:p>
              <a:r>
                <a:rPr lang="es-MX" sz="1400" dirty="0">
                  <a:latin typeface="Comic Sans MS" panose="030F0702030302020204" pitchFamily="66" charset="0"/>
                </a:rPr>
                <a:t>27/ 08/ 21</a:t>
              </a:r>
            </a:p>
          </p:txBody>
        </p:sp>
      </p:grpSp>
      <p:sp>
        <p:nvSpPr>
          <p:cNvPr id="14" name="CuadroTexto 13">
            <a:extLst>
              <a:ext uri="{FF2B5EF4-FFF2-40B4-BE49-F238E27FC236}">
                <a16:creationId xmlns:a16="http://schemas.microsoft.com/office/drawing/2014/main" id="{28E9513E-F343-4698-8D0C-3C4D7EDE8650}"/>
              </a:ext>
            </a:extLst>
          </p:cNvPr>
          <p:cNvSpPr txBox="1"/>
          <p:nvPr/>
        </p:nvSpPr>
        <p:spPr>
          <a:xfrm>
            <a:off x="545752" y="856577"/>
            <a:ext cx="5897776" cy="369332"/>
          </a:xfrm>
          <a:prstGeom prst="rect">
            <a:avLst/>
          </a:prstGeom>
          <a:noFill/>
        </p:spPr>
        <p:txBody>
          <a:bodyPr wrap="square" rtlCol="0">
            <a:spAutoFit/>
          </a:bodyPr>
          <a:lstStyle/>
          <a:p>
            <a:r>
              <a:rPr lang="es-MX" sz="1600" b="1" dirty="0">
                <a:latin typeface="Arial" panose="020B0604020202020204" pitchFamily="34" charset="0"/>
                <a:cs typeface="Arial" panose="020B0604020202020204" pitchFamily="34" charset="0"/>
              </a:rPr>
              <a:t>Situaciones de Aprendizaje: </a:t>
            </a:r>
            <a:r>
              <a:rPr lang="es-MX" u="sng" dirty="0"/>
              <a:t>¿Qué cosas puedo hacer solito?</a:t>
            </a:r>
          </a:p>
        </p:txBody>
      </p:sp>
      <p:sp>
        <p:nvSpPr>
          <p:cNvPr id="16" name="Rectángulo 15">
            <a:extLst>
              <a:ext uri="{FF2B5EF4-FFF2-40B4-BE49-F238E27FC236}">
                <a16:creationId xmlns:a16="http://schemas.microsoft.com/office/drawing/2014/main" id="{4DF9537D-3749-4A2E-A304-8EFDEC07F92F}"/>
              </a:ext>
            </a:extLst>
          </p:cNvPr>
          <p:cNvSpPr/>
          <p:nvPr/>
        </p:nvSpPr>
        <p:spPr>
          <a:xfrm>
            <a:off x="74231" y="1314974"/>
            <a:ext cx="6725579" cy="27849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uadroTexto 16">
            <a:extLst>
              <a:ext uri="{FF2B5EF4-FFF2-40B4-BE49-F238E27FC236}">
                <a16:creationId xmlns:a16="http://schemas.microsoft.com/office/drawing/2014/main" id="{C63AD7D4-DCA2-47D7-AB41-5C19FD7A2680}"/>
              </a:ext>
            </a:extLst>
          </p:cNvPr>
          <p:cNvSpPr txBox="1"/>
          <p:nvPr/>
        </p:nvSpPr>
        <p:spPr>
          <a:xfrm>
            <a:off x="0" y="1278794"/>
            <a:ext cx="6858000" cy="30777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Campos de formación y/o áreas de desarrollo personal y social a favorecer </a:t>
            </a:r>
          </a:p>
        </p:txBody>
      </p:sp>
      <p:grpSp>
        <p:nvGrpSpPr>
          <p:cNvPr id="18" name="Grupo 17">
            <a:extLst>
              <a:ext uri="{FF2B5EF4-FFF2-40B4-BE49-F238E27FC236}">
                <a16:creationId xmlns:a16="http://schemas.microsoft.com/office/drawing/2014/main" id="{A762CFDD-A678-47C8-8AA2-397313FAA79A}"/>
              </a:ext>
            </a:extLst>
          </p:cNvPr>
          <p:cNvGrpSpPr/>
          <p:nvPr/>
        </p:nvGrpSpPr>
        <p:grpSpPr>
          <a:xfrm>
            <a:off x="48216" y="1672863"/>
            <a:ext cx="6905698" cy="600167"/>
            <a:chOff x="-503617" y="2107129"/>
            <a:chExt cx="7128602" cy="600167"/>
          </a:xfrm>
        </p:grpSpPr>
        <p:grpSp>
          <p:nvGrpSpPr>
            <p:cNvPr id="29" name="Grupo 28">
              <a:extLst>
                <a:ext uri="{FF2B5EF4-FFF2-40B4-BE49-F238E27FC236}">
                  <a16:creationId xmlns:a16="http://schemas.microsoft.com/office/drawing/2014/main" id="{9796D429-CDE5-40D4-8987-10DC29B36314}"/>
                </a:ext>
              </a:extLst>
            </p:cNvPr>
            <p:cNvGrpSpPr/>
            <p:nvPr/>
          </p:nvGrpSpPr>
          <p:grpSpPr>
            <a:xfrm>
              <a:off x="-503617" y="2117677"/>
              <a:ext cx="1207646" cy="562832"/>
              <a:chOff x="-729877" y="2078156"/>
              <a:chExt cx="1583005" cy="621799"/>
            </a:xfrm>
          </p:grpSpPr>
          <p:sp>
            <p:nvSpPr>
              <p:cNvPr id="45" name="Rectángulo 44">
                <a:extLst>
                  <a:ext uri="{FF2B5EF4-FFF2-40B4-BE49-F238E27FC236}">
                    <a16:creationId xmlns:a16="http://schemas.microsoft.com/office/drawing/2014/main" id="{8D84FF32-3DF6-42F1-92D8-C0A993447029}"/>
                  </a:ext>
                </a:extLst>
              </p:cNvPr>
              <p:cNvSpPr/>
              <p:nvPr/>
            </p:nvSpPr>
            <p:spPr>
              <a:xfrm>
                <a:off x="-694675" y="2078156"/>
                <a:ext cx="1483361"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CuadroTexto 45">
                <a:extLst>
                  <a:ext uri="{FF2B5EF4-FFF2-40B4-BE49-F238E27FC236}">
                    <a16:creationId xmlns:a16="http://schemas.microsoft.com/office/drawing/2014/main" id="{FF908F39-D185-4DF1-965C-8594930C20F6}"/>
                  </a:ext>
                </a:extLst>
              </p:cNvPr>
              <p:cNvSpPr txBox="1"/>
              <p:nvPr/>
            </p:nvSpPr>
            <p:spPr>
              <a:xfrm>
                <a:off x="-729877" y="2130007"/>
                <a:ext cx="1583005" cy="523221"/>
              </a:xfrm>
              <a:prstGeom prst="rect">
                <a:avLst/>
              </a:prstGeom>
              <a:noFill/>
            </p:spPr>
            <p:txBody>
              <a:bodyPr wrap="square" rtlCol="0">
                <a:spAutoFit/>
              </a:bodyPr>
              <a:lstStyle/>
              <a:p>
                <a:pPr algn="ctr"/>
                <a:r>
                  <a:rPr lang="es-MX" sz="1200" b="1" dirty="0">
                    <a:solidFill>
                      <a:schemeClr val="tx1">
                        <a:lumMod val="95000"/>
                        <a:lumOff val="5000"/>
                      </a:schemeClr>
                    </a:solidFill>
                    <a:latin typeface="Comic Sans MS" panose="030F0702030302020204" pitchFamily="66" charset="0"/>
                  </a:rPr>
                  <a:t>Lenguaje y</a:t>
                </a:r>
              </a:p>
              <a:p>
                <a:pPr algn="ctr"/>
                <a:r>
                  <a:rPr lang="es-MX" sz="1200" b="1" dirty="0">
                    <a:solidFill>
                      <a:schemeClr val="tx1">
                        <a:lumMod val="95000"/>
                        <a:lumOff val="5000"/>
                      </a:schemeClr>
                    </a:solidFill>
                    <a:latin typeface="Comic Sans MS" panose="030F0702030302020204" pitchFamily="66" charset="0"/>
                  </a:rPr>
                  <a:t>comunicación</a:t>
                </a:r>
                <a:endParaRPr lang="es-MX" sz="1600" b="1" dirty="0">
                  <a:solidFill>
                    <a:schemeClr val="tx1">
                      <a:lumMod val="95000"/>
                      <a:lumOff val="5000"/>
                    </a:schemeClr>
                  </a:solidFill>
                  <a:latin typeface="Comic Sans MS" panose="030F0702030302020204" pitchFamily="66" charset="0"/>
                </a:endParaRPr>
              </a:p>
            </p:txBody>
          </p:sp>
        </p:grpSp>
        <p:grpSp>
          <p:nvGrpSpPr>
            <p:cNvPr id="30" name="Grupo 29">
              <a:extLst>
                <a:ext uri="{FF2B5EF4-FFF2-40B4-BE49-F238E27FC236}">
                  <a16:creationId xmlns:a16="http://schemas.microsoft.com/office/drawing/2014/main" id="{61FAE832-0ADF-494D-9E27-1D4FEBC230E5}"/>
                </a:ext>
              </a:extLst>
            </p:cNvPr>
            <p:cNvGrpSpPr/>
            <p:nvPr/>
          </p:nvGrpSpPr>
          <p:grpSpPr>
            <a:xfrm>
              <a:off x="604576" y="2120446"/>
              <a:ext cx="1443895" cy="562832"/>
              <a:chOff x="-849273" y="2081214"/>
              <a:chExt cx="1892685" cy="621799"/>
            </a:xfrm>
          </p:grpSpPr>
          <p:sp>
            <p:nvSpPr>
              <p:cNvPr id="43" name="Rectángulo 42">
                <a:extLst>
                  <a:ext uri="{FF2B5EF4-FFF2-40B4-BE49-F238E27FC236}">
                    <a16:creationId xmlns:a16="http://schemas.microsoft.com/office/drawing/2014/main" id="{B5EDB054-902B-46D7-BE48-74CE7ABC3303}"/>
                  </a:ext>
                </a:extLst>
              </p:cNvPr>
              <p:cNvSpPr/>
              <p:nvPr/>
            </p:nvSpPr>
            <p:spPr>
              <a:xfrm>
                <a:off x="-636601" y="2081214"/>
                <a:ext cx="1483359"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CuadroTexto 43">
                <a:extLst>
                  <a:ext uri="{FF2B5EF4-FFF2-40B4-BE49-F238E27FC236}">
                    <a16:creationId xmlns:a16="http://schemas.microsoft.com/office/drawing/2014/main" id="{DA89632B-3D79-4970-8DFF-0CF0999AC764}"/>
                  </a:ext>
                </a:extLst>
              </p:cNvPr>
              <p:cNvSpPr txBox="1"/>
              <p:nvPr/>
            </p:nvSpPr>
            <p:spPr>
              <a:xfrm>
                <a:off x="-849273" y="2100873"/>
                <a:ext cx="1892685" cy="578036"/>
              </a:xfrm>
              <a:prstGeom prst="rect">
                <a:avLst/>
              </a:prstGeom>
              <a:noFill/>
            </p:spPr>
            <p:txBody>
              <a:bodyPr wrap="square" rtlCol="0">
                <a:spAutoFit/>
              </a:bodyPr>
              <a:lstStyle/>
              <a:p>
                <a:pPr algn="ctr"/>
                <a:r>
                  <a:rPr lang="es-MX" sz="1400" dirty="0">
                    <a:solidFill>
                      <a:schemeClr val="tx1">
                        <a:lumMod val="95000"/>
                        <a:lumOff val="5000"/>
                      </a:schemeClr>
                    </a:solidFill>
                    <a:latin typeface="Comic Sans MS" panose="030F0702030302020204" pitchFamily="66" charset="0"/>
                  </a:rPr>
                  <a:t>Pensamiento </a:t>
                </a:r>
              </a:p>
              <a:p>
                <a:pPr algn="ctr"/>
                <a:r>
                  <a:rPr lang="es-MX" sz="1400" dirty="0">
                    <a:solidFill>
                      <a:schemeClr val="tx1">
                        <a:lumMod val="95000"/>
                        <a:lumOff val="5000"/>
                      </a:schemeClr>
                    </a:solidFill>
                    <a:latin typeface="Comic Sans MS" panose="030F0702030302020204" pitchFamily="66" charset="0"/>
                  </a:rPr>
                  <a:t>matemático</a:t>
                </a:r>
                <a:endParaRPr lang="es-MX" dirty="0">
                  <a:solidFill>
                    <a:schemeClr val="tx1">
                      <a:lumMod val="95000"/>
                      <a:lumOff val="5000"/>
                    </a:schemeClr>
                  </a:solidFill>
                  <a:latin typeface="Comic Sans MS" panose="030F0702030302020204" pitchFamily="66" charset="0"/>
                </a:endParaRPr>
              </a:p>
            </p:txBody>
          </p:sp>
        </p:grpSp>
        <p:grpSp>
          <p:nvGrpSpPr>
            <p:cNvPr id="31" name="Grupo 30">
              <a:extLst>
                <a:ext uri="{FF2B5EF4-FFF2-40B4-BE49-F238E27FC236}">
                  <a16:creationId xmlns:a16="http://schemas.microsoft.com/office/drawing/2014/main" id="{E542A013-D681-4CA6-9371-291B2952DBC5}"/>
                </a:ext>
              </a:extLst>
            </p:cNvPr>
            <p:cNvGrpSpPr/>
            <p:nvPr/>
          </p:nvGrpSpPr>
          <p:grpSpPr>
            <a:xfrm>
              <a:off x="1828104" y="2107129"/>
              <a:ext cx="1443895" cy="600167"/>
              <a:chOff x="-797145" y="2066491"/>
              <a:chExt cx="1892685" cy="663042"/>
            </a:xfrm>
          </p:grpSpPr>
          <p:sp>
            <p:nvSpPr>
              <p:cNvPr id="41" name="Rectángulo 40">
                <a:extLst>
                  <a:ext uri="{FF2B5EF4-FFF2-40B4-BE49-F238E27FC236}">
                    <a16:creationId xmlns:a16="http://schemas.microsoft.com/office/drawing/2014/main" id="{9644ED42-F912-4B2D-AC90-26AF9012761B}"/>
                  </a:ext>
                </a:extLst>
              </p:cNvPr>
              <p:cNvSpPr/>
              <p:nvPr/>
            </p:nvSpPr>
            <p:spPr>
              <a:xfrm>
                <a:off x="-602863" y="2081226"/>
                <a:ext cx="1483361"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CuadroTexto 41">
                <a:extLst>
                  <a:ext uri="{FF2B5EF4-FFF2-40B4-BE49-F238E27FC236}">
                    <a16:creationId xmlns:a16="http://schemas.microsoft.com/office/drawing/2014/main" id="{0ADB68EA-68F0-4C4C-8DD6-326CA7C893A2}"/>
                  </a:ext>
                </a:extLst>
              </p:cNvPr>
              <p:cNvSpPr txBox="1"/>
              <p:nvPr/>
            </p:nvSpPr>
            <p:spPr>
              <a:xfrm>
                <a:off x="-797145" y="2066491"/>
                <a:ext cx="1892685" cy="663042"/>
              </a:xfrm>
              <a:prstGeom prst="rect">
                <a:avLst/>
              </a:prstGeom>
              <a:noFill/>
            </p:spPr>
            <p:txBody>
              <a:bodyPr wrap="square" rtlCol="0">
                <a:spAutoFit/>
              </a:bodyPr>
              <a:lstStyle/>
              <a:p>
                <a:pPr algn="ctr"/>
                <a:r>
                  <a:rPr lang="es-MX" sz="1100" b="1" dirty="0">
                    <a:solidFill>
                      <a:schemeClr val="tx1">
                        <a:lumMod val="95000"/>
                        <a:lumOff val="5000"/>
                      </a:schemeClr>
                    </a:solidFill>
                    <a:latin typeface="Comic Sans MS" panose="030F0702030302020204" pitchFamily="66" charset="0"/>
                  </a:rPr>
                  <a:t>Exploración del mundo natural y social</a:t>
                </a:r>
                <a:endParaRPr lang="es-MX" sz="1400" b="1" dirty="0">
                  <a:solidFill>
                    <a:schemeClr val="tx1">
                      <a:lumMod val="95000"/>
                      <a:lumOff val="5000"/>
                    </a:schemeClr>
                  </a:solidFill>
                  <a:latin typeface="Comic Sans MS" panose="030F0702030302020204" pitchFamily="66" charset="0"/>
                </a:endParaRPr>
              </a:p>
            </p:txBody>
          </p:sp>
        </p:grpSp>
        <p:grpSp>
          <p:nvGrpSpPr>
            <p:cNvPr id="32" name="Grupo 31">
              <a:extLst>
                <a:ext uri="{FF2B5EF4-FFF2-40B4-BE49-F238E27FC236}">
                  <a16:creationId xmlns:a16="http://schemas.microsoft.com/office/drawing/2014/main" id="{91C0CC13-B03B-4CBE-B790-74C714FDE154}"/>
                </a:ext>
              </a:extLst>
            </p:cNvPr>
            <p:cNvGrpSpPr/>
            <p:nvPr/>
          </p:nvGrpSpPr>
          <p:grpSpPr>
            <a:xfrm>
              <a:off x="3198763" y="2135426"/>
              <a:ext cx="947394" cy="562832"/>
              <a:chOff x="-581066" y="2097764"/>
              <a:chExt cx="1241861" cy="621799"/>
            </a:xfrm>
          </p:grpSpPr>
          <p:sp>
            <p:nvSpPr>
              <p:cNvPr id="39" name="Rectángulo 38">
                <a:extLst>
                  <a:ext uri="{FF2B5EF4-FFF2-40B4-BE49-F238E27FC236}">
                    <a16:creationId xmlns:a16="http://schemas.microsoft.com/office/drawing/2014/main" id="{5BE2C355-CA77-4ECD-B4DC-F888C4D03239}"/>
                  </a:ext>
                </a:extLst>
              </p:cNvPr>
              <p:cNvSpPr/>
              <p:nvPr/>
            </p:nvSpPr>
            <p:spPr>
              <a:xfrm>
                <a:off x="-581066" y="2097764"/>
                <a:ext cx="1241861"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87A880BB-4F3D-4532-9496-8BC8E75D4EE7}"/>
                  </a:ext>
                </a:extLst>
              </p:cNvPr>
              <p:cNvSpPr txBox="1"/>
              <p:nvPr/>
            </p:nvSpPr>
            <p:spPr>
              <a:xfrm>
                <a:off x="-507856" y="2206412"/>
                <a:ext cx="1041147" cy="340022"/>
              </a:xfrm>
              <a:prstGeom prst="rect">
                <a:avLst/>
              </a:prstGeom>
              <a:noFill/>
            </p:spPr>
            <p:txBody>
              <a:bodyPr wrap="square" rtlCol="0">
                <a:spAutoFit/>
              </a:bodyPr>
              <a:lstStyle/>
              <a:p>
                <a:pPr algn="ctr"/>
                <a:r>
                  <a:rPr lang="es-MX" sz="1400" b="1" dirty="0">
                    <a:solidFill>
                      <a:schemeClr val="tx1">
                        <a:lumMod val="95000"/>
                        <a:lumOff val="5000"/>
                      </a:schemeClr>
                    </a:solidFill>
                    <a:latin typeface="Comic Sans MS" panose="030F0702030302020204" pitchFamily="66" charset="0"/>
                  </a:rPr>
                  <a:t>Artes</a:t>
                </a:r>
                <a:endParaRPr lang="es-MX" b="1" dirty="0">
                  <a:solidFill>
                    <a:schemeClr val="tx1">
                      <a:lumMod val="95000"/>
                      <a:lumOff val="5000"/>
                    </a:schemeClr>
                  </a:solidFill>
                  <a:latin typeface="Comic Sans MS" panose="030F0702030302020204" pitchFamily="66" charset="0"/>
                </a:endParaRPr>
              </a:p>
            </p:txBody>
          </p:sp>
        </p:grpSp>
        <p:grpSp>
          <p:nvGrpSpPr>
            <p:cNvPr id="33" name="Grupo 32">
              <a:extLst>
                <a:ext uri="{FF2B5EF4-FFF2-40B4-BE49-F238E27FC236}">
                  <a16:creationId xmlns:a16="http://schemas.microsoft.com/office/drawing/2014/main" id="{43DE1112-AC01-481A-B7F4-C552645FA12C}"/>
                </a:ext>
              </a:extLst>
            </p:cNvPr>
            <p:cNvGrpSpPr/>
            <p:nvPr/>
          </p:nvGrpSpPr>
          <p:grpSpPr>
            <a:xfrm>
              <a:off x="4182176" y="2135637"/>
              <a:ext cx="1070067" cy="568556"/>
              <a:chOff x="-825093" y="2097999"/>
              <a:chExt cx="1402662" cy="628123"/>
            </a:xfrm>
          </p:grpSpPr>
          <p:sp>
            <p:nvSpPr>
              <p:cNvPr id="37" name="Rectángulo 36">
                <a:extLst>
                  <a:ext uri="{FF2B5EF4-FFF2-40B4-BE49-F238E27FC236}">
                    <a16:creationId xmlns:a16="http://schemas.microsoft.com/office/drawing/2014/main" id="{D7EC1C61-FA6C-4BAB-8B25-820FCC82B93D}"/>
                  </a:ext>
                </a:extLst>
              </p:cNvPr>
              <p:cNvSpPr/>
              <p:nvPr/>
            </p:nvSpPr>
            <p:spPr>
              <a:xfrm>
                <a:off x="-758510" y="2104323"/>
                <a:ext cx="133607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8" name="CuadroTexto 37">
                <a:extLst>
                  <a:ext uri="{FF2B5EF4-FFF2-40B4-BE49-F238E27FC236}">
                    <a16:creationId xmlns:a16="http://schemas.microsoft.com/office/drawing/2014/main" id="{DC2739A5-635C-4CC5-8662-F7B381B9067C}"/>
                  </a:ext>
                </a:extLst>
              </p:cNvPr>
              <p:cNvSpPr txBox="1"/>
              <p:nvPr/>
            </p:nvSpPr>
            <p:spPr>
              <a:xfrm>
                <a:off x="-825093" y="2097999"/>
                <a:ext cx="1402662" cy="578037"/>
              </a:xfrm>
              <a:prstGeom prst="rect">
                <a:avLst/>
              </a:prstGeom>
              <a:noFill/>
            </p:spPr>
            <p:txBody>
              <a:bodyPr wrap="square" rtlCol="0">
                <a:spAutoFit/>
              </a:bodyPr>
              <a:lstStyle/>
              <a:p>
                <a:pPr algn="ctr"/>
                <a:r>
                  <a:rPr lang="es-MX" sz="1400" b="1" dirty="0">
                    <a:solidFill>
                      <a:schemeClr val="tx1">
                        <a:lumMod val="95000"/>
                        <a:lumOff val="5000"/>
                      </a:schemeClr>
                    </a:solidFill>
                    <a:latin typeface="Comic Sans MS" panose="030F0702030302020204" pitchFamily="66" charset="0"/>
                  </a:rPr>
                  <a:t>Educación </a:t>
                </a:r>
              </a:p>
              <a:p>
                <a:pPr algn="ctr"/>
                <a:r>
                  <a:rPr lang="es-MX" sz="1400" b="1" dirty="0">
                    <a:solidFill>
                      <a:schemeClr val="tx1">
                        <a:lumMod val="95000"/>
                        <a:lumOff val="5000"/>
                      </a:schemeClr>
                    </a:solidFill>
                    <a:latin typeface="Comic Sans MS" panose="030F0702030302020204" pitchFamily="66" charset="0"/>
                  </a:rPr>
                  <a:t>Física</a:t>
                </a:r>
                <a:endParaRPr lang="es-MX" b="1" dirty="0">
                  <a:solidFill>
                    <a:schemeClr val="tx1">
                      <a:lumMod val="95000"/>
                      <a:lumOff val="5000"/>
                    </a:schemeClr>
                  </a:solidFill>
                  <a:latin typeface="Comic Sans MS" panose="030F0702030302020204" pitchFamily="66" charset="0"/>
                </a:endParaRPr>
              </a:p>
            </p:txBody>
          </p:sp>
        </p:grpSp>
        <p:grpSp>
          <p:nvGrpSpPr>
            <p:cNvPr id="34" name="Grupo 33">
              <a:extLst>
                <a:ext uri="{FF2B5EF4-FFF2-40B4-BE49-F238E27FC236}">
                  <a16:creationId xmlns:a16="http://schemas.microsoft.com/office/drawing/2014/main" id="{DFE1F7E6-3045-4803-BB6C-4F65AC8EC16B}"/>
                </a:ext>
              </a:extLst>
            </p:cNvPr>
            <p:cNvGrpSpPr/>
            <p:nvPr/>
          </p:nvGrpSpPr>
          <p:grpSpPr>
            <a:xfrm>
              <a:off x="5181091" y="2132397"/>
              <a:ext cx="1443894" cy="562832"/>
              <a:chOff x="-1096304" y="2085493"/>
              <a:chExt cx="1892684" cy="621799"/>
            </a:xfrm>
          </p:grpSpPr>
          <p:sp>
            <p:nvSpPr>
              <p:cNvPr id="35" name="Rectángulo 34">
                <a:extLst>
                  <a:ext uri="{FF2B5EF4-FFF2-40B4-BE49-F238E27FC236}">
                    <a16:creationId xmlns:a16="http://schemas.microsoft.com/office/drawing/2014/main" id="{8E5574D5-D9AD-491E-9A11-065D7DEF162D}"/>
                  </a:ext>
                </a:extLst>
              </p:cNvPr>
              <p:cNvSpPr/>
              <p:nvPr/>
            </p:nvSpPr>
            <p:spPr>
              <a:xfrm>
                <a:off x="-916664" y="2085493"/>
                <a:ext cx="1504522"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CuadroTexto 35">
                <a:extLst>
                  <a:ext uri="{FF2B5EF4-FFF2-40B4-BE49-F238E27FC236}">
                    <a16:creationId xmlns:a16="http://schemas.microsoft.com/office/drawing/2014/main" id="{5E86020F-F315-4B73-94C6-FB072039AB59}"/>
                  </a:ext>
                </a:extLst>
              </p:cNvPr>
              <p:cNvSpPr txBox="1"/>
              <p:nvPr/>
            </p:nvSpPr>
            <p:spPr>
              <a:xfrm>
                <a:off x="-1096304" y="2153450"/>
                <a:ext cx="1892684" cy="476030"/>
              </a:xfrm>
              <a:prstGeom prst="rect">
                <a:avLst/>
              </a:prstGeom>
              <a:noFill/>
            </p:spPr>
            <p:txBody>
              <a:bodyPr wrap="square" rtlCol="0">
                <a:spAutoFit/>
              </a:bodyPr>
              <a:lstStyle/>
              <a:p>
                <a:pPr algn="ctr"/>
                <a:r>
                  <a:rPr lang="es-MX" sz="1100" b="1" dirty="0">
                    <a:solidFill>
                      <a:schemeClr val="tx1">
                        <a:lumMod val="95000"/>
                        <a:lumOff val="5000"/>
                      </a:schemeClr>
                    </a:solidFill>
                    <a:latin typeface="Comic Sans MS" panose="030F0702030302020204" pitchFamily="66" charset="0"/>
                  </a:rPr>
                  <a:t>Educación Socioemocional</a:t>
                </a:r>
                <a:endParaRPr lang="es-MX" sz="1400" b="1" dirty="0">
                  <a:solidFill>
                    <a:schemeClr val="tx1">
                      <a:lumMod val="95000"/>
                      <a:lumOff val="5000"/>
                    </a:schemeClr>
                  </a:solidFill>
                  <a:latin typeface="Comic Sans MS" panose="030F0702030302020204" pitchFamily="66" charset="0"/>
                </a:endParaRPr>
              </a:p>
            </p:txBody>
          </p:sp>
        </p:grpSp>
      </p:grpSp>
      <p:grpSp>
        <p:nvGrpSpPr>
          <p:cNvPr id="19" name="Grupo 18">
            <a:extLst>
              <a:ext uri="{FF2B5EF4-FFF2-40B4-BE49-F238E27FC236}">
                <a16:creationId xmlns:a16="http://schemas.microsoft.com/office/drawing/2014/main" id="{0B9B3802-84DB-45D8-82F6-F46D9D63B0DF}"/>
              </a:ext>
            </a:extLst>
          </p:cNvPr>
          <p:cNvGrpSpPr/>
          <p:nvPr/>
        </p:nvGrpSpPr>
        <p:grpSpPr>
          <a:xfrm>
            <a:off x="171450" y="2430169"/>
            <a:ext cx="6448442" cy="439133"/>
            <a:chOff x="267573" y="2784923"/>
            <a:chExt cx="6656586" cy="439133"/>
          </a:xfrm>
        </p:grpSpPr>
        <p:sp>
          <p:nvSpPr>
            <p:cNvPr id="20" name="CuadroTexto 19">
              <a:extLst>
                <a:ext uri="{FF2B5EF4-FFF2-40B4-BE49-F238E27FC236}">
                  <a16:creationId xmlns:a16="http://schemas.microsoft.com/office/drawing/2014/main" id="{581A9C0F-DBA3-4CB7-A45A-C07E66DC011F}"/>
                </a:ext>
              </a:extLst>
            </p:cNvPr>
            <p:cNvSpPr txBox="1"/>
            <p:nvPr/>
          </p:nvSpPr>
          <p:spPr>
            <a:xfrm>
              <a:off x="267573" y="2857417"/>
              <a:ext cx="2520698" cy="338554"/>
            </a:xfrm>
            <a:prstGeom prst="rect">
              <a:avLst/>
            </a:prstGeom>
            <a:noFill/>
          </p:spPr>
          <p:txBody>
            <a:bodyPr wrap="square" rtlCol="0">
              <a:spAutoFit/>
            </a:bodyPr>
            <a:lstStyle/>
            <a:p>
              <a:r>
                <a:rPr lang="es-MX" sz="1400" dirty="0">
                  <a:latin typeface="Comic Sans MS" panose="030F0702030302020204" pitchFamily="66" charset="0"/>
                </a:rPr>
                <a:t>La jornada de trabajo fue</a:t>
              </a:r>
              <a:r>
                <a:rPr lang="es-MX" sz="1600" dirty="0"/>
                <a:t>:</a:t>
              </a:r>
            </a:p>
          </p:txBody>
        </p:sp>
        <p:sp>
          <p:nvSpPr>
            <p:cNvPr id="21" name="Paralelogramo 20">
              <a:extLst>
                <a:ext uri="{FF2B5EF4-FFF2-40B4-BE49-F238E27FC236}">
                  <a16:creationId xmlns:a16="http://schemas.microsoft.com/office/drawing/2014/main" id="{75CD26FB-DEB2-47DD-8187-41450280CA6E}"/>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Paralelogramo 21">
              <a:extLst>
                <a:ext uri="{FF2B5EF4-FFF2-40B4-BE49-F238E27FC236}">
                  <a16:creationId xmlns:a16="http://schemas.microsoft.com/office/drawing/2014/main" id="{942831C4-D557-4D96-A2EE-DF8B3B9D831F}"/>
                </a:ext>
              </a:extLst>
            </p:cNvPr>
            <p:cNvSpPr/>
            <p:nvPr/>
          </p:nvSpPr>
          <p:spPr>
            <a:xfrm>
              <a:off x="3783995" y="2797336"/>
              <a:ext cx="914400" cy="426720"/>
            </a:xfrm>
            <a:prstGeom prst="parallelogram">
              <a:avLst/>
            </a:prstGeom>
            <a:solidFill>
              <a:srgbClr val="F2D66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3" name="Paralelogramo 22">
              <a:extLst>
                <a:ext uri="{FF2B5EF4-FFF2-40B4-BE49-F238E27FC236}">
                  <a16:creationId xmlns:a16="http://schemas.microsoft.com/office/drawing/2014/main" id="{40D628D2-6AE3-458F-8089-009413473A27}"/>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Paralelogramo 23">
              <a:extLst>
                <a:ext uri="{FF2B5EF4-FFF2-40B4-BE49-F238E27FC236}">
                  <a16:creationId xmlns:a16="http://schemas.microsoft.com/office/drawing/2014/main" id="{1896B610-4BFD-49EB-8144-43C27F101224}"/>
                </a:ext>
              </a:extLst>
            </p:cNvPr>
            <p:cNvSpPr/>
            <p:nvPr/>
          </p:nvSpPr>
          <p:spPr>
            <a:xfrm>
              <a:off x="6009759"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3F025FBE-FA37-452D-AAEF-FFA68C00C075}"/>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26" name="CuadroTexto 25">
              <a:extLst>
                <a:ext uri="{FF2B5EF4-FFF2-40B4-BE49-F238E27FC236}">
                  <a16:creationId xmlns:a16="http://schemas.microsoft.com/office/drawing/2014/main" id="{ACC6D3C0-0063-4675-AA8D-67CDEFFF99D5}"/>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27" name="CuadroTexto 26">
              <a:extLst>
                <a:ext uri="{FF2B5EF4-FFF2-40B4-BE49-F238E27FC236}">
                  <a16:creationId xmlns:a16="http://schemas.microsoft.com/office/drawing/2014/main" id="{64A886D5-7DA1-4D35-BC8D-D7DF368F1DB1}"/>
                </a:ext>
              </a:extLst>
            </p:cNvPr>
            <p:cNvSpPr txBox="1"/>
            <p:nvPr/>
          </p:nvSpPr>
          <p:spPr>
            <a:xfrm>
              <a:off x="4985865" y="2848274"/>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28" name="CuadroTexto 27">
              <a:extLst>
                <a:ext uri="{FF2B5EF4-FFF2-40B4-BE49-F238E27FC236}">
                  <a16:creationId xmlns:a16="http://schemas.microsoft.com/office/drawing/2014/main" id="{3EAB12FC-19BA-43D9-B4E1-3786EBE1087D}"/>
                </a:ext>
              </a:extLst>
            </p:cNvPr>
            <p:cNvSpPr txBox="1"/>
            <p:nvPr/>
          </p:nvSpPr>
          <p:spPr>
            <a:xfrm>
              <a:off x="6176990" y="2881578"/>
              <a:ext cx="631782"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62" name="Grupo 61">
            <a:extLst>
              <a:ext uri="{FF2B5EF4-FFF2-40B4-BE49-F238E27FC236}">
                <a16:creationId xmlns:a16="http://schemas.microsoft.com/office/drawing/2014/main" id="{33C2F2B9-93AE-4321-A914-BD8799287F0C}"/>
              </a:ext>
            </a:extLst>
          </p:cNvPr>
          <p:cNvGrpSpPr/>
          <p:nvPr/>
        </p:nvGrpSpPr>
        <p:grpSpPr>
          <a:xfrm>
            <a:off x="1757729" y="3096247"/>
            <a:ext cx="3742179" cy="1614420"/>
            <a:chOff x="140346" y="3134185"/>
            <a:chExt cx="3742179" cy="1522018"/>
          </a:xfrm>
        </p:grpSpPr>
        <p:grpSp>
          <p:nvGrpSpPr>
            <p:cNvPr id="48" name="Grupo 47">
              <a:extLst>
                <a:ext uri="{FF2B5EF4-FFF2-40B4-BE49-F238E27FC236}">
                  <a16:creationId xmlns:a16="http://schemas.microsoft.com/office/drawing/2014/main" id="{96FB0839-C9F8-4AC2-B01C-266A0E4E6D57}"/>
                </a:ext>
              </a:extLst>
            </p:cNvPr>
            <p:cNvGrpSpPr/>
            <p:nvPr/>
          </p:nvGrpSpPr>
          <p:grpSpPr>
            <a:xfrm>
              <a:off x="140346" y="3134185"/>
              <a:ext cx="3570318" cy="312926"/>
              <a:chOff x="48737" y="1711664"/>
              <a:chExt cx="3282980" cy="204072"/>
            </a:xfrm>
          </p:grpSpPr>
          <p:sp>
            <p:nvSpPr>
              <p:cNvPr id="57" name="Rectángulo 56">
                <a:extLst>
                  <a:ext uri="{FF2B5EF4-FFF2-40B4-BE49-F238E27FC236}">
                    <a16:creationId xmlns:a16="http://schemas.microsoft.com/office/drawing/2014/main" id="{08A1125C-EB65-4F18-9C44-66FBDF61B0A7}"/>
                  </a:ext>
                </a:extLst>
              </p:cNvPr>
              <p:cNvSpPr/>
              <p:nvPr/>
            </p:nvSpPr>
            <p:spPr>
              <a:xfrm>
                <a:off x="48738" y="1730772"/>
                <a:ext cx="3282979" cy="184964"/>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a:p>
            </p:txBody>
          </p:sp>
          <p:sp>
            <p:nvSpPr>
              <p:cNvPr id="58" name="CuadroTexto 57">
                <a:extLst>
                  <a:ext uri="{FF2B5EF4-FFF2-40B4-BE49-F238E27FC236}">
                    <a16:creationId xmlns:a16="http://schemas.microsoft.com/office/drawing/2014/main" id="{B06853BB-28D0-4B79-B95C-8101510CF79F}"/>
                  </a:ext>
                </a:extLst>
              </p:cNvPr>
              <p:cNvSpPr txBox="1"/>
              <p:nvPr/>
            </p:nvSpPr>
            <p:spPr>
              <a:xfrm>
                <a:off x="48737" y="1711664"/>
                <a:ext cx="3282979" cy="18922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Aspectos de la planeación didáctica </a:t>
                </a:r>
              </a:p>
            </p:txBody>
          </p:sp>
        </p:grpSp>
        <p:grpSp>
          <p:nvGrpSpPr>
            <p:cNvPr id="4" name="Grupo 3">
              <a:extLst>
                <a:ext uri="{FF2B5EF4-FFF2-40B4-BE49-F238E27FC236}">
                  <a16:creationId xmlns:a16="http://schemas.microsoft.com/office/drawing/2014/main" id="{C428308B-BB1C-45E9-AD42-2858EB2508E3}"/>
                </a:ext>
              </a:extLst>
            </p:cNvPr>
            <p:cNvGrpSpPr/>
            <p:nvPr/>
          </p:nvGrpSpPr>
          <p:grpSpPr>
            <a:xfrm>
              <a:off x="171451" y="3536620"/>
              <a:ext cx="3711074" cy="1030071"/>
              <a:chOff x="100124" y="3427902"/>
              <a:chExt cx="2876398" cy="1030071"/>
            </a:xfrm>
          </p:grpSpPr>
          <p:sp>
            <p:nvSpPr>
              <p:cNvPr id="49" name="CuadroTexto 48">
                <a:extLst>
                  <a:ext uri="{FF2B5EF4-FFF2-40B4-BE49-F238E27FC236}">
                    <a16:creationId xmlns:a16="http://schemas.microsoft.com/office/drawing/2014/main" id="{2895440E-CB86-4B16-BA50-C6DA4459B1C7}"/>
                  </a:ext>
                </a:extLst>
              </p:cNvPr>
              <p:cNvSpPr txBox="1"/>
              <p:nvPr/>
            </p:nvSpPr>
            <p:spPr>
              <a:xfrm>
                <a:off x="100124" y="3427902"/>
                <a:ext cx="2876398" cy="1030071"/>
              </a:xfrm>
              <a:prstGeom prst="rect">
                <a:avLst/>
              </a:prstGeom>
              <a:noFill/>
            </p:spPr>
            <p:txBody>
              <a:bodyPr wrap="square" rtlCol="0">
                <a:spAutoFit/>
              </a:bodyPr>
              <a:lstStyle/>
              <a:p>
                <a:r>
                  <a:rPr lang="es-MX" sz="1300" dirty="0">
                    <a:latin typeface="Comic Sans MS" panose="030F0702030302020204" pitchFamily="66" charset="0"/>
                  </a:rPr>
                  <a:t>      Llevo a cabo el aprendizaje esperado</a:t>
                </a:r>
              </a:p>
              <a:p>
                <a:r>
                  <a:rPr lang="es-MX" sz="1300" dirty="0">
                    <a:latin typeface="Comic Sans MS" panose="030F0702030302020204" pitchFamily="66" charset="0"/>
                  </a:rPr>
                  <a:t>      Uso de Materiales educativos adecuados</a:t>
                </a:r>
              </a:p>
              <a:p>
                <a:r>
                  <a:rPr lang="es-MX" sz="1300" dirty="0">
                    <a:latin typeface="Comic Sans MS" panose="030F0702030302020204" pitchFamily="66" charset="0"/>
                  </a:rPr>
                  <a:t>      Nivel de complejidad adecuado </a:t>
                </a:r>
              </a:p>
              <a:p>
                <a:r>
                  <a:rPr lang="es-MX" sz="1300" dirty="0">
                    <a:latin typeface="Comic Sans MS" panose="030F0702030302020204" pitchFamily="66" charset="0"/>
                  </a:rPr>
                  <a:t>      Organización adecuada</a:t>
                </a:r>
              </a:p>
              <a:p>
                <a:r>
                  <a:rPr lang="es-MX" sz="1300" dirty="0">
                    <a:latin typeface="Comic Sans MS" panose="030F0702030302020204" pitchFamily="66" charset="0"/>
                  </a:rPr>
                  <a:t>      Tiempo planeado correctamente</a:t>
                </a:r>
              </a:p>
            </p:txBody>
          </p:sp>
          <p:sp>
            <p:nvSpPr>
              <p:cNvPr id="50" name="Elipse 49">
                <a:extLst>
                  <a:ext uri="{FF2B5EF4-FFF2-40B4-BE49-F238E27FC236}">
                    <a16:creationId xmlns:a16="http://schemas.microsoft.com/office/drawing/2014/main" id="{26559408-6A64-4474-AE8D-E04CA711FA4E}"/>
                  </a:ext>
                </a:extLst>
              </p:cNvPr>
              <p:cNvSpPr/>
              <p:nvPr/>
            </p:nvSpPr>
            <p:spPr>
              <a:xfrm>
                <a:off x="193296" y="3430010"/>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p>
            </p:txBody>
          </p:sp>
          <p:sp>
            <p:nvSpPr>
              <p:cNvPr id="51" name="Elipse 50">
                <a:extLst>
                  <a:ext uri="{FF2B5EF4-FFF2-40B4-BE49-F238E27FC236}">
                    <a16:creationId xmlns:a16="http://schemas.microsoft.com/office/drawing/2014/main" id="{DF2F9F2C-EC5B-44A2-BD0F-5721730178B1}"/>
                  </a:ext>
                </a:extLst>
              </p:cNvPr>
              <p:cNvSpPr/>
              <p:nvPr/>
            </p:nvSpPr>
            <p:spPr>
              <a:xfrm>
                <a:off x="191075" y="3663720"/>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sp>
            <p:nvSpPr>
              <p:cNvPr id="52" name="Elipse 51">
                <a:extLst>
                  <a:ext uri="{FF2B5EF4-FFF2-40B4-BE49-F238E27FC236}">
                    <a16:creationId xmlns:a16="http://schemas.microsoft.com/office/drawing/2014/main" id="{F04FA6FA-2263-4288-98DF-CF3BB70DE0DE}"/>
                  </a:ext>
                </a:extLst>
              </p:cNvPr>
              <p:cNvSpPr/>
              <p:nvPr/>
            </p:nvSpPr>
            <p:spPr>
              <a:xfrm>
                <a:off x="191074" y="3857249"/>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p>
            </p:txBody>
          </p:sp>
          <p:sp>
            <p:nvSpPr>
              <p:cNvPr id="53" name="Elipse 52">
                <a:extLst>
                  <a:ext uri="{FF2B5EF4-FFF2-40B4-BE49-F238E27FC236}">
                    <a16:creationId xmlns:a16="http://schemas.microsoft.com/office/drawing/2014/main" id="{1E731142-6F5C-463E-B11F-152029D1CF16}"/>
                  </a:ext>
                </a:extLst>
              </p:cNvPr>
              <p:cNvSpPr/>
              <p:nvPr/>
            </p:nvSpPr>
            <p:spPr>
              <a:xfrm>
                <a:off x="191074" y="4050779"/>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p>
            </p:txBody>
          </p:sp>
          <p:sp>
            <p:nvSpPr>
              <p:cNvPr id="54" name="Elipse 53">
                <a:extLst>
                  <a:ext uri="{FF2B5EF4-FFF2-40B4-BE49-F238E27FC236}">
                    <a16:creationId xmlns:a16="http://schemas.microsoft.com/office/drawing/2014/main" id="{A1EFFDD2-18AA-496E-973B-AB3C4DBA5BD6}"/>
                  </a:ext>
                </a:extLst>
              </p:cNvPr>
              <p:cNvSpPr/>
              <p:nvPr/>
            </p:nvSpPr>
            <p:spPr>
              <a:xfrm>
                <a:off x="191074" y="42652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grpSp>
        <p:sp>
          <p:nvSpPr>
            <p:cNvPr id="61" name="Rectángulo 60">
              <a:extLst>
                <a:ext uri="{FF2B5EF4-FFF2-40B4-BE49-F238E27FC236}">
                  <a16:creationId xmlns:a16="http://schemas.microsoft.com/office/drawing/2014/main" id="{A5C74AB9-A8EE-4D7A-90B3-07CFB3BF94E8}"/>
                </a:ext>
              </a:extLst>
            </p:cNvPr>
            <p:cNvSpPr/>
            <p:nvPr/>
          </p:nvSpPr>
          <p:spPr>
            <a:xfrm>
              <a:off x="140347" y="3163487"/>
              <a:ext cx="3570316" cy="1492716"/>
            </a:xfrm>
            <a:prstGeom prst="rect">
              <a:avLst/>
            </a:prstGeom>
            <a:noFill/>
            <a:ln w="381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sp>
        <p:nvSpPr>
          <p:cNvPr id="68" name="Rectángulo 67">
            <a:extLst>
              <a:ext uri="{FF2B5EF4-FFF2-40B4-BE49-F238E27FC236}">
                <a16:creationId xmlns:a16="http://schemas.microsoft.com/office/drawing/2014/main" id="{DD9631A9-CE95-48D4-9894-9D54DA13BA96}"/>
              </a:ext>
            </a:extLst>
          </p:cNvPr>
          <p:cNvSpPr/>
          <p:nvPr/>
        </p:nvSpPr>
        <p:spPr>
          <a:xfrm>
            <a:off x="204147" y="4922780"/>
            <a:ext cx="6481739" cy="266693"/>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CuadroTexto 65">
            <a:extLst>
              <a:ext uri="{FF2B5EF4-FFF2-40B4-BE49-F238E27FC236}">
                <a16:creationId xmlns:a16="http://schemas.microsoft.com/office/drawing/2014/main" id="{4052E1A6-A390-4375-827E-F00B741F2ED8}"/>
              </a:ext>
            </a:extLst>
          </p:cNvPr>
          <p:cNvSpPr txBox="1"/>
          <p:nvPr/>
        </p:nvSpPr>
        <p:spPr>
          <a:xfrm>
            <a:off x="1833392" y="4901504"/>
            <a:ext cx="3711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sp>
        <p:nvSpPr>
          <p:cNvPr id="69" name="CuadroTexto 68">
            <a:extLst>
              <a:ext uri="{FF2B5EF4-FFF2-40B4-BE49-F238E27FC236}">
                <a16:creationId xmlns:a16="http://schemas.microsoft.com/office/drawing/2014/main" id="{F67579F6-CA0F-4D27-BEA7-F1FBEF21CE4B}"/>
              </a:ext>
            </a:extLst>
          </p:cNvPr>
          <p:cNvSpPr txBox="1"/>
          <p:nvPr/>
        </p:nvSpPr>
        <p:spPr>
          <a:xfrm>
            <a:off x="257400" y="5291324"/>
            <a:ext cx="3685748" cy="1092607"/>
          </a:xfrm>
          <a:prstGeom prst="rect">
            <a:avLst/>
          </a:prstGeom>
          <a:noFill/>
        </p:spPr>
        <p:txBody>
          <a:bodyPr wrap="square" rtlCol="0">
            <a:spAutoFit/>
          </a:bodyPr>
          <a:lstStyle/>
          <a:p>
            <a:pPr algn="just"/>
            <a:endParaRPr lang="es-MX" sz="1300" dirty="0">
              <a:latin typeface="Comic Sans MS" panose="030F0702030302020204" pitchFamily="66" charset="0"/>
            </a:endParaRPr>
          </a:p>
          <a:p>
            <a:pPr algn="just"/>
            <a:r>
              <a:rPr lang="es-MX" sz="1300" dirty="0">
                <a:latin typeface="Comic Sans MS" panose="030F0702030302020204" pitchFamily="66" charset="0"/>
              </a:rPr>
              <a:t>Interés en las actividades</a:t>
            </a:r>
          </a:p>
          <a:p>
            <a:pPr algn="just"/>
            <a:r>
              <a:rPr lang="es-MX" sz="1300" dirty="0">
                <a:latin typeface="Comic Sans MS" panose="030F0702030302020204" pitchFamily="66" charset="0"/>
              </a:rPr>
              <a:t>Participación de la manera esperada</a:t>
            </a:r>
          </a:p>
          <a:p>
            <a:pPr algn="just"/>
            <a:r>
              <a:rPr lang="es-MX" sz="1300" dirty="0">
                <a:latin typeface="Comic Sans MS" panose="030F0702030302020204" pitchFamily="66" charset="0"/>
              </a:rPr>
              <a:t>Adaptación a la organización establecida</a:t>
            </a:r>
          </a:p>
          <a:p>
            <a:pPr algn="just"/>
            <a:r>
              <a:rPr lang="es-MX" sz="1300" dirty="0">
                <a:latin typeface="Comic Sans MS" panose="030F0702030302020204" pitchFamily="66" charset="0"/>
              </a:rPr>
              <a:t>Seguridad y cooperación durante la actividad</a:t>
            </a:r>
          </a:p>
        </p:txBody>
      </p:sp>
      <p:grpSp>
        <p:nvGrpSpPr>
          <p:cNvPr id="70" name="Grupo 69">
            <a:extLst>
              <a:ext uri="{FF2B5EF4-FFF2-40B4-BE49-F238E27FC236}">
                <a16:creationId xmlns:a16="http://schemas.microsoft.com/office/drawing/2014/main" id="{CFCDB7B1-DC4E-470F-806C-C57C458B970F}"/>
              </a:ext>
            </a:extLst>
          </p:cNvPr>
          <p:cNvGrpSpPr/>
          <p:nvPr/>
        </p:nvGrpSpPr>
        <p:grpSpPr>
          <a:xfrm>
            <a:off x="3306736" y="5212758"/>
            <a:ext cx="3711075" cy="1153425"/>
            <a:chOff x="3645357" y="5221690"/>
            <a:chExt cx="3674654" cy="964388"/>
          </a:xfrm>
        </p:grpSpPr>
        <p:sp>
          <p:nvSpPr>
            <p:cNvPr id="73" name="CuadroTexto 72">
              <a:extLst>
                <a:ext uri="{FF2B5EF4-FFF2-40B4-BE49-F238E27FC236}">
                  <a16:creationId xmlns:a16="http://schemas.microsoft.com/office/drawing/2014/main" id="{B27117F4-AA16-4E19-AFC6-38A3EA72213E}"/>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74" name="Grupo 73">
              <a:extLst>
                <a:ext uri="{FF2B5EF4-FFF2-40B4-BE49-F238E27FC236}">
                  <a16:creationId xmlns:a16="http://schemas.microsoft.com/office/drawing/2014/main" id="{0679DED6-B36C-48D9-BCAE-6F848D2A403C}"/>
                </a:ext>
              </a:extLst>
            </p:cNvPr>
            <p:cNvGrpSpPr/>
            <p:nvPr/>
          </p:nvGrpSpPr>
          <p:grpSpPr>
            <a:xfrm>
              <a:off x="4481792" y="5453154"/>
              <a:ext cx="1859730" cy="162160"/>
              <a:chOff x="4481792" y="5453154"/>
              <a:chExt cx="1859730" cy="162160"/>
            </a:xfrm>
          </p:grpSpPr>
          <p:sp>
            <p:nvSpPr>
              <p:cNvPr id="90" name="Elipse 89">
                <a:extLst>
                  <a:ext uri="{FF2B5EF4-FFF2-40B4-BE49-F238E27FC236}">
                    <a16:creationId xmlns:a16="http://schemas.microsoft.com/office/drawing/2014/main" id="{FF63AD49-9A8B-46B7-ADCD-CE18D5EA8E60}"/>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1" name="Elipse 90">
                <a:extLst>
                  <a:ext uri="{FF2B5EF4-FFF2-40B4-BE49-F238E27FC236}">
                    <a16:creationId xmlns:a16="http://schemas.microsoft.com/office/drawing/2014/main" id="{847D2729-9CB8-4D53-A606-531D736FA02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2" name="Elipse 91">
                <a:extLst>
                  <a:ext uri="{FF2B5EF4-FFF2-40B4-BE49-F238E27FC236}">
                    <a16:creationId xmlns:a16="http://schemas.microsoft.com/office/drawing/2014/main" id="{5F5C2BC4-0E25-4124-B24D-7D128393CCB1}"/>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Elipse 92">
                <a:extLst>
                  <a:ext uri="{FF2B5EF4-FFF2-40B4-BE49-F238E27FC236}">
                    <a16:creationId xmlns:a16="http://schemas.microsoft.com/office/drawing/2014/main" id="{0A3EF8E9-D898-4BCB-AEB1-F2C1530623A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75" name="Grupo 74">
              <a:extLst>
                <a:ext uri="{FF2B5EF4-FFF2-40B4-BE49-F238E27FC236}">
                  <a16:creationId xmlns:a16="http://schemas.microsoft.com/office/drawing/2014/main" id="{E8DEC57F-E2D6-4B00-83C3-D893765614CA}"/>
                </a:ext>
              </a:extLst>
            </p:cNvPr>
            <p:cNvGrpSpPr/>
            <p:nvPr/>
          </p:nvGrpSpPr>
          <p:grpSpPr>
            <a:xfrm>
              <a:off x="4481792" y="5644382"/>
              <a:ext cx="1859730" cy="162160"/>
              <a:chOff x="4481792" y="5453154"/>
              <a:chExt cx="1859730" cy="162160"/>
            </a:xfrm>
          </p:grpSpPr>
          <p:sp>
            <p:nvSpPr>
              <p:cNvPr id="86" name="Elipse 85">
                <a:extLst>
                  <a:ext uri="{FF2B5EF4-FFF2-40B4-BE49-F238E27FC236}">
                    <a16:creationId xmlns:a16="http://schemas.microsoft.com/office/drawing/2014/main" id="{BD8A43DB-BAEB-47AB-BE80-045B3C51A5B3}"/>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7" name="Elipse 86">
                <a:extLst>
                  <a:ext uri="{FF2B5EF4-FFF2-40B4-BE49-F238E27FC236}">
                    <a16:creationId xmlns:a16="http://schemas.microsoft.com/office/drawing/2014/main" id="{BA557D20-8087-43E0-9367-738DD66476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001C0BE0-A2DC-42D3-9C1D-25A81ABBE6C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9" name="Elipse 88">
                <a:extLst>
                  <a:ext uri="{FF2B5EF4-FFF2-40B4-BE49-F238E27FC236}">
                    <a16:creationId xmlns:a16="http://schemas.microsoft.com/office/drawing/2014/main" id="{ED5240C3-BB33-4746-AA21-F1527A4C826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76" name="Grupo 75">
              <a:extLst>
                <a:ext uri="{FF2B5EF4-FFF2-40B4-BE49-F238E27FC236}">
                  <a16:creationId xmlns:a16="http://schemas.microsoft.com/office/drawing/2014/main" id="{091FD199-8683-4C31-B3B0-350FAC6C5D93}"/>
                </a:ext>
              </a:extLst>
            </p:cNvPr>
            <p:cNvGrpSpPr/>
            <p:nvPr/>
          </p:nvGrpSpPr>
          <p:grpSpPr>
            <a:xfrm>
              <a:off x="4482433" y="5835610"/>
              <a:ext cx="1859730" cy="162160"/>
              <a:chOff x="4481792" y="5453154"/>
              <a:chExt cx="1859730" cy="162160"/>
            </a:xfrm>
          </p:grpSpPr>
          <p:sp>
            <p:nvSpPr>
              <p:cNvPr id="82" name="Elipse 81">
                <a:extLst>
                  <a:ext uri="{FF2B5EF4-FFF2-40B4-BE49-F238E27FC236}">
                    <a16:creationId xmlns:a16="http://schemas.microsoft.com/office/drawing/2014/main" id="{947A9847-AA68-43AF-B796-D96C2E99DC3A}"/>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Elipse 82">
                <a:extLst>
                  <a:ext uri="{FF2B5EF4-FFF2-40B4-BE49-F238E27FC236}">
                    <a16:creationId xmlns:a16="http://schemas.microsoft.com/office/drawing/2014/main" id="{8EA67897-16BD-4809-B948-12E175FA3C42}"/>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0E55DE0F-A6CA-4BB4-BC8E-6382BAB45436}"/>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D0B68E4B-0659-45C8-979E-465087A1EED2}"/>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77" name="Grupo 76">
              <a:extLst>
                <a:ext uri="{FF2B5EF4-FFF2-40B4-BE49-F238E27FC236}">
                  <a16:creationId xmlns:a16="http://schemas.microsoft.com/office/drawing/2014/main" id="{18FD6097-CD7B-4890-8980-B6FA1D491B26}"/>
                </a:ext>
              </a:extLst>
            </p:cNvPr>
            <p:cNvGrpSpPr/>
            <p:nvPr/>
          </p:nvGrpSpPr>
          <p:grpSpPr>
            <a:xfrm>
              <a:off x="4482817" y="6023918"/>
              <a:ext cx="1859730" cy="162160"/>
              <a:chOff x="4481792" y="5453154"/>
              <a:chExt cx="1859730" cy="162160"/>
            </a:xfrm>
          </p:grpSpPr>
          <p:sp>
            <p:nvSpPr>
              <p:cNvPr id="78" name="Elipse 77">
                <a:extLst>
                  <a:ext uri="{FF2B5EF4-FFF2-40B4-BE49-F238E27FC236}">
                    <a16:creationId xmlns:a16="http://schemas.microsoft.com/office/drawing/2014/main" id="{7244BE0A-F7D9-45E8-8779-B602229C2F3A}"/>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9" name="Elipse 78">
                <a:extLst>
                  <a:ext uri="{FF2B5EF4-FFF2-40B4-BE49-F238E27FC236}">
                    <a16:creationId xmlns:a16="http://schemas.microsoft.com/office/drawing/2014/main" id="{E6E1089D-0C4E-48F4-8128-34ED4718AEB1}"/>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0" name="Elipse 79">
                <a:extLst>
                  <a:ext uri="{FF2B5EF4-FFF2-40B4-BE49-F238E27FC236}">
                    <a16:creationId xmlns:a16="http://schemas.microsoft.com/office/drawing/2014/main" id="{198FE615-C979-404E-BDE2-26B32D7299B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1" name="Elipse 80">
                <a:extLst>
                  <a:ext uri="{FF2B5EF4-FFF2-40B4-BE49-F238E27FC236}">
                    <a16:creationId xmlns:a16="http://schemas.microsoft.com/office/drawing/2014/main" id="{F1B8874D-ABFE-4C77-A59D-7E840C076A89}"/>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96" name="Grupo 95">
            <a:extLst>
              <a:ext uri="{FF2B5EF4-FFF2-40B4-BE49-F238E27FC236}">
                <a16:creationId xmlns:a16="http://schemas.microsoft.com/office/drawing/2014/main" id="{48627BE2-6DB9-42AC-9FB8-CE27EA847FC0}"/>
              </a:ext>
            </a:extLst>
          </p:cNvPr>
          <p:cNvGrpSpPr/>
          <p:nvPr/>
        </p:nvGrpSpPr>
        <p:grpSpPr>
          <a:xfrm>
            <a:off x="171451" y="6658865"/>
            <a:ext cx="6514436" cy="338554"/>
            <a:chOff x="-128950" y="1705314"/>
            <a:chExt cx="8066405" cy="418382"/>
          </a:xfrm>
          <a:solidFill>
            <a:srgbClr val="6699FF"/>
          </a:solidFill>
        </p:grpSpPr>
        <p:sp>
          <p:nvSpPr>
            <p:cNvPr id="97" name="Rectángulo 96">
              <a:extLst>
                <a:ext uri="{FF2B5EF4-FFF2-40B4-BE49-F238E27FC236}">
                  <a16:creationId xmlns:a16="http://schemas.microsoft.com/office/drawing/2014/main" id="{BF60E6E5-417C-45CE-A063-F32C5BEFEA45}"/>
                </a:ext>
              </a:extLst>
            </p:cNvPr>
            <p:cNvSpPr/>
            <p:nvPr/>
          </p:nvSpPr>
          <p:spPr>
            <a:xfrm>
              <a:off x="-117778" y="1710038"/>
              <a:ext cx="7844864" cy="358362"/>
            </a:xfrm>
            <a:prstGeom prst="rect">
              <a:avLst/>
            </a:prstGeom>
            <a:grp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8" name="CuadroTexto 97">
              <a:extLst>
                <a:ext uri="{FF2B5EF4-FFF2-40B4-BE49-F238E27FC236}">
                  <a16:creationId xmlns:a16="http://schemas.microsoft.com/office/drawing/2014/main" id="{A4496923-0C97-46E8-B301-DBFD9F1224D8}"/>
                </a:ext>
              </a:extLst>
            </p:cNvPr>
            <p:cNvSpPr txBox="1"/>
            <p:nvPr/>
          </p:nvSpPr>
          <p:spPr>
            <a:xfrm>
              <a:off x="-128950" y="1705314"/>
              <a:ext cx="8066405" cy="418382"/>
            </a:xfrm>
            <a:prstGeom prst="rect">
              <a:avLst/>
            </a:prstGeom>
            <a:grpFill/>
            <a:ln>
              <a:solidFill>
                <a:srgbClr val="6699FF"/>
              </a:solidFill>
            </a:ln>
          </p:spPr>
          <p:txBody>
            <a:bodyPr wrap="square" rtlCol="0">
              <a:spAutoFit/>
            </a:bodyPr>
            <a:lstStyle/>
            <a:p>
              <a:pPr algn="ctr"/>
              <a:r>
                <a:rPr lang="es-MX" sz="1600" b="1" dirty="0">
                  <a:solidFill>
                    <a:schemeClr val="bg1"/>
                  </a:solidFill>
                  <a:latin typeface="Comic Sans MS" panose="030F0702030302020204" pitchFamily="66" charset="0"/>
                </a:rPr>
                <a:t>Mi intervención como Docente</a:t>
              </a:r>
            </a:p>
          </p:txBody>
        </p:sp>
      </p:grpSp>
      <p:grpSp>
        <p:nvGrpSpPr>
          <p:cNvPr id="65" name="Grupo 64">
            <a:extLst>
              <a:ext uri="{FF2B5EF4-FFF2-40B4-BE49-F238E27FC236}">
                <a16:creationId xmlns:a16="http://schemas.microsoft.com/office/drawing/2014/main" id="{93DFB37A-1038-4627-AB03-D3D6E99E44E2}"/>
              </a:ext>
            </a:extLst>
          </p:cNvPr>
          <p:cNvGrpSpPr/>
          <p:nvPr/>
        </p:nvGrpSpPr>
        <p:grpSpPr>
          <a:xfrm>
            <a:off x="222453" y="7148543"/>
            <a:ext cx="3194748" cy="1730477"/>
            <a:chOff x="222453" y="7148543"/>
            <a:chExt cx="3194748" cy="1730477"/>
          </a:xfrm>
        </p:grpSpPr>
        <p:sp>
          <p:nvSpPr>
            <p:cNvPr id="102" name="Rectángulo: esquinas redondeadas 101">
              <a:extLst>
                <a:ext uri="{FF2B5EF4-FFF2-40B4-BE49-F238E27FC236}">
                  <a16:creationId xmlns:a16="http://schemas.microsoft.com/office/drawing/2014/main" id="{B5DCFDF8-4819-4B34-9C79-C74E4E9FFD8B}"/>
                </a:ext>
              </a:extLst>
            </p:cNvPr>
            <p:cNvSpPr/>
            <p:nvPr/>
          </p:nvSpPr>
          <p:spPr>
            <a:xfrm>
              <a:off x="287409" y="7148543"/>
              <a:ext cx="3067441" cy="1730477"/>
            </a:xfrm>
            <a:prstGeom prst="roundRect">
              <a:avLst/>
            </a:prstGeom>
            <a:solidFill>
              <a:srgbClr val="6699FF">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3" name="CuadroTexto 102">
              <a:extLst>
                <a:ext uri="{FF2B5EF4-FFF2-40B4-BE49-F238E27FC236}">
                  <a16:creationId xmlns:a16="http://schemas.microsoft.com/office/drawing/2014/main" id="{16870607-2339-4289-8CC1-39E5F137AB17}"/>
                </a:ext>
              </a:extLst>
            </p:cNvPr>
            <p:cNvSpPr txBox="1"/>
            <p:nvPr/>
          </p:nvSpPr>
          <p:spPr>
            <a:xfrm>
              <a:off x="290688" y="7220726"/>
              <a:ext cx="3058278"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09" name="CuadroTexto 108">
              <a:extLst>
                <a:ext uri="{FF2B5EF4-FFF2-40B4-BE49-F238E27FC236}">
                  <a16:creationId xmlns:a16="http://schemas.microsoft.com/office/drawing/2014/main" id="{0C052493-76A1-4C70-83CD-97CFA3DBD18C}"/>
                </a:ext>
              </a:extLst>
            </p:cNvPr>
            <p:cNvSpPr txBox="1"/>
            <p:nvPr/>
          </p:nvSpPr>
          <p:spPr>
            <a:xfrm>
              <a:off x="222453" y="7328576"/>
              <a:ext cx="3194748" cy="1384995"/>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a:t>
              </a:r>
            </a:p>
          </p:txBody>
        </p:sp>
      </p:grpSp>
      <p:grpSp>
        <p:nvGrpSpPr>
          <p:cNvPr id="111" name="Grupo 110">
            <a:extLst>
              <a:ext uri="{FF2B5EF4-FFF2-40B4-BE49-F238E27FC236}">
                <a16:creationId xmlns:a16="http://schemas.microsoft.com/office/drawing/2014/main" id="{5BAF7664-A714-4104-9A6F-844F78F01DC7}"/>
              </a:ext>
            </a:extLst>
          </p:cNvPr>
          <p:cNvGrpSpPr/>
          <p:nvPr/>
        </p:nvGrpSpPr>
        <p:grpSpPr>
          <a:xfrm>
            <a:off x="3413007" y="7170324"/>
            <a:ext cx="3194748" cy="1730477"/>
            <a:chOff x="222453" y="7148543"/>
            <a:chExt cx="3194748" cy="1730477"/>
          </a:xfrm>
        </p:grpSpPr>
        <p:sp>
          <p:nvSpPr>
            <p:cNvPr id="112" name="Rectángulo: esquinas redondeadas 111">
              <a:extLst>
                <a:ext uri="{FF2B5EF4-FFF2-40B4-BE49-F238E27FC236}">
                  <a16:creationId xmlns:a16="http://schemas.microsoft.com/office/drawing/2014/main" id="{EF6918A7-F02F-4192-8E23-CCE79F4776A9}"/>
                </a:ext>
              </a:extLst>
            </p:cNvPr>
            <p:cNvSpPr/>
            <p:nvPr/>
          </p:nvSpPr>
          <p:spPr>
            <a:xfrm>
              <a:off x="287409" y="7148543"/>
              <a:ext cx="3067441" cy="1730477"/>
            </a:xfrm>
            <a:prstGeom prst="roundRect">
              <a:avLst/>
            </a:prstGeom>
            <a:solidFill>
              <a:srgbClr val="6699FF">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3" name="CuadroTexto 112">
              <a:extLst>
                <a:ext uri="{FF2B5EF4-FFF2-40B4-BE49-F238E27FC236}">
                  <a16:creationId xmlns:a16="http://schemas.microsoft.com/office/drawing/2014/main" id="{6D640B12-AF97-4E98-AE9C-A262B47A56D7}"/>
                </a:ext>
              </a:extLst>
            </p:cNvPr>
            <p:cNvSpPr txBox="1"/>
            <p:nvPr/>
          </p:nvSpPr>
          <p:spPr>
            <a:xfrm>
              <a:off x="290688" y="7220726"/>
              <a:ext cx="3058278"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14" name="CuadroTexto 113">
              <a:extLst>
                <a:ext uri="{FF2B5EF4-FFF2-40B4-BE49-F238E27FC236}">
                  <a16:creationId xmlns:a16="http://schemas.microsoft.com/office/drawing/2014/main" id="{28D0C5BC-0893-4F37-99EB-3CBEA83935A7}"/>
                </a:ext>
              </a:extLst>
            </p:cNvPr>
            <p:cNvSpPr txBox="1"/>
            <p:nvPr/>
          </p:nvSpPr>
          <p:spPr>
            <a:xfrm>
              <a:off x="222453" y="7321349"/>
              <a:ext cx="3194748" cy="1384995"/>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a:t>
              </a:r>
            </a:p>
          </p:txBody>
        </p:sp>
      </p:grpSp>
      <p:sp>
        <p:nvSpPr>
          <p:cNvPr id="67" name="CuadroTexto 66">
            <a:extLst>
              <a:ext uri="{FF2B5EF4-FFF2-40B4-BE49-F238E27FC236}">
                <a16:creationId xmlns:a16="http://schemas.microsoft.com/office/drawing/2014/main" id="{9396E397-4881-4533-A313-A1D6CF3ED4DA}"/>
              </a:ext>
            </a:extLst>
          </p:cNvPr>
          <p:cNvSpPr txBox="1"/>
          <p:nvPr/>
        </p:nvSpPr>
        <p:spPr>
          <a:xfrm>
            <a:off x="214149" y="7553080"/>
            <a:ext cx="3190787" cy="892552"/>
          </a:xfrm>
          <a:prstGeom prst="rect">
            <a:avLst/>
          </a:prstGeom>
          <a:noFill/>
        </p:spPr>
        <p:txBody>
          <a:bodyPr wrap="square" rtlCol="0">
            <a:spAutoFit/>
          </a:bodyPr>
          <a:lstStyle/>
          <a:p>
            <a:pPr marL="171450" indent="-171450">
              <a:buFontTx/>
              <a:buChar char="-"/>
            </a:pPr>
            <a:r>
              <a:rPr lang="es-MX" sz="1300" dirty="0">
                <a:latin typeface="Comic Sans MS" panose="030F0702030302020204" pitchFamily="66" charset="0"/>
              </a:rPr>
              <a:t>Correcta implementación del álbum de trabajo de los niños de prescolar</a:t>
            </a:r>
          </a:p>
          <a:p>
            <a:pPr marL="171450" indent="-171450">
              <a:buFontTx/>
              <a:buChar char="-"/>
            </a:pPr>
            <a:r>
              <a:rPr lang="es-MX" sz="1300" dirty="0">
                <a:latin typeface="Comic Sans MS" panose="030F0702030302020204" pitchFamily="66" charset="0"/>
              </a:rPr>
              <a:t>Las actividades son adecuadas</a:t>
            </a:r>
          </a:p>
          <a:p>
            <a:pPr marL="171450" indent="-171450">
              <a:buFontTx/>
              <a:buChar char="-"/>
            </a:pPr>
            <a:endParaRPr lang="es-MX" sz="1300" dirty="0">
              <a:latin typeface="Comic Sans MS" panose="030F0702030302020204" pitchFamily="66" charset="0"/>
            </a:endParaRPr>
          </a:p>
        </p:txBody>
      </p:sp>
      <p:sp>
        <p:nvSpPr>
          <p:cNvPr id="116" name="CuadroTexto 115">
            <a:extLst>
              <a:ext uri="{FF2B5EF4-FFF2-40B4-BE49-F238E27FC236}">
                <a16:creationId xmlns:a16="http://schemas.microsoft.com/office/drawing/2014/main" id="{E0A858DB-CA1C-471E-BB12-E568D7C1FAAD}"/>
              </a:ext>
            </a:extLst>
          </p:cNvPr>
          <p:cNvSpPr txBox="1"/>
          <p:nvPr/>
        </p:nvSpPr>
        <p:spPr>
          <a:xfrm>
            <a:off x="3494640" y="7525334"/>
            <a:ext cx="3098721" cy="1892826"/>
          </a:xfrm>
          <a:prstGeom prst="rect">
            <a:avLst/>
          </a:prstGeom>
          <a:noFill/>
        </p:spPr>
        <p:txBody>
          <a:bodyPr wrap="square" rtlCol="0">
            <a:spAutoFit/>
          </a:bodyPr>
          <a:lstStyle/>
          <a:p>
            <a:pPr marL="171450" indent="-171450">
              <a:buFontTx/>
              <a:buChar char="-"/>
            </a:pPr>
            <a:r>
              <a:rPr lang="es-MX" sz="1300" dirty="0">
                <a:latin typeface="Comic Sans MS" panose="030F0702030302020204" pitchFamily="66" charset="0"/>
              </a:rPr>
              <a:t>No se obtuvo la participación esperada de los alumnos</a:t>
            </a:r>
          </a:p>
          <a:p>
            <a:pPr marL="171450" indent="-171450">
              <a:buFontTx/>
              <a:buChar char="-"/>
            </a:pPr>
            <a:r>
              <a:rPr lang="es-MX" sz="1300" dirty="0">
                <a:latin typeface="Comic Sans MS" panose="030F0702030302020204" pitchFamily="66" charset="0"/>
              </a:rPr>
              <a:t>La organización con el tiempo planeado no fue el adecuado ya que la actividad se llevo a cabo de forma muy rápida</a:t>
            </a:r>
          </a:p>
          <a:p>
            <a:pPr marL="171450" indent="-171450">
              <a:buFontTx/>
              <a:buChar char="-"/>
            </a:pPr>
            <a:endParaRPr lang="es-MX" sz="1300" dirty="0">
              <a:latin typeface="Comic Sans MS" panose="030F0702030302020204" pitchFamily="66" charset="0"/>
            </a:endParaRPr>
          </a:p>
          <a:p>
            <a:pPr marL="171450" indent="-171450">
              <a:buFontTx/>
              <a:buChar char="-"/>
            </a:pPr>
            <a:endParaRPr lang="es-MX" sz="1300" dirty="0">
              <a:latin typeface="Comic Sans MS" panose="030F0702030302020204" pitchFamily="66" charset="0"/>
            </a:endParaRPr>
          </a:p>
          <a:p>
            <a:pPr marL="171450" indent="-171450">
              <a:buFontTx/>
              <a:buChar char="-"/>
            </a:pPr>
            <a:endParaRPr lang="es-MX" sz="1300" dirty="0">
              <a:latin typeface="Comic Sans MS" panose="030F0702030302020204" pitchFamily="66" charset="0"/>
            </a:endParaRPr>
          </a:p>
        </p:txBody>
      </p:sp>
      <p:sp>
        <p:nvSpPr>
          <p:cNvPr id="101" name="Elipse 100">
            <a:extLst>
              <a:ext uri="{FF2B5EF4-FFF2-40B4-BE49-F238E27FC236}">
                <a16:creationId xmlns:a16="http://schemas.microsoft.com/office/drawing/2014/main" id="{63B62F03-EED0-4AC6-BD0D-CAF643CB56B4}"/>
              </a:ext>
            </a:extLst>
          </p:cNvPr>
          <p:cNvSpPr/>
          <p:nvPr/>
        </p:nvSpPr>
        <p:spPr>
          <a:xfrm>
            <a:off x="5773363" y="1706465"/>
            <a:ext cx="986065" cy="697157"/>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76746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D88B0779-FC6F-440A-94FE-00B711057AA0}"/>
              </a:ext>
            </a:extLst>
          </p:cNvPr>
          <p:cNvGrpSpPr/>
          <p:nvPr/>
        </p:nvGrpSpPr>
        <p:grpSpPr>
          <a:xfrm>
            <a:off x="0" y="1"/>
            <a:ext cx="6858000" cy="9143999"/>
            <a:chOff x="0" y="1"/>
            <a:chExt cx="6858000" cy="12191999"/>
          </a:xfrm>
        </p:grpSpPr>
        <p:pic>
          <p:nvPicPr>
            <p:cNvPr id="1026" name="Picture 2" descr="11 ideas de Vale 3años | fiesta de toy story, decoración toy story, cumple  toy story">
              <a:extLst>
                <a:ext uri="{FF2B5EF4-FFF2-40B4-BE49-F238E27FC236}">
                  <a16:creationId xmlns:a16="http://schemas.microsoft.com/office/drawing/2014/main" id="{7720DFBC-0B0E-429B-AA66-1DA27D32C7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90725"/>
              <a:ext cx="6858000" cy="102012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11 ideas de Vale 3años | fiesta de toy story, decoración toy story, cumple  toy story">
              <a:extLst>
                <a:ext uri="{FF2B5EF4-FFF2-40B4-BE49-F238E27FC236}">
                  <a16:creationId xmlns:a16="http://schemas.microsoft.com/office/drawing/2014/main" id="{A2B18CE1-444C-44ED-AB22-A8C35644F8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486"/>
            <a:stretch/>
          </p:blipFill>
          <p:spPr bwMode="auto">
            <a:xfrm>
              <a:off x="0" y="1"/>
              <a:ext cx="6858000" cy="237744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esquinas redondeadas 1">
            <a:extLst>
              <a:ext uri="{FF2B5EF4-FFF2-40B4-BE49-F238E27FC236}">
                <a16:creationId xmlns:a16="http://schemas.microsoft.com/office/drawing/2014/main" id="{52F557DB-4768-4812-B336-63DFD981B7AA}"/>
              </a:ext>
            </a:extLst>
          </p:cNvPr>
          <p:cNvSpPr/>
          <p:nvPr/>
        </p:nvSpPr>
        <p:spPr>
          <a:xfrm>
            <a:off x="73145" y="850686"/>
            <a:ext cx="6718179" cy="6484023"/>
          </a:xfrm>
          <a:prstGeom prst="roundRect">
            <a:avLst>
              <a:gd name="adj" fmla="val 5224"/>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grpSp>
        <p:nvGrpSpPr>
          <p:cNvPr id="13" name="Grupo 12">
            <a:extLst>
              <a:ext uri="{FF2B5EF4-FFF2-40B4-BE49-F238E27FC236}">
                <a16:creationId xmlns:a16="http://schemas.microsoft.com/office/drawing/2014/main" id="{111B6763-6E4E-4325-800D-AD69FEE76BD8}"/>
              </a:ext>
            </a:extLst>
          </p:cNvPr>
          <p:cNvGrpSpPr/>
          <p:nvPr/>
        </p:nvGrpSpPr>
        <p:grpSpPr>
          <a:xfrm>
            <a:off x="541883" y="196631"/>
            <a:ext cx="4302131" cy="652387"/>
            <a:chOff x="-35379" y="160747"/>
            <a:chExt cx="4302131" cy="652387"/>
          </a:xfrm>
        </p:grpSpPr>
        <p:sp>
          <p:nvSpPr>
            <p:cNvPr id="9" name="CuadroTexto 8">
              <a:extLst>
                <a:ext uri="{FF2B5EF4-FFF2-40B4-BE49-F238E27FC236}">
                  <a16:creationId xmlns:a16="http://schemas.microsoft.com/office/drawing/2014/main" id="{3B011E9C-4A4E-458A-8FEE-E543D5002547}"/>
                </a:ext>
              </a:extLst>
            </p:cNvPr>
            <p:cNvSpPr txBox="1"/>
            <p:nvPr/>
          </p:nvSpPr>
          <p:spPr>
            <a:xfrm>
              <a:off x="8164" y="160747"/>
              <a:ext cx="4258588" cy="646331"/>
            </a:xfrm>
            <a:prstGeom prst="rect">
              <a:avLst/>
            </a:prstGeom>
            <a:noFill/>
          </p:spPr>
          <p:txBody>
            <a:bodyPr wrap="square" rtlCol="0">
              <a:spAutoFit/>
            </a:bodyPr>
            <a:lstStyle/>
            <a:p>
              <a:pPr algn="ctr"/>
              <a:r>
                <a:rPr lang="es-MX" sz="3600" b="1" dirty="0">
                  <a:solidFill>
                    <a:schemeClr val="bg1"/>
                  </a:solidFill>
                  <a:latin typeface="Modern Love" panose="04090805081005020601" pitchFamily="82" charset="0"/>
                  <a:cs typeface="Arial" panose="020B0604020202020204" pitchFamily="34" charset="0"/>
                </a:rPr>
                <a:t>Diario de Campo</a:t>
              </a:r>
            </a:p>
          </p:txBody>
        </p:sp>
        <p:sp>
          <p:nvSpPr>
            <p:cNvPr id="11" name="CuadroTexto 10">
              <a:extLst>
                <a:ext uri="{FF2B5EF4-FFF2-40B4-BE49-F238E27FC236}">
                  <a16:creationId xmlns:a16="http://schemas.microsoft.com/office/drawing/2014/main" id="{467A33DA-A618-4529-B0F6-735F47FD6092}"/>
                </a:ext>
              </a:extLst>
            </p:cNvPr>
            <p:cNvSpPr txBox="1"/>
            <p:nvPr/>
          </p:nvSpPr>
          <p:spPr>
            <a:xfrm>
              <a:off x="-35379" y="166803"/>
              <a:ext cx="4258588" cy="646331"/>
            </a:xfrm>
            <a:prstGeom prst="rect">
              <a:avLst/>
            </a:prstGeom>
            <a:noFill/>
          </p:spPr>
          <p:txBody>
            <a:bodyPr wrap="square" rtlCol="0">
              <a:spAutoFit/>
            </a:bodyPr>
            <a:lstStyle/>
            <a:p>
              <a:pPr algn="ctr"/>
              <a:r>
                <a:rPr lang="es-MX" sz="3600" b="1" dirty="0">
                  <a:solidFill>
                    <a:schemeClr val="tx1">
                      <a:lumMod val="95000"/>
                      <a:lumOff val="5000"/>
                    </a:schemeClr>
                  </a:solidFill>
                  <a:latin typeface="Modern Love" panose="04090805081005020601" pitchFamily="82" charset="0"/>
                  <a:cs typeface="Arial" panose="020B0604020202020204" pitchFamily="34" charset="0"/>
                </a:rPr>
                <a:t>Diario de Campo</a:t>
              </a:r>
            </a:p>
          </p:txBody>
        </p:sp>
      </p:grpSp>
      <p:grpSp>
        <p:nvGrpSpPr>
          <p:cNvPr id="5" name="Grupo 4">
            <a:extLst>
              <a:ext uri="{FF2B5EF4-FFF2-40B4-BE49-F238E27FC236}">
                <a16:creationId xmlns:a16="http://schemas.microsoft.com/office/drawing/2014/main" id="{14B0E013-70C6-48E9-B9D2-E9C8501ABEB5}"/>
              </a:ext>
            </a:extLst>
          </p:cNvPr>
          <p:cNvGrpSpPr/>
          <p:nvPr/>
        </p:nvGrpSpPr>
        <p:grpSpPr>
          <a:xfrm>
            <a:off x="4974805" y="495176"/>
            <a:ext cx="1094728" cy="329300"/>
            <a:chOff x="5550689" y="407596"/>
            <a:chExt cx="1094728" cy="329300"/>
          </a:xfrm>
        </p:grpSpPr>
        <p:sp>
          <p:nvSpPr>
            <p:cNvPr id="12" name="Rectángulo: esquinas redondeadas 11">
              <a:extLst>
                <a:ext uri="{FF2B5EF4-FFF2-40B4-BE49-F238E27FC236}">
                  <a16:creationId xmlns:a16="http://schemas.microsoft.com/office/drawing/2014/main" id="{E18791C6-E691-4DD1-B11F-1998BA0A46D6}"/>
                </a:ext>
              </a:extLst>
            </p:cNvPr>
            <p:cNvSpPr/>
            <p:nvPr/>
          </p:nvSpPr>
          <p:spPr>
            <a:xfrm>
              <a:off x="5550689" y="407596"/>
              <a:ext cx="1094728" cy="317549"/>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3" name="CuadroTexto 2">
              <a:extLst>
                <a:ext uri="{FF2B5EF4-FFF2-40B4-BE49-F238E27FC236}">
                  <a16:creationId xmlns:a16="http://schemas.microsoft.com/office/drawing/2014/main" id="{A9CAE373-BA69-4D73-AAAC-D4A5D34AE848}"/>
                </a:ext>
              </a:extLst>
            </p:cNvPr>
            <p:cNvSpPr txBox="1"/>
            <p:nvPr/>
          </p:nvSpPr>
          <p:spPr>
            <a:xfrm>
              <a:off x="5550689" y="429119"/>
              <a:ext cx="1094728" cy="307777"/>
            </a:xfrm>
            <a:prstGeom prst="rect">
              <a:avLst/>
            </a:prstGeom>
            <a:noFill/>
          </p:spPr>
          <p:txBody>
            <a:bodyPr wrap="square" rtlCol="0">
              <a:spAutoFit/>
            </a:bodyPr>
            <a:lstStyle/>
            <a:p>
              <a:r>
                <a:rPr lang="es-MX" sz="1400" dirty="0">
                  <a:latin typeface="Comic Sans MS" panose="030F0702030302020204" pitchFamily="66" charset="0"/>
                </a:rPr>
                <a:t>27/ 08/ 21</a:t>
              </a:r>
            </a:p>
          </p:txBody>
        </p:sp>
      </p:grpSp>
      <p:sp>
        <p:nvSpPr>
          <p:cNvPr id="95" name="Rectángulo: esquinas redondeadas 94">
            <a:extLst>
              <a:ext uri="{FF2B5EF4-FFF2-40B4-BE49-F238E27FC236}">
                <a16:creationId xmlns:a16="http://schemas.microsoft.com/office/drawing/2014/main" id="{6CD83128-A554-4664-A931-61B1D7B2D7CB}"/>
              </a:ext>
            </a:extLst>
          </p:cNvPr>
          <p:cNvSpPr/>
          <p:nvPr/>
        </p:nvSpPr>
        <p:spPr>
          <a:xfrm>
            <a:off x="4887611" y="73168"/>
            <a:ext cx="1797471" cy="328548"/>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60" name="CuadroTexto 59">
            <a:extLst>
              <a:ext uri="{FF2B5EF4-FFF2-40B4-BE49-F238E27FC236}">
                <a16:creationId xmlns:a16="http://schemas.microsoft.com/office/drawing/2014/main" id="{A07C8A63-560D-4808-B8D0-1E04BA22C715}"/>
              </a:ext>
            </a:extLst>
          </p:cNvPr>
          <p:cNvSpPr txBox="1"/>
          <p:nvPr/>
        </p:nvSpPr>
        <p:spPr>
          <a:xfrm>
            <a:off x="4917655" y="81503"/>
            <a:ext cx="1797470" cy="307777"/>
          </a:xfrm>
          <a:prstGeom prst="rect">
            <a:avLst/>
          </a:prstGeom>
          <a:noFill/>
        </p:spPr>
        <p:txBody>
          <a:bodyPr wrap="square" rtlCol="0">
            <a:spAutoFit/>
          </a:bodyPr>
          <a:lstStyle/>
          <a:p>
            <a:r>
              <a:rPr lang="es-MX" sz="1400" b="1" dirty="0">
                <a:latin typeface="Arial" panose="020B0604020202020204" pitchFamily="34" charset="0"/>
                <a:cs typeface="Arial" panose="020B0604020202020204" pitchFamily="34" charset="0"/>
              </a:rPr>
              <a:t>Asistencia :  16/ 22 </a:t>
            </a:r>
            <a:endParaRPr lang="es-MX" sz="1600" u="sng" dirty="0"/>
          </a:p>
        </p:txBody>
      </p:sp>
      <p:sp>
        <p:nvSpPr>
          <p:cNvPr id="16" name="CuadroTexto 15">
            <a:extLst>
              <a:ext uri="{FF2B5EF4-FFF2-40B4-BE49-F238E27FC236}">
                <a16:creationId xmlns:a16="http://schemas.microsoft.com/office/drawing/2014/main" id="{C444BDDE-8C96-4263-847B-C6882721AE94}"/>
              </a:ext>
            </a:extLst>
          </p:cNvPr>
          <p:cNvSpPr txBox="1"/>
          <p:nvPr/>
        </p:nvSpPr>
        <p:spPr>
          <a:xfrm>
            <a:off x="496141" y="823265"/>
            <a:ext cx="5865718" cy="615553"/>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Situaciones de Aprendizaje:</a:t>
            </a:r>
          </a:p>
          <a:p>
            <a:pPr algn="ctr"/>
            <a:r>
              <a:rPr lang="es-MX" u="sng" dirty="0"/>
              <a:t> ¿Qué puedo hacer solito? </a:t>
            </a:r>
          </a:p>
        </p:txBody>
      </p:sp>
      <p:sp>
        <p:nvSpPr>
          <p:cNvPr id="18" name="Rectángulo: esquinas redondeadas 17">
            <a:extLst>
              <a:ext uri="{FF2B5EF4-FFF2-40B4-BE49-F238E27FC236}">
                <a16:creationId xmlns:a16="http://schemas.microsoft.com/office/drawing/2014/main" id="{2A538580-8AF7-4EDA-AD42-D7FD59F07302}"/>
              </a:ext>
            </a:extLst>
          </p:cNvPr>
          <p:cNvSpPr/>
          <p:nvPr/>
        </p:nvSpPr>
        <p:spPr>
          <a:xfrm>
            <a:off x="54095" y="7576694"/>
            <a:ext cx="6741538" cy="1530580"/>
          </a:xfrm>
          <a:prstGeom prst="roundRect">
            <a:avLst>
              <a:gd name="adj" fmla="val 8456"/>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0" name="CuadroTexto 19">
            <a:extLst>
              <a:ext uri="{FF2B5EF4-FFF2-40B4-BE49-F238E27FC236}">
                <a16:creationId xmlns:a16="http://schemas.microsoft.com/office/drawing/2014/main" id="{C790B52B-73D9-4D6E-905B-AAFE7F68F083}"/>
              </a:ext>
            </a:extLst>
          </p:cNvPr>
          <p:cNvSpPr txBox="1"/>
          <p:nvPr/>
        </p:nvSpPr>
        <p:spPr>
          <a:xfrm>
            <a:off x="132728" y="7677502"/>
            <a:ext cx="6599011" cy="1384995"/>
          </a:xfrm>
          <a:prstGeom prst="rect">
            <a:avLst/>
          </a:prstGeom>
          <a:noFill/>
        </p:spPr>
        <p:txBody>
          <a:bodyPr wrap="square">
            <a:spAutoFit/>
          </a:bodyPr>
          <a:lstStyle/>
          <a:p>
            <a:pPr algn="ctr"/>
            <a:r>
              <a:rPr lang="es-MX" sz="1200" b="1" dirty="0">
                <a:latin typeface="Comic Sans MS" panose="030F0702030302020204" pitchFamily="66" charset="0"/>
              </a:rPr>
              <a:t>NOTA</a:t>
            </a:r>
            <a:r>
              <a:rPr lang="es-MX" sz="1200" dirty="0">
                <a:latin typeface="Comic Sans MS" panose="030F0702030302020204" pitchFamily="66" charset="0"/>
              </a:rPr>
              <a:t>. </a:t>
            </a:r>
          </a:p>
          <a:p>
            <a:pPr algn="ctr"/>
            <a:r>
              <a:rPr lang="es-MX" sz="1200" dirty="0">
                <a:latin typeface="Comic Sans MS" panose="030F0702030302020204" pitchFamily="66" charset="0"/>
              </a:rPr>
              <a:t>Mi educadora titular me mencionó que no es necesario el rellenar los tiempos muertos con dialogo innecesario, me comentó que puedo rellenar la actividad con otras actividades o estrategias en donde pueda aplicar cantos o juegos para hacer la actividad más dinámica y que los alumnos al momento de que finalicen antes del tiempo estipulado se cuente con recursos para llamar la atención de los niños sin recurrir a información que resulta ser irrelevante y únicamente se le refuerza.</a:t>
            </a:r>
          </a:p>
        </p:txBody>
      </p:sp>
      <p:sp>
        <p:nvSpPr>
          <p:cNvPr id="94" name="CuadroTexto 93">
            <a:extLst>
              <a:ext uri="{FF2B5EF4-FFF2-40B4-BE49-F238E27FC236}">
                <a16:creationId xmlns:a16="http://schemas.microsoft.com/office/drawing/2014/main" id="{A87F361B-513D-4B1A-9704-C3201C61BAAE}"/>
              </a:ext>
            </a:extLst>
          </p:cNvPr>
          <p:cNvSpPr txBox="1"/>
          <p:nvPr/>
        </p:nvSpPr>
        <p:spPr>
          <a:xfrm>
            <a:off x="54095" y="1374364"/>
            <a:ext cx="6761042" cy="6001643"/>
          </a:xfrm>
          <a:prstGeom prst="rect">
            <a:avLst/>
          </a:prstGeom>
          <a:noFill/>
        </p:spPr>
        <p:txBody>
          <a:bodyPr wrap="square" rtlCol="0">
            <a:spAutoFit/>
          </a:bodyPr>
          <a:lstStyle/>
          <a:p>
            <a:r>
              <a:rPr lang="es-MX" sz="1200" dirty="0">
                <a:latin typeface="Comic Sans MS" panose="030F0702030302020204" pitchFamily="66" charset="0"/>
              </a:rPr>
              <a:t>Primer grupo de 9:00 a 9:30 la mañana de trabajo inicio con una presentación en donde se retomaron actividades que se habían hecho días anteriores, se socializaron actividades sobre las actividades que los alumnos pueden y no pueden hacer por si mismos. Retroalimentamos con la actividad que se llevó a cabo el día martes con actividad “Yo puedo solito”, para la aplicación de la actividad muchos de los alumnos no querían participar, por lo cual recurrimos a diferentes estrategias para motivarlos a participar a partir de ejemplos de su día a día. Una vez que llevamos a cabo la actividad en el álbum de los niños los alumnos s mostraron interesados en participar ya que vieron que se trataba de actividades domesticas. En base a esto acataron sin problema las consignas que se les brindaron y se mostraron participes en todo momento.</a:t>
            </a:r>
          </a:p>
          <a:p>
            <a:r>
              <a:rPr lang="es-MX" sz="1200" dirty="0">
                <a:latin typeface="Comic Sans MS" panose="030F0702030302020204" pitchFamily="66" charset="0"/>
              </a:rPr>
              <a:t>Grupo 2 de 9:40 a 10:00. Con el segundo grupo se obtuvo una dinámica más rápida, ya que los alumnos no querían participar se recurrió a la aplicación de juegos para motivarlos a participar de tal forma que una vez que empezaron a ver las imágenes del álbum empezaron a socializar sobre quien puede hacerlo solo, quien no y justificaban sus respuestas con el “porque” en las causas de lo que pasaría si llevan a cabo ciertas actividades que no pueden hacer por si solos. En el segundo grupo fue más complicado el hacerlos participar, sin embargo, en el momento en que tomaron confianza la actividad consiguió la fluidez esperada, por lo cual tomó menos tiempo de lo estimado.</a:t>
            </a:r>
          </a:p>
          <a:p>
            <a:endParaRPr lang="es-MX" sz="1200" dirty="0">
              <a:latin typeface="Comic Sans MS" panose="030F0702030302020204" pitchFamily="66" charset="0"/>
            </a:endParaRPr>
          </a:p>
          <a:p>
            <a:r>
              <a:rPr lang="es-MX" sz="1200" dirty="0">
                <a:latin typeface="Comic Sans MS" panose="030F0702030302020204" pitchFamily="66" charset="0"/>
              </a:rPr>
              <a:t>Considero que este tipo de actividades fomentan el desarrollo y la mejora de la autonomía del alumno, las cuales sirven para que identifique las actividades que son más fáciles y más complicadas para él.</a:t>
            </a:r>
          </a:p>
          <a:p>
            <a:r>
              <a:rPr lang="es-MX" sz="1200" dirty="0">
                <a:latin typeface="Comic Sans MS" panose="030F0702030302020204" pitchFamily="66" charset="0"/>
              </a:rPr>
              <a:t>La aplicación de diversas estrategias para motivar el alumno a participar fueron necesarias para mantener la atención del alumno y lograr que este  se interesara en el tema nuevamente, ya que al ser un tema que ya se había tratado anteriormente fue más complicado capturar nuevamente su atención porque era un tema del cual ya tenia conocimiento el alumno, pero se debía reforzar a partir de una actividad de su álbum de prescolar.</a:t>
            </a:r>
          </a:p>
          <a:p>
            <a:endParaRPr lang="es-MX" sz="1200" dirty="0">
              <a:latin typeface="Comic Sans MS" panose="030F0702030302020204" pitchFamily="66" charset="0"/>
            </a:endParaRPr>
          </a:p>
          <a:p>
            <a:r>
              <a:rPr lang="es-MX" sz="1200" dirty="0">
                <a:latin typeface="Comic Sans MS" panose="030F0702030302020204" pitchFamily="66" charset="0"/>
              </a:rPr>
              <a:t>El día de hoy tuve el gusto de conocer a mi educadora, ya que de 12 a 12:30 Se nos cito por grupos para entregar los libros y paquetes escolares.  Interactuamos un poco más y conocí más aspectos sobre mi docente y mi profesión </a:t>
            </a:r>
          </a:p>
        </p:txBody>
      </p:sp>
    </p:spTree>
    <p:extLst>
      <p:ext uri="{BB962C8B-B14F-4D97-AF65-F5344CB8AC3E}">
        <p14:creationId xmlns:p14="http://schemas.microsoft.com/office/powerpoint/2010/main" val="416528071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402</TotalTime>
  <Words>746</Words>
  <Application>Microsoft Office PowerPoint</Application>
  <PresentationFormat>Carta (216 x 279 mm)</PresentationFormat>
  <Paragraphs>66</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Comic Sans MS</vt:lpstr>
      <vt:lpstr>Modern Love</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Paola Gutiérez</dc:creator>
  <cp:lastModifiedBy>Paola Gutiérez</cp:lastModifiedBy>
  <cp:revision>22</cp:revision>
  <dcterms:created xsi:type="dcterms:W3CDTF">2021-08-25T03:51:17Z</dcterms:created>
  <dcterms:modified xsi:type="dcterms:W3CDTF">2021-08-28T04:49:00Z</dcterms:modified>
</cp:coreProperties>
</file>