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6858000" cy="12192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17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D42C-B6EE-4AA6-BED3-537683B6C281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D927-5D8F-457F-A19D-D2A6BD4DA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335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D42C-B6EE-4AA6-BED3-537683B6C281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D927-5D8F-457F-A19D-D2A6BD4DA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001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D42C-B6EE-4AA6-BED3-537683B6C281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D927-5D8F-457F-A19D-D2A6BD4DA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96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D42C-B6EE-4AA6-BED3-537683B6C281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D927-5D8F-457F-A19D-D2A6BD4DA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412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D42C-B6EE-4AA6-BED3-537683B6C281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D927-5D8F-457F-A19D-D2A6BD4DA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51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D42C-B6EE-4AA6-BED3-537683B6C281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D927-5D8F-457F-A19D-D2A6BD4DA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493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D42C-B6EE-4AA6-BED3-537683B6C281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D927-5D8F-457F-A19D-D2A6BD4DA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92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D42C-B6EE-4AA6-BED3-537683B6C281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D927-5D8F-457F-A19D-D2A6BD4DA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230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D42C-B6EE-4AA6-BED3-537683B6C281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D927-5D8F-457F-A19D-D2A6BD4DA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6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D42C-B6EE-4AA6-BED3-537683B6C281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D927-5D8F-457F-A19D-D2A6BD4DA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174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D42C-B6EE-4AA6-BED3-537683B6C281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D927-5D8F-457F-A19D-D2A6BD4DA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112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D42C-B6EE-4AA6-BED3-537683B6C281}" type="datetimeFigureOut">
              <a:rPr lang="es-MX" smtClean="0"/>
              <a:t>27/08/2021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4D927-5D8F-457F-A19D-D2A6BD4DAA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210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49705" y="481263"/>
            <a:ext cx="5534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latin typeface="Broadway" panose="04040905080B02020502" pitchFamily="82" charset="0"/>
              </a:rPr>
              <a:t>Diario</a:t>
            </a:r>
          </a:p>
          <a:p>
            <a:pPr algn="r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 agosto del 2021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88758" y="2510914"/>
            <a:ext cx="58954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jardín de niños</a:t>
            </a:r>
          </a:p>
          <a:p>
            <a:pPr lvl="0"/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Jardín de niños Tomas Sánchez Hernández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la educadora practicante</a:t>
            </a:r>
          </a:p>
          <a:p>
            <a:pPr lvl="0"/>
            <a:endParaRPr lang="es-MX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Jose Palacios López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que atiende grado y sección</a:t>
            </a:r>
          </a:p>
          <a:p>
            <a:pPr lvl="0"/>
            <a:r>
              <a:rPr 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3° “A</a:t>
            </a: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0"/>
            <a:endParaRPr lang="es-MX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día de hoy se realizaron las entrevistas a los niños, se llevo a cabo la siguiente organización, el grupo esta conformado por 24 alumnos y para realizar la entrevista se dividió en dos grupos de 12 niños que iba a atender la educadora titular aplicando entrevistas y a los otros 12 los entrevistaba yo, hubo varios inconvenientes ya que no se conectaron todos los alumnos pero los que si lo hicieron contestaron las preguntas y se obtuvo una buena información de parte de los escolares </a:t>
            </a:r>
            <a:endParaRPr lang="es-MX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4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9" y="360945"/>
            <a:ext cx="2959768" cy="39463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0673" t="8772" r="-212" b="5372"/>
          <a:stretch/>
        </p:blipFill>
        <p:spPr>
          <a:xfrm>
            <a:off x="2518333" y="4628757"/>
            <a:ext cx="4107333" cy="2851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49" y="7801313"/>
            <a:ext cx="4884819" cy="274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126</Words>
  <Application>Microsoft Office PowerPoint</Application>
  <PresentationFormat>Panorámica</PresentationFormat>
  <Paragraphs>13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Broadway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</dc:creator>
  <cp:lastModifiedBy>Maria Jose</cp:lastModifiedBy>
  <cp:revision>2</cp:revision>
  <dcterms:created xsi:type="dcterms:W3CDTF">2021-08-27T19:13:12Z</dcterms:created>
  <dcterms:modified xsi:type="dcterms:W3CDTF">2021-08-27T19:25:09Z</dcterms:modified>
</cp:coreProperties>
</file>