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F3E17-D02A-4295-9D7E-0CFB4C1BE50E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1F67-ACC3-4799-A0BB-F232B8B563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69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02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69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309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229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79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7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4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18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7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7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1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11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6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36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15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09FF-4AA2-49CF-86DE-D49DE94BB359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B92C-0ED1-49C2-B66E-E832D331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9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6387548" cy="68580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rgbClr val="BC9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804452" y="-5529"/>
            <a:ext cx="6387548" cy="68580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rgbClr val="BC9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5754087" y="150740"/>
            <a:ext cx="772203" cy="589721"/>
            <a:chOff x="5754087" y="150741"/>
            <a:chExt cx="772202" cy="589720"/>
          </a:xfrm>
        </p:grpSpPr>
        <p:sp>
          <p:nvSpPr>
            <p:cNvPr id="91" name="Google Shape;91;p13"/>
            <p:cNvSpPr/>
            <p:nvPr/>
          </p:nvSpPr>
          <p:spPr>
            <a:xfrm>
              <a:off x="6188863" y="380166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754087" y="150741"/>
              <a:ext cx="658787" cy="589720"/>
            </a:xfrm>
            <a:prstGeom prst="blockArc">
              <a:avLst>
                <a:gd name="adj1" fmla="val 808023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754087" y="750394"/>
            <a:ext cx="772203" cy="589721"/>
            <a:chOff x="5754087" y="750395"/>
            <a:chExt cx="772202" cy="589720"/>
          </a:xfrm>
        </p:grpSpPr>
        <p:sp>
          <p:nvSpPr>
            <p:cNvPr id="94" name="Google Shape;94;p13"/>
            <p:cNvSpPr/>
            <p:nvPr/>
          </p:nvSpPr>
          <p:spPr>
            <a:xfrm>
              <a:off x="6188863" y="979820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754087" y="750395"/>
              <a:ext cx="658787" cy="589720"/>
            </a:xfrm>
            <a:prstGeom prst="blockArc">
              <a:avLst>
                <a:gd name="adj1" fmla="val 8029215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754087" y="1473864"/>
            <a:ext cx="772203" cy="589721"/>
            <a:chOff x="5754087" y="1473865"/>
            <a:chExt cx="772202" cy="589720"/>
          </a:xfrm>
        </p:grpSpPr>
        <p:sp>
          <p:nvSpPr>
            <p:cNvPr id="97" name="Google Shape;97;p13"/>
            <p:cNvSpPr/>
            <p:nvPr/>
          </p:nvSpPr>
          <p:spPr>
            <a:xfrm>
              <a:off x="6188863" y="1703290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754087" y="1473865"/>
              <a:ext cx="658787" cy="589720"/>
            </a:xfrm>
            <a:prstGeom prst="blockArc">
              <a:avLst>
                <a:gd name="adj1" fmla="val 8139169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5754087" y="2181245"/>
            <a:ext cx="772203" cy="589721"/>
            <a:chOff x="5754087" y="2181246"/>
            <a:chExt cx="772202" cy="589720"/>
          </a:xfrm>
        </p:grpSpPr>
        <p:sp>
          <p:nvSpPr>
            <p:cNvPr id="100" name="Google Shape;100;p13"/>
            <p:cNvSpPr/>
            <p:nvPr/>
          </p:nvSpPr>
          <p:spPr>
            <a:xfrm>
              <a:off x="6188863" y="2410671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54087" y="2181246"/>
              <a:ext cx="658787" cy="589720"/>
            </a:xfrm>
            <a:prstGeom prst="blockArc">
              <a:avLst>
                <a:gd name="adj1" fmla="val 8077935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5754087" y="2780900"/>
            <a:ext cx="772203" cy="589721"/>
            <a:chOff x="5754087" y="2780900"/>
            <a:chExt cx="772202" cy="589720"/>
          </a:xfrm>
        </p:grpSpPr>
        <p:sp>
          <p:nvSpPr>
            <p:cNvPr id="103" name="Google Shape;103;p13"/>
            <p:cNvSpPr/>
            <p:nvPr/>
          </p:nvSpPr>
          <p:spPr>
            <a:xfrm>
              <a:off x="6188863" y="3010325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754087" y="2780900"/>
              <a:ext cx="658787" cy="589720"/>
            </a:xfrm>
            <a:prstGeom prst="blockArc">
              <a:avLst>
                <a:gd name="adj1" fmla="val 785730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5754087" y="3504369"/>
            <a:ext cx="772203" cy="589721"/>
            <a:chOff x="5754087" y="3504370"/>
            <a:chExt cx="772202" cy="589720"/>
          </a:xfrm>
        </p:grpSpPr>
        <p:sp>
          <p:nvSpPr>
            <p:cNvPr id="106" name="Google Shape;106;p13"/>
            <p:cNvSpPr/>
            <p:nvPr/>
          </p:nvSpPr>
          <p:spPr>
            <a:xfrm>
              <a:off x="6188863" y="3733795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4087" y="3504370"/>
              <a:ext cx="658787" cy="589720"/>
            </a:xfrm>
            <a:prstGeom prst="blockArc">
              <a:avLst>
                <a:gd name="adj1" fmla="val 796643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5754087" y="4109164"/>
            <a:ext cx="772203" cy="589721"/>
            <a:chOff x="5754087" y="4109164"/>
            <a:chExt cx="772202" cy="589720"/>
          </a:xfrm>
        </p:grpSpPr>
        <p:sp>
          <p:nvSpPr>
            <p:cNvPr id="109" name="Google Shape;109;p13"/>
            <p:cNvSpPr/>
            <p:nvPr/>
          </p:nvSpPr>
          <p:spPr>
            <a:xfrm>
              <a:off x="6188863" y="4338589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754087" y="4109164"/>
              <a:ext cx="658787" cy="589720"/>
            </a:xfrm>
            <a:prstGeom prst="blockArc">
              <a:avLst>
                <a:gd name="adj1" fmla="val 7903006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5754087" y="4708817"/>
            <a:ext cx="772203" cy="589721"/>
            <a:chOff x="5754087" y="4708818"/>
            <a:chExt cx="772202" cy="589720"/>
          </a:xfrm>
        </p:grpSpPr>
        <p:sp>
          <p:nvSpPr>
            <p:cNvPr id="112" name="Google Shape;112;p13"/>
            <p:cNvSpPr/>
            <p:nvPr/>
          </p:nvSpPr>
          <p:spPr>
            <a:xfrm>
              <a:off x="6188863" y="4938243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754087" y="4708818"/>
              <a:ext cx="658787" cy="589720"/>
            </a:xfrm>
            <a:prstGeom prst="blockArc">
              <a:avLst>
                <a:gd name="adj1" fmla="val 7908428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5754087" y="5432287"/>
            <a:ext cx="772203" cy="589721"/>
            <a:chOff x="5754087" y="5432288"/>
            <a:chExt cx="772202" cy="589720"/>
          </a:xfrm>
        </p:grpSpPr>
        <p:sp>
          <p:nvSpPr>
            <p:cNvPr id="115" name="Google Shape;115;p13"/>
            <p:cNvSpPr/>
            <p:nvPr/>
          </p:nvSpPr>
          <p:spPr>
            <a:xfrm>
              <a:off x="6188863" y="5661713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754087" y="5432288"/>
              <a:ext cx="658787" cy="589720"/>
            </a:xfrm>
            <a:prstGeom prst="blockArc">
              <a:avLst>
                <a:gd name="adj1" fmla="val 7845997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5754087" y="6039752"/>
            <a:ext cx="772203" cy="589721"/>
            <a:chOff x="5754087" y="6039752"/>
            <a:chExt cx="772202" cy="589720"/>
          </a:xfrm>
        </p:grpSpPr>
        <p:sp>
          <p:nvSpPr>
            <p:cNvPr id="118" name="Google Shape;118;p13"/>
            <p:cNvSpPr/>
            <p:nvPr/>
          </p:nvSpPr>
          <p:spPr>
            <a:xfrm>
              <a:off x="6188863" y="6269177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754087" y="6039752"/>
              <a:ext cx="658787" cy="589720"/>
            </a:xfrm>
            <a:prstGeom prst="blockArc">
              <a:avLst>
                <a:gd name="adj1" fmla="val 7971054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7276813" y="5064241"/>
            <a:ext cx="4527259" cy="1322703"/>
            <a:chOff x="7161160" y="5046538"/>
            <a:chExt cx="4379047" cy="1222639"/>
          </a:xfrm>
        </p:grpSpPr>
        <p:sp>
          <p:nvSpPr>
            <p:cNvPr id="121" name="Google Shape;121;p13"/>
            <p:cNvSpPr/>
            <p:nvPr/>
          </p:nvSpPr>
          <p:spPr>
            <a:xfrm>
              <a:off x="7161160" y="5046538"/>
              <a:ext cx="4379047" cy="12226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843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7161160" y="5063506"/>
              <a:ext cx="4363935" cy="11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Nombre:</a:t>
              </a:r>
              <a:r>
                <a:rPr lang="es-MX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Midori Karely Arias Sosa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N.L: </a:t>
              </a:r>
              <a:r>
                <a:rPr lang="es-MX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Materia:</a:t>
              </a:r>
              <a:r>
                <a:rPr lang="es-MX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Aprendizaje en el Servicio</a:t>
              </a:r>
              <a:br>
                <a:rPr lang="es-MX" sz="18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s-MX" sz="18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Profra. Sonia Yvonne Garza Flores </a:t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23" name="Google Shape;123;p13" descr="Imágenes de Elefante | Vectores, fotos de stock y PSD gratui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3662" y="1248668"/>
            <a:ext cx="3545352" cy="354535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" name="Rectángulo 38"/>
          <p:cNvSpPr/>
          <p:nvPr/>
        </p:nvSpPr>
        <p:spPr>
          <a:xfrm>
            <a:off x="6463240" y="912152"/>
            <a:ext cx="6006196" cy="1501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terstate-LightCondensed" pitchFamily="2" charset="0"/>
              </a:rPr>
              <a:t>DIARIO DE TRABAJO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terstate-Light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5650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0" y="-5529"/>
            <a:ext cx="12192000" cy="68580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rgbClr val="BC9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 flipH="1">
            <a:off x="194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6163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4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133" name="Google Shape;133;p14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137" name="Google Shape;137;p14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141" name="Google Shape;141;p14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145" name="Google Shape;145;p14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149" name="Google Shape;149;p14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153" name="Google Shape;153;p14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157" name="Google Shape;157;p14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161" name="Google Shape;161;p14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165" name="Google Shape;165;p14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169" name="Google Shape;169;p14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p14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862" y="105916"/>
            <a:ext cx="5338458" cy="663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7843171" y="860524"/>
            <a:ext cx="346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Dancing Script"/>
              <a:buNone/>
            </a:pPr>
            <a:r>
              <a:rPr lang="es-MX" sz="1801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Fecha</a:t>
            </a:r>
            <a:r>
              <a:rPr lang="es-MX" sz="1801" b="1" i="0" u="none" strike="noStrike" cap="none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: </a:t>
            </a:r>
            <a:r>
              <a:rPr lang="es-MX" sz="1801" b="1" i="0" u="none" strike="noStrike" cap="none" smtClean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27/Agosto/2021</a:t>
            </a:r>
            <a:endParaRPr sz="1801" b="1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74" name="Google Shape;174;p14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655" y="75372"/>
            <a:ext cx="5221739" cy="663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1170159" y="2247200"/>
            <a:ext cx="37353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Maestra :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Midori Karely Arias Sosa 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Jardín de niños: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Héroes de la libertad 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Turno: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Matutino 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c.c.t.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05DJN0206U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Grado: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Primero 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Grupo: 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Arial"/>
                <a:cs typeface="Arial"/>
                <a:sym typeface="Arial"/>
              </a:rPr>
              <a:t>A</a:t>
            </a:r>
            <a:endParaRPr sz="24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4" descr="68 ideas de Etiquetas en 2021 | decoración de unas, cuadernos decorados,  manualidades"/>
          <p:cNvPicPr preferRelativeResize="0"/>
          <p:nvPr/>
        </p:nvPicPr>
        <p:blipFill rotWithShape="1">
          <a:blip r:embed="rId4">
            <a:alphaModFix/>
          </a:blip>
          <a:srcRect l="49507" t="19516" b="62033"/>
          <a:stretch/>
        </p:blipFill>
        <p:spPr>
          <a:xfrm>
            <a:off x="1286012" y="999987"/>
            <a:ext cx="3376921" cy="103414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/>
        </p:nvSpPr>
        <p:spPr>
          <a:xfrm>
            <a:off x="1607409" y="1218113"/>
            <a:ext cx="286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ancing Script"/>
              <a:buNone/>
            </a:pPr>
            <a:r>
              <a:rPr lang="es-MX" sz="4000" b="0" i="0" u="none" strike="noStrike" cap="none" dirty="0">
                <a:solidFill>
                  <a:schemeClr val="dk1"/>
                </a:solidFill>
                <a:latin typeface="Lucida Calligraphy" panose="03010101010101010101" pitchFamily="66" charset="0"/>
                <a:ea typeface="Dancing Script"/>
                <a:cs typeface="Dancing Script"/>
                <a:sym typeface="Dancing Script"/>
              </a:rPr>
              <a:t>Mis datos </a:t>
            </a:r>
            <a:endParaRPr sz="4000" b="0" i="0" u="none" strike="noStrike" cap="none" dirty="0">
              <a:solidFill>
                <a:schemeClr val="dk1"/>
              </a:solidFill>
              <a:latin typeface="Lucida Calligraphy" panose="03010101010101010101" pitchFamily="66" charset="0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178" name="Google Shape;178;p14" descr="No hay ninguna descripción de la foto disponible."/>
          <p:cNvPicPr preferRelativeResize="0"/>
          <p:nvPr/>
        </p:nvPicPr>
        <p:blipFill rotWithShape="1">
          <a:blip r:embed="rId5">
            <a:alphaModFix/>
          </a:blip>
          <a:srcRect l="15165" t="34790" r="16019" b="49891"/>
          <a:stretch/>
        </p:blipFill>
        <p:spPr>
          <a:xfrm>
            <a:off x="7502754" y="1218113"/>
            <a:ext cx="3804221" cy="117156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/>
          <p:nvPr/>
        </p:nvSpPr>
        <p:spPr>
          <a:xfrm>
            <a:off x="9500821" y="1773413"/>
            <a:ext cx="148500" cy="152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7556970" y="2459523"/>
            <a:ext cx="36450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MX" sz="1600" b="1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planeación fue adecuada a las necesidades y características del grupo y favoreció los aprendizajes esperados: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MX" sz="16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Considero que la planeación fue adecuada a la edad de los pequeños, sin embargo, no a las características debido a que apenas voy conociendo al grupo. No obstante, los ejercicios fueron planeados para saber más de ellos y de acuerdo al aprendizaje esperado.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7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/>
          <p:nvPr/>
        </p:nvSpPr>
        <p:spPr>
          <a:xfrm>
            <a:off x="0" y="-5529"/>
            <a:ext cx="12192000" cy="68580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rgbClr val="BC9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 flipH="1">
            <a:off x="194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6163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5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189" name="Google Shape;189;p15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193" name="Google Shape;193;p15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5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197" name="Google Shape;197;p15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201" name="Google Shape;201;p15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5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205" name="Google Shape;205;p15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209" name="Google Shape;209;p15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213" name="Google Shape;213;p15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217" name="Google Shape;217;p15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221" name="Google Shape;221;p15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225" name="Google Shape;225;p15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8" name="Google Shape;228;p15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861" y="75372"/>
            <a:ext cx="5313419" cy="668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60" y="75372"/>
            <a:ext cx="5345534" cy="6635110"/>
          </a:xfrm>
          <a:prstGeom prst="rect">
            <a:avLst/>
          </a:prstGeom>
          <a:solidFill>
            <a:srgbClr val="EAF2FA"/>
          </a:solidFill>
          <a:ln>
            <a:noFill/>
          </a:ln>
        </p:spPr>
      </p:pic>
      <p:sp>
        <p:nvSpPr>
          <p:cNvPr id="230" name="Google Shape;230;p15"/>
          <p:cNvSpPr/>
          <p:nvPr/>
        </p:nvSpPr>
        <p:spPr>
          <a:xfrm>
            <a:off x="1057295" y="1478010"/>
            <a:ext cx="3855300" cy="32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-Como fue mi intervención docente: </a:t>
            </a:r>
            <a:r>
              <a:rPr lang="es-MX" sz="16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días Lunes, miércoles y jueves son los días virtuales, por ende los demás solo envió las actividades con un lenguaje claro y un fondo referente a lo que se va a hablar. </a:t>
            </a:r>
            <a:endParaRPr lang="es-MX" sz="1600" b="0" i="0" u="sng" strike="noStrike" cap="none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 </a:t>
            </a: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otra manera podría intervenir</a:t>
            </a: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60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Contestando las dudas que tengan a lo largo de la mañana.</a:t>
            </a:r>
            <a:endParaRPr sz="160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7528426" y="1004163"/>
            <a:ext cx="3874166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-Las consignas o indicaciones fueron claras: </a:t>
            </a:r>
            <a:r>
              <a:rPr lang="es-MX" sz="1600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</a:t>
            </a:r>
            <a:endParaRPr lang="es-MX" sz="16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-Los </a:t>
            </a: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 empleados fueron</a:t>
            </a: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60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Disfraz de </a:t>
            </a:r>
            <a:r>
              <a:rPr lang="es-MX" sz="1600" i="0" u="sng" strike="noStrike" cap="none" dirty="0" err="1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</a:t>
            </a:r>
            <a:r>
              <a:rPr lang="es-MX" sz="160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héroe y adivinanzas </a:t>
            </a:r>
            <a:endParaRPr sz="16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7528426" y="2754308"/>
            <a:ext cx="3874166" cy="253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 qué manera involucre a los alumnos</a:t>
            </a: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60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Mandan sus fotos o videos a través de la plataforma de Facebook. </a:t>
            </a:r>
            <a:endParaRPr lang="es-MX" sz="1600" b="1" i="0" u="sng" strike="noStrike" cap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interesaron en las actividades</a:t>
            </a: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60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lo que se ha observado en la mañana, se notan contentos con las actividades que les pongo. </a:t>
            </a:r>
            <a:r>
              <a:rPr lang="es-MX" sz="1600" u="sng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Además de que todo el material esta en casa. </a:t>
            </a:r>
            <a:endParaRPr sz="1600" b="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645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0" y="-5529"/>
            <a:ext cx="12192000" cy="68580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rgbClr val="BC92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/>
          <p:nvPr/>
        </p:nvSpPr>
        <p:spPr>
          <a:xfrm flipH="1">
            <a:off x="194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6163821" y="75372"/>
            <a:ext cx="5857500" cy="670740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6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241" name="Google Shape;241;p16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6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245" name="Google Shape;245;p16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6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249" name="Google Shape;249;p16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253" name="Google Shape;253;p16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257" name="Google Shape;257;p16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261" name="Google Shape;261;p16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265" name="Google Shape;265;p16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6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269" name="Google Shape;269;p16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273" name="Google Shape;273;p16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277" name="Google Shape;277;p16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0" name="Google Shape;280;p16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861" y="128157"/>
            <a:ext cx="5313419" cy="663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6" descr="https://2.bp.blogspot.com/-IiE_Lvk1KQg/V0w0S2Ty1oI/AAAAAAAAMlc/nC9dShakDNQK7WFwkHWYbMcY-dTO1r6BACLcB/s1600/uuu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61" y="75372"/>
            <a:ext cx="5345533" cy="6635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994694" y="811498"/>
            <a:ext cx="3990529" cy="511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250" b="1" u="sng" dirty="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s-MX" sz="125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</a:t>
            </a:r>
            <a:r>
              <a:rPr lang="es-MX" sz="125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realice o rescate la evaluación del aprendizaje esperado: </a:t>
            </a:r>
            <a:r>
              <a:rPr lang="es-MX" sz="125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aprendizaje </a:t>
            </a:r>
            <a:r>
              <a:rPr lang="es-MX" sz="1250" b="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 solicitar la palabra para participar, por ende puse el juego de las adivinanzas y tiene que esperar su turno para participar o si se sab</a:t>
            </a:r>
            <a:r>
              <a:rPr lang="es-MX" sz="1250" u="sng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la respuesta, solo levanta la mano. De esta manera estamos imponiendo reglas involuntariamente y la niña aprende a respetar los turnos. También se utilizo el de reconocer cuando alguien necesite ayuda, brindarla. Por las evidencias que han mandado lo han hecho de manera extraordinaria. </a:t>
            </a:r>
            <a:endParaRPr lang="es-MX" sz="1250" b="0" i="0" u="sng" strike="noStrike" cap="none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es-MX" sz="1250" b="1" u="sng" dirty="0" smtClean="0">
                <a:latin typeface="Century Gothic" panose="020B0502020202020204" pitchFamily="34" charset="0"/>
              </a:rPr>
              <a:t>De </a:t>
            </a:r>
            <a:r>
              <a:rPr lang="es-MX" sz="1250" b="1" u="sng" dirty="0">
                <a:latin typeface="Century Gothic" panose="020B0502020202020204" pitchFamily="34" charset="0"/>
              </a:rPr>
              <a:t>qué manera puedo mejorar mi intervención (darle fundamentación teórica</a:t>
            </a:r>
            <a:r>
              <a:rPr lang="es-MX" sz="1250" b="1" u="sng" dirty="0" smtClean="0">
                <a:latin typeface="Century Gothic" panose="020B0502020202020204" pitchFamily="34" charset="0"/>
              </a:rPr>
              <a:t>): </a:t>
            </a:r>
            <a:r>
              <a:rPr lang="es-MX" sz="1250" u="sng" dirty="0" smtClean="0">
                <a:latin typeface="Century Gothic" panose="020B0502020202020204" pitchFamily="34" charset="0"/>
              </a:rPr>
              <a:t>Martínez y </a:t>
            </a:r>
            <a:r>
              <a:rPr lang="es-MX" sz="1250" u="sng" dirty="0" err="1" smtClean="0">
                <a:latin typeface="Century Gothic" panose="020B0502020202020204" pitchFamily="34" charset="0"/>
              </a:rPr>
              <a:t>Sirignano</a:t>
            </a:r>
            <a:r>
              <a:rPr lang="es-MX" sz="1250" u="sng" dirty="0" smtClean="0">
                <a:latin typeface="Century Gothic" panose="020B0502020202020204" pitchFamily="34" charset="0"/>
              </a:rPr>
              <a:t> (2016) señalan que las herramientas tecnológicas deben emplearse para permitir que los estudiantes comuniquen e intercambien ideas, construyan conocimiento en forma gradual, resuelvan problemas, mejoren su capacidad de argumentación oral y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es-MX" sz="1250" u="sng" dirty="0" smtClean="0">
                <a:latin typeface="Century Gothic" panose="020B0502020202020204" pitchFamily="34" charset="0"/>
              </a:rPr>
              <a:t>escrita y creen representaciones no lingüísticas de lo que han aprendido. Como docentes debemos de actualizarnos conforme a las necesidades de nuestros alumnos y el uso de las TIC´S nos ayudan a tener más atención por parte de los alumnos. </a:t>
            </a:r>
            <a:endParaRPr lang="es-MX" sz="1250" i="0" u="sng" strike="noStrike" cap="none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604283" y="877056"/>
            <a:ext cx="3736500" cy="140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-Que no debe olvidar al desempeñar mi intervención</a:t>
            </a:r>
            <a:r>
              <a:rPr lang="es-MX" sz="1600" b="1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s-MX" sz="1600" i="0" u="sng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comprensible y paciente a la hora de que me envían las evidencias tarde. </a:t>
            </a:r>
            <a:endParaRPr sz="160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731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465</Words>
  <Application>Microsoft Office PowerPoint</Application>
  <PresentationFormat>Panorámica</PresentationFormat>
  <Paragraphs>24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Dancing Script</vt:lpstr>
      <vt:lpstr>Interstate-LightCondensed</vt:lpstr>
      <vt:lpstr>Lucida Calligraphy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compensa1</cp:lastModifiedBy>
  <cp:revision>3</cp:revision>
  <dcterms:created xsi:type="dcterms:W3CDTF">2021-08-27T09:31:50Z</dcterms:created>
  <dcterms:modified xsi:type="dcterms:W3CDTF">2021-08-27T09:46:11Z</dcterms:modified>
</cp:coreProperties>
</file>