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-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3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09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025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173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681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455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455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728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171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519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55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195DC-27E6-4E69-B344-88DD7799A16F}" type="datetimeFigureOut">
              <a:rPr lang="es-MX" smtClean="0"/>
              <a:t>27/08/2021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9D615-1D28-4B52-BB17-43070E77B4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13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0" y="0"/>
            <a:ext cx="6730685" cy="1333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s-MX" sz="2000" b="1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r>
              <a:rPr lang="es-MX" sz="388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88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smtClean="0">
                <a:latin typeface="Arial" panose="020B0604020202020204" pitchFamily="34" charset="0"/>
                <a:cs typeface="Arial" panose="020B0604020202020204" pitchFamily="34" charset="0"/>
              </a:rPr>
              <a:t>Ciclo escolar 2021-2022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023" y="1482884"/>
            <a:ext cx="1906633" cy="1411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407828" y="30437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del estudiante normalista: 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Mariana Guadalupe Gaona Montes.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Grado:   </a:t>
            </a:r>
            <a:r>
              <a:rPr lang="es-MX" sz="1587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°       </a:t>
            </a: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Sección: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 “B”       </a:t>
            </a: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Número de Lista: </a:t>
            </a:r>
            <a:r>
              <a:rPr lang="es-MX" sz="1587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MX" sz="1587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Institución de Práctica: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 Jardín de Niños Anita del Bosque López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Clave: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Zona Escolar: 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Grado en el que realiza su práctica: 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3° “B”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del Profesor(a) Titular: 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Patricia Flores Covarrubias.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Total, de alumnos: 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27     </a:t>
            </a: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Niños: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 9       </a:t>
            </a: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Niñas: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Periodo de Práctica: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 lunes 23 de agosto al 17 de septiembre del 2021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253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4944"/>
            <a:ext cx="6858000" cy="301978"/>
          </a:xfrm>
          <a:prstGeom prst="rect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latin typeface="Comic Sans MS" panose="030F0702030302020204" pitchFamily="66" charset="0"/>
              </a:rPr>
              <a:t>Indicadores de evaluación                      </a:t>
            </a:r>
            <a:r>
              <a:rPr lang="es-MX" sz="1400" b="1" dirty="0" smtClean="0">
                <a:latin typeface="Comic Sans MS" panose="030F0702030302020204" pitchFamily="66" charset="0"/>
              </a:rPr>
              <a:t>Observaciones </a:t>
            </a:r>
            <a:endParaRPr lang="es-MX" sz="1400" b="1" dirty="0">
              <a:latin typeface="Comic Sans MS" panose="030F0702030302020204" pitchFamily="66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0" y="306922"/>
            <a:ext cx="6858000" cy="2031325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Preguntas con lenguaje sencillo 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Tiempo planeado correctamente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Participación de manera esperada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Seguridad de manera esperada 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Cooperación de manera esperada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Intervención adecuada 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Rescate de información esperada </a:t>
            </a:r>
          </a:p>
        </p:txBody>
      </p:sp>
      <p:cxnSp>
        <p:nvCxnSpPr>
          <p:cNvPr id="7" name="Conector recto 6"/>
          <p:cNvCxnSpPr/>
          <p:nvPr/>
        </p:nvCxnSpPr>
        <p:spPr>
          <a:xfrm>
            <a:off x="2574758" y="306922"/>
            <a:ext cx="0" cy="2031325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2883568" y="306922"/>
            <a:ext cx="0" cy="2031325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574758" y="637673"/>
            <a:ext cx="308810" cy="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2574758" y="939651"/>
            <a:ext cx="308810" cy="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2574758" y="1241628"/>
            <a:ext cx="308810" cy="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2574758" y="1763108"/>
            <a:ext cx="308810" cy="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574758" y="1502368"/>
            <a:ext cx="308810" cy="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578768" y="2023847"/>
            <a:ext cx="308810" cy="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n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733" y="355796"/>
            <a:ext cx="304826" cy="323116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745" y="1529751"/>
            <a:ext cx="304826" cy="323116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740" y="1231653"/>
            <a:ext cx="304826" cy="323116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745" y="944084"/>
            <a:ext cx="304826" cy="323116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752" y="645986"/>
            <a:ext cx="304826" cy="323116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677" y="2027917"/>
            <a:ext cx="304826" cy="323116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733" y="1772441"/>
            <a:ext cx="304826" cy="323116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2953730" y="381047"/>
            <a:ext cx="38581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La seguridad de dos de las niñas entrevistadas era poca debido a que tenían barreras para el aprendizaje, específicamente problemas en el lenguaje. 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Todos lo demás indicadores fueron cumplidos y favorecidos de la manera esperada.</a:t>
            </a:r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0" y="2336880"/>
            <a:ext cx="6864578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Descripción de la jornada de práctica </a:t>
            </a:r>
            <a:endParaRPr lang="es-MX" sz="1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0" y="2659996"/>
            <a:ext cx="6858000" cy="6463308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latin typeface="Comic Sans MS" panose="030F0702030302020204" pitchFamily="66" charset="0"/>
              </a:rPr>
              <a:t>Hoy </a:t>
            </a:r>
            <a:r>
              <a:rPr lang="es-MX" sz="1200" dirty="0" smtClean="0">
                <a:latin typeface="Comic Sans MS" panose="030F0702030302020204" pitchFamily="66" charset="0"/>
              </a:rPr>
              <a:t>viernes 27</a:t>
            </a:r>
            <a:r>
              <a:rPr lang="es-MX" sz="1200" dirty="0" smtClean="0">
                <a:latin typeface="Comic Sans MS" panose="030F0702030302020204" pitchFamily="66" charset="0"/>
              </a:rPr>
              <a:t> </a:t>
            </a:r>
            <a:r>
              <a:rPr lang="es-MX" sz="1200" dirty="0">
                <a:latin typeface="Comic Sans MS" panose="030F0702030302020204" pitchFamily="66" charset="0"/>
              </a:rPr>
              <a:t>de agosto no se llevó a cabo la clase virtual con los alumnos, sino que se </a:t>
            </a:r>
            <a:r>
              <a:rPr lang="es-MX" sz="1200" dirty="0" smtClean="0">
                <a:latin typeface="Comic Sans MS" panose="030F0702030302020204" pitchFamily="66" charset="0"/>
              </a:rPr>
              <a:t>tomó </a:t>
            </a:r>
            <a:r>
              <a:rPr lang="es-MX" sz="1200" dirty="0">
                <a:latin typeface="Comic Sans MS" panose="030F0702030302020204" pitchFamily="66" charset="0"/>
              </a:rPr>
              <a:t>la mañana de trabajo para realizar entrevistas de manera individual a un total de </a:t>
            </a:r>
            <a:r>
              <a:rPr lang="es-MX" sz="1200" dirty="0" smtClean="0">
                <a:latin typeface="Comic Sans MS" panose="030F0702030302020204" pitchFamily="66" charset="0"/>
              </a:rPr>
              <a:t>4 niños, Saúl Azrael</a:t>
            </a:r>
            <a:r>
              <a:rPr lang="es-MX" sz="1200" dirty="0" smtClean="0">
                <a:latin typeface="Comic Sans MS" panose="030F0702030302020204" pitchFamily="66" charset="0"/>
              </a:rPr>
              <a:t>, Jesús Emmanuel, Miguel Fernando y a Diego Alejandro</a:t>
            </a:r>
            <a:r>
              <a:rPr lang="es-MX" sz="1200" dirty="0" smtClean="0">
                <a:latin typeface="Comic Sans MS" panose="030F0702030302020204" pitchFamily="66" charset="0"/>
              </a:rPr>
              <a:t>. </a:t>
            </a:r>
            <a:r>
              <a:rPr lang="es-MX" sz="1200" dirty="0">
                <a:latin typeface="Comic Sans MS" panose="030F0702030302020204" pitchFamily="66" charset="0"/>
              </a:rPr>
              <a:t>Junto con la educadora titular nos dimos a la tarea de realizar una video llamada a los niños que les tocaba ser entrevistados el día de hoy, la educadora aplicó el instrumento a cuatro </a:t>
            </a:r>
            <a:r>
              <a:rPr lang="es-MX" sz="1200" dirty="0" smtClean="0">
                <a:latin typeface="Comic Sans MS" panose="030F0702030302020204" pitchFamily="66" charset="0"/>
              </a:rPr>
              <a:t>niñas </a:t>
            </a:r>
            <a:r>
              <a:rPr lang="es-MX" sz="1200" dirty="0">
                <a:latin typeface="Comic Sans MS" panose="030F0702030302020204" pitchFamily="66" charset="0"/>
              </a:rPr>
              <a:t>y yo a otros </a:t>
            </a:r>
            <a:r>
              <a:rPr lang="es-MX" sz="1200" dirty="0" smtClean="0">
                <a:latin typeface="Comic Sans MS" panose="030F0702030302020204" pitchFamily="66" charset="0"/>
              </a:rPr>
              <a:t>cuatro niños.</a:t>
            </a:r>
            <a:endParaRPr lang="es-MX" sz="12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s-MX" sz="1200" dirty="0">
                <a:latin typeface="Comic Sans MS" panose="030F0702030302020204" pitchFamily="66" charset="0"/>
              </a:rPr>
              <a:t>El instrumento </a:t>
            </a:r>
            <a:r>
              <a:rPr lang="es-MX" sz="1200" dirty="0" smtClean="0">
                <a:latin typeface="Comic Sans MS" panose="030F0702030302020204" pitchFamily="66" charset="0"/>
              </a:rPr>
              <a:t>tiene </a:t>
            </a:r>
            <a:r>
              <a:rPr lang="es-MX" sz="1200" dirty="0">
                <a:latin typeface="Comic Sans MS" panose="030F0702030302020204" pitchFamily="66" charset="0"/>
              </a:rPr>
              <a:t>el propósito de recabar información sobre datos personales de los alumnos, sobre algunos sentimientos y las acciones que los provocan, sobre sus gustos y preferencias, entre otros aspectos. Sin embargo y de acuerdo con lo que menciona </a:t>
            </a:r>
            <a:r>
              <a:rPr lang="es-MX" sz="1200" dirty="0" err="1">
                <a:latin typeface="Comic Sans MS" panose="030F0702030302020204" pitchFamily="66" charset="0"/>
              </a:rPr>
              <a:t>Sattler</a:t>
            </a:r>
            <a:r>
              <a:rPr lang="es-MX" sz="1200" dirty="0" smtClean="0">
                <a:latin typeface="Comic Sans MS" panose="030F0702030302020204" pitchFamily="66" charset="0"/>
              </a:rPr>
              <a:t>, J. (2016</a:t>
            </a:r>
            <a:r>
              <a:rPr lang="es-MX" sz="1200" dirty="0">
                <a:latin typeface="Comic Sans MS" panose="030F0702030302020204" pitchFamily="66" charset="0"/>
              </a:rPr>
              <a:t>) es un tanto complicado entrevistar a los alumnos en edades preescolares, </a:t>
            </a:r>
            <a:r>
              <a:rPr lang="es-MX" sz="1200" dirty="0" smtClean="0">
                <a:latin typeface="Comic Sans MS" panose="030F0702030302020204" pitchFamily="66" charset="0"/>
              </a:rPr>
              <a:t>ya que</a:t>
            </a:r>
            <a:r>
              <a:rPr lang="es-MX" sz="1200" dirty="0" smtClean="0">
                <a:latin typeface="Comic Sans MS" panose="030F0702030302020204" pitchFamily="66" charset="0"/>
              </a:rPr>
              <a:t> </a:t>
            </a:r>
            <a:r>
              <a:rPr lang="es-MX" sz="1200" dirty="0">
                <a:latin typeface="Comic Sans MS" panose="030F0702030302020204" pitchFamily="66" charset="0"/>
              </a:rPr>
              <a:t>se tiene que estimularlos para que de esta manera se desenvuelvan en las ideas que quieren dar a conocer, por otro lado se tiene que llamar su atención para que no existan distracciones y den respuesta a todas las preguntas.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latin typeface="Comic Sans MS" panose="030F0702030302020204" pitchFamily="66" charset="0"/>
              </a:rPr>
              <a:t>La primera entrevista fue aplicada a las 9 de la mañana </a:t>
            </a:r>
            <a:r>
              <a:rPr lang="es-MX" sz="1200" dirty="0" smtClean="0">
                <a:latin typeface="Comic Sans MS" panose="030F0702030302020204" pitchFamily="66" charset="0"/>
              </a:rPr>
              <a:t>al alumno Saúl Azarel, el niño dio respuesta a todas las preguntas de la entrevista, pero fue un tanto complicado comprender a la primera lo que trataba de expresar, se podría decir que se le detectó </a:t>
            </a:r>
            <a:r>
              <a:rPr lang="es-MX" sz="1200" dirty="0" smtClean="0">
                <a:latin typeface="Comic Sans MS" panose="030F0702030302020204" pitchFamily="66" charset="0"/>
              </a:rPr>
              <a:t>un </a:t>
            </a:r>
            <a:r>
              <a:rPr lang="es-MX" sz="1200" dirty="0" smtClean="0">
                <a:latin typeface="Comic Sans MS" panose="030F0702030302020204" pitchFamily="66" charset="0"/>
              </a:rPr>
              <a:t>problema parecido a la dislalia, pues de acuerdo con Tapia, S, et al  (2020) este problema consiste en la pronunciación errónea de vocales y algunos fonemas con la erre, la ese, la te y la ele. </a:t>
            </a:r>
            <a:r>
              <a:rPr lang="es-MX" sz="1200" dirty="0" smtClean="0">
                <a:latin typeface="Comic Sans MS" panose="030F0702030302020204" pitchFamily="66" charset="0"/>
              </a:rPr>
              <a:t>La madre del niño estuvo la mayor parte del tiempo con él, porque era necesario llamarle la atención puesto que se distraía muy fácilmente y de igual manera lo apoyaba con algunas respuestas. </a:t>
            </a:r>
            <a:endParaRPr lang="es-MX" sz="12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A las 9:30 de la mañana se entrevistó al alumno Jesús Emmanuel, sus respuestas eran un poco limitadas, le costaba mantener la platica fluida y de igual manera no fue fácil para él recordar las situaciones que le provocan felicidad, tristeza, miedo y enojo. 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A las 10 de la mañana fue entrevistado el niño Miguel Fernando. La actitud de él, siempre </a:t>
            </a:r>
            <a:r>
              <a:rPr lang="es-MX" sz="1200" dirty="0" smtClean="0">
                <a:latin typeface="Comic Sans MS" panose="030F0702030302020204" pitchFamily="66" charset="0"/>
              </a:rPr>
              <a:t> </a:t>
            </a:r>
            <a:endParaRPr lang="es-MX" sz="12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36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"/>
            <a:ext cx="6864578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Descripción de la jornada de </a:t>
            </a:r>
            <a:r>
              <a:rPr lang="es-MX" sz="1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práctica</a:t>
            </a:r>
            <a:endParaRPr lang="es-MX" sz="1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0" y="307777"/>
            <a:ext cx="6858000" cy="7849634"/>
          </a:xfrm>
          <a:noFill/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Fue de atención, enfocado a las preguntas que se le realizaban y brindando respuestas muy completas. En el apartado de las emociones, el alumno comentaba de manera muy detallada las situaciones que le producían cierta emoción y según lo que menciona </a:t>
            </a:r>
            <a:r>
              <a:rPr lang="es-MX" sz="1200" dirty="0">
                <a:latin typeface="Comic Sans MS" panose="030F0702030302020204" pitchFamily="66" charset="0"/>
              </a:rPr>
              <a:t>(Vizquerra, 2003) citado por </a:t>
            </a:r>
            <a:r>
              <a:rPr lang="es-MX" sz="1200" dirty="0" err="1">
                <a:latin typeface="Comic Sans MS" panose="030F0702030302020204" pitchFamily="66" charset="0"/>
              </a:rPr>
              <a:t>Estupiñán</a:t>
            </a:r>
            <a:r>
              <a:rPr lang="es-MX" sz="1200" dirty="0">
                <a:latin typeface="Comic Sans MS" panose="030F0702030302020204" pitchFamily="66" charset="0"/>
              </a:rPr>
              <a:t>, M., et al. (</a:t>
            </a:r>
            <a:r>
              <a:rPr lang="es-MX" sz="1200" dirty="0" smtClean="0">
                <a:latin typeface="Comic Sans MS" panose="030F0702030302020204" pitchFamily="66" charset="0"/>
              </a:rPr>
              <a:t>2020) </a:t>
            </a:r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cuando los niños van creciendo tienen diferentes experiencias positivas o negativas con sus pareas o personas, haciendo que cada emoción se fortalezca mas en su persona y así madurar cada vez más.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Por ultimo a las </a:t>
            </a:r>
            <a:r>
              <a:rPr lang="es-MX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11:30 de la </a:t>
            </a:r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mañana</a:t>
            </a:r>
            <a:r>
              <a:rPr lang="es-MX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el alumno Diego Alejandro fue entrevistado, el niño mostró una buena actitud, atendiendo a cada uno de los cuestionamientos que se le hacían, sus respuestas eran muy completas y utilizó un lenguaje fluido, tenia mucha seguridad al mencionar lo que le gusta, lo que le hace sentir feliz, triste, enojado o con miedo y tenia en claro sus cosas favoritas, como su juguete preferido, su color o la comida que mas es de su agrado.</a:t>
            </a:r>
            <a:endParaRPr lang="es-MX" sz="12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Mi </a:t>
            </a:r>
            <a:r>
              <a:rPr lang="es-MX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intervención fue cuando se les realizaba una pregunta y les tenia que dar algunas opciones de respuesta, en caso de que no supieran que contestar, a partir de esto los alumnos se daban una idea y las daban a conocer.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Todos los niños respondieron a las preguntas sin excepción alguna, ya que estaban estructuradas con un lenguaje sencillo y comprensible para ellos.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b="1" dirty="0">
                <a:solidFill>
                  <a:prstClr val="black"/>
                </a:solidFill>
                <a:latin typeface="Comic Sans MS" panose="030F0702030302020204" pitchFamily="66" charset="0"/>
              </a:rPr>
              <a:t>Dificultades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Dos de las niñas que se entrevistaron, </a:t>
            </a:r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tenían </a:t>
            </a:r>
            <a:r>
              <a:rPr lang="es-MX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un poco de pena en la interacción, puesto que según lo que afirma Lepe-Martínez, N., et al (2017) los niños con problemas del lenguaje tienden </a:t>
            </a:r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a manifestar </a:t>
            </a:r>
            <a:r>
              <a:rPr lang="es-MX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dificultades en el adecuado desarrollo sensorial, emocional y social, ante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esto </a:t>
            </a:r>
            <a:r>
              <a:rPr lang="es-MX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se les brindó un ambiente de confianza para que así se expresaran mas.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Debido a que fue difícil comprender las respuestas que las niñas daban, se les pidió ayuda a los padres de familia para que repitieran lo que ellas querían dar a conocer.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s-MX" sz="13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21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8376" y="541421"/>
            <a:ext cx="6316579" cy="5265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  <a:p>
            <a:pPr algn="ctr"/>
            <a:endParaRPr lang="es-MX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200000"/>
              </a:lnSpc>
              <a:spcAft>
                <a:spcPts val="800"/>
              </a:spcAft>
            </a:pP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Estupiñán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Márquez, S. F., Tobón González, J. J., Umaña Castañeda, L. J., &amp; Vargas Méndez, M. L. (2020). Educación emocional de niños escolarizados en contexto de pandemia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200000"/>
              </a:lnSpc>
              <a:spcAft>
                <a:spcPts val="80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Lepe-Martínez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N., Pérez-Salas, C., Rojas-Barahona, C. A., &amp; Ramos-Galarza, C. (2017). Funciones ejecutivas en niños preescolares con y sin trastorno del lenguaje. Revista Ecuatoriana de Neurología, 26(3), 197-202</a:t>
            </a: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MX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200000"/>
              </a:lnSpc>
              <a:spcAft>
                <a:spcPts val="800"/>
              </a:spcAft>
            </a:pPr>
            <a:r>
              <a:rPr lang="es-MX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Sattler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 (2016). Entrevistas con niños, padres, maestros y familias</a:t>
            </a: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0215" indent="-450215">
              <a:lnSpc>
                <a:spcPct val="200000"/>
              </a:lnSpc>
              <a:spcAft>
                <a:spcPts val="800"/>
              </a:spcAft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Tapia, S. C. G., Torres, M. L. N.,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Vistín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J. M. V., Quintana, A. B. L., &amp; Morales, G. J. P. (2020). ESTRATEGIAS PARA REDUCIR LA DISLALIA EN NIÑOS DE NIVEL INICIAL. </a:t>
            </a:r>
            <a:r>
              <a:rPr lang="es-MX" sz="1200" i="1" dirty="0">
                <a:latin typeface="Arial" panose="020B0604020202020204" pitchFamily="34" charset="0"/>
                <a:cs typeface="Arial" panose="020B0604020202020204" pitchFamily="34" charset="0"/>
              </a:rPr>
              <a:t>Revista de Investigación Talentos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s-MX" sz="1200" i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(2), 66-73.                                                         </a:t>
            </a:r>
          </a:p>
          <a:p>
            <a:pPr marL="450215" indent="-450215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7013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1090</Words>
  <Application>Microsoft Office PowerPoint</Application>
  <PresentationFormat>Carta (216 x 279 mm)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7</cp:revision>
  <dcterms:created xsi:type="dcterms:W3CDTF">2021-08-28T02:17:08Z</dcterms:created>
  <dcterms:modified xsi:type="dcterms:W3CDTF">2021-08-28T03:39:15Z</dcterms:modified>
</cp:coreProperties>
</file>