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22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6170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4051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065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228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8944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31965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280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1975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5896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2757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480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E4C74-06F6-4E4B-8035-E234E5328AA3}" type="datetimeFigureOut">
              <a:rPr lang="es-ES" smtClean="0"/>
              <a:t>28/08/2021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FFDAD-D258-4559-8493-4AD313E09BD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401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ielo.sld.cu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B6D41297-B3D1-499A-989E-26144C293046}"/>
              </a:ext>
            </a:extLst>
          </p:cNvPr>
          <p:cNvSpPr txBox="1"/>
          <p:nvPr/>
        </p:nvSpPr>
        <p:spPr>
          <a:xfrm>
            <a:off x="573741" y="310348"/>
            <a:ext cx="5396753" cy="987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ES" sz="20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E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es-ES" sz="1600" b="1" dirty="0">
                <a:solidFill>
                  <a:srgbClr val="332C3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Licenciatura en educación preescolar.</a:t>
            </a:r>
            <a:endParaRPr lang="es-ES" sz="105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image1.png">
            <a:extLst>
              <a:ext uri="{FF2B5EF4-FFF2-40B4-BE49-F238E27FC236}">
                <a16:creationId xmlns:a16="http://schemas.microsoft.com/office/drawing/2014/main" id="{0C6DF01C-E48D-4DE0-B29F-A45E86F1809D}"/>
              </a:ext>
            </a:extLst>
          </p:cNvPr>
          <p:cNvPicPr/>
          <p:nvPr/>
        </p:nvPicPr>
        <p:blipFill rotWithShape="1">
          <a:blip r:embed="rId2"/>
          <a:srcRect l="18673" r="14641"/>
          <a:stretch/>
        </p:blipFill>
        <p:spPr bwMode="auto">
          <a:xfrm>
            <a:off x="2873912" y="1501290"/>
            <a:ext cx="1110175" cy="900183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CuadroTexto 7">
            <a:extLst>
              <a:ext uri="{FF2B5EF4-FFF2-40B4-BE49-F238E27FC236}">
                <a16:creationId xmlns:a16="http://schemas.microsoft.com/office/drawing/2014/main" id="{ED22A099-2B38-4473-B911-BD3F25F77CB2}"/>
              </a:ext>
            </a:extLst>
          </p:cNvPr>
          <p:cNvSpPr txBox="1"/>
          <p:nvPr/>
        </p:nvSpPr>
        <p:spPr>
          <a:xfrm>
            <a:off x="478490" y="2563281"/>
            <a:ext cx="5901019" cy="5485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18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Curso: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Aprendizaje en el servicio.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8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Maestra: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Sonia Yvonne Garza Flores.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8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Alumna: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Leyda Estefanía Gaytán Bernal. #7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800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“Cuaderno de notas científicas del 23 al 27 de agosto” 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20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s-ES" sz="14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s-ES" sz="1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ES" sz="11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Saltillo Coahuila de zaragoza                      </a:t>
            </a:r>
            <a:r>
              <a:rPr lang="es-ES" sz="1100" b="1" dirty="0">
                <a:solidFill>
                  <a:srgbClr val="332C33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 de septiembre</a:t>
            </a:r>
            <a:r>
              <a:rPr lang="es-ES" sz="1100" b="1" dirty="0">
                <a:solidFill>
                  <a:srgbClr val="332C33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 agosto del 2021.</a:t>
            </a:r>
            <a:endParaRPr lang="es-ES" sz="9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11593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rcos escolares | Marcos escolares, Hojas para niños, Marcos educativos">
            <a:extLst>
              <a:ext uri="{FF2B5EF4-FFF2-40B4-BE49-F238E27FC236}">
                <a16:creationId xmlns:a16="http://schemas.microsoft.com/office/drawing/2014/main" id="{E32B393F-85EE-4C5D-8517-D6F122057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15" y="0"/>
            <a:ext cx="6418169" cy="889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1483659" y="1039907"/>
            <a:ext cx="4249269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latin typeface="Rockwell Extra Bold" panose="02060903040505020403" pitchFamily="18" charset="0"/>
              </a:rPr>
              <a:t>Reglas:</a:t>
            </a:r>
          </a:p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Principio que se impone o se adopta para dirigir la conducta o la correcta realización de una acción o el correcto desarrollo de una actividad.</a:t>
            </a:r>
          </a:p>
          <a:p>
            <a:pPr algn="ctr"/>
            <a:endParaRPr lang="es-E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Explicación para niños:</a:t>
            </a:r>
            <a:endParaRPr lang="es-E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800" dirty="0">
                <a:latin typeface="Arial" panose="020B0604020202020204" pitchFamily="34" charset="0"/>
                <a:cs typeface="Arial" panose="020B0604020202020204" pitchFamily="34" charset="0"/>
              </a:rPr>
              <a:t>Son algunas cosas que debemos de seguir para poder convivir de mejor manera en algún sitio.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8537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rcos escolares | Marcos escolares, Hojas para niños, Marcos educativos">
            <a:extLst>
              <a:ext uri="{FF2B5EF4-FFF2-40B4-BE49-F238E27FC236}">
                <a16:creationId xmlns:a16="http://schemas.microsoft.com/office/drawing/2014/main" id="{E32B393F-85EE-4C5D-8517-D6F122057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15" y="0"/>
            <a:ext cx="6418169" cy="889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1382804" y="770965"/>
            <a:ext cx="4092389" cy="56784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ES" sz="2800" b="1" dirty="0">
                <a:latin typeface="Rockwell Extra Bold" panose="02060903040505020403" pitchFamily="18" charset="0"/>
                <a:cs typeface="Arial" panose="020B0604020202020204" pitchFamily="34" charset="0"/>
              </a:rPr>
              <a:t>Medidas de prevención.</a:t>
            </a:r>
          </a:p>
          <a:p>
            <a:pPr>
              <a:lnSpc>
                <a:spcPct val="150000"/>
              </a:lnSpc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Preparación con la que se busca evitar, de manera anticipada, un riesgo, un evento desfavorable o un acontecimiento dañoso.</a:t>
            </a:r>
          </a:p>
          <a:p>
            <a:pPr>
              <a:lnSpc>
                <a:spcPct val="150000"/>
              </a:lnSpc>
            </a:pPr>
            <a:endParaRPr lang="es-ES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Como explicar a los niños:</a:t>
            </a:r>
          </a:p>
          <a:p>
            <a:pPr>
              <a:lnSpc>
                <a:spcPct val="150000"/>
              </a:lnSpc>
            </a:pP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Son medidas que ayudan para proteger nuestra salud, vida y evitar problemas y accidentes.</a:t>
            </a:r>
          </a:p>
          <a:p>
            <a:r>
              <a:rPr lang="es-ES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59303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arcos escolares | Marcos escolares, Hojas para niños, Marcos educativos">
            <a:extLst>
              <a:ext uri="{FF2B5EF4-FFF2-40B4-BE49-F238E27FC236}">
                <a16:creationId xmlns:a16="http://schemas.microsoft.com/office/drawing/2014/main" id="{E32B393F-85EE-4C5D-8517-D6F122057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15" y="-143435"/>
            <a:ext cx="6418169" cy="889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3C81E04D-F0DC-4ED4-96B4-681ABA7F7304}"/>
              </a:ext>
            </a:extLst>
          </p:cNvPr>
          <p:cNvSpPr txBox="1"/>
          <p:nvPr/>
        </p:nvSpPr>
        <p:spPr>
          <a:xfrm>
            <a:off x="1250575" y="806823"/>
            <a:ext cx="4356848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4400" b="1" dirty="0">
                <a:latin typeface="Rockwell Extra Bold" panose="02060903040505020403" pitchFamily="18" charset="0"/>
              </a:rPr>
              <a:t>Emociones: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Todas las emociones son impulsos para actuar, planes instantáneos para enfrentarnos a la vida que la evolución nos ha inculcado. Impulsos arraigados que nos llevan a actuar. Daniel Goleman (1995)</a:t>
            </a:r>
          </a:p>
          <a:p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Como explicarlo a los niños:</a:t>
            </a:r>
          </a:p>
          <a:p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Las emociones son sentimientos, es lo que sentimos ante diferentes situaciones, buenas o malas y nos ayudan a comunicarnos con los demás. </a:t>
            </a:r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s-E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Referencia:</a:t>
            </a:r>
          </a:p>
          <a:p>
            <a:pPr algn="ctr"/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Goleman, D. (1995). </a:t>
            </a:r>
            <a:r>
              <a:rPr lang="es-ES" sz="2000" i="1" dirty="0">
                <a:latin typeface="Arial" panose="020B0604020202020204" pitchFamily="34" charset="0"/>
                <a:cs typeface="Arial" panose="020B0604020202020204" pitchFamily="34" charset="0"/>
              </a:rPr>
              <a:t>La inteligencia emocional. </a:t>
            </a:r>
            <a:r>
              <a:rPr lang="es-ES" sz="2000" dirty="0">
                <a:latin typeface="Arial" panose="020B0604020202020204" pitchFamily="34" charset="0"/>
                <a:cs typeface="Arial" panose="020B0604020202020204" pitchFamily="34" charset="0"/>
              </a:rPr>
              <a:t>Editorial Vergara.</a:t>
            </a:r>
          </a:p>
          <a:p>
            <a:pPr algn="ctr"/>
            <a:r>
              <a:rPr lang="es-ES" sz="20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ES" sz="4400" b="1" dirty="0">
              <a:latin typeface="Rockwell Extra Bold" panose="02060903040505020403" pitchFamily="18" charset="0"/>
            </a:endParaRP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990894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Marcos escolares | Marcos escolares, Hojas para niños, Marcos educativos">
            <a:extLst>
              <a:ext uri="{FF2B5EF4-FFF2-40B4-BE49-F238E27FC236}">
                <a16:creationId xmlns:a16="http://schemas.microsoft.com/office/drawing/2014/main" id="{A77430D0-3618-476A-BF81-A408985129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915" y="-143435"/>
            <a:ext cx="6418169" cy="8892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5235149-9D06-4941-AB0C-F8C4A1A02B86}"/>
              </a:ext>
            </a:extLst>
          </p:cNvPr>
          <p:cNvSpPr txBox="1"/>
          <p:nvPr/>
        </p:nvSpPr>
        <p:spPr>
          <a:xfrm>
            <a:off x="1712258" y="394447"/>
            <a:ext cx="3433482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Referencia:</a:t>
            </a:r>
          </a:p>
          <a:p>
            <a:pPr algn="ctr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- Goleman, D. (1995). </a:t>
            </a:r>
            <a:r>
              <a:rPr lang="es-ES" sz="1800" i="1" dirty="0">
                <a:latin typeface="Arial" panose="020B0604020202020204" pitchFamily="34" charset="0"/>
                <a:cs typeface="Arial" panose="020B0604020202020204" pitchFamily="34" charset="0"/>
              </a:rPr>
              <a:t>La inteligencia emocional. </a:t>
            </a:r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</a:rPr>
              <a:t>Editorial Vergara.</a:t>
            </a:r>
          </a:p>
          <a:p>
            <a:pPr algn="ctr"/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- http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://scielo.sld.cu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s-ES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es-ES" sz="4000" b="1" dirty="0">
              <a:latin typeface="Rockwell Extra Bold" panose="020609030405050204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53417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102</TotalTime>
  <Words>273</Words>
  <Application>Microsoft Office PowerPoint</Application>
  <PresentationFormat>Carta (216 x 279 mm)</PresentationFormat>
  <Paragraphs>40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Rockwell Extra Bold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Norberto Alejandro Gaytan Bernal</dc:creator>
  <cp:lastModifiedBy>Norberto Alejandro Gaytan Bernal</cp:lastModifiedBy>
  <cp:revision>3</cp:revision>
  <dcterms:created xsi:type="dcterms:W3CDTF">2021-08-28T01:25:23Z</dcterms:created>
  <dcterms:modified xsi:type="dcterms:W3CDTF">2021-08-28T03:07:25Z</dcterms:modified>
</cp:coreProperties>
</file>