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68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embeddedFontLst>
    <p:embeddedFont>
      <p:font typeface="Jua"/>
      <p:regular r:id="rId5"/>
    </p:embeddedFont>
    <p:embeddedFont>
      <p:font typeface="Quicksand Light" pitchFamily="2" charset="77"/>
      <p:regular r:id="rId6"/>
      <p:bold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BE8DBF8-FDDD-4827-84F8-4DB365707407}">
  <a:tblStyle styleId="{EBE8DBF8-FDDD-4827-84F8-4DB36570740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3"/>
  </p:normalViewPr>
  <p:slideViewPr>
    <p:cSldViewPr snapToGrid="0" snapToObjects="1">
      <p:cViewPr varScale="1">
        <p:scale>
          <a:sx n="159" d="100"/>
          <a:sy n="159" d="100"/>
        </p:scale>
        <p:origin x="2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ableStyles" Target="tableStyles.xml"/><Relationship Id="rId5" Type="http://schemas.openxmlformats.org/officeDocument/2006/relationships/font" Target="fonts/font1.fntdata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7" name="Google Shape;172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8" name="Google Shape;172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3" name="Google Shape;1733;g898feb88a6_0_1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4" name="Google Shape;1734;g898feb88a6_0_1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395925" y="291324"/>
            <a:ext cx="8336062" cy="4788281"/>
          </a:xfrm>
          <a:custGeom>
            <a:avLst/>
            <a:gdLst/>
            <a:ahLst/>
            <a:cxnLst/>
            <a:rect l="l" t="t" r="r" b="b"/>
            <a:pathLst>
              <a:path w="257584" h="146846" extrusionOk="0">
                <a:moveTo>
                  <a:pt x="7146" y="1"/>
                </a:moveTo>
                <a:cubicBezTo>
                  <a:pt x="3214" y="1"/>
                  <a:pt x="1" y="3214"/>
                  <a:pt x="1" y="7146"/>
                </a:cubicBezTo>
                <a:lnTo>
                  <a:pt x="1" y="139700"/>
                </a:lnTo>
                <a:cubicBezTo>
                  <a:pt x="1" y="143632"/>
                  <a:pt x="3214" y="146845"/>
                  <a:pt x="7146" y="146845"/>
                </a:cubicBezTo>
                <a:lnTo>
                  <a:pt x="250438" y="146845"/>
                </a:lnTo>
                <a:cubicBezTo>
                  <a:pt x="254408" y="146845"/>
                  <a:pt x="257584" y="143632"/>
                  <a:pt x="257584" y="139700"/>
                </a:cubicBezTo>
                <a:lnTo>
                  <a:pt x="257584" y="7146"/>
                </a:lnTo>
                <a:cubicBezTo>
                  <a:pt x="257584" y="3214"/>
                  <a:pt x="254408" y="1"/>
                  <a:pt x="250438" y="1"/>
                </a:cubicBezTo>
                <a:close/>
              </a:path>
            </a:pathLst>
          </a:custGeom>
          <a:solidFill>
            <a:srgbClr val="595959">
              <a:alpha val="145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661185" y="219519"/>
            <a:ext cx="8068819" cy="4788281"/>
          </a:xfrm>
          <a:custGeom>
            <a:avLst/>
            <a:gdLst/>
            <a:ahLst/>
            <a:cxnLst/>
            <a:rect l="l" t="t" r="r" b="b"/>
            <a:pathLst>
              <a:path w="257584" h="146846" extrusionOk="0">
                <a:moveTo>
                  <a:pt x="7146" y="1"/>
                </a:moveTo>
                <a:cubicBezTo>
                  <a:pt x="3214" y="1"/>
                  <a:pt x="1" y="3214"/>
                  <a:pt x="1" y="7146"/>
                </a:cubicBezTo>
                <a:lnTo>
                  <a:pt x="1" y="139700"/>
                </a:lnTo>
                <a:cubicBezTo>
                  <a:pt x="1" y="143632"/>
                  <a:pt x="3214" y="146845"/>
                  <a:pt x="7146" y="146845"/>
                </a:cubicBezTo>
                <a:lnTo>
                  <a:pt x="250438" y="146845"/>
                </a:lnTo>
                <a:cubicBezTo>
                  <a:pt x="254408" y="146845"/>
                  <a:pt x="257584" y="143632"/>
                  <a:pt x="257584" y="139700"/>
                </a:cubicBezTo>
                <a:lnTo>
                  <a:pt x="257584" y="7146"/>
                </a:lnTo>
                <a:cubicBezTo>
                  <a:pt x="257584" y="3214"/>
                  <a:pt x="254408" y="1"/>
                  <a:pt x="25043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41543" y="2282008"/>
            <a:ext cx="569676" cy="380612"/>
            <a:chOff x="8341543" y="2282008"/>
            <a:chExt cx="569676" cy="380612"/>
          </a:xfrm>
        </p:grpSpPr>
        <p:sp>
          <p:nvSpPr>
            <p:cNvPr id="12" name="Google Shape;12;p2"/>
            <p:cNvSpPr/>
            <p:nvPr/>
          </p:nvSpPr>
          <p:spPr>
            <a:xfrm>
              <a:off x="8341543" y="2361783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8341543" y="2282008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" name="Google Shape;14;p2"/>
          <p:cNvGrpSpPr/>
          <p:nvPr/>
        </p:nvGrpSpPr>
        <p:grpSpPr>
          <a:xfrm>
            <a:off x="8341543" y="1721094"/>
            <a:ext cx="569676" cy="380612"/>
            <a:chOff x="8341543" y="1721094"/>
            <a:chExt cx="569676" cy="380612"/>
          </a:xfrm>
        </p:grpSpPr>
        <p:sp>
          <p:nvSpPr>
            <p:cNvPr id="15" name="Google Shape;15;p2"/>
            <p:cNvSpPr/>
            <p:nvPr/>
          </p:nvSpPr>
          <p:spPr>
            <a:xfrm>
              <a:off x="8341543" y="1800869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0"/>
                  </a:moveTo>
                  <a:lnTo>
                    <a:pt x="0" y="9225"/>
                  </a:lnTo>
                  <a:lnTo>
                    <a:pt x="18186" y="9225"/>
                  </a:lnTo>
                  <a:lnTo>
                    <a:pt x="16824" y="4462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8341543" y="1721094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0"/>
                  </a:moveTo>
                  <a:lnTo>
                    <a:pt x="0" y="9225"/>
                  </a:lnTo>
                  <a:lnTo>
                    <a:pt x="18186" y="9225"/>
                  </a:lnTo>
                  <a:lnTo>
                    <a:pt x="16824" y="4462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8346273" y="1183592"/>
            <a:ext cx="568486" cy="388014"/>
            <a:chOff x="8346273" y="1183592"/>
            <a:chExt cx="568486" cy="388014"/>
          </a:xfrm>
        </p:grpSpPr>
        <p:sp>
          <p:nvSpPr>
            <p:cNvPr id="18" name="Google Shape;18;p2"/>
            <p:cNvSpPr/>
            <p:nvPr/>
          </p:nvSpPr>
          <p:spPr>
            <a:xfrm>
              <a:off x="8346273" y="1263367"/>
              <a:ext cx="568486" cy="308239"/>
            </a:xfrm>
            <a:custGeom>
              <a:avLst/>
              <a:gdLst/>
              <a:ahLst/>
              <a:cxnLst/>
              <a:rect l="l" t="t" r="r" b="b"/>
              <a:pathLst>
                <a:path w="18148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48" y="9452"/>
                  </a:lnTo>
                  <a:lnTo>
                    <a:pt x="16787" y="4688"/>
                  </a:lnTo>
                  <a:lnTo>
                    <a:pt x="18148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346273" y="1183592"/>
              <a:ext cx="568486" cy="308239"/>
            </a:xfrm>
            <a:custGeom>
              <a:avLst/>
              <a:gdLst/>
              <a:ahLst/>
              <a:cxnLst/>
              <a:rect l="l" t="t" r="r" b="b"/>
              <a:pathLst>
                <a:path w="18148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48" y="9452"/>
                  </a:lnTo>
                  <a:lnTo>
                    <a:pt x="16787" y="4688"/>
                  </a:lnTo>
                  <a:lnTo>
                    <a:pt x="1814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" name="Google Shape;20;p2"/>
          <p:cNvGrpSpPr/>
          <p:nvPr/>
        </p:nvGrpSpPr>
        <p:grpSpPr>
          <a:xfrm>
            <a:off x="8341543" y="606635"/>
            <a:ext cx="569676" cy="388014"/>
            <a:chOff x="8341543" y="606635"/>
            <a:chExt cx="569676" cy="388014"/>
          </a:xfrm>
        </p:grpSpPr>
        <p:sp>
          <p:nvSpPr>
            <p:cNvPr id="21" name="Google Shape;21;p2"/>
            <p:cNvSpPr/>
            <p:nvPr/>
          </p:nvSpPr>
          <p:spPr>
            <a:xfrm>
              <a:off x="8341543" y="686410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8341543" y="606635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" name="Google Shape;23;p2"/>
          <p:cNvGrpSpPr/>
          <p:nvPr/>
        </p:nvGrpSpPr>
        <p:grpSpPr>
          <a:xfrm>
            <a:off x="8341543" y="2842933"/>
            <a:ext cx="569676" cy="380612"/>
            <a:chOff x="8341543" y="2282008"/>
            <a:chExt cx="569676" cy="380612"/>
          </a:xfrm>
        </p:grpSpPr>
        <p:sp>
          <p:nvSpPr>
            <p:cNvPr id="24" name="Google Shape;24;p2"/>
            <p:cNvSpPr/>
            <p:nvPr/>
          </p:nvSpPr>
          <p:spPr>
            <a:xfrm>
              <a:off x="8341543" y="2361783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8341543" y="2282008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8341543" y="3403858"/>
            <a:ext cx="569676" cy="380612"/>
            <a:chOff x="8341543" y="2282008"/>
            <a:chExt cx="569676" cy="380612"/>
          </a:xfrm>
        </p:grpSpPr>
        <p:sp>
          <p:nvSpPr>
            <p:cNvPr id="27" name="Google Shape;27;p2"/>
            <p:cNvSpPr/>
            <p:nvPr/>
          </p:nvSpPr>
          <p:spPr>
            <a:xfrm>
              <a:off x="8341543" y="2361783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8341543" y="2282008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" name="Google Shape;29;p2"/>
          <p:cNvSpPr/>
          <p:nvPr/>
        </p:nvSpPr>
        <p:spPr>
          <a:xfrm>
            <a:off x="8341543" y="4447718"/>
            <a:ext cx="569676" cy="308239"/>
          </a:xfrm>
          <a:custGeom>
            <a:avLst/>
            <a:gdLst/>
            <a:ahLst/>
            <a:cxnLst/>
            <a:rect l="l" t="t" r="r" b="b"/>
            <a:pathLst>
              <a:path w="18186" h="9453" extrusionOk="0">
                <a:moveTo>
                  <a:pt x="0" y="0"/>
                </a:moveTo>
                <a:lnTo>
                  <a:pt x="0" y="9452"/>
                </a:lnTo>
                <a:lnTo>
                  <a:pt x="18186" y="9452"/>
                </a:lnTo>
                <a:lnTo>
                  <a:pt x="16824" y="4613"/>
                </a:lnTo>
                <a:lnTo>
                  <a:pt x="18186" y="0"/>
                </a:lnTo>
                <a:close/>
              </a:path>
            </a:pathLst>
          </a:custGeom>
          <a:solidFill>
            <a:srgbClr val="595959">
              <a:alpha val="145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"/>
          <p:cNvSpPr/>
          <p:nvPr/>
        </p:nvSpPr>
        <p:spPr>
          <a:xfrm>
            <a:off x="8341543" y="4367943"/>
            <a:ext cx="569676" cy="308239"/>
          </a:xfrm>
          <a:custGeom>
            <a:avLst/>
            <a:gdLst/>
            <a:ahLst/>
            <a:cxnLst/>
            <a:rect l="l" t="t" r="r" b="b"/>
            <a:pathLst>
              <a:path w="18186" h="9453" extrusionOk="0">
                <a:moveTo>
                  <a:pt x="0" y="0"/>
                </a:moveTo>
                <a:lnTo>
                  <a:pt x="0" y="9452"/>
                </a:lnTo>
                <a:lnTo>
                  <a:pt x="18186" y="9452"/>
                </a:lnTo>
                <a:lnTo>
                  <a:pt x="16824" y="4613"/>
                </a:lnTo>
                <a:lnTo>
                  <a:pt x="1818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2"/>
          <p:cNvSpPr/>
          <p:nvPr/>
        </p:nvSpPr>
        <p:spPr>
          <a:xfrm>
            <a:off x="395894" y="219519"/>
            <a:ext cx="8053438" cy="4788281"/>
          </a:xfrm>
          <a:custGeom>
            <a:avLst/>
            <a:gdLst/>
            <a:ahLst/>
            <a:cxnLst/>
            <a:rect l="l" t="t" r="r" b="b"/>
            <a:pathLst>
              <a:path w="257093" h="146846" extrusionOk="0">
                <a:moveTo>
                  <a:pt x="7146" y="1"/>
                </a:moveTo>
                <a:cubicBezTo>
                  <a:pt x="3177" y="1"/>
                  <a:pt x="1" y="3214"/>
                  <a:pt x="1" y="7146"/>
                </a:cubicBezTo>
                <a:lnTo>
                  <a:pt x="1" y="139700"/>
                </a:lnTo>
                <a:cubicBezTo>
                  <a:pt x="1" y="143632"/>
                  <a:pt x="3177" y="146845"/>
                  <a:pt x="7146" y="146845"/>
                </a:cubicBezTo>
                <a:lnTo>
                  <a:pt x="249947" y="146845"/>
                </a:lnTo>
                <a:cubicBezTo>
                  <a:pt x="253879" y="146845"/>
                  <a:pt x="257093" y="143632"/>
                  <a:pt x="257093" y="139700"/>
                </a:cubicBezTo>
                <a:lnTo>
                  <a:pt x="257093" y="7146"/>
                </a:lnTo>
                <a:cubicBezTo>
                  <a:pt x="257093" y="3214"/>
                  <a:pt x="253879" y="1"/>
                  <a:pt x="24994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2"/>
          <p:cNvSpPr/>
          <p:nvPr/>
        </p:nvSpPr>
        <p:spPr>
          <a:xfrm>
            <a:off x="546317" y="9419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2"/>
          <p:cNvSpPr/>
          <p:nvPr/>
        </p:nvSpPr>
        <p:spPr>
          <a:xfrm>
            <a:off x="281025" y="966589"/>
            <a:ext cx="324527" cy="82660"/>
          </a:xfrm>
          <a:custGeom>
            <a:avLst/>
            <a:gdLst/>
            <a:ahLst/>
            <a:cxnLst/>
            <a:rect l="l" t="t" r="r" b="b"/>
            <a:pathLst>
              <a:path w="10360" h="2535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2"/>
          <p:cNvSpPr/>
          <p:nvPr/>
        </p:nvSpPr>
        <p:spPr>
          <a:xfrm>
            <a:off x="304707" y="104921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605521" y="10072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>
            <a:off x="546317" y="1298240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3"/>
                  <a:pt x="1286" y="4083"/>
                </a:cubicBezTo>
                <a:cubicBezTo>
                  <a:pt x="1966" y="4083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>
            <a:off x="281025" y="132413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8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28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>
            <a:off x="304707" y="14054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"/>
          <p:cNvSpPr/>
          <p:nvPr/>
        </p:nvSpPr>
        <p:spPr>
          <a:xfrm>
            <a:off x="605521" y="136479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2"/>
          <p:cNvSpPr/>
          <p:nvPr/>
        </p:nvSpPr>
        <p:spPr>
          <a:xfrm>
            <a:off x="282216" y="133521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lnTo>
                  <a:pt x="10057" y="0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3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78" y="2118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2"/>
          <p:cNvSpPr/>
          <p:nvPr/>
        </p:nvSpPr>
        <p:spPr>
          <a:xfrm>
            <a:off x="546317" y="165574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04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04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2"/>
          <p:cNvSpPr/>
          <p:nvPr/>
        </p:nvSpPr>
        <p:spPr>
          <a:xfrm>
            <a:off x="281025" y="1680400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2"/>
          <p:cNvSpPr/>
          <p:nvPr/>
        </p:nvSpPr>
        <p:spPr>
          <a:xfrm>
            <a:off x="304707" y="1761756"/>
            <a:ext cx="32014" cy="1272"/>
          </a:xfrm>
          <a:custGeom>
            <a:avLst/>
            <a:gdLst/>
            <a:ahLst/>
            <a:cxnLst/>
            <a:rect l="l" t="t" r="r" b="b"/>
            <a:pathLst>
              <a:path w="1022" h="39" extrusionOk="0">
                <a:moveTo>
                  <a:pt x="1021" y="39"/>
                </a:moveTo>
                <a:lnTo>
                  <a:pt x="38" y="39"/>
                </a:lnTo>
                <a:cubicBezTo>
                  <a:pt x="38" y="39"/>
                  <a:pt x="38" y="39"/>
                  <a:pt x="38" y="39"/>
                </a:cubicBezTo>
                <a:cubicBezTo>
                  <a:pt x="38" y="39"/>
                  <a:pt x="38" y="39"/>
                  <a:pt x="38" y="39"/>
                </a:cubicBezTo>
                <a:lnTo>
                  <a:pt x="1021" y="39"/>
                </a:lnTo>
                <a:lnTo>
                  <a:pt x="102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cubicBezTo>
                  <a:pt x="1" y="39"/>
                  <a:pt x="1" y="39"/>
                  <a:pt x="1" y="1"/>
                </a:cubicBezTo>
                <a:cubicBezTo>
                  <a:pt x="1" y="39"/>
                  <a:pt x="1" y="39"/>
                  <a:pt x="1" y="39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2"/>
          <p:cNvSpPr/>
          <p:nvPr/>
        </p:nvSpPr>
        <p:spPr>
          <a:xfrm>
            <a:off x="605521" y="17210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2"/>
          <p:cNvSpPr/>
          <p:nvPr/>
        </p:nvSpPr>
        <p:spPr>
          <a:xfrm>
            <a:off x="282216" y="169148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03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38"/>
                  <a:pt x="0" y="1249"/>
                </a:cubicBezTo>
                <a:lnTo>
                  <a:pt x="0" y="1249"/>
                </a:lnTo>
                <a:cubicBezTo>
                  <a:pt x="76" y="1740"/>
                  <a:pt x="340" y="2156"/>
                  <a:pt x="719" y="2156"/>
                </a:cubicBezTo>
                <a:cubicBezTo>
                  <a:pt x="719" y="2194"/>
                  <a:pt x="719" y="2194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08"/>
                </a:cubicBez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2"/>
          <p:cNvSpPr/>
          <p:nvPr/>
        </p:nvSpPr>
        <p:spPr>
          <a:xfrm>
            <a:off x="546317" y="2012018"/>
            <a:ext cx="79378" cy="133202"/>
          </a:xfrm>
          <a:custGeom>
            <a:avLst/>
            <a:gdLst/>
            <a:ahLst/>
            <a:cxnLst/>
            <a:rect l="l" t="t" r="r" b="b"/>
            <a:pathLst>
              <a:path w="2534" h="4085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77"/>
                  <a:pt x="567" y="4084"/>
                  <a:pt x="1286" y="4084"/>
                </a:cubicBezTo>
                <a:cubicBezTo>
                  <a:pt x="1966" y="4084"/>
                  <a:pt x="2533" y="3177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"/>
          <p:cNvSpPr/>
          <p:nvPr/>
        </p:nvSpPr>
        <p:spPr>
          <a:xfrm>
            <a:off x="281025" y="203790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2"/>
          <p:cNvSpPr/>
          <p:nvPr/>
        </p:nvSpPr>
        <p:spPr>
          <a:xfrm>
            <a:off x="304707" y="211929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2"/>
          <p:cNvSpPr/>
          <p:nvPr/>
        </p:nvSpPr>
        <p:spPr>
          <a:xfrm>
            <a:off x="605521" y="207736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2"/>
          <p:cNvSpPr/>
          <p:nvPr/>
        </p:nvSpPr>
        <p:spPr>
          <a:xfrm>
            <a:off x="282216" y="204902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76"/>
                  <a:pt x="10095" y="189"/>
                  <a:pt x="10095" y="303"/>
                </a:cubicBezTo>
                <a:cubicBezTo>
                  <a:pt x="10095" y="983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10"/>
                </a:cubicBezTo>
                <a:lnTo>
                  <a:pt x="0" y="1210"/>
                </a:lnTo>
                <a:cubicBezTo>
                  <a:pt x="76" y="1739"/>
                  <a:pt x="340" y="2117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lnTo>
                  <a:pt x="10322" y="870"/>
                </a:ln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2"/>
          <p:cNvSpPr/>
          <p:nvPr/>
        </p:nvSpPr>
        <p:spPr>
          <a:xfrm>
            <a:off x="546317" y="236956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04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04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2"/>
          <p:cNvSpPr/>
          <p:nvPr/>
        </p:nvSpPr>
        <p:spPr>
          <a:xfrm>
            <a:off x="281025" y="2394211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66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66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2"/>
          <p:cNvSpPr/>
          <p:nvPr/>
        </p:nvSpPr>
        <p:spPr>
          <a:xfrm>
            <a:off x="304707" y="247556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2"/>
          <p:cNvSpPr/>
          <p:nvPr/>
        </p:nvSpPr>
        <p:spPr>
          <a:xfrm>
            <a:off x="605521" y="243487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2"/>
          <p:cNvSpPr/>
          <p:nvPr/>
        </p:nvSpPr>
        <p:spPr>
          <a:xfrm>
            <a:off x="282216" y="240529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4"/>
                  <a:pt x="10095" y="189"/>
                  <a:pt x="10095" y="303"/>
                </a:cubicBezTo>
                <a:cubicBezTo>
                  <a:pt x="10095" y="1021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626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2"/>
          <p:cNvSpPr/>
          <p:nvPr/>
        </p:nvSpPr>
        <p:spPr>
          <a:xfrm>
            <a:off x="546317" y="272582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2"/>
          <p:cNvSpPr/>
          <p:nvPr/>
        </p:nvSpPr>
        <p:spPr>
          <a:xfrm>
            <a:off x="281025" y="2751719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30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30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"/>
          <p:cNvSpPr/>
          <p:nvPr/>
        </p:nvSpPr>
        <p:spPr>
          <a:xfrm>
            <a:off x="304707" y="283307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2"/>
          <p:cNvSpPr/>
          <p:nvPr/>
        </p:nvSpPr>
        <p:spPr>
          <a:xfrm>
            <a:off x="605521" y="279117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2"/>
          <p:cNvSpPr/>
          <p:nvPr/>
        </p:nvSpPr>
        <p:spPr>
          <a:xfrm>
            <a:off x="282216" y="276156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41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75"/>
                  <a:pt x="0" y="1248"/>
                </a:cubicBezTo>
                <a:lnTo>
                  <a:pt x="0" y="1248"/>
                </a:lnTo>
                <a:cubicBezTo>
                  <a:pt x="76" y="1778"/>
                  <a:pt x="340" y="2156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2"/>
          <p:cNvSpPr/>
          <p:nvPr/>
        </p:nvSpPr>
        <p:spPr>
          <a:xfrm>
            <a:off x="546317" y="30833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04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04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2"/>
          <p:cNvSpPr/>
          <p:nvPr/>
        </p:nvSpPr>
        <p:spPr>
          <a:xfrm>
            <a:off x="281025" y="310798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2"/>
          <p:cNvSpPr/>
          <p:nvPr/>
        </p:nvSpPr>
        <p:spPr>
          <a:xfrm>
            <a:off x="304707" y="318937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2"/>
          <p:cNvSpPr/>
          <p:nvPr/>
        </p:nvSpPr>
        <p:spPr>
          <a:xfrm>
            <a:off x="605521" y="31486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2"/>
          <p:cNvSpPr/>
          <p:nvPr/>
        </p:nvSpPr>
        <p:spPr>
          <a:xfrm>
            <a:off x="282216" y="311910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3"/>
                  <a:pt x="10095" y="189"/>
                  <a:pt x="10095" y="302"/>
                </a:cubicBezTo>
                <a:cubicBezTo>
                  <a:pt x="10095" y="1021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48"/>
                </a:cubicBezTo>
                <a:lnTo>
                  <a:pt x="0" y="1248"/>
                </a:lnTo>
                <a:cubicBezTo>
                  <a:pt x="76" y="1739"/>
                  <a:pt x="340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2"/>
          <p:cNvSpPr/>
          <p:nvPr/>
        </p:nvSpPr>
        <p:spPr>
          <a:xfrm>
            <a:off x="546317" y="343964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42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42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2"/>
          <p:cNvSpPr/>
          <p:nvPr/>
        </p:nvSpPr>
        <p:spPr>
          <a:xfrm>
            <a:off x="281025" y="3465498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30"/>
                  <a:pt x="0" y="1249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9"/>
                </a:cubicBezTo>
                <a:cubicBezTo>
                  <a:pt x="10360" y="530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2"/>
          <p:cNvSpPr/>
          <p:nvPr/>
        </p:nvSpPr>
        <p:spPr>
          <a:xfrm>
            <a:off x="304707" y="35468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2"/>
          <p:cNvSpPr/>
          <p:nvPr/>
        </p:nvSpPr>
        <p:spPr>
          <a:xfrm>
            <a:off x="605521" y="350495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2"/>
          <p:cNvSpPr/>
          <p:nvPr/>
        </p:nvSpPr>
        <p:spPr>
          <a:xfrm>
            <a:off x="282216" y="347537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lnTo>
                  <a:pt x="10057" y="0"/>
                </a:ln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2"/>
          <p:cNvSpPr/>
          <p:nvPr/>
        </p:nvSpPr>
        <p:spPr>
          <a:xfrm>
            <a:off x="546317" y="3795909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4"/>
                  <a:pt x="1286" y="4084"/>
                </a:cubicBezTo>
                <a:cubicBezTo>
                  <a:pt x="1966" y="4084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2"/>
          <p:cNvSpPr/>
          <p:nvPr/>
        </p:nvSpPr>
        <p:spPr>
          <a:xfrm>
            <a:off x="281025" y="382180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2"/>
          <p:cNvSpPr/>
          <p:nvPr/>
        </p:nvSpPr>
        <p:spPr>
          <a:xfrm>
            <a:off x="304707" y="390315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2"/>
          <p:cNvSpPr/>
          <p:nvPr/>
        </p:nvSpPr>
        <p:spPr>
          <a:xfrm>
            <a:off x="605521" y="38624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2"/>
          <p:cNvSpPr/>
          <p:nvPr/>
        </p:nvSpPr>
        <p:spPr>
          <a:xfrm>
            <a:off x="282216" y="3832886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1"/>
                </a:moveTo>
                <a:lnTo>
                  <a:pt x="10057" y="1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4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40" y="2118"/>
                  <a:pt x="719" y="2156"/>
                </a:cubicBezTo>
                <a:lnTo>
                  <a:pt x="9528" y="2156"/>
                </a:lnTo>
                <a:cubicBezTo>
                  <a:pt x="9981" y="2156"/>
                  <a:pt x="10322" y="1589"/>
                  <a:pt x="10322" y="908"/>
                </a:cubicBezTo>
                <a:cubicBezTo>
                  <a:pt x="10322" y="530"/>
                  <a:pt x="10208" y="227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2"/>
          <p:cNvSpPr/>
          <p:nvPr/>
        </p:nvSpPr>
        <p:spPr>
          <a:xfrm>
            <a:off x="546317" y="415341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2"/>
          <p:cNvSpPr/>
          <p:nvPr/>
        </p:nvSpPr>
        <p:spPr>
          <a:xfrm>
            <a:off x="281025" y="4178069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2"/>
          <p:cNvSpPr/>
          <p:nvPr/>
        </p:nvSpPr>
        <p:spPr>
          <a:xfrm>
            <a:off x="304707" y="4260664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2"/>
          <p:cNvSpPr/>
          <p:nvPr/>
        </p:nvSpPr>
        <p:spPr>
          <a:xfrm>
            <a:off x="605521" y="421876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2"/>
          <p:cNvSpPr/>
          <p:nvPr/>
        </p:nvSpPr>
        <p:spPr>
          <a:xfrm>
            <a:off x="282216" y="4189188"/>
            <a:ext cx="323337" cy="71508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2"/>
          <p:cNvSpPr/>
          <p:nvPr/>
        </p:nvSpPr>
        <p:spPr>
          <a:xfrm>
            <a:off x="228900" y="135685"/>
            <a:ext cx="794715" cy="68671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2"/>
          <p:cNvSpPr/>
          <p:nvPr/>
        </p:nvSpPr>
        <p:spPr>
          <a:xfrm>
            <a:off x="282216" y="97770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8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2"/>
          <p:cNvSpPr txBox="1">
            <a:spLocks noGrp="1"/>
          </p:cNvSpPr>
          <p:nvPr>
            <p:ph type="ctrTitle"/>
          </p:nvPr>
        </p:nvSpPr>
        <p:spPr>
          <a:xfrm>
            <a:off x="967700" y="1345750"/>
            <a:ext cx="7208700" cy="191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Font typeface="Jua"/>
              <a:buNone/>
              <a:defRPr sz="7400">
                <a:latin typeface="Jua"/>
                <a:ea typeface="Jua"/>
                <a:cs typeface="Jua"/>
                <a:sym typeface="Jua"/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Font typeface="Jua"/>
              <a:buNone/>
              <a:defRPr sz="7200">
                <a:latin typeface="Jua"/>
                <a:ea typeface="Jua"/>
                <a:cs typeface="Jua"/>
                <a:sym typeface="Jua"/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Font typeface="Jua"/>
              <a:buNone/>
              <a:defRPr sz="7200">
                <a:latin typeface="Jua"/>
                <a:ea typeface="Jua"/>
                <a:cs typeface="Jua"/>
                <a:sym typeface="Jua"/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Font typeface="Jua"/>
              <a:buNone/>
              <a:defRPr sz="7200">
                <a:latin typeface="Jua"/>
                <a:ea typeface="Jua"/>
                <a:cs typeface="Jua"/>
                <a:sym typeface="Jua"/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Font typeface="Jua"/>
              <a:buNone/>
              <a:defRPr sz="7200">
                <a:latin typeface="Jua"/>
                <a:ea typeface="Jua"/>
                <a:cs typeface="Jua"/>
                <a:sym typeface="Jua"/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Font typeface="Jua"/>
              <a:buNone/>
              <a:defRPr sz="7200">
                <a:latin typeface="Jua"/>
                <a:ea typeface="Jua"/>
                <a:cs typeface="Jua"/>
                <a:sym typeface="Jua"/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Font typeface="Jua"/>
              <a:buNone/>
              <a:defRPr sz="7200">
                <a:latin typeface="Jua"/>
                <a:ea typeface="Jua"/>
                <a:cs typeface="Jua"/>
                <a:sym typeface="Jua"/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Font typeface="Jua"/>
              <a:buNone/>
              <a:defRPr sz="7200">
                <a:latin typeface="Jua"/>
                <a:ea typeface="Jua"/>
                <a:cs typeface="Jua"/>
                <a:sym typeface="Jua"/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7200"/>
              <a:buFont typeface="Jua"/>
              <a:buNone/>
              <a:defRPr sz="7200">
                <a:latin typeface="Jua"/>
                <a:ea typeface="Jua"/>
                <a:cs typeface="Jua"/>
                <a:sym typeface="Jua"/>
              </a:defRPr>
            </a:lvl9pPr>
          </a:lstStyle>
          <a:p>
            <a:endParaRPr/>
          </a:p>
        </p:txBody>
      </p:sp>
      <p:sp>
        <p:nvSpPr>
          <p:cNvPr id="84" name="Google Shape;84;p2"/>
          <p:cNvSpPr txBox="1">
            <a:spLocks noGrp="1"/>
          </p:cNvSpPr>
          <p:nvPr>
            <p:ph type="subTitle" idx="1"/>
          </p:nvPr>
        </p:nvSpPr>
        <p:spPr>
          <a:xfrm>
            <a:off x="1138725" y="3114175"/>
            <a:ext cx="6866700" cy="59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icksand Light"/>
              <a:buNone/>
              <a:defRPr sz="2200">
                <a:solidFill>
                  <a:schemeClr val="accent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icksand Light"/>
              <a:buNone/>
              <a:defRPr sz="2400">
                <a:solidFill>
                  <a:schemeClr val="accent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icksand Light"/>
              <a:buNone/>
              <a:defRPr sz="2400">
                <a:solidFill>
                  <a:schemeClr val="accent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icksand Light"/>
              <a:buNone/>
              <a:defRPr sz="2400">
                <a:solidFill>
                  <a:schemeClr val="accent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icksand Light"/>
              <a:buNone/>
              <a:defRPr sz="2400">
                <a:solidFill>
                  <a:schemeClr val="accent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icksand Light"/>
              <a:buNone/>
              <a:defRPr sz="2400">
                <a:solidFill>
                  <a:schemeClr val="accent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icksand Light"/>
              <a:buNone/>
              <a:defRPr sz="2400">
                <a:solidFill>
                  <a:schemeClr val="accent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icksand Light"/>
              <a:buNone/>
              <a:defRPr sz="2400">
                <a:solidFill>
                  <a:schemeClr val="accent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icksand Light"/>
              <a:buNone/>
              <a:defRPr sz="2400">
                <a:solidFill>
                  <a:schemeClr val="accent1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endParaRPr/>
          </a:p>
        </p:txBody>
      </p:sp>
      <p:grpSp>
        <p:nvGrpSpPr>
          <p:cNvPr id="85" name="Google Shape;85;p2"/>
          <p:cNvGrpSpPr/>
          <p:nvPr/>
        </p:nvGrpSpPr>
        <p:grpSpPr>
          <a:xfrm>
            <a:off x="7480525" y="1448400"/>
            <a:ext cx="444275" cy="398525"/>
            <a:chOff x="2495125" y="2142250"/>
            <a:chExt cx="444275" cy="398525"/>
          </a:xfrm>
        </p:grpSpPr>
        <p:sp>
          <p:nvSpPr>
            <p:cNvPr id="86" name="Google Shape;86;p2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8" name="Google Shape;88;p2"/>
          <p:cNvGrpSpPr/>
          <p:nvPr/>
        </p:nvGrpSpPr>
        <p:grpSpPr>
          <a:xfrm>
            <a:off x="1018050" y="1506975"/>
            <a:ext cx="291375" cy="281375"/>
            <a:chOff x="3243875" y="2372825"/>
            <a:chExt cx="291375" cy="281375"/>
          </a:xfrm>
        </p:grpSpPr>
        <p:sp>
          <p:nvSpPr>
            <p:cNvPr id="89" name="Google Shape;89;p2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9" name="Google Shape;99;p2"/>
          <p:cNvGrpSpPr/>
          <p:nvPr/>
        </p:nvGrpSpPr>
        <p:grpSpPr>
          <a:xfrm>
            <a:off x="2071475" y="615963"/>
            <a:ext cx="166675" cy="168575"/>
            <a:chOff x="4954425" y="2036375"/>
            <a:chExt cx="166675" cy="168575"/>
          </a:xfrm>
        </p:grpSpPr>
        <p:sp>
          <p:nvSpPr>
            <p:cNvPr id="100" name="Google Shape;100;p2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2" name="Google Shape;102;p2"/>
          <p:cNvSpPr/>
          <p:nvPr/>
        </p:nvSpPr>
        <p:spPr>
          <a:xfrm>
            <a:off x="7571875" y="991013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0"/>
                </a:moveTo>
                <a:cubicBezTo>
                  <a:pt x="255" y="0"/>
                  <a:pt x="1" y="2834"/>
                  <a:pt x="2006" y="3221"/>
                </a:cubicBezTo>
                <a:cubicBezTo>
                  <a:pt x="2122" y="3239"/>
                  <a:pt x="2233" y="3247"/>
                  <a:pt x="2340" y="3247"/>
                </a:cubicBezTo>
                <a:cubicBezTo>
                  <a:pt x="4296" y="3247"/>
                  <a:pt x="4764" y="345"/>
                  <a:pt x="2483" y="12"/>
                </a:cubicBezTo>
                <a:cubicBezTo>
                  <a:pt x="2404" y="4"/>
                  <a:pt x="2327" y="0"/>
                  <a:pt x="225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2"/>
          <p:cNvSpPr/>
          <p:nvPr/>
        </p:nvSpPr>
        <p:spPr>
          <a:xfrm>
            <a:off x="1821125" y="1284625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2"/>
          <p:cNvSpPr/>
          <p:nvPr/>
        </p:nvSpPr>
        <p:spPr>
          <a:xfrm>
            <a:off x="1018050" y="1000650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2"/>
          <p:cNvSpPr/>
          <p:nvPr/>
        </p:nvSpPr>
        <p:spPr>
          <a:xfrm rot="9553842">
            <a:off x="2124651" y="4191357"/>
            <a:ext cx="60324" cy="43049"/>
          </a:xfrm>
          <a:custGeom>
            <a:avLst/>
            <a:gdLst/>
            <a:ahLst/>
            <a:cxnLst/>
            <a:rect l="l" t="t" r="r" b="b"/>
            <a:pathLst>
              <a:path w="2413" h="1722" extrusionOk="0">
                <a:moveTo>
                  <a:pt x="1429" y="1"/>
                </a:moveTo>
                <a:cubicBezTo>
                  <a:pt x="1351" y="1"/>
                  <a:pt x="1268" y="12"/>
                  <a:pt x="1179" y="34"/>
                </a:cubicBezTo>
                <a:cubicBezTo>
                  <a:pt x="1156" y="33"/>
                  <a:pt x="1133" y="32"/>
                  <a:pt x="1110" y="32"/>
                </a:cubicBezTo>
                <a:cubicBezTo>
                  <a:pt x="20" y="32"/>
                  <a:pt x="1" y="1722"/>
                  <a:pt x="1114" y="1722"/>
                </a:cubicBezTo>
                <a:cubicBezTo>
                  <a:pt x="1159" y="1722"/>
                  <a:pt x="1206" y="1719"/>
                  <a:pt x="1254" y="1714"/>
                </a:cubicBezTo>
                <a:cubicBezTo>
                  <a:pt x="2412" y="1575"/>
                  <a:pt x="2372" y="1"/>
                  <a:pt x="142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2"/>
          <p:cNvSpPr/>
          <p:nvPr/>
        </p:nvSpPr>
        <p:spPr>
          <a:xfrm>
            <a:off x="7527700" y="4181913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2"/>
          <p:cNvSpPr/>
          <p:nvPr/>
        </p:nvSpPr>
        <p:spPr>
          <a:xfrm>
            <a:off x="1104175" y="3709075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8" name="Google Shape;108;p2"/>
          <p:cNvGrpSpPr/>
          <p:nvPr/>
        </p:nvGrpSpPr>
        <p:grpSpPr>
          <a:xfrm>
            <a:off x="6355050" y="709650"/>
            <a:ext cx="291375" cy="281375"/>
            <a:chOff x="3243875" y="2372825"/>
            <a:chExt cx="291375" cy="281375"/>
          </a:xfrm>
        </p:grpSpPr>
        <p:sp>
          <p:nvSpPr>
            <p:cNvPr id="109" name="Google Shape;109;p2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9" name="Google Shape;119;p2"/>
          <p:cNvGrpSpPr/>
          <p:nvPr/>
        </p:nvGrpSpPr>
        <p:grpSpPr>
          <a:xfrm>
            <a:off x="1105050" y="4149150"/>
            <a:ext cx="444275" cy="398525"/>
            <a:chOff x="2495125" y="2142250"/>
            <a:chExt cx="444275" cy="398525"/>
          </a:xfrm>
        </p:grpSpPr>
        <p:sp>
          <p:nvSpPr>
            <p:cNvPr id="120" name="Google Shape;120;p2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122;p2"/>
          <p:cNvGrpSpPr/>
          <p:nvPr/>
        </p:nvGrpSpPr>
        <p:grpSpPr>
          <a:xfrm>
            <a:off x="6975800" y="4368950"/>
            <a:ext cx="291375" cy="281375"/>
            <a:chOff x="3243875" y="2372825"/>
            <a:chExt cx="291375" cy="281375"/>
          </a:xfrm>
        </p:grpSpPr>
        <p:sp>
          <p:nvSpPr>
            <p:cNvPr id="123" name="Google Shape;123;p2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0_1_1_1">
    <p:spTree>
      <p:nvGrpSpPr>
        <p:cNvPr id="1" name="Shape 1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6" name="Google Shape;1186;p16"/>
          <p:cNvGrpSpPr/>
          <p:nvPr/>
        </p:nvGrpSpPr>
        <p:grpSpPr>
          <a:xfrm>
            <a:off x="395894" y="219519"/>
            <a:ext cx="8518865" cy="4788281"/>
            <a:chOff x="395894" y="219519"/>
            <a:chExt cx="8518865" cy="4788281"/>
          </a:xfrm>
        </p:grpSpPr>
        <p:sp>
          <p:nvSpPr>
            <p:cNvPr id="1187" name="Google Shape;1187;p16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88" name="Google Shape;1188;p16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189" name="Google Shape;1189;p1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0" name="Google Shape;1190;p1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91" name="Google Shape;1191;p16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92" name="Google Shape;1192;p16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193" name="Google Shape;1193;p16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4" name="Google Shape;1194;p16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95" name="Google Shape;1195;p16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196" name="Google Shape;1196;p16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7" name="Google Shape;1197;p16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98" name="Google Shape;1198;p16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199" name="Google Shape;1199;p16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0" name="Google Shape;1200;p16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01" name="Google Shape;1201;p16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202" name="Google Shape;1202;p1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3" name="Google Shape;1203;p1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04" name="Google Shape;1204;p16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205" name="Google Shape;1205;p1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6" name="Google Shape;1206;p1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07" name="Google Shape;1207;p16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16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09" name="Google Shape;1209;p16"/>
          <p:cNvSpPr/>
          <p:nvPr/>
        </p:nvSpPr>
        <p:spPr>
          <a:xfrm>
            <a:off x="546317" y="9419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0" name="Google Shape;1210;p16"/>
          <p:cNvSpPr/>
          <p:nvPr/>
        </p:nvSpPr>
        <p:spPr>
          <a:xfrm>
            <a:off x="281025" y="966589"/>
            <a:ext cx="324527" cy="82660"/>
          </a:xfrm>
          <a:custGeom>
            <a:avLst/>
            <a:gdLst/>
            <a:ahLst/>
            <a:cxnLst/>
            <a:rect l="l" t="t" r="r" b="b"/>
            <a:pathLst>
              <a:path w="10360" h="2535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1" name="Google Shape;1211;p16"/>
          <p:cNvSpPr/>
          <p:nvPr/>
        </p:nvSpPr>
        <p:spPr>
          <a:xfrm>
            <a:off x="304707" y="104921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2" name="Google Shape;1212;p16"/>
          <p:cNvSpPr/>
          <p:nvPr/>
        </p:nvSpPr>
        <p:spPr>
          <a:xfrm>
            <a:off x="605521" y="10072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3" name="Google Shape;1213;p16"/>
          <p:cNvSpPr/>
          <p:nvPr/>
        </p:nvSpPr>
        <p:spPr>
          <a:xfrm>
            <a:off x="546317" y="1298240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3"/>
                  <a:pt x="1286" y="4083"/>
                </a:cubicBezTo>
                <a:cubicBezTo>
                  <a:pt x="1966" y="4083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4" name="Google Shape;1214;p16"/>
          <p:cNvSpPr/>
          <p:nvPr/>
        </p:nvSpPr>
        <p:spPr>
          <a:xfrm>
            <a:off x="281025" y="132413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8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28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5" name="Google Shape;1215;p16"/>
          <p:cNvSpPr/>
          <p:nvPr/>
        </p:nvSpPr>
        <p:spPr>
          <a:xfrm>
            <a:off x="304707" y="14054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6" name="Google Shape;1216;p16"/>
          <p:cNvSpPr/>
          <p:nvPr/>
        </p:nvSpPr>
        <p:spPr>
          <a:xfrm>
            <a:off x="605521" y="136479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7" name="Google Shape;1217;p16"/>
          <p:cNvSpPr/>
          <p:nvPr/>
        </p:nvSpPr>
        <p:spPr>
          <a:xfrm>
            <a:off x="282216" y="133521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lnTo>
                  <a:pt x="10057" y="0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3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78" y="2118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8" name="Google Shape;1218;p16"/>
          <p:cNvSpPr/>
          <p:nvPr/>
        </p:nvSpPr>
        <p:spPr>
          <a:xfrm>
            <a:off x="546317" y="165574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04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04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9" name="Google Shape;1219;p16"/>
          <p:cNvSpPr/>
          <p:nvPr/>
        </p:nvSpPr>
        <p:spPr>
          <a:xfrm>
            <a:off x="281025" y="1680400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0" name="Google Shape;1220;p16"/>
          <p:cNvSpPr/>
          <p:nvPr/>
        </p:nvSpPr>
        <p:spPr>
          <a:xfrm>
            <a:off x="304707" y="1761756"/>
            <a:ext cx="32014" cy="1272"/>
          </a:xfrm>
          <a:custGeom>
            <a:avLst/>
            <a:gdLst/>
            <a:ahLst/>
            <a:cxnLst/>
            <a:rect l="l" t="t" r="r" b="b"/>
            <a:pathLst>
              <a:path w="1022" h="39" extrusionOk="0">
                <a:moveTo>
                  <a:pt x="1021" y="39"/>
                </a:moveTo>
                <a:lnTo>
                  <a:pt x="38" y="39"/>
                </a:lnTo>
                <a:cubicBezTo>
                  <a:pt x="38" y="39"/>
                  <a:pt x="38" y="39"/>
                  <a:pt x="38" y="39"/>
                </a:cubicBezTo>
                <a:cubicBezTo>
                  <a:pt x="38" y="39"/>
                  <a:pt x="38" y="39"/>
                  <a:pt x="38" y="39"/>
                </a:cubicBezTo>
                <a:lnTo>
                  <a:pt x="1021" y="39"/>
                </a:lnTo>
                <a:lnTo>
                  <a:pt x="102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cubicBezTo>
                  <a:pt x="1" y="39"/>
                  <a:pt x="1" y="39"/>
                  <a:pt x="1" y="1"/>
                </a:cubicBezTo>
                <a:cubicBezTo>
                  <a:pt x="1" y="39"/>
                  <a:pt x="1" y="39"/>
                  <a:pt x="1" y="39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1" name="Google Shape;1221;p16"/>
          <p:cNvSpPr/>
          <p:nvPr/>
        </p:nvSpPr>
        <p:spPr>
          <a:xfrm>
            <a:off x="605521" y="17210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2" name="Google Shape;1222;p16"/>
          <p:cNvSpPr/>
          <p:nvPr/>
        </p:nvSpPr>
        <p:spPr>
          <a:xfrm>
            <a:off x="282216" y="169148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03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38"/>
                  <a:pt x="0" y="1249"/>
                </a:cubicBezTo>
                <a:lnTo>
                  <a:pt x="0" y="1249"/>
                </a:lnTo>
                <a:cubicBezTo>
                  <a:pt x="76" y="1740"/>
                  <a:pt x="340" y="2156"/>
                  <a:pt x="719" y="2156"/>
                </a:cubicBezTo>
                <a:cubicBezTo>
                  <a:pt x="719" y="2194"/>
                  <a:pt x="719" y="2194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08"/>
                </a:cubicBez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3" name="Google Shape;1223;p16"/>
          <p:cNvSpPr/>
          <p:nvPr/>
        </p:nvSpPr>
        <p:spPr>
          <a:xfrm>
            <a:off x="546317" y="2012018"/>
            <a:ext cx="79378" cy="133202"/>
          </a:xfrm>
          <a:custGeom>
            <a:avLst/>
            <a:gdLst/>
            <a:ahLst/>
            <a:cxnLst/>
            <a:rect l="l" t="t" r="r" b="b"/>
            <a:pathLst>
              <a:path w="2534" h="4085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77"/>
                  <a:pt x="567" y="4084"/>
                  <a:pt x="1286" y="4084"/>
                </a:cubicBezTo>
                <a:cubicBezTo>
                  <a:pt x="1966" y="4084"/>
                  <a:pt x="2533" y="3177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4" name="Google Shape;1224;p16"/>
          <p:cNvSpPr/>
          <p:nvPr/>
        </p:nvSpPr>
        <p:spPr>
          <a:xfrm>
            <a:off x="281025" y="203790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5" name="Google Shape;1225;p16"/>
          <p:cNvSpPr/>
          <p:nvPr/>
        </p:nvSpPr>
        <p:spPr>
          <a:xfrm>
            <a:off x="304707" y="211929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6" name="Google Shape;1226;p16"/>
          <p:cNvSpPr/>
          <p:nvPr/>
        </p:nvSpPr>
        <p:spPr>
          <a:xfrm>
            <a:off x="605521" y="207736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7" name="Google Shape;1227;p16"/>
          <p:cNvSpPr/>
          <p:nvPr/>
        </p:nvSpPr>
        <p:spPr>
          <a:xfrm>
            <a:off x="282216" y="204902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76"/>
                  <a:pt x="10095" y="189"/>
                  <a:pt x="10095" y="303"/>
                </a:cubicBezTo>
                <a:cubicBezTo>
                  <a:pt x="10095" y="983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10"/>
                </a:cubicBezTo>
                <a:lnTo>
                  <a:pt x="0" y="1210"/>
                </a:lnTo>
                <a:cubicBezTo>
                  <a:pt x="76" y="1739"/>
                  <a:pt x="340" y="2117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lnTo>
                  <a:pt x="10322" y="870"/>
                </a:ln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8" name="Google Shape;1228;p16"/>
          <p:cNvSpPr/>
          <p:nvPr/>
        </p:nvSpPr>
        <p:spPr>
          <a:xfrm>
            <a:off x="546317" y="236956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04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04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9" name="Google Shape;1229;p16"/>
          <p:cNvSpPr/>
          <p:nvPr/>
        </p:nvSpPr>
        <p:spPr>
          <a:xfrm>
            <a:off x="281025" y="2394211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66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66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0" name="Google Shape;1230;p16"/>
          <p:cNvSpPr/>
          <p:nvPr/>
        </p:nvSpPr>
        <p:spPr>
          <a:xfrm>
            <a:off x="304707" y="247556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1" name="Google Shape;1231;p16"/>
          <p:cNvSpPr/>
          <p:nvPr/>
        </p:nvSpPr>
        <p:spPr>
          <a:xfrm>
            <a:off x="605521" y="243487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2" name="Google Shape;1232;p16"/>
          <p:cNvSpPr/>
          <p:nvPr/>
        </p:nvSpPr>
        <p:spPr>
          <a:xfrm>
            <a:off x="282216" y="240529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4"/>
                  <a:pt x="10095" y="189"/>
                  <a:pt x="10095" y="303"/>
                </a:cubicBezTo>
                <a:cubicBezTo>
                  <a:pt x="10095" y="1021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626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3" name="Google Shape;1233;p16"/>
          <p:cNvSpPr/>
          <p:nvPr/>
        </p:nvSpPr>
        <p:spPr>
          <a:xfrm>
            <a:off x="546317" y="272582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4" name="Google Shape;1234;p16"/>
          <p:cNvSpPr/>
          <p:nvPr/>
        </p:nvSpPr>
        <p:spPr>
          <a:xfrm>
            <a:off x="281025" y="2751719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30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30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5" name="Google Shape;1235;p16"/>
          <p:cNvSpPr/>
          <p:nvPr/>
        </p:nvSpPr>
        <p:spPr>
          <a:xfrm>
            <a:off x="304707" y="283307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6" name="Google Shape;1236;p16"/>
          <p:cNvSpPr/>
          <p:nvPr/>
        </p:nvSpPr>
        <p:spPr>
          <a:xfrm>
            <a:off x="605521" y="279117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7" name="Google Shape;1237;p16"/>
          <p:cNvSpPr/>
          <p:nvPr/>
        </p:nvSpPr>
        <p:spPr>
          <a:xfrm>
            <a:off x="282216" y="276156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41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75"/>
                  <a:pt x="0" y="1248"/>
                </a:cubicBezTo>
                <a:lnTo>
                  <a:pt x="0" y="1248"/>
                </a:lnTo>
                <a:cubicBezTo>
                  <a:pt x="76" y="1778"/>
                  <a:pt x="340" y="2156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8" name="Google Shape;1238;p16"/>
          <p:cNvSpPr/>
          <p:nvPr/>
        </p:nvSpPr>
        <p:spPr>
          <a:xfrm>
            <a:off x="546317" y="30833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04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04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9" name="Google Shape;1239;p16"/>
          <p:cNvSpPr/>
          <p:nvPr/>
        </p:nvSpPr>
        <p:spPr>
          <a:xfrm>
            <a:off x="281025" y="310798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0" name="Google Shape;1240;p16"/>
          <p:cNvSpPr/>
          <p:nvPr/>
        </p:nvSpPr>
        <p:spPr>
          <a:xfrm>
            <a:off x="304707" y="318937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1" name="Google Shape;1241;p16"/>
          <p:cNvSpPr/>
          <p:nvPr/>
        </p:nvSpPr>
        <p:spPr>
          <a:xfrm>
            <a:off x="605521" y="31486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2" name="Google Shape;1242;p16"/>
          <p:cNvSpPr/>
          <p:nvPr/>
        </p:nvSpPr>
        <p:spPr>
          <a:xfrm>
            <a:off x="282216" y="311910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3"/>
                  <a:pt x="10095" y="189"/>
                  <a:pt x="10095" y="302"/>
                </a:cubicBezTo>
                <a:cubicBezTo>
                  <a:pt x="10095" y="1021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48"/>
                </a:cubicBezTo>
                <a:lnTo>
                  <a:pt x="0" y="1248"/>
                </a:lnTo>
                <a:cubicBezTo>
                  <a:pt x="76" y="1739"/>
                  <a:pt x="340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3" name="Google Shape;1243;p16"/>
          <p:cNvSpPr/>
          <p:nvPr/>
        </p:nvSpPr>
        <p:spPr>
          <a:xfrm>
            <a:off x="546317" y="343964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42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42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4" name="Google Shape;1244;p16"/>
          <p:cNvSpPr/>
          <p:nvPr/>
        </p:nvSpPr>
        <p:spPr>
          <a:xfrm>
            <a:off x="281025" y="3465498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30"/>
                  <a:pt x="0" y="1249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9"/>
                </a:cubicBezTo>
                <a:cubicBezTo>
                  <a:pt x="10360" y="530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5" name="Google Shape;1245;p16"/>
          <p:cNvSpPr/>
          <p:nvPr/>
        </p:nvSpPr>
        <p:spPr>
          <a:xfrm>
            <a:off x="304707" y="35468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6" name="Google Shape;1246;p16"/>
          <p:cNvSpPr/>
          <p:nvPr/>
        </p:nvSpPr>
        <p:spPr>
          <a:xfrm>
            <a:off x="605521" y="350495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7" name="Google Shape;1247;p16"/>
          <p:cNvSpPr/>
          <p:nvPr/>
        </p:nvSpPr>
        <p:spPr>
          <a:xfrm>
            <a:off x="282216" y="347537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lnTo>
                  <a:pt x="10057" y="0"/>
                </a:ln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8" name="Google Shape;1248;p16"/>
          <p:cNvSpPr/>
          <p:nvPr/>
        </p:nvSpPr>
        <p:spPr>
          <a:xfrm>
            <a:off x="546317" y="3795909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4"/>
                  <a:pt x="1286" y="4084"/>
                </a:cubicBezTo>
                <a:cubicBezTo>
                  <a:pt x="1966" y="4084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9" name="Google Shape;1249;p16"/>
          <p:cNvSpPr/>
          <p:nvPr/>
        </p:nvSpPr>
        <p:spPr>
          <a:xfrm>
            <a:off x="281025" y="382180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0" name="Google Shape;1250;p16"/>
          <p:cNvSpPr/>
          <p:nvPr/>
        </p:nvSpPr>
        <p:spPr>
          <a:xfrm>
            <a:off x="304707" y="390315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1" name="Google Shape;1251;p16"/>
          <p:cNvSpPr/>
          <p:nvPr/>
        </p:nvSpPr>
        <p:spPr>
          <a:xfrm>
            <a:off x="605521" y="38624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2" name="Google Shape;1252;p16"/>
          <p:cNvSpPr/>
          <p:nvPr/>
        </p:nvSpPr>
        <p:spPr>
          <a:xfrm>
            <a:off x="282216" y="3832886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1"/>
                </a:moveTo>
                <a:lnTo>
                  <a:pt x="10057" y="1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4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40" y="2118"/>
                  <a:pt x="719" y="2156"/>
                </a:cubicBezTo>
                <a:lnTo>
                  <a:pt x="9528" y="2156"/>
                </a:lnTo>
                <a:cubicBezTo>
                  <a:pt x="9981" y="2156"/>
                  <a:pt x="10322" y="1589"/>
                  <a:pt x="10322" y="908"/>
                </a:cubicBezTo>
                <a:cubicBezTo>
                  <a:pt x="10322" y="530"/>
                  <a:pt x="10208" y="227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3" name="Google Shape;1253;p16"/>
          <p:cNvSpPr/>
          <p:nvPr/>
        </p:nvSpPr>
        <p:spPr>
          <a:xfrm>
            <a:off x="546317" y="415341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4" name="Google Shape;1254;p16"/>
          <p:cNvSpPr/>
          <p:nvPr/>
        </p:nvSpPr>
        <p:spPr>
          <a:xfrm>
            <a:off x="281025" y="4178069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5" name="Google Shape;1255;p16"/>
          <p:cNvSpPr/>
          <p:nvPr/>
        </p:nvSpPr>
        <p:spPr>
          <a:xfrm>
            <a:off x="304707" y="4260664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6" name="Google Shape;1256;p16"/>
          <p:cNvSpPr/>
          <p:nvPr/>
        </p:nvSpPr>
        <p:spPr>
          <a:xfrm>
            <a:off x="605521" y="421876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7" name="Google Shape;1257;p16"/>
          <p:cNvSpPr/>
          <p:nvPr/>
        </p:nvSpPr>
        <p:spPr>
          <a:xfrm>
            <a:off x="282216" y="4189188"/>
            <a:ext cx="323337" cy="71508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8" name="Google Shape;1258;p16"/>
          <p:cNvSpPr/>
          <p:nvPr/>
        </p:nvSpPr>
        <p:spPr>
          <a:xfrm>
            <a:off x="282216" y="97770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8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59" name="Google Shape;1259;p16"/>
          <p:cNvGrpSpPr/>
          <p:nvPr/>
        </p:nvGrpSpPr>
        <p:grpSpPr>
          <a:xfrm>
            <a:off x="726213" y="4500425"/>
            <a:ext cx="291375" cy="281375"/>
            <a:chOff x="3243875" y="2372825"/>
            <a:chExt cx="291375" cy="281375"/>
          </a:xfrm>
        </p:grpSpPr>
        <p:sp>
          <p:nvSpPr>
            <p:cNvPr id="1260" name="Google Shape;1260;p16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1" name="Google Shape;1261;p16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16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16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16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5" name="Google Shape;1265;p16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6" name="Google Shape;1266;p16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7" name="Google Shape;1267;p16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8" name="Google Shape;1268;p16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16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70" name="Google Shape;1270;p16"/>
          <p:cNvSpPr/>
          <p:nvPr/>
        </p:nvSpPr>
        <p:spPr>
          <a:xfrm>
            <a:off x="7335600" y="508075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71" name="Google Shape;1271;p16"/>
          <p:cNvGrpSpPr/>
          <p:nvPr/>
        </p:nvGrpSpPr>
        <p:grpSpPr>
          <a:xfrm>
            <a:off x="1514950" y="454750"/>
            <a:ext cx="166675" cy="168575"/>
            <a:chOff x="4954425" y="2036375"/>
            <a:chExt cx="166675" cy="168575"/>
          </a:xfrm>
        </p:grpSpPr>
        <p:sp>
          <p:nvSpPr>
            <p:cNvPr id="1272" name="Google Shape;1272;p16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16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74" name="Google Shape;1274;p16"/>
          <p:cNvSpPr/>
          <p:nvPr/>
        </p:nvSpPr>
        <p:spPr>
          <a:xfrm>
            <a:off x="1427950" y="4781788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0_1_1_1_1">
    <p:spTree>
      <p:nvGrpSpPr>
        <p:cNvPr id="1" name="Shape 1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6" name="Google Shape;1276;p17"/>
          <p:cNvGrpSpPr/>
          <p:nvPr/>
        </p:nvGrpSpPr>
        <p:grpSpPr>
          <a:xfrm>
            <a:off x="395894" y="219519"/>
            <a:ext cx="8518865" cy="4788281"/>
            <a:chOff x="395894" y="219519"/>
            <a:chExt cx="8518865" cy="4788281"/>
          </a:xfrm>
        </p:grpSpPr>
        <p:sp>
          <p:nvSpPr>
            <p:cNvPr id="1277" name="Google Shape;1277;p17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78" name="Google Shape;1278;p17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279" name="Google Shape;1279;p1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0" name="Google Shape;1280;p1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81" name="Google Shape;1281;p17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82" name="Google Shape;1282;p17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283" name="Google Shape;1283;p17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4" name="Google Shape;1284;p17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85" name="Google Shape;1285;p17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286" name="Google Shape;1286;p17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7" name="Google Shape;1287;p17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88" name="Google Shape;1288;p17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289" name="Google Shape;1289;p17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0" name="Google Shape;1290;p17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91" name="Google Shape;1291;p17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292" name="Google Shape;1292;p1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3" name="Google Shape;1293;p1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94" name="Google Shape;1294;p17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295" name="Google Shape;1295;p1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6" name="Google Shape;1296;p1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97" name="Google Shape;1297;p17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8" name="Google Shape;1298;p17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99" name="Google Shape;1299;p17"/>
          <p:cNvSpPr/>
          <p:nvPr/>
        </p:nvSpPr>
        <p:spPr>
          <a:xfrm>
            <a:off x="546317" y="9419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0" name="Google Shape;1300;p17"/>
          <p:cNvSpPr/>
          <p:nvPr/>
        </p:nvSpPr>
        <p:spPr>
          <a:xfrm>
            <a:off x="281025" y="966589"/>
            <a:ext cx="324527" cy="82660"/>
          </a:xfrm>
          <a:custGeom>
            <a:avLst/>
            <a:gdLst/>
            <a:ahLst/>
            <a:cxnLst/>
            <a:rect l="l" t="t" r="r" b="b"/>
            <a:pathLst>
              <a:path w="10360" h="2535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1" name="Google Shape;1301;p17"/>
          <p:cNvSpPr/>
          <p:nvPr/>
        </p:nvSpPr>
        <p:spPr>
          <a:xfrm>
            <a:off x="304707" y="104921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2" name="Google Shape;1302;p17"/>
          <p:cNvSpPr/>
          <p:nvPr/>
        </p:nvSpPr>
        <p:spPr>
          <a:xfrm>
            <a:off x="605521" y="10072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3" name="Google Shape;1303;p17"/>
          <p:cNvSpPr/>
          <p:nvPr/>
        </p:nvSpPr>
        <p:spPr>
          <a:xfrm>
            <a:off x="546317" y="1298240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3"/>
                  <a:pt x="1286" y="4083"/>
                </a:cubicBezTo>
                <a:cubicBezTo>
                  <a:pt x="1966" y="4083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4" name="Google Shape;1304;p17"/>
          <p:cNvSpPr/>
          <p:nvPr/>
        </p:nvSpPr>
        <p:spPr>
          <a:xfrm>
            <a:off x="281025" y="132413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8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28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5" name="Google Shape;1305;p17"/>
          <p:cNvSpPr/>
          <p:nvPr/>
        </p:nvSpPr>
        <p:spPr>
          <a:xfrm>
            <a:off x="304707" y="14054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6" name="Google Shape;1306;p17"/>
          <p:cNvSpPr/>
          <p:nvPr/>
        </p:nvSpPr>
        <p:spPr>
          <a:xfrm>
            <a:off x="605521" y="136479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7" name="Google Shape;1307;p17"/>
          <p:cNvSpPr/>
          <p:nvPr/>
        </p:nvSpPr>
        <p:spPr>
          <a:xfrm>
            <a:off x="282216" y="133521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lnTo>
                  <a:pt x="10057" y="0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3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78" y="2118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8" name="Google Shape;1308;p17"/>
          <p:cNvSpPr/>
          <p:nvPr/>
        </p:nvSpPr>
        <p:spPr>
          <a:xfrm>
            <a:off x="546317" y="165574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04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04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9" name="Google Shape;1309;p17"/>
          <p:cNvSpPr/>
          <p:nvPr/>
        </p:nvSpPr>
        <p:spPr>
          <a:xfrm>
            <a:off x="281025" y="1680400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0" name="Google Shape;1310;p17"/>
          <p:cNvSpPr/>
          <p:nvPr/>
        </p:nvSpPr>
        <p:spPr>
          <a:xfrm>
            <a:off x="304707" y="1761756"/>
            <a:ext cx="32014" cy="1272"/>
          </a:xfrm>
          <a:custGeom>
            <a:avLst/>
            <a:gdLst/>
            <a:ahLst/>
            <a:cxnLst/>
            <a:rect l="l" t="t" r="r" b="b"/>
            <a:pathLst>
              <a:path w="1022" h="39" extrusionOk="0">
                <a:moveTo>
                  <a:pt x="1021" y="39"/>
                </a:moveTo>
                <a:lnTo>
                  <a:pt x="38" y="39"/>
                </a:lnTo>
                <a:cubicBezTo>
                  <a:pt x="38" y="39"/>
                  <a:pt x="38" y="39"/>
                  <a:pt x="38" y="39"/>
                </a:cubicBezTo>
                <a:cubicBezTo>
                  <a:pt x="38" y="39"/>
                  <a:pt x="38" y="39"/>
                  <a:pt x="38" y="39"/>
                </a:cubicBezTo>
                <a:lnTo>
                  <a:pt x="1021" y="39"/>
                </a:lnTo>
                <a:lnTo>
                  <a:pt x="102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cubicBezTo>
                  <a:pt x="1" y="39"/>
                  <a:pt x="1" y="39"/>
                  <a:pt x="1" y="1"/>
                </a:cubicBezTo>
                <a:cubicBezTo>
                  <a:pt x="1" y="39"/>
                  <a:pt x="1" y="39"/>
                  <a:pt x="1" y="39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1" name="Google Shape;1311;p17"/>
          <p:cNvSpPr/>
          <p:nvPr/>
        </p:nvSpPr>
        <p:spPr>
          <a:xfrm>
            <a:off x="605521" y="17210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2" name="Google Shape;1312;p17"/>
          <p:cNvSpPr/>
          <p:nvPr/>
        </p:nvSpPr>
        <p:spPr>
          <a:xfrm>
            <a:off x="282216" y="169148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03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38"/>
                  <a:pt x="0" y="1249"/>
                </a:cubicBezTo>
                <a:lnTo>
                  <a:pt x="0" y="1249"/>
                </a:lnTo>
                <a:cubicBezTo>
                  <a:pt x="76" y="1740"/>
                  <a:pt x="340" y="2156"/>
                  <a:pt x="719" y="2156"/>
                </a:cubicBezTo>
                <a:cubicBezTo>
                  <a:pt x="719" y="2194"/>
                  <a:pt x="719" y="2194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08"/>
                </a:cubicBez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3" name="Google Shape;1313;p17"/>
          <p:cNvSpPr/>
          <p:nvPr/>
        </p:nvSpPr>
        <p:spPr>
          <a:xfrm>
            <a:off x="546317" y="2012018"/>
            <a:ext cx="79378" cy="133202"/>
          </a:xfrm>
          <a:custGeom>
            <a:avLst/>
            <a:gdLst/>
            <a:ahLst/>
            <a:cxnLst/>
            <a:rect l="l" t="t" r="r" b="b"/>
            <a:pathLst>
              <a:path w="2534" h="4085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77"/>
                  <a:pt x="567" y="4084"/>
                  <a:pt x="1286" y="4084"/>
                </a:cubicBezTo>
                <a:cubicBezTo>
                  <a:pt x="1966" y="4084"/>
                  <a:pt x="2533" y="3177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4" name="Google Shape;1314;p17"/>
          <p:cNvSpPr/>
          <p:nvPr/>
        </p:nvSpPr>
        <p:spPr>
          <a:xfrm>
            <a:off x="281025" y="203790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5" name="Google Shape;1315;p17"/>
          <p:cNvSpPr/>
          <p:nvPr/>
        </p:nvSpPr>
        <p:spPr>
          <a:xfrm>
            <a:off x="304707" y="211929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6" name="Google Shape;1316;p17"/>
          <p:cNvSpPr/>
          <p:nvPr/>
        </p:nvSpPr>
        <p:spPr>
          <a:xfrm>
            <a:off x="605521" y="207736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7" name="Google Shape;1317;p17"/>
          <p:cNvSpPr/>
          <p:nvPr/>
        </p:nvSpPr>
        <p:spPr>
          <a:xfrm>
            <a:off x="282216" y="204902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76"/>
                  <a:pt x="10095" y="189"/>
                  <a:pt x="10095" y="303"/>
                </a:cubicBezTo>
                <a:cubicBezTo>
                  <a:pt x="10095" y="983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10"/>
                </a:cubicBezTo>
                <a:lnTo>
                  <a:pt x="0" y="1210"/>
                </a:lnTo>
                <a:cubicBezTo>
                  <a:pt x="76" y="1739"/>
                  <a:pt x="340" y="2117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lnTo>
                  <a:pt x="10322" y="870"/>
                </a:ln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8" name="Google Shape;1318;p17"/>
          <p:cNvSpPr/>
          <p:nvPr/>
        </p:nvSpPr>
        <p:spPr>
          <a:xfrm>
            <a:off x="546317" y="236956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04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04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9" name="Google Shape;1319;p17"/>
          <p:cNvSpPr/>
          <p:nvPr/>
        </p:nvSpPr>
        <p:spPr>
          <a:xfrm>
            <a:off x="281025" y="2394211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66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66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0" name="Google Shape;1320;p17"/>
          <p:cNvSpPr/>
          <p:nvPr/>
        </p:nvSpPr>
        <p:spPr>
          <a:xfrm>
            <a:off x="304707" y="247556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1" name="Google Shape;1321;p17"/>
          <p:cNvSpPr/>
          <p:nvPr/>
        </p:nvSpPr>
        <p:spPr>
          <a:xfrm>
            <a:off x="605521" y="243487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2" name="Google Shape;1322;p17"/>
          <p:cNvSpPr/>
          <p:nvPr/>
        </p:nvSpPr>
        <p:spPr>
          <a:xfrm>
            <a:off x="282216" y="240529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4"/>
                  <a:pt x="10095" y="189"/>
                  <a:pt x="10095" y="303"/>
                </a:cubicBezTo>
                <a:cubicBezTo>
                  <a:pt x="10095" y="1021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626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3" name="Google Shape;1323;p17"/>
          <p:cNvSpPr/>
          <p:nvPr/>
        </p:nvSpPr>
        <p:spPr>
          <a:xfrm>
            <a:off x="546317" y="272582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4" name="Google Shape;1324;p17"/>
          <p:cNvSpPr/>
          <p:nvPr/>
        </p:nvSpPr>
        <p:spPr>
          <a:xfrm>
            <a:off x="281025" y="2751719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30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30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5" name="Google Shape;1325;p17"/>
          <p:cNvSpPr/>
          <p:nvPr/>
        </p:nvSpPr>
        <p:spPr>
          <a:xfrm>
            <a:off x="304707" y="283307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6" name="Google Shape;1326;p17"/>
          <p:cNvSpPr/>
          <p:nvPr/>
        </p:nvSpPr>
        <p:spPr>
          <a:xfrm>
            <a:off x="605521" y="279117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7" name="Google Shape;1327;p17"/>
          <p:cNvSpPr/>
          <p:nvPr/>
        </p:nvSpPr>
        <p:spPr>
          <a:xfrm>
            <a:off x="282216" y="276156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41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75"/>
                  <a:pt x="0" y="1248"/>
                </a:cubicBezTo>
                <a:lnTo>
                  <a:pt x="0" y="1248"/>
                </a:lnTo>
                <a:cubicBezTo>
                  <a:pt x="76" y="1778"/>
                  <a:pt x="340" y="2156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8" name="Google Shape;1328;p17"/>
          <p:cNvSpPr/>
          <p:nvPr/>
        </p:nvSpPr>
        <p:spPr>
          <a:xfrm>
            <a:off x="546317" y="30833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04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04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9" name="Google Shape;1329;p17"/>
          <p:cNvSpPr/>
          <p:nvPr/>
        </p:nvSpPr>
        <p:spPr>
          <a:xfrm>
            <a:off x="281025" y="310798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0" name="Google Shape;1330;p17"/>
          <p:cNvSpPr/>
          <p:nvPr/>
        </p:nvSpPr>
        <p:spPr>
          <a:xfrm>
            <a:off x="304707" y="318937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1" name="Google Shape;1331;p17"/>
          <p:cNvSpPr/>
          <p:nvPr/>
        </p:nvSpPr>
        <p:spPr>
          <a:xfrm>
            <a:off x="605521" y="31486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2" name="Google Shape;1332;p17"/>
          <p:cNvSpPr/>
          <p:nvPr/>
        </p:nvSpPr>
        <p:spPr>
          <a:xfrm>
            <a:off x="282216" y="311910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3"/>
                  <a:pt x="10095" y="189"/>
                  <a:pt x="10095" y="302"/>
                </a:cubicBezTo>
                <a:cubicBezTo>
                  <a:pt x="10095" y="1021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48"/>
                </a:cubicBezTo>
                <a:lnTo>
                  <a:pt x="0" y="1248"/>
                </a:lnTo>
                <a:cubicBezTo>
                  <a:pt x="76" y="1739"/>
                  <a:pt x="340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3" name="Google Shape;1333;p17"/>
          <p:cNvSpPr/>
          <p:nvPr/>
        </p:nvSpPr>
        <p:spPr>
          <a:xfrm>
            <a:off x="546317" y="343964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42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42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4" name="Google Shape;1334;p17"/>
          <p:cNvSpPr/>
          <p:nvPr/>
        </p:nvSpPr>
        <p:spPr>
          <a:xfrm>
            <a:off x="281025" y="3465498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30"/>
                  <a:pt x="0" y="1249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9"/>
                </a:cubicBezTo>
                <a:cubicBezTo>
                  <a:pt x="10360" y="530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5" name="Google Shape;1335;p17"/>
          <p:cNvSpPr/>
          <p:nvPr/>
        </p:nvSpPr>
        <p:spPr>
          <a:xfrm>
            <a:off x="304707" y="35468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6" name="Google Shape;1336;p17"/>
          <p:cNvSpPr/>
          <p:nvPr/>
        </p:nvSpPr>
        <p:spPr>
          <a:xfrm>
            <a:off x="605521" y="350495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7" name="Google Shape;1337;p17"/>
          <p:cNvSpPr/>
          <p:nvPr/>
        </p:nvSpPr>
        <p:spPr>
          <a:xfrm>
            <a:off x="282216" y="347537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lnTo>
                  <a:pt x="10057" y="0"/>
                </a:ln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8" name="Google Shape;1338;p17"/>
          <p:cNvSpPr/>
          <p:nvPr/>
        </p:nvSpPr>
        <p:spPr>
          <a:xfrm>
            <a:off x="546317" y="3795909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4"/>
                  <a:pt x="1286" y="4084"/>
                </a:cubicBezTo>
                <a:cubicBezTo>
                  <a:pt x="1966" y="4084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9" name="Google Shape;1339;p17"/>
          <p:cNvSpPr/>
          <p:nvPr/>
        </p:nvSpPr>
        <p:spPr>
          <a:xfrm>
            <a:off x="281025" y="382180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0" name="Google Shape;1340;p17"/>
          <p:cNvSpPr/>
          <p:nvPr/>
        </p:nvSpPr>
        <p:spPr>
          <a:xfrm>
            <a:off x="304707" y="390315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1" name="Google Shape;1341;p17"/>
          <p:cNvSpPr/>
          <p:nvPr/>
        </p:nvSpPr>
        <p:spPr>
          <a:xfrm>
            <a:off x="605521" y="38624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2" name="Google Shape;1342;p17"/>
          <p:cNvSpPr/>
          <p:nvPr/>
        </p:nvSpPr>
        <p:spPr>
          <a:xfrm>
            <a:off x="282216" y="3832886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1"/>
                </a:moveTo>
                <a:lnTo>
                  <a:pt x="10057" y="1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4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40" y="2118"/>
                  <a:pt x="719" y="2156"/>
                </a:cubicBezTo>
                <a:lnTo>
                  <a:pt x="9528" y="2156"/>
                </a:lnTo>
                <a:cubicBezTo>
                  <a:pt x="9981" y="2156"/>
                  <a:pt x="10322" y="1589"/>
                  <a:pt x="10322" y="908"/>
                </a:cubicBezTo>
                <a:cubicBezTo>
                  <a:pt x="10322" y="530"/>
                  <a:pt x="10208" y="227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3" name="Google Shape;1343;p17"/>
          <p:cNvSpPr/>
          <p:nvPr/>
        </p:nvSpPr>
        <p:spPr>
          <a:xfrm>
            <a:off x="546317" y="415341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4" name="Google Shape;1344;p17"/>
          <p:cNvSpPr/>
          <p:nvPr/>
        </p:nvSpPr>
        <p:spPr>
          <a:xfrm>
            <a:off x="281025" y="4178069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5" name="Google Shape;1345;p17"/>
          <p:cNvSpPr/>
          <p:nvPr/>
        </p:nvSpPr>
        <p:spPr>
          <a:xfrm>
            <a:off x="304707" y="4260664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6" name="Google Shape;1346;p17"/>
          <p:cNvSpPr/>
          <p:nvPr/>
        </p:nvSpPr>
        <p:spPr>
          <a:xfrm>
            <a:off x="605521" y="421876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7" name="Google Shape;1347;p17"/>
          <p:cNvSpPr/>
          <p:nvPr/>
        </p:nvSpPr>
        <p:spPr>
          <a:xfrm>
            <a:off x="282216" y="4189188"/>
            <a:ext cx="323337" cy="71508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8" name="Google Shape;1348;p17"/>
          <p:cNvSpPr/>
          <p:nvPr/>
        </p:nvSpPr>
        <p:spPr>
          <a:xfrm>
            <a:off x="282216" y="97770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8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49" name="Google Shape;1349;p17"/>
          <p:cNvGrpSpPr/>
          <p:nvPr/>
        </p:nvGrpSpPr>
        <p:grpSpPr>
          <a:xfrm>
            <a:off x="504088" y="319075"/>
            <a:ext cx="444275" cy="398525"/>
            <a:chOff x="2495125" y="2142250"/>
            <a:chExt cx="444275" cy="398525"/>
          </a:xfrm>
        </p:grpSpPr>
        <p:sp>
          <p:nvSpPr>
            <p:cNvPr id="1350" name="Google Shape;1350;p17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17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52" name="Google Shape;1352;p17"/>
          <p:cNvGrpSpPr/>
          <p:nvPr/>
        </p:nvGrpSpPr>
        <p:grpSpPr>
          <a:xfrm>
            <a:off x="7942288" y="4463763"/>
            <a:ext cx="291375" cy="281375"/>
            <a:chOff x="3243875" y="2372825"/>
            <a:chExt cx="291375" cy="281375"/>
          </a:xfrm>
        </p:grpSpPr>
        <p:sp>
          <p:nvSpPr>
            <p:cNvPr id="1353" name="Google Shape;1353;p17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17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17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17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17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17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17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17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17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17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63" name="Google Shape;1363;p17"/>
          <p:cNvGrpSpPr/>
          <p:nvPr/>
        </p:nvGrpSpPr>
        <p:grpSpPr>
          <a:xfrm>
            <a:off x="1236250" y="319063"/>
            <a:ext cx="166675" cy="168575"/>
            <a:chOff x="4954425" y="2036375"/>
            <a:chExt cx="166675" cy="168575"/>
          </a:xfrm>
        </p:grpSpPr>
        <p:sp>
          <p:nvSpPr>
            <p:cNvPr id="1364" name="Google Shape;1364;p17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17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66" name="Google Shape;1366;p17"/>
          <p:cNvSpPr/>
          <p:nvPr/>
        </p:nvSpPr>
        <p:spPr>
          <a:xfrm>
            <a:off x="8028425" y="362763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7" name="Google Shape;1367;p17"/>
          <p:cNvSpPr/>
          <p:nvPr/>
        </p:nvSpPr>
        <p:spPr>
          <a:xfrm>
            <a:off x="8149363" y="4193975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68" name="Google Shape;1368;p17"/>
          <p:cNvGrpSpPr/>
          <p:nvPr/>
        </p:nvGrpSpPr>
        <p:grpSpPr>
          <a:xfrm>
            <a:off x="7442275" y="4651625"/>
            <a:ext cx="166675" cy="168575"/>
            <a:chOff x="4954425" y="2036375"/>
            <a:chExt cx="166675" cy="168575"/>
          </a:xfrm>
        </p:grpSpPr>
        <p:sp>
          <p:nvSpPr>
            <p:cNvPr id="1369" name="Google Shape;1369;p17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17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10_1_1_1_1_1">
    <p:spTree>
      <p:nvGrpSpPr>
        <p:cNvPr id="1" name="Shape 1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2" name="Google Shape;1372;p18"/>
          <p:cNvGrpSpPr/>
          <p:nvPr/>
        </p:nvGrpSpPr>
        <p:grpSpPr>
          <a:xfrm>
            <a:off x="395894" y="219519"/>
            <a:ext cx="8518865" cy="4788281"/>
            <a:chOff x="395894" y="219519"/>
            <a:chExt cx="8518865" cy="4788281"/>
          </a:xfrm>
        </p:grpSpPr>
        <p:sp>
          <p:nvSpPr>
            <p:cNvPr id="1373" name="Google Shape;1373;p18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74" name="Google Shape;1374;p18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375" name="Google Shape;1375;p1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6" name="Google Shape;1376;p1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377" name="Google Shape;1377;p18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78" name="Google Shape;1378;p18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379" name="Google Shape;1379;p18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0" name="Google Shape;1380;p18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81" name="Google Shape;1381;p18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382" name="Google Shape;1382;p18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3" name="Google Shape;1383;p18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84" name="Google Shape;1384;p18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385" name="Google Shape;1385;p18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6" name="Google Shape;1386;p18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87" name="Google Shape;1387;p18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388" name="Google Shape;1388;p1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9" name="Google Shape;1389;p1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90" name="Google Shape;1390;p18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391" name="Google Shape;1391;p1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2" name="Google Shape;1392;p1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393" name="Google Shape;1393;p18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18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95" name="Google Shape;1395;p18"/>
          <p:cNvSpPr/>
          <p:nvPr/>
        </p:nvSpPr>
        <p:spPr>
          <a:xfrm>
            <a:off x="546317" y="9419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6" name="Google Shape;1396;p18"/>
          <p:cNvSpPr/>
          <p:nvPr/>
        </p:nvSpPr>
        <p:spPr>
          <a:xfrm>
            <a:off x="281025" y="966589"/>
            <a:ext cx="324527" cy="82660"/>
          </a:xfrm>
          <a:custGeom>
            <a:avLst/>
            <a:gdLst/>
            <a:ahLst/>
            <a:cxnLst/>
            <a:rect l="l" t="t" r="r" b="b"/>
            <a:pathLst>
              <a:path w="10360" h="2535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7" name="Google Shape;1397;p18"/>
          <p:cNvSpPr/>
          <p:nvPr/>
        </p:nvSpPr>
        <p:spPr>
          <a:xfrm>
            <a:off x="304707" y="104921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8" name="Google Shape;1398;p18"/>
          <p:cNvSpPr/>
          <p:nvPr/>
        </p:nvSpPr>
        <p:spPr>
          <a:xfrm>
            <a:off x="605521" y="10072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9" name="Google Shape;1399;p18"/>
          <p:cNvSpPr/>
          <p:nvPr/>
        </p:nvSpPr>
        <p:spPr>
          <a:xfrm>
            <a:off x="546317" y="1298240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3"/>
                  <a:pt x="1286" y="4083"/>
                </a:cubicBezTo>
                <a:cubicBezTo>
                  <a:pt x="1966" y="4083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0" name="Google Shape;1400;p18"/>
          <p:cNvSpPr/>
          <p:nvPr/>
        </p:nvSpPr>
        <p:spPr>
          <a:xfrm>
            <a:off x="281025" y="132413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8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28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1" name="Google Shape;1401;p18"/>
          <p:cNvSpPr/>
          <p:nvPr/>
        </p:nvSpPr>
        <p:spPr>
          <a:xfrm>
            <a:off x="304707" y="14054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2" name="Google Shape;1402;p18"/>
          <p:cNvSpPr/>
          <p:nvPr/>
        </p:nvSpPr>
        <p:spPr>
          <a:xfrm>
            <a:off x="605521" y="136479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3" name="Google Shape;1403;p18"/>
          <p:cNvSpPr/>
          <p:nvPr/>
        </p:nvSpPr>
        <p:spPr>
          <a:xfrm>
            <a:off x="282216" y="133521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lnTo>
                  <a:pt x="10057" y="0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3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78" y="2118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4" name="Google Shape;1404;p18"/>
          <p:cNvSpPr/>
          <p:nvPr/>
        </p:nvSpPr>
        <p:spPr>
          <a:xfrm>
            <a:off x="546317" y="165574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04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04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5" name="Google Shape;1405;p18"/>
          <p:cNvSpPr/>
          <p:nvPr/>
        </p:nvSpPr>
        <p:spPr>
          <a:xfrm>
            <a:off x="281025" y="1680400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6" name="Google Shape;1406;p18"/>
          <p:cNvSpPr/>
          <p:nvPr/>
        </p:nvSpPr>
        <p:spPr>
          <a:xfrm>
            <a:off x="304707" y="1761756"/>
            <a:ext cx="32014" cy="1272"/>
          </a:xfrm>
          <a:custGeom>
            <a:avLst/>
            <a:gdLst/>
            <a:ahLst/>
            <a:cxnLst/>
            <a:rect l="l" t="t" r="r" b="b"/>
            <a:pathLst>
              <a:path w="1022" h="39" extrusionOk="0">
                <a:moveTo>
                  <a:pt x="1021" y="39"/>
                </a:moveTo>
                <a:lnTo>
                  <a:pt x="38" y="39"/>
                </a:lnTo>
                <a:cubicBezTo>
                  <a:pt x="38" y="39"/>
                  <a:pt x="38" y="39"/>
                  <a:pt x="38" y="39"/>
                </a:cubicBezTo>
                <a:cubicBezTo>
                  <a:pt x="38" y="39"/>
                  <a:pt x="38" y="39"/>
                  <a:pt x="38" y="39"/>
                </a:cubicBezTo>
                <a:lnTo>
                  <a:pt x="1021" y="39"/>
                </a:lnTo>
                <a:lnTo>
                  <a:pt x="102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cubicBezTo>
                  <a:pt x="1" y="39"/>
                  <a:pt x="1" y="39"/>
                  <a:pt x="1" y="1"/>
                </a:cubicBezTo>
                <a:cubicBezTo>
                  <a:pt x="1" y="39"/>
                  <a:pt x="1" y="39"/>
                  <a:pt x="1" y="39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7" name="Google Shape;1407;p18"/>
          <p:cNvSpPr/>
          <p:nvPr/>
        </p:nvSpPr>
        <p:spPr>
          <a:xfrm>
            <a:off x="605521" y="17210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8" name="Google Shape;1408;p18"/>
          <p:cNvSpPr/>
          <p:nvPr/>
        </p:nvSpPr>
        <p:spPr>
          <a:xfrm>
            <a:off x="282216" y="169148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03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38"/>
                  <a:pt x="0" y="1249"/>
                </a:cubicBezTo>
                <a:lnTo>
                  <a:pt x="0" y="1249"/>
                </a:lnTo>
                <a:cubicBezTo>
                  <a:pt x="76" y="1740"/>
                  <a:pt x="340" y="2156"/>
                  <a:pt x="719" y="2156"/>
                </a:cubicBezTo>
                <a:cubicBezTo>
                  <a:pt x="719" y="2194"/>
                  <a:pt x="719" y="2194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08"/>
                </a:cubicBez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9" name="Google Shape;1409;p18"/>
          <p:cNvSpPr/>
          <p:nvPr/>
        </p:nvSpPr>
        <p:spPr>
          <a:xfrm>
            <a:off x="546317" y="2012018"/>
            <a:ext cx="79378" cy="133202"/>
          </a:xfrm>
          <a:custGeom>
            <a:avLst/>
            <a:gdLst/>
            <a:ahLst/>
            <a:cxnLst/>
            <a:rect l="l" t="t" r="r" b="b"/>
            <a:pathLst>
              <a:path w="2534" h="4085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77"/>
                  <a:pt x="567" y="4084"/>
                  <a:pt x="1286" y="4084"/>
                </a:cubicBezTo>
                <a:cubicBezTo>
                  <a:pt x="1966" y="4084"/>
                  <a:pt x="2533" y="3177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0" name="Google Shape;1410;p18"/>
          <p:cNvSpPr/>
          <p:nvPr/>
        </p:nvSpPr>
        <p:spPr>
          <a:xfrm>
            <a:off x="281025" y="203790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1" name="Google Shape;1411;p18"/>
          <p:cNvSpPr/>
          <p:nvPr/>
        </p:nvSpPr>
        <p:spPr>
          <a:xfrm>
            <a:off x="304707" y="211929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2" name="Google Shape;1412;p18"/>
          <p:cNvSpPr/>
          <p:nvPr/>
        </p:nvSpPr>
        <p:spPr>
          <a:xfrm>
            <a:off x="605521" y="207736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3" name="Google Shape;1413;p18"/>
          <p:cNvSpPr/>
          <p:nvPr/>
        </p:nvSpPr>
        <p:spPr>
          <a:xfrm>
            <a:off x="282216" y="204902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76"/>
                  <a:pt x="10095" y="189"/>
                  <a:pt x="10095" y="303"/>
                </a:cubicBezTo>
                <a:cubicBezTo>
                  <a:pt x="10095" y="983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10"/>
                </a:cubicBezTo>
                <a:lnTo>
                  <a:pt x="0" y="1210"/>
                </a:lnTo>
                <a:cubicBezTo>
                  <a:pt x="76" y="1739"/>
                  <a:pt x="340" y="2117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lnTo>
                  <a:pt x="10322" y="870"/>
                </a:ln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4" name="Google Shape;1414;p18"/>
          <p:cNvSpPr/>
          <p:nvPr/>
        </p:nvSpPr>
        <p:spPr>
          <a:xfrm>
            <a:off x="546317" y="236956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04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04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5" name="Google Shape;1415;p18"/>
          <p:cNvSpPr/>
          <p:nvPr/>
        </p:nvSpPr>
        <p:spPr>
          <a:xfrm>
            <a:off x="281025" y="2394211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66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66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6" name="Google Shape;1416;p18"/>
          <p:cNvSpPr/>
          <p:nvPr/>
        </p:nvSpPr>
        <p:spPr>
          <a:xfrm>
            <a:off x="304707" y="247556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7" name="Google Shape;1417;p18"/>
          <p:cNvSpPr/>
          <p:nvPr/>
        </p:nvSpPr>
        <p:spPr>
          <a:xfrm>
            <a:off x="605521" y="243487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8" name="Google Shape;1418;p18"/>
          <p:cNvSpPr/>
          <p:nvPr/>
        </p:nvSpPr>
        <p:spPr>
          <a:xfrm>
            <a:off x="282216" y="240529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4"/>
                  <a:pt x="10095" y="189"/>
                  <a:pt x="10095" y="303"/>
                </a:cubicBezTo>
                <a:cubicBezTo>
                  <a:pt x="10095" y="1021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626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9" name="Google Shape;1419;p18"/>
          <p:cNvSpPr/>
          <p:nvPr/>
        </p:nvSpPr>
        <p:spPr>
          <a:xfrm>
            <a:off x="546317" y="272582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0" name="Google Shape;1420;p18"/>
          <p:cNvSpPr/>
          <p:nvPr/>
        </p:nvSpPr>
        <p:spPr>
          <a:xfrm>
            <a:off x="281025" y="2751719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30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30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1" name="Google Shape;1421;p18"/>
          <p:cNvSpPr/>
          <p:nvPr/>
        </p:nvSpPr>
        <p:spPr>
          <a:xfrm>
            <a:off x="304707" y="283307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2" name="Google Shape;1422;p18"/>
          <p:cNvSpPr/>
          <p:nvPr/>
        </p:nvSpPr>
        <p:spPr>
          <a:xfrm>
            <a:off x="605521" y="279117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3" name="Google Shape;1423;p18"/>
          <p:cNvSpPr/>
          <p:nvPr/>
        </p:nvSpPr>
        <p:spPr>
          <a:xfrm>
            <a:off x="282216" y="276156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41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75"/>
                  <a:pt x="0" y="1248"/>
                </a:cubicBezTo>
                <a:lnTo>
                  <a:pt x="0" y="1248"/>
                </a:lnTo>
                <a:cubicBezTo>
                  <a:pt x="76" y="1778"/>
                  <a:pt x="340" y="2156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4" name="Google Shape;1424;p18"/>
          <p:cNvSpPr/>
          <p:nvPr/>
        </p:nvSpPr>
        <p:spPr>
          <a:xfrm>
            <a:off x="546317" y="30833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04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04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5" name="Google Shape;1425;p18"/>
          <p:cNvSpPr/>
          <p:nvPr/>
        </p:nvSpPr>
        <p:spPr>
          <a:xfrm>
            <a:off x="281025" y="310798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6" name="Google Shape;1426;p18"/>
          <p:cNvSpPr/>
          <p:nvPr/>
        </p:nvSpPr>
        <p:spPr>
          <a:xfrm>
            <a:off x="304707" y="318937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7" name="Google Shape;1427;p18"/>
          <p:cNvSpPr/>
          <p:nvPr/>
        </p:nvSpPr>
        <p:spPr>
          <a:xfrm>
            <a:off x="605521" y="31486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8" name="Google Shape;1428;p18"/>
          <p:cNvSpPr/>
          <p:nvPr/>
        </p:nvSpPr>
        <p:spPr>
          <a:xfrm>
            <a:off x="282216" y="311910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3"/>
                  <a:pt x="10095" y="189"/>
                  <a:pt x="10095" y="302"/>
                </a:cubicBezTo>
                <a:cubicBezTo>
                  <a:pt x="10095" y="1021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48"/>
                </a:cubicBezTo>
                <a:lnTo>
                  <a:pt x="0" y="1248"/>
                </a:lnTo>
                <a:cubicBezTo>
                  <a:pt x="76" y="1739"/>
                  <a:pt x="340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9" name="Google Shape;1429;p18"/>
          <p:cNvSpPr/>
          <p:nvPr/>
        </p:nvSpPr>
        <p:spPr>
          <a:xfrm>
            <a:off x="546317" y="343964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42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42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0" name="Google Shape;1430;p18"/>
          <p:cNvSpPr/>
          <p:nvPr/>
        </p:nvSpPr>
        <p:spPr>
          <a:xfrm>
            <a:off x="281025" y="3465498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30"/>
                  <a:pt x="0" y="1249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9"/>
                </a:cubicBezTo>
                <a:cubicBezTo>
                  <a:pt x="10360" y="530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1" name="Google Shape;1431;p18"/>
          <p:cNvSpPr/>
          <p:nvPr/>
        </p:nvSpPr>
        <p:spPr>
          <a:xfrm>
            <a:off x="304707" y="35468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2" name="Google Shape;1432;p18"/>
          <p:cNvSpPr/>
          <p:nvPr/>
        </p:nvSpPr>
        <p:spPr>
          <a:xfrm>
            <a:off x="605521" y="350495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3" name="Google Shape;1433;p18"/>
          <p:cNvSpPr/>
          <p:nvPr/>
        </p:nvSpPr>
        <p:spPr>
          <a:xfrm>
            <a:off x="282216" y="347537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lnTo>
                  <a:pt x="10057" y="0"/>
                </a:ln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4" name="Google Shape;1434;p18"/>
          <p:cNvSpPr/>
          <p:nvPr/>
        </p:nvSpPr>
        <p:spPr>
          <a:xfrm>
            <a:off x="546317" y="3795909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4"/>
                  <a:pt x="1286" y="4084"/>
                </a:cubicBezTo>
                <a:cubicBezTo>
                  <a:pt x="1966" y="4084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5" name="Google Shape;1435;p18"/>
          <p:cNvSpPr/>
          <p:nvPr/>
        </p:nvSpPr>
        <p:spPr>
          <a:xfrm>
            <a:off x="281025" y="382180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6" name="Google Shape;1436;p18"/>
          <p:cNvSpPr/>
          <p:nvPr/>
        </p:nvSpPr>
        <p:spPr>
          <a:xfrm>
            <a:off x="304707" y="390315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7" name="Google Shape;1437;p18"/>
          <p:cNvSpPr/>
          <p:nvPr/>
        </p:nvSpPr>
        <p:spPr>
          <a:xfrm>
            <a:off x="605521" y="38624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8" name="Google Shape;1438;p18"/>
          <p:cNvSpPr/>
          <p:nvPr/>
        </p:nvSpPr>
        <p:spPr>
          <a:xfrm>
            <a:off x="282216" y="3832886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1"/>
                </a:moveTo>
                <a:lnTo>
                  <a:pt x="10057" y="1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4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40" y="2118"/>
                  <a:pt x="719" y="2156"/>
                </a:cubicBezTo>
                <a:lnTo>
                  <a:pt x="9528" y="2156"/>
                </a:lnTo>
                <a:cubicBezTo>
                  <a:pt x="9981" y="2156"/>
                  <a:pt x="10322" y="1589"/>
                  <a:pt x="10322" y="908"/>
                </a:cubicBezTo>
                <a:cubicBezTo>
                  <a:pt x="10322" y="530"/>
                  <a:pt x="10208" y="227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9" name="Google Shape;1439;p18"/>
          <p:cNvSpPr/>
          <p:nvPr/>
        </p:nvSpPr>
        <p:spPr>
          <a:xfrm>
            <a:off x="546317" y="415341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0" name="Google Shape;1440;p18"/>
          <p:cNvSpPr/>
          <p:nvPr/>
        </p:nvSpPr>
        <p:spPr>
          <a:xfrm>
            <a:off x="281025" y="4178069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1" name="Google Shape;1441;p18"/>
          <p:cNvSpPr/>
          <p:nvPr/>
        </p:nvSpPr>
        <p:spPr>
          <a:xfrm>
            <a:off x="304707" y="4260664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2" name="Google Shape;1442;p18"/>
          <p:cNvSpPr/>
          <p:nvPr/>
        </p:nvSpPr>
        <p:spPr>
          <a:xfrm>
            <a:off x="605521" y="421876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3" name="Google Shape;1443;p18"/>
          <p:cNvSpPr/>
          <p:nvPr/>
        </p:nvSpPr>
        <p:spPr>
          <a:xfrm>
            <a:off x="282216" y="4189188"/>
            <a:ext cx="323337" cy="71508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4" name="Google Shape;1444;p18"/>
          <p:cNvSpPr/>
          <p:nvPr/>
        </p:nvSpPr>
        <p:spPr>
          <a:xfrm>
            <a:off x="282216" y="97770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8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5" name="Google Shape;1445;p18"/>
          <p:cNvSpPr/>
          <p:nvPr/>
        </p:nvSpPr>
        <p:spPr>
          <a:xfrm>
            <a:off x="228900" y="135685"/>
            <a:ext cx="794715" cy="68671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46" name="Google Shape;1446;p18"/>
          <p:cNvGrpSpPr/>
          <p:nvPr/>
        </p:nvGrpSpPr>
        <p:grpSpPr>
          <a:xfrm>
            <a:off x="1063250" y="831175"/>
            <a:ext cx="444275" cy="398525"/>
            <a:chOff x="2495125" y="2142250"/>
            <a:chExt cx="444275" cy="398525"/>
          </a:xfrm>
        </p:grpSpPr>
        <p:sp>
          <p:nvSpPr>
            <p:cNvPr id="1447" name="Google Shape;1447;p18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18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49" name="Google Shape;1449;p18"/>
          <p:cNvGrpSpPr/>
          <p:nvPr/>
        </p:nvGrpSpPr>
        <p:grpSpPr>
          <a:xfrm>
            <a:off x="7814250" y="4463750"/>
            <a:ext cx="291375" cy="281375"/>
            <a:chOff x="3243875" y="2372825"/>
            <a:chExt cx="291375" cy="281375"/>
          </a:xfrm>
        </p:grpSpPr>
        <p:sp>
          <p:nvSpPr>
            <p:cNvPr id="1450" name="Google Shape;1450;p18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18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1452;p18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18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18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18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18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1457;p18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8" name="Google Shape;1458;p18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9" name="Google Shape;1459;p18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60" name="Google Shape;1460;p18"/>
          <p:cNvGrpSpPr/>
          <p:nvPr/>
        </p:nvGrpSpPr>
        <p:grpSpPr>
          <a:xfrm>
            <a:off x="7553550" y="700850"/>
            <a:ext cx="166675" cy="168575"/>
            <a:chOff x="4954425" y="2036375"/>
            <a:chExt cx="166675" cy="168575"/>
          </a:xfrm>
        </p:grpSpPr>
        <p:sp>
          <p:nvSpPr>
            <p:cNvPr id="1461" name="Google Shape;1461;p18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Google Shape;1462;p18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63" name="Google Shape;1463;p18"/>
          <p:cNvSpPr/>
          <p:nvPr/>
        </p:nvSpPr>
        <p:spPr>
          <a:xfrm>
            <a:off x="1877550" y="539050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4" name="Google Shape;1464;p18"/>
          <p:cNvSpPr/>
          <p:nvPr/>
        </p:nvSpPr>
        <p:spPr>
          <a:xfrm>
            <a:off x="8218500" y="4065000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CUSTOM_10_1_1_1_1_1_1">
    <p:spTree>
      <p:nvGrpSpPr>
        <p:cNvPr id="1" name="Shape 1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66" name="Google Shape;1466;p19"/>
          <p:cNvGrpSpPr/>
          <p:nvPr/>
        </p:nvGrpSpPr>
        <p:grpSpPr>
          <a:xfrm>
            <a:off x="395894" y="219519"/>
            <a:ext cx="8518865" cy="4788281"/>
            <a:chOff x="395894" y="219519"/>
            <a:chExt cx="8518865" cy="4788281"/>
          </a:xfrm>
        </p:grpSpPr>
        <p:sp>
          <p:nvSpPr>
            <p:cNvPr id="1467" name="Google Shape;1467;p19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68" name="Google Shape;1468;p19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469" name="Google Shape;1469;p1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0" name="Google Shape;1470;p1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471" name="Google Shape;1471;p19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72" name="Google Shape;1472;p19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473" name="Google Shape;1473;p19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4" name="Google Shape;1474;p19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75" name="Google Shape;1475;p19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476" name="Google Shape;1476;p19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7" name="Google Shape;1477;p19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78" name="Google Shape;1478;p19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479" name="Google Shape;1479;p19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0" name="Google Shape;1480;p19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81" name="Google Shape;1481;p19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482" name="Google Shape;1482;p1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3" name="Google Shape;1483;p1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84" name="Google Shape;1484;p19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485" name="Google Shape;1485;p1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6" name="Google Shape;1486;p1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487" name="Google Shape;1487;p19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19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89" name="Google Shape;1489;p19"/>
          <p:cNvSpPr/>
          <p:nvPr/>
        </p:nvSpPr>
        <p:spPr>
          <a:xfrm>
            <a:off x="546317" y="9419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0" name="Google Shape;1490;p19"/>
          <p:cNvSpPr/>
          <p:nvPr/>
        </p:nvSpPr>
        <p:spPr>
          <a:xfrm>
            <a:off x="281025" y="966589"/>
            <a:ext cx="324527" cy="82660"/>
          </a:xfrm>
          <a:custGeom>
            <a:avLst/>
            <a:gdLst/>
            <a:ahLst/>
            <a:cxnLst/>
            <a:rect l="l" t="t" r="r" b="b"/>
            <a:pathLst>
              <a:path w="10360" h="2535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1" name="Google Shape;1491;p19"/>
          <p:cNvSpPr/>
          <p:nvPr/>
        </p:nvSpPr>
        <p:spPr>
          <a:xfrm>
            <a:off x="304707" y="104921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2" name="Google Shape;1492;p19"/>
          <p:cNvSpPr/>
          <p:nvPr/>
        </p:nvSpPr>
        <p:spPr>
          <a:xfrm>
            <a:off x="605521" y="10072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3" name="Google Shape;1493;p19"/>
          <p:cNvSpPr/>
          <p:nvPr/>
        </p:nvSpPr>
        <p:spPr>
          <a:xfrm>
            <a:off x="546317" y="1298240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3"/>
                  <a:pt x="1286" y="4083"/>
                </a:cubicBezTo>
                <a:cubicBezTo>
                  <a:pt x="1966" y="4083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4" name="Google Shape;1494;p19"/>
          <p:cNvSpPr/>
          <p:nvPr/>
        </p:nvSpPr>
        <p:spPr>
          <a:xfrm>
            <a:off x="281025" y="132413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8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28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5" name="Google Shape;1495;p19"/>
          <p:cNvSpPr/>
          <p:nvPr/>
        </p:nvSpPr>
        <p:spPr>
          <a:xfrm>
            <a:off x="304707" y="14054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6" name="Google Shape;1496;p19"/>
          <p:cNvSpPr/>
          <p:nvPr/>
        </p:nvSpPr>
        <p:spPr>
          <a:xfrm>
            <a:off x="605521" y="136479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7" name="Google Shape;1497;p19"/>
          <p:cNvSpPr/>
          <p:nvPr/>
        </p:nvSpPr>
        <p:spPr>
          <a:xfrm>
            <a:off x="282216" y="133521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lnTo>
                  <a:pt x="10057" y="0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3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78" y="2118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8" name="Google Shape;1498;p19"/>
          <p:cNvSpPr/>
          <p:nvPr/>
        </p:nvSpPr>
        <p:spPr>
          <a:xfrm>
            <a:off x="546317" y="165574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04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04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9" name="Google Shape;1499;p19"/>
          <p:cNvSpPr/>
          <p:nvPr/>
        </p:nvSpPr>
        <p:spPr>
          <a:xfrm>
            <a:off x="281025" y="1680400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0" name="Google Shape;1500;p19"/>
          <p:cNvSpPr/>
          <p:nvPr/>
        </p:nvSpPr>
        <p:spPr>
          <a:xfrm>
            <a:off x="304707" y="1761756"/>
            <a:ext cx="32014" cy="1272"/>
          </a:xfrm>
          <a:custGeom>
            <a:avLst/>
            <a:gdLst/>
            <a:ahLst/>
            <a:cxnLst/>
            <a:rect l="l" t="t" r="r" b="b"/>
            <a:pathLst>
              <a:path w="1022" h="39" extrusionOk="0">
                <a:moveTo>
                  <a:pt x="1021" y="39"/>
                </a:moveTo>
                <a:lnTo>
                  <a:pt x="38" y="39"/>
                </a:lnTo>
                <a:cubicBezTo>
                  <a:pt x="38" y="39"/>
                  <a:pt x="38" y="39"/>
                  <a:pt x="38" y="39"/>
                </a:cubicBezTo>
                <a:cubicBezTo>
                  <a:pt x="38" y="39"/>
                  <a:pt x="38" y="39"/>
                  <a:pt x="38" y="39"/>
                </a:cubicBezTo>
                <a:lnTo>
                  <a:pt x="1021" y="39"/>
                </a:lnTo>
                <a:lnTo>
                  <a:pt x="102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cubicBezTo>
                  <a:pt x="1" y="39"/>
                  <a:pt x="1" y="39"/>
                  <a:pt x="1" y="1"/>
                </a:cubicBezTo>
                <a:cubicBezTo>
                  <a:pt x="1" y="39"/>
                  <a:pt x="1" y="39"/>
                  <a:pt x="1" y="39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1" name="Google Shape;1501;p19"/>
          <p:cNvSpPr/>
          <p:nvPr/>
        </p:nvSpPr>
        <p:spPr>
          <a:xfrm>
            <a:off x="605521" y="17210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2" name="Google Shape;1502;p19"/>
          <p:cNvSpPr/>
          <p:nvPr/>
        </p:nvSpPr>
        <p:spPr>
          <a:xfrm>
            <a:off x="282216" y="169148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03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38"/>
                  <a:pt x="0" y="1249"/>
                </a:cubicBezTo>
                <a:lnTo>
                  <a:pt x="0" y="1249"/>
                </a:lnTo>
                <a:cubicBezTo>
                  <a:pt x="76" y="1740"/>
                  <a:pt x="340" y="2156"/>
                  <a:pt x="719" y="2156"/>
                </a:cubicBezTo>
                <a:cubicBezTo>
                  <a:pt x="719" y="2194"/>
                  <a:pt x="719" y="2194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08"/>
                </a:cubicBez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3" name="Google Shape;1503;p19"/>
          <p:cNvSpPr/>
          <p:nvPr/>
        </p:nvSpPr>
        <p:spPr>
          <a:xfrm>
            <a:off x="546317" y="2012018"/>
            <a:ext cx="79378" cy="133202"/>
          </a:xfrm>
          <a:custGeom>
            <a:avLst/>
            <a:gdLst/>
            <a:ahLst/>
            <a:cxnLst/>
            <a:rect l="l" t="t" r="r" b="b"/>
            <a:pathLst>
              <a:path w="2534" h="4085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77"/>
                  <a:pt x="567" y="4084"/>
                  <a:pt x="1286" y="4084"/>
                </a:cubicBezTo>
                <a:cubicBezTo>
                  <a:pt x="1966" y="4084"/>
                  <a:pt x="2533" y="3177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4" name="Google Shape;1504;p19"/>
          <p:cNvSpPr/>
          <p:nvPr/>
        </p:nvSpPr>
        <p:spPr>
          <a:xfrm>
            <a:off x="281025" y="203790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5" name="Google Shape;1505;p19"/>
          <p:cNvSpPr/>
          <p:nvPr/>
        </p:nvSpPr>
        <p:spPr>
          <a:xfrm>
            <a:off x="304707" y="211929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6" name="Google Shape;1506;p19"/>
          <p:cNvSpPr/>
          <p:nvPr/>
        </p:nvSpPr>
        <p:spPr>
          <a:xfrm>
            <a:off x="605521" y="207736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7" name="Google Shape;1507;p19"/>
          <p:cNvSpPr/>
          <p:nvPr/>
        </p:nvSpPr>
        <p:spPr>
          <a:xfrm>
            <a:off x="282216" y="204902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76"/>
                  <a:pt x="10095" y="189"/>
                  <a:pt x="10095" y="303"/>
                </a:cubicBezTo>
                <a:cubicBezTo>
                  <a:pt x="10095" y="983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10"/>
                </a:cubicBezTo>
                <a:lnTo>
                  <a:pt x="0" y="1210"/>
                </a:lnTo>
                <a:cubicBezTo>
                  <a:pt x="76" y="1739"/>
                  <a:pt x="340" y="2117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lnTo>
                  <a:pt x="10322" y="870"/>
                </a:ln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8" name="Google Shape;1508;p19"/>
          <p:cNvSpPr/>
          <p:nvPr/>
        </p:nvSpPr>
        <p:spPr>
          <a:xfrm>
            <a:off x="546317" y="236956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04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04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9" name="Google Shape;1509;p19"/>
          <p:cNvSpPr/>
          <p:nvPr/>
        </p:nvSpPr>
        <p:spPr>
          <a:xfrm>
            <a:off x="281025" y="2394211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66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66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0" name="Google Shape;1510;p19"/>
          <p:cNvSpPr/>
          <p:nvPr/>
        </p:nvSpPr>
        <p:spPr>
          <a:xfrm>
            <a:off x="304707" y="247556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1" name="Google Shape;1511;p19"/>
          <p:cNvSpPr/>
          <p:nvPr/>
        </p:nvSpPr>
        <p:spPr>
          <a:xfrm>
            <a:off x="605521" y="243487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2" name="Google Shape;1512;p19"/>
          <p:cNvSpPr/>
          <p:nvPr/>
        </p:nvSpPr>
        <p:spPr>
          <a:xfrm>
            <a:off x="282216" y="240529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4"/>
                  <a:pt x="10095" y="189"/>
                  <a:pt x="10095" y="303"/>
                </a:cubicBezTo>
                <a:cubicBezTo>
                  <a:pt x="10095" y="1021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626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3" name="Google Shape;1513;p19"/>
          <p:cNvSpPr/>
          <p:nvPr/>
        </p:nvSpPr>
        <p:spPr>
          <a:xfrm>
            <a:off x="546317" y="272582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4" name="Google Shape;1514;p19"/>
          <p:cNvSpPr/>
          <p:nvPr/>
        </p:nvSpPr>
        <p:spPr>
          <a:xfrm>
            <a:off x="281025" y="2751719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30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30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5" name="Google Shape;1515;p19"/>
          <p:cNvSpPr/>
          <p:nvPr/>
        </p:nvSpPr>
        <p:spPr>
          <a:xfrm>
            <a:off x="304707" y="283307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6" name="Google Shape;1516;p19"/>
          <p:cNvSpPr/>
          <p:nvPr/>
        </p:nvSpPr>
        <p:spPr>
          <a:xfrm>
            <a:off x="605521" y="279117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7" name="Google Shape;1517;p19"/>
          <p:cNvSpPr/>
          <p:nvPr/>
        </p:nvSpPr>
        <p:spPr>
          <a:xfrm>
            <a:off x="282216" y="276156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41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75"/>
                  <a:pt x="0" y="1248"/>
                </a:cubicBezTo>
                <a:lnTo>
                  <a:pt x="0" y="1248"/>
                </a:lnTo>
                <a:cubicBezTo>
                  <a:pt x="76" y="1778"/>
                  <a:pt x="340" y="2156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8" name="Google Shape;1518;p19"/>
          <p:cNvSpPr/>
          <p:nvPr/>
        </p:nvSpPr>
        <p:spPr>
          <a:xfrm>
            <a:off x="546317" y="30833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04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04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9" name="Google Shape;1519;p19"/>
          <p:cNvSpPr/>
          <p:nvPr/>
        </p:nvSpPr>
        <p:spPr>
          <a:xfrm>
            <a:off x="281025" y="310798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0" name="Google Shape;1520;p19"/>
          <p:cNvSpPr/>
          <p:nvPr/>
        </p:nvSpPr>
        <p:spPr>
          <a:xfrm>
            <a:off x="304707" y="318937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1" name="Google Shape;1521;p19"/>
          <p:cNvSpPr/>
          <p:nvPr/>
        </p:nvSpPr>
        <p:spPr>
          <a:xfrm>
            <a:off x="605521" y="31486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2" name="Google Shape;1522;p19"/>
          <p:cNvSpPr/>
          <p:nvPr/>
        </p:nvSpPr>
        <p:spPr>
          <a:xfrm>
            <a:off x="282216" y="311910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3"/>
                  <a:pt x="10095" y="189"/>
                  <a:pt x="10095" y="302"/>
                </a:cubicBezTo>
                <a:cubicBezTo>
                  <a:pt x="10095" y="1021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48"/>
                </a:cubicBezTo>
                <a:lnTo>
                  <a:pt x="0" y="1248"/>
                </a:lnTo>
                <a:cubicBezTo>
                  <a:pt x="76" y="1739"/>
                  <a:pt x="340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3" name="Google Shape;1523;p19"/>
          <p:cNvSpPr/>
          <p:nvPr/>
        </p:nvSpPr>
        <p:spPr>
          <a:xfrm>
            <a:off x="546317" y="343964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42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42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4" name="Google Shape;1524;p19"/>
          <p:cNvSpPr/>
          <p:nvPr/>
        </p:nvSpPr>
        <p:spPr>
          <a:xfrm>
            <a:off x="281025" y="3465498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30"/>
                  <a:pt x="0" y="1249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9"/>
                </a:cubicBezTo>
                <a:cubicBezTo>
                  <a:pt x="10360" y="530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5" name="Google Shape;1525;p19"/>
          <p:cNvSpPr/>
          <p:nvPr/>
        </p:nvSpPr>
        <p:spPr>
          <a:xfrm>
            <a:off x="304707" y="35468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6" name="Google Shape;1526;p19"/>
          <p:cNvSpPr/>
          <p:nvPr/>
        </p:nvSpPr>
        <p:spPr>
          <a:xfrm>
            <a:off x="605521" y="350495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7" name="Google Shape;1527;p19"/>
          <p:cNvSpPr/>
          <p:nvPr/>
        </p:nvSpPr>
        <p:spPr>
          <a:xfrm>
            <a:off x="282216" y="347537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lnTo>
                  <a:pt x="10057" y="0"/>
                </a:ln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8" name="Google Shape;1528;p19"/>
          <p:cNvSpPr/>
          <p:nvPr/>
        </p:nvSpPr>
        <p:spPr>
          <a:xfrm>
            <a:off x="546317" y="3795909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4"/>
                  <a:pt x="1286" y="4084"/>
                </a:cubicBezTo>
                <a:cubicBezTo>
                  <a:pt x="1966" y="4084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9" name="Google Shape;1529;p19"/>
          <p:cNvSpPr/>
          <p:nvPr/>
        </p:nvSpPr>
        <p:spPr>
          <a:xfrm>
            <a:off x="281025" y="382180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0" name="Google Shape;1530;p19"/>
          <p:cNvSpPr/>
          <p:nvPr/>
        </p:nvSpPr>
        <p:spPr>
          <a:xfrm>
            <a:off x="304707" y="390315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1" name="Google Shape;1531;p19"/>
          <p:cNvSpPr/>
          <p:nvPr/>
        </p:nvSpPr>
        <p:spPr>
          <a:xfrm>
            <a:off x="605521" y="38624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2" name="Google Shape;1532;p19"/>
          <p:cNvSpPr/>
          <p:nvPr/>
        </p:nvSpPr>
        <p:spPr>
          <a:xfrm>
            <a:off x="282216" y="3832886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1"/>
                </a:moveTo>
                <a:lnTo>
                  <a:pt x="10057" y="1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4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40" y="2118"/>
                  <a:pt x="719" y="2156"/>
                </a:cubicBezTo>
                <a:lnTo>
                  <a:pt x="9528" y="2156"/>
                </a:lnTo>
                <a:cubicBezTo>
                  <a:pt x="9981" y="2156"/>
                  <a:pt x="10322" y="1589"/>
                  <a:pt x="10322" y="908"/>
                </a:cubicBezTo>
                <a:cubicBezTo>
                  <a:pt x="10322" y="530"/>
                  <a:pt x="10208" y="227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3" name="Google Shape;1533;p19"/>
          <p:cNvSpPr/>
          <p:nvPr/>
        </p:nvSpPr>
        <p:spPr>
          <a:xfrm>
            <a:off x="546317" y="415341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4" name="Google Shape;1534;p19"/>
          <p:cNvSpPr/>
          <p:nvPr/>
        </p:nvSpPr>
        <p:spPr>
          <a:xfrm>
            <a:off x="281025" y="4178069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5" name="Google Shape;1535;p19"/>
          <p:cNvSpPr/>
          <p:nvPr/>
        </p:nvSpPr>
        <p:spPr>
          <a:xfrm>
            <a:off x="304707" y="4260664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6" name="Google Shape;1536;p19"/>
          <p:cNvSpPr/>
          <p:nvPr/>
        </p:nvSpPr>
        <p:spPr>
          <a:xfrm>
            <a:off x="605521" y="421876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7" name="Google Shape;1537;p19"/>
          <p:cNvSpPr/>
          <p:nvPr/>
        </p:nvSpPr>
        <p:spPr>
          <a:xfrm>
            <a:off x="282216" y="4189188"/>
            <a:ext cx="323337" cy="71508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8" name="Google Shape;1538;p19"/>
          <p:cNvSpPr/>
          <p:nvPr/>
        </p:nvSpPr>
        <p:spPr>
          <a:xfrm>
            <a:off x="282216" y="97770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8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39" name="Google Shape;1539;p19"/>
          <p:cNvGrpSpPr/>
          <p:nvPr/>
        </p:nvGrpSpPr>
        <p:grpSpPr>
          <a:xfrm>
            <a:off x="7658900" y="2949438"/>
            <a:ext cx="444275" cy="398525"/>
            <a:chOff x="2495125" y="2142250"/>
            <a:chExt cx="444275" cy="398525"/>
          </a:xfrm>
        </p:grpSpPr>
        <p:sp>
          <p:nvSpPr>
            <p:cNvPr id="1540" name="Google Shape;1540;p19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1" name="Google Shape;1541;p19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42" name="Google Shape;1542;p19"/>
          <p:cNvGrpSpPr/>
          <p:nvPr/>
        </p:nvGrpSpPr>
        <p:grpSpPr>
          <a:xfrm>
            <a:off x="1018050" y="1506975"/>
            <a:ext cx="291375" cy="281375"/>
            <a:chOff x="3243875" y="2372825"/>
            <a:chExt cx="291375" cy="281375"/>
          </a:xfrm>
        </p:grpSpPr>
        <p:sp>
          <p:nvSpPr>
            <p:cNvPr id="1543" name="Google Shape;1543;p19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4" name="Google Shape;1544;p19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5" name="Google Shape;1545;p19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6" name="Google Shape;1546;p19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Google Shape;1547;p19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8" name="Google Shape;1548;p19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9" name="Google Shape;1549;p19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0" name="Google Shape;1550;p19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1" name="Google Shape;1551;p19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2" name="Google Shape;1552;p19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53" name="Google Shape;1553;p19"/>
          <p:cNvGrpSpPr/>
          <p:nvPr/>
        </p:nvGrpSpPr>
        <p:grpSpPr>
          <a:xfrm>
            <a:off x="2071475" y="615963"/>
            <a:ext cx="166675" cy="168575"/>
            <a:chOff x="4954425" y="2036375"/>
            <a:chExt cx="166675" cy="168575"/>
          </a:xfrm>
        </p:grpSpPr>
        <p:sp>
          <p:nvSpPr>
            <p:cNvPr id="1554" name="Google Shape;1554;p19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Google Shape;1555;p19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56" name="Google Shape;1556;p19"/>
          <p:cNvSpPr/>
          <p:nvPr/>
        </p:nvSpPr>
        <p:spPr>
          <a:xfrm>
            <a:off x="7006975" y="659650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0"/>
                </a:moveTo>
                <a:cubicBezTo>
                  <a:pt x="255" y="0"/>
                  <a:pt x="1" y="2834"/>
                  <a:pt x="2006" y="3221"/>
                </a:cubicBezTo>
                <a:cubicBezTo>
                  <a:pt x="2122" y="3239"/>
                  <a:pt x="2233" y="3247"/>
                  <a:pt x="2340" y="3247"/>
                </a:cubicBezTo>
                <a:cubicBezTo>
                  <a:pt x="4296" y="3247"/>
                  <a:pt x="4764" y="345"/>
                  <a:pt x="2483" y="12"/>
                </a:cubicBezTo>
                <a:cubicBezTo>
                  <a:pt x="2404" y="4"/>
                  <a:pt x="2327" y="0"/>
                  <a:pt x="225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7" name="Google Shape;1557;p19"/>
          <p:cNvSpPr/>
          <p:nvPr/>
        </p:nvSpPr>
        <p:spPr>
          <a:xfrm>
            <a:off x="1821125" y="1284625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8" name="Google Shape;1558;p19"/>
          <p:cNvSpPr/>
          <p:nvPr/>
        </p:nvSpPr>
        <p:spPr>
          <a:xfrm>
            <a:off x="1018050" y="1000650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9" name="Google Shape;1559;p19"/>
          <p:cNvSpPr/>
          <p:nvPr/>
        </p:nvSpPr>
        <p:spPr>
          <a:xfrm>
            <a:off x="7527700" y="4181913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0" name="Google Shape;1560;p19"/>
          <p:cNvSpPr/>
          <p:nvPr/>
        </p:nvSpPr>
        <p:spPr>
          <a:xfrm>
            <a:off x="1104175" y="3709075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61" name="Google Shape;1561;p19"/>
          <p:cNvGrpSpPr/>
          <p:nvPr/>
        </p:nvGrpSpPr>
        <p:grpSpPr>
          <a:xfrm>
            <a:off x="1529750" y="4285375"/>
            <a:ext cx="291375" cy="281375"/>
            <a:chOff x="3243875" y="2372825"/>
            <a:chExt cx="291375" cy="281375"/>
          </a:xfrm>
        </p:grpSpPr>
        <p:sp>
          <p:nvSpPr>
            <p:cNvPr id="1562" name="Google Shape;1562;p19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3" name="Google Shape;1563;p19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19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19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6" name="Google Shape;1566;p19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7" name="Google Shape;1567;p19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19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19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19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19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72" name="Google Shape;1572;p19"/>
          <p:cNvGrpSpPr/>
          <p:nvPr/>
        </p:nvGrpSpPr>
        <p:grpSpPr>
          <a:xfrm>
            <a:off x="1254238" y="2592525"/>
            <a:ext cx="444275" cy="398525"/>
            <a:chOff x="2495125" y="2142250"/>
            <a:chExt cx="444275" cy="398525"/>
          </a:xfrm>
        </p:grpSpPr>
        <p:sp>
          <p:nvSpPr>
            <p:cNvPr id="1573" name="Google Shape;1573;p19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19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75" name="Google Shape;1575;p19"/>
          <p:cNvGrpSpPr/>
          <p:nvPr/>
        </p:nvGrpSpPr>
        <p:grpSpPr>
          <a:xfrm>
            <a:off x="6975800" y="4368950"/>
            <a:ext cx="291375" cy="281375"/>
            <a:chOff x="3243875" y="2372825"/>
            <a:chExt cx="291375" cy="281375"/>
          </a:xfrm>
        </p:grpSpPr>
        <p:sp>
          <p:nvSpPr>
            <p:cNvPr id="1576" name="Google Shape;1576;p19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19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19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19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19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19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19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3" name="Google Shape;1583;p19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19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19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86" name="Google Shape;1586;p19"/>
          <p:cNvGrpSpPr/>
          <p:nvPr/>
        </p:nvGrpSpPr>
        <p:grpSpPr>
          <a:xfrm>
            <a:off x="7185250" y="2202150"/>
            <a:ext cx="166675" cy="168575"/>
            <a:chOff x="4954425" y="2036375"/>
            <a:chExt cx="166675" cy="168575"/>
          </a:xfrm>
        </p:grpSpPr>
        <p:sp>
          <p:nvSpPr>
            <p:cNvPr id="1587" name="Google Shape;1587;p19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8" name="Google Shape;1588;p19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89" name="Google Shape;1589;p19"/>
          <p:cNvGrpSpPr/>
          <p:nvPr/>
        </p:nvGrpSpPr>
        <p:grpSpPr>
          <a:xfrm>
            <a:off x="7658888" y="1125963"/>
            <a:ext cx="444275" cy="398525"/>
            <a:chOff x="2495125" y="2142250"/>
            <a:chExt cx="444275" cy="398525"/>
          </a:xfrm>
        </p:grpSpPr>
        <p:sp>
          <p:nvSpPr>
            <p:cNvPr id="1590" name="Google Shape;1590;p19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19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4"/>
          <p:cNvSpPr/>
          <p:nvPr/>
        </p:nvSpPr>
        <p:spPr>
          <a:xfrm>
            <a:off x="395925" y="291324"/>
            <a:ext cx="8336062" cy="4788281"/>
          </a:xfrm>
          <a:custGeom>
            <a:avLst/>
            <a:gdLst/>
            <a:ahLst/>
            <a:cxnLst/>
            <a:rect l="l" t="t" r="r" b="b"/>
            <a:pathLst>
              <a:path w="257584" h="146846" extrusionOk="0">
                <a:moveTo>
                  <a:pt x="7146" y="1"/>
                </a:moveTo>
                <a:cubicBezTo>
                  <a:pt x="3214" y="1"/>
                  <a:pt x="1" y="3214"/>
                  <a:pt x="1" y="7146"/>
                </a:cubicBezTo>
                <a:lnTo>
                  <a:pt x="1" y="139700"/>
                </a:lnTo>
                <a:cubicBezTo>
                  <a:pt x="1" y="143632"/>
                  <a:pt x="3214" y="146845"/>
                  <a:pt x="7146" y="146845"/>
                </a:cubicBezTo>
                <a:lnTo>
                  <a:pt x="250438" y="146845"/>
                </a:lnTo>
                <a:cubicBezTo>
                  <a:pt x="254408" y="146845"/>
                  <a:pt x="257584" y="143632"/>
                  <a:pt x="257584" y="139700"/>
                </a:cubicBezTo>
                <a:lnTo>
                  <a:pt x="257584" y="7146"/>
                </a:lnTo>
                <a:cubicBezTo>
                  <a:pt x="257584" y="3214"/>
                  <a:pt x="254408" y="1"/>
                  <a:pt x="250438" y="1"/>
                </a:cubicBezTo>
                <a:close/>
              </a:path>
            </a:pathLst>
          </a:custGeom>
          <a:solidFill>
            <a:srgbClr val="595959">
              <a:alpha val="145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4"/>
          <p:cNvSpPr/>
          <p:nvPr/>
        </p:nvSpPr>
        <p:spPr>
          <a:xfrm>
            <a:off x="661185" y="219519"/>
            <a:ext cx="8068819" cy="4788281"/>
          </a:xfrm>
          <a:custGeom>
            <a:avLst/>
            <a:gdLst/>
            <a:ahLst/>
            <a:cxnLst/>
            <a:rect l="l" t="t" r="r" b="b"/>
            <a:pathLst>
              <a:path w="257584" h="146846" extrusionOk="0">
                <a:moveTo>
                  <a:pt x="7146" y="1"/>
                </a:moveTo>
                <a:cubicBezTo>
                  <a:pt x="3214" y="1"/>
                  <a:pt x="1" y="3214"/>
                  <a:pt x="1" y="7146"/>
                </a:cubicBezTo>
                <a:lnTo>
                  <a:pt x="1" y="139700"/>
                </a:lnTo>
                <a:cubicBezTo>
                  <a:pt x="1" y="143632"/>
                  <a:pt x="3214" y="146845"/>
                  <a:pt x="7146" y="146845"/>
                </a:cubicBezTo>
                <a:lnTo>
                  <a:pt x="250438" y="146845"/>
                </a:lnTo>
                <a:cubicBezTo>
                  <a:pt x="254408" y="146845"/>
                  <a:pt x="257584" y="143632"/>
                  <a:pt x="257584" y="139700"/>
                </a:cubicBezTo>
                <a:lnTo>
                  <a:pt x="257584" y="7146"/>
                </a:lnTo>
                <a:cubicBezTo>
                  <a:pt x="257584" y="3214"/>
                  <a:pt x="254408" y="1"/>
                  <a:pt x="25043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4"/>
          <p:cNvSpPr/>
          <p:nvPr/>
        </p:nvSpPr>
        <p:spPr>
          <a:xfrm>
            <a:off x="8341543" y="4447718"/>
            <a:ext cx="569676" cy="308239"/>
          </a:xfrm>
          <a:custGeom>
            <a:avLst/>
            <a:gdLst/>
            <a:ahLst/>
            <a:cxnLst/>
            <a:rect l="l" t="t" r="r" b="b"/>
            <a:pathLst>
              <a:path w="18186" h="9453" extrusionOk="0">
                <a:moveTo>
                  <a:pt x="0" y="0"/>
                </a:moveTo>
                <a:lnTo>
                  <a:pt x="0" y="9452"/>
                </a:lnTo>
                <a:lnTo>
                  <a:pt x="18186" y="9452"/>
                </a:lnTo>
                <a:lnTo>
                  <a:pt x="16824" y="4613"/>
                </a:lnTo>
                <a:lnTo>
                  <a:pt x="18186" y="0"/>
                </a:lnTo>
                <a:close/>
              </a:path>
            </a:pathLst>
          </a:custGeom>
          <a:solidFill>
            <a:srgbClr val="595959">
              <a:alpha val="145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7" name="Google Shape;237;p4"/>
          <p:cNvGrpSpPr/>
          <p:nvPr/>
        </p:nvGrpSpPr>
        <p:grpSpPr>
          <a:xfrm>
            <a:off x="8341543" y="2282008"/>
            <a:ext cx="569676" cy="380612"/>
            <a:chOff x="8341543" y="2282008"/>
            <a:chExt cx="569676" cy="380612"/>
          </a:xfrm>
        </p:grpSpPr>
        <p:sp>
          <p:nvSpPr>
            <p:cNvPr id="238" name="Google Shape;238;p4"/>
            <p:cNvSpPr/>
            <p:nvPr/>
          </p:nvSpPr>
          <p:spPr>
            <a:xfrm>
              <a:off x="8341543" y="2361783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4"/>
            <p:cNvSpPr/>
            <p:nvPr/>
          </p:nvSpPr>
          <p:spPr>
            <a:xfrm>
              <a:off x="8341543" y="2282008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0" name="Google Shape;240;p4"/>
          <p:cNvGrpSpPr/>
          <p:nvPr/>
        </p:nvGrpSpPr>
        <p:grpSpPr>
          <a:xfrm>
            <a:off x="8341543" y="1721094"/>
            <a:ext cx="569676" cy="380612"/>
            <a:chOff x="8341543" y="1721094"/>
            <a:chExt cx="569676" cy="380612"/>
          </a:xfrm>
        </p:grpSpPr>
        <p:sp>
          <p:nvSpPr>
            <p:cNvPr id="241" name="Google Shape;241;p4"/>
            <p:cNvSpPr/>
            <p:nvPr/>
          </p:nvSpPr>
          <p:spPr>
            <a:xfrm>
              <a:off x="8341543" y="1800869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0"/>
                  </a:moveTo>
                  <a:lnTo>
                    <a:pt x="0" y="9225"/>
                  </a:lnTo>
                  <a:lnTo>
                    <a:pt x="18186" y="9225"/>
                  </a:lnTo>
                  <a:lnTo>
                    <a:pt x="16824" y="4462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4"/>
            <p:cNvSpPr/>
            <p:nvPr/>
          </p:nvSpPr>
          <p:spPr>
            <a:xfrm>
              <a:off x="8341543" y="1721094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0"/>
                  </a:moveTo>
                  <a:lnTo>
                    <a:pt x="0" y="9225"/>
                  </a:lnTo>
                  <a:lnTo>
                    <a:pt x="18186" y="9225"/>
                  </a:lnTo>
                  <a:lnTo>
                    <a:pt x="16824" y="4462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3" name="Google Shape;243;p4"/>
          <p:cNvGrpSpPr/>
          <p:nvPr/>
        </p:nvGrpSpPr>
        <p:grpSpPr>
          <a:xfrm>
            <a:off x="8346273" y="1183592"/>
            <a:ext cx="568486" cy="388014"/>
            <a:chOff x="8346273" y="1183592"/>
            <a:chExt cx="568486" cy="388014"/>
          </a:xfrm>
        </p:grpSpPr>
        <p:sp>
          <p:nvSpPr>
            <p:cNvPr id="244" name="Google Shape;244;p4"/>
            <p:cNvSpPr/>
            <p:nvPr/>
          </p:nvSpPr>
          <p:spPr>
            <a:xfrm>
              <a:off x="8346273" y="1263367"/>
              <a:ext cx="568486" cy="308239"/>
            </a:xfrm>
            <a:custGeom>
              <a:avLst/>
              <a:gdLst/>
              <a:ahLst/>
              <a:cxnLst/>
              <a:rect l="l" t="t" r="r" b="b"/>
              <a:pathLst>
                <a:path w="18148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48" y="9452"/>
                  </a:lnTo>
                  <a:lnTo>
                    <a:pt x="16787" y="4688"/>
                  </a:lnTo>
                  <a:lnTo>
                    <a:pt x="18148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4"/>
            <p:cNvSpPr/>
            <p:nvPr/>
          </p:nvSpPr>
          <p:spPr>
            <a:xfrm>
              <a:off x="8346273" y="1183592"/>
              <a:ext cx="568486" cy="308239"/>
            </a:xfrm>
            <a:custGeom>
              <a:avLst/>
              <a:gdLst/>
              <a:ahLst/>
              <a:cxnLst/>
              <a:rect l="l" t="t" r="r" b="b"/>
              <a:pathLst>
                <a:path w="18148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48" y="9452"/>
                  </a:lnTo>
                  <a:lnTo>
                    <a:pt x="16787" y="4688"/>
                  </a:lnTo>
                  <a:lnTo>
                    <a:pt x="1814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6" name="Google Shape;246;p4"/>
          <p:cNvGrpSpPr/>
          <p:nvPr/>
        </p:nvGrpSpPr>
        <p:grpSpPr>
          <a:xfrm>
            <a:off x="8341543" y="606635"/>
            <a:ext cx="569676" cy="388014"/>
            <a:chOff x="8341543" y="606635"/>
            <a:chExt cx="569676" cy="388014"/>
          </a:xfrm>
        </p:grpSpPr>
        <p:sp>
          <p:nvSpPr>
            <p:cNvPr id="247" name="Google Shape;247;p4"/>
            <p:cNvSpPr/>
            <p:nvPr/>
          </p:nvSpPr>
          <p:spPr>
            <a:xfrm>
              <a:off x="8341543" y="686410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4"/>
            <p:cNvSpPr/>
            <p:nvPr/>
          </p:nvSpPr>
          <p:spPr>
            <a:xfrm>
              <a:off x="8341543" y="606635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9" name="Google Shape;249;p4"/>
          <p:cNvGrpSpPr/>
          <p:nvPr/>
        </p:nvGrpSpPr>
        <p:grpSpPr>
          <a:xfrm>
            <a:off x="8341543" y="2842933"/>
            <a:ext cx="569676" cy="380612"/>
            <a:chOff x="8341543" y="2282008"/>
            <a:chExt cx="569676" cy="380612"/>
          </a:xfrm>
        </p:grpSpPr>
        <p:sp>
          <p:nvSpPr>
            <p:cNvPr id="250" name="Google Shape;250;p4"/>
            <p:cNvSpPr/>
            <p:nvPr/>
          </p:nvSpPr>
          <p:spPr>
            <a:xfrm>
              <a:off x="8341543" y="2361783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4"/>
            <p:cNvSpPr/>
            <p:nvPr/>
          </p:nvSpPr>
          <p:spPr>
            <a:xfrm>
              <a:off x="8341543" y="2282008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2" name="Google Shape;252;p4"/>
          <p:cNvGrpSpPr/>
          <p:nvPr/>
        </p:nvGrpSpPr>
        <p:grpSpPr>
          <a:xfrm>
            <a:off x="8341543" y="3403858"/>
            <a:ext cx="569676" cy="380612"/>
            <a:chOff x="8341543" y="2282008"/>
            <a:chExt cx="569676" cy="380612"/>
          </a:xfrm>
        </p:grpSpPr>
        <p:sp>
          <p:nvSpPr>
            <p:cNvPr id="253" name="Google Shape;253;p4"/>
            <p:cNvSpPr/>
            <p:nvPr/>
          </p:nvSpPr>
          <p:spPr>
            <a:xfrm>
              <a:off x="8341543" y="2361783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4"/>
            <p:cNvSpPr/>
            <p:nvPr/>
          </p:nvSpPr>
          <p:spPr>
            <a:xfrm>
              <a:off x="8341543" y="2282008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5" name="Google Shape;255;p4"/>
          <p:cNvSpPr/>
          <p:nvPr/>
        </p:nvSpPr>
        <p:spPr>
          <a:xfrm>
            <a:off x="8341543" y="4367943"/>
            <a:ext cx="569676" cy="308239"/>
          </a:xfrm>
          <a:custGeom>
            <a:avLst/>
            <a:gdLst/>
            <a:ahLst/>
            <a:cxnLst/>
            <a:rect l="l" t="t" r="r" b="b"/>
            <a:pathLst>
              <a:path w="18186" h="9453" extrusionOk="0">
                <a:moveTo>
                  <a:pt x="0" y="0"/>
                </a:moveTo>
                <a:lnTo>
                  <a:pt x="0" y="9452"/>
                </a:lnTo>
                <a:lnTo>
                  <a:pt x="18186" y="9452"/>
                </a:lnTo>
                <a:lnTo>
                  <a:pt x="16824" y="4613"/>
                </a:lnTo>
                <a:lnTo>
                  <a:pt x="1818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4"/>
          <p:cNvSpPr/>
          <p:nvPr/>
        </p:nvSpPr>
        <p:spPr>
          <a:xfrm>
            <a:off x="395894" y="219519"/>
            <a:ext cx="8053438" cy="4788281"/>
          </a:xfrm>
          <a:custGeom>
            <a:avLst/>
            <a:gdLst/>
            <a:ahLst/>
            <a:cxnLst/>
            <a:rect l="l" t="t" r="r" b="b"/>
            <a:pathLst>
              <a:path w="257093" h="146846" extrusionOk="0">
                <a:moveTo>
                  <a:pt x="7146" y="1"/>
                </a:moveTo>
                <a:cubicBezTo>
                  <a:pt x="3177" y="1"/>
                  <a:pt x="1" y="3214"/>
                  <a:pt x="1" y="7146"/>
                </a:cubicBezTo>
                <a:lnTo>
                  <a:pt x="1" y="139700"/>
                </a:lnTo>
                <a:cubicBezTo>
                  <a:pt x="1" y="143632"/>
                  <a:pt x="3177" y="146845"/>
                  <a:pt x="7146" y="146845"/>
                </a:cubicBezTo>
                <a:lnTo>
                  <a:pt x="249947" y="146845"/>
                </a:lnTo>
                <a:cubicBezTo>
                  <a:pt x="253879" y="146845"/>
                  <a:pt x="257093" y="143632"/>
                  <a:pt x="257093" y="139700"/>
                </a:cubicBezTo>
                <a:lnTo>
                  <a:pt x="257093" y="7146"/>
                </a:lnTo>
                <a:cubicBezTo>
                  <a:pt x="257093" y="3214"/>
                  <a:pt x="253879" y="1"/>
                  <a:pt x="249947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4"/>
          <p:cNvSpPr/>
          <p:nvPr/>
        </p:nvSpPr>
        <p:spPr>
          <a:xfrm>
            <a:off x="546317" y="9419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4"/>
          <p:cNvSpPr/>
          <p:nvPr/>
        </p:nvSpPr>
        <p:spPr>
          <a:xfrm>
            <a:off x="281025" y="966589"/>
            <a:ext cx="324527" cy="82660"/>
          </a:xfrm>
          <a:custGeom>
            <a:avLst/>
            <a:gdLst/>
            <a:ahLst/>
            <a:cxnLst/>
            <a:rect l="l" t="t" r="r" b="b"/>
            <a:pathLst>
              <a:path w="10360" h="2535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4"/>
          <p:cNvSpPr/>
          <p:nvPr/>
        </p:nvSpPr>
        <p:spPr>
          <a:xfrm>
            <a:off x="304707" y="104921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4"/>
          <p:cNvSpPr/>
          <p:nvPr/>
        </p:nvSpPr>
        <p:spPr>
          <a:xfrm>
            <a:off x="605521" y="10072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4"/>
          <p:cNvSpPr/>
          <p:nvPr/>
        </p:nvSpPr>
        <p:spPr>
          <a:xfrm>
            <a:off x="546317" y="1298240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3"/>
                  <a:pt x="1286" y="4083"/>
                </a:cubicBezTo>
                <a:cubicBezTo>
                  <a:pt x="1966" y="4083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4"/>
          <p:cNvSpPr/>
          <p:nvPr/>
        </p:nvSpPr>
        <p:spPr>
          <a:xfrm>
            <a:off x="281025" y="132413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8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28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p4"/>
          <p:cNvSpPr/>
          <p:nvPr/>
        </p:nvSpPr>
        <p:spPr>
          <a:xfrm>
            <a:off x="304707" y="14054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4"/>
          <p:cNvSpPr/>
          <p:nvPr/>
        </p:nvSpPr>
        <p:spPr>
          <a:xfrm>
            <a:off x="605521" y="136479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4"/>
          <p:cNvSpPr/>
          <p:nvPr/>
        </p:nvSpPr>
        <p:spPr>
          <a:xfrm>
            <a:off x="282216" y="133521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lnTo>
                  <a:pt x="10057" y="0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3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78" y="2118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4"/>
          <p:cNvSpPr/>
          <p:nvPr/>
        </p:nvSpPr>
        <p:spPr>
          <a:xfrm>
            <a:off x="546317" y="165574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04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04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4"/>
          <p:cNvSpPr/>
          <p:nvPr/>
        </p:nvSpPr>
        <p:spPr>
          <a:xfrm>
            <a:off x="281025" y="1680400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4"/>
          <p:cNvSpPr/>
          <p:nvPr/>
        </p:nvSpPr>
        <p:spPr>
          <a:xfrm>
            <a:off x="304707" y="1761756"/>
            <a:ext cx="32014" cy="1272"/>
          </a:xfrm>
          <a:custGeom>
            <a:avLst/>
            <a:gdLst/>
            <a:ahLst/>
            <a:cxnLst/>
            <a:rect l="l" t="t" r="r" b="b"/>
            <a:pathLst>
              <a:path w="1022" h="39" extrusionOk="0">
                <a:moveTo>
                  <a:pt x="1021" y="39"/>
                </a:moveTo>
                <a:lnTo>
                  <a:pt x="38" y="39"/>
                </a:lnTo>
                <a:cubicBezTo>
                  <a:pt x="38" y="39"/>
                  <a:pt x="38" y="39"/>
                  <a:pt x="38" y="39"/>
                </a:cubicBezTo>
                <a:cubicBezTo>
                  <a:pt x="38" y="39"/>
                  <a:pt x="38" y="39"/>
                  <a:pt x="38" y="39"/>
                </a:cubicBezTo>
                <a:lnTo>
                  <a:pt x="1021" y="39"/>
                </a:lnTo>
                <a:lnTo>
                  <a:pt x="102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cubicBezTo>
                  <a:pt x="1" y="39"/>
                  <a:pt x="1" y="39"/>
                  <a:pt x="1" y="1"/>
                </a:cubicBezTo>
                <a:cubicBezTo>
                  <a:pt x="1" y="39"/>
                  <a:pt x="1" y="39"/>
                  <a:pt x="1" y="39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4"/>
          <p:cNvSpPr/>
          <p:nvPr/>
        </p:nvSpPr>
        <p:spPr>
          <a:xfrm>
            <a:off x="605521" y="17210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4"/>
          <p:cNvSpPr/>
          <p:nvPr/>
        </p:nvSpPr>
        <p:spPr>
          <a:xfrm>
            <a:off x="282216" y="169148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03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38"/>
                  <a:pt x="0" y="1249"/>
                </a:cubicBezTo>
                <a:lnTo>
                  <a:pt x="0" y="1249"/>
                </a:lnTo>
                <a:cubicBezTo>
                  <a:pt x="76" y="1740"/>
                  <a:pt x="340" y="2156"/>
                  <a:pt x="719" y="2156"/>
                </a:cubicBezTo>
                <a:cubicBezTo>
                  <a:pt x="719" y="2194"/>
                  <a:pt x="719" y="2194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08"/>
                </a:cubicBez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4"/>
          <p:cNvSpPr/>
          <p:nvPr/>
        </p:nvSpPr>
        <p:spPr>
          <a:xfrm>
            <a:off x="546317" y="2012018"/>
            <a:ext cx="79378" cy="133202"/>
          </a:xfrm>
          <a:custGeom>
            <a:avLst/>
            <a:gdLst/>
            <a:ahLst/>
            <a:cxnLst/>
            <a:rect l="l" t="t" r="r" b="b"/>
            <a:pathLst>
              <a:path w="2534" h="4085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77"/>
                  <a:pt x="567" y="4084"/>
                  <a:pt x="1286" y="4084"/>
                </a:cubicBezTo>
                <a:cubicBezTo>
                  <a:pt x="1966" y="4084"/>
                  <a:pt x="2533" y="3177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4"/>
          <p:cNvSpPr/>
          <p:nvPr/>
        </p:nvSpPr>
        <p:spPr>
          <a:xfrm>
            <a:off x="281025" y="203790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4"/>
          <p:cNvSpPr/>
          <p:nvPr/>
        </p:nvSpPr>
        <p:spPr>
          <a:xfrm>
            <a:off x="304707" y="211929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4"/>
          <p:cNvSpPr/>
          <p:nvPr/>
        </p:nvSpPr>
        <p:spPr>
          <a:xfrm>
            <a:off x="605521" y="207736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4"/>
          <p:cNvSpPr/>
          <p:nvPr/>
        </p:nvSpPr>
        <p:spPr>
          <a:xfrm>
            <a:off x="282216" y="204902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76"/>
                  <a:pt x="10095" y="189"/>
                  <a:pt x="10095" y="303"/>
                </a:cubicBezTo>
                <a:cubicBezTo>
                  <a:pt x="10095" y="983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10"/>
                </a:cubicBezTo>
                <a:lnTo>
                  <a:pt x="0" y="1210"/>
                </a:lnTo>
                <a:cubicBezTo>
                  <a:pt x="76" y="1739"/>
                  <a:pt x="340" y="2117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lnTo>
                  <a:pt x="10322" y="870"/>
                </a:ln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p4"/>
          <p:cNvSpPr/>
          <p:nvPr/>
        </p:nvSpPr>
        <p:spPr>
          <a:xfrm>
            <a:off x="546317" y="236956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04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04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4"/>
          <p:cNvSpPr/>
          <p:nvPr/>
        </p:nvSpPr>
        <p:spPr>
          <a:xfrm>
            <a:off x="281025" y="2394211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66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66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4"/>
          <p:cNvSpPr/>
          <p:nvPr/>
        </p:nvSpPr>
        <p:spPr>
          <a:xfrm>
            <a:off x="304707" y="247556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4"/>
          <p:cNvSpPr/>
          <p:nvPr/>
        </p:nvSpPr>
        <p:spPr>
          <a:xfrm>
            <a:off x="605521" y="243487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Google Shape;280;p4"/>
          <p:cNvSpPr/>
          <p:nvPr/>
        </p:nvSpPr>
        <p:spPr>
          <a:xfrm>
            <a:off x="282216" y="240529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4"/>
                  <a:pt x="10095" y="189"/>
                  <a:pt x="10095" y="303"/>
                </a:cubicBezTo>
                <a:cubicBezTo>
                  <a:pt x="10095" y="1021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626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Google Shape;281;p4"/>
          <p:cNvSpPr/>
          <p:nvPr/>
        </p:nvSpPr>
        <p:spPr>
          <a:xfrm>
            <a:off x="546317" y="272582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p4"/>
          <p:cNvSpPr/>
          <p:nvPr/>
        </p:nvSpPr>
        <p:spPr>
          <a:xfrm>
            <a:off x="281025" y="2751719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30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30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4"/>
          <p:cNvSpPr/>
          <p:nvPr/>
        </p:nvSpPr>
        <p:spPr>
          <a:xfrm>
            <a:off x="304707" y="283307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4"/>
          <p:cNvSpPr/>
          <p:nvPr/>
        </p:nvSpPr>
        <p:spPr>
          <a:xfrm>
            <a:off x="605521" y="279117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4"/>
          <p:cNvSpPr/>
          <p:nvPr/>
        </p:nvSpPr>
        <p:spPr>
          <a:xfrm>
            <a:off x="282216" y="276156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41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75"/>
                  <a:pt x="0" y="1248"/>
                </a:cubicBezTo>
                <a:lnTo>
                  <a:pt x="0" y="1248"/>
                </a:lnTo>
                <a:cubicBezTo>
                  <a:pt x="76" y="1778"/>
                  <a:pt x="340" y="2156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p4"/>
          <p:cNvSpPr/>
          <p:nvPr/>
        </p:nvSpPr>
        <p:spPr>
          <a:xfrm>
            <a:off x="546317" y="30833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04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04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Google Shape;287;p4"/>
          <p:cNvSpPr/>
          <p:nvPr/>
        </p:nvSpPr>
        <p:spPr>
          <a:xfrm>
            <a:off x="281025" y="310798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4"/>
          <p:cNvSpPr/>
          <p:nvPr/>
        </p:nvSpPr>
        <p:spPr>
          <a:xfrm>
            <a:off x="304707" y="318937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4"/>
          <p:cNvSpPr/>
          <p:nvPr/>
        </p:nvSpPr>
        <p:spPr>
          <a:xfrm>
            <a:off x="605521" y="31486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4"/>
          <p:cNvSpPr/>
          <p:nvPr/>
        </p:nvSpPr>
        <p:spPr>
          <a:xfrm>
            <a:off x="282216" y="311910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3"/>
                  <a:pt x="10095" y="189"/>
                  <a:pt x="10095" y="302"/>
                </a:cubicBezTo>
                <a:cubicBezTo>
                  <a:pt x="10095" y="1021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48"/>
                </a:cubicBezTo>
                <a:lnTo>
                  <a:pt x="0" y="1248"/>
                </a:lnTo>
                <a:cubicBezTo>
                  <a:pt x="76" y="1739"/>
                  <a:pt x="340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Google Shape;291;p4"/>
          <p:cNvSpPr/>
          <p:nvPr/>
        </p:nvSpPr>
        <p:spPr>
          <a:xfrm>
            <a:off x="546317" y="343964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42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42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4"/>
          <p:cNvSpPr/>
          <p:nvPr/>
        </p:nvSpPr>
        <p:spPr>
          <a:xfrm>
            <a:off x="281025" y="3465498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30"/>
                  <a:pt x="0" y="1249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9"/>
                </a:cubicBezTo>
                <a:cubicBezTo>
                  <a:pt x="10360" y="530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4"/>
          <p:cNvSpPr/>
          <p:nvPr/>
        </p:nvSpPr>
        <p:spPr>
          <a:xfrm>
            <a:off x="304707" y="35468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4"/>
          <p:cNvSpPr/>
          <p:nvPr/>
        </p:nvSpPr>
        <p:spPr>
          <a:xfrm>
            <a:off x="605521" y="350495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4"/>
          <p:cNvSpPr/>
          <p:nvPr/>
        </p:nvSpPr>
        <p:spPr>
          <a:xfrm>
            <a:off x="282216" y="347537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lnTo>
                  <a:pt x="10057" y="0"/>
                </a:ln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4"/>
          <p:cNvSpPr/>
          <p:nvPr/>
        </p:nvSpPr>
        <p:spPr>
          <a:xfrm>
            <a:off x="546317" y="3795909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4"/>
                  <a:pt x="1286" y="4084"/>
                </a:cubicBezTo>
                <a:cubicBezTo>
                  <a:pt x="1966" y="4084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" name="Google Shape;297;p4"/>
          <p:cNvSpPr/>
          <p:nvPr/>
        </p:nvSpPr>
        <p:spPr>
          <a:xfrm>
            <a:off x="281025" y="382180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4"/>
          <p:cNvSpPr/>
          <p:nvPr/>
        </p:nvSpPr>
        <p:spPr>
          <a:xfrm>
            <a:off x="304707" y="390315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4"/>
          <p:cNvSpPr/>
          <p:nvPr/>
        </p:nvSpPr>
        <p:spPr>
          <a:xfrm>
            <a:off x="605521" y="38624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4"/>
          <p:cNvSpPr/>
          <p:nvPr/>
        </p:nvSpPr>
        <p:spPr>
          <a:xfrm>
            <a:off x="282216" y="3832886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1"/>
                </a:moveTo>
                <a:lnTo>
                  <a:pt x="10057" y="1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4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40" y="2118"/>
                  <a:pt x="719" y="2156"/>
                </a:cubicBezTo>
                <a:lnTo>
                  <a:pt x="9528" y="2156"/>
                </a:lnTo>
                <a:cubicBezTo>
                  <a:pt x="9981" y="2156"/>
                  <a:pt x="10322" y="1589"/>
                  <a:pt x="10322" y="908"/>
                </a:cubicBezTo>
                <a:cubicBezTo>
                  <a:pt x="10322" y="530"/>
                  <a:pt x="10208" y="227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p4"/>
          <p:cNvSpPr/>
          <p:nvPr/>
        </p:nvSpPr>
        <p:spPr>
          <a:xfrm>
            <a:off x="546317" y="415341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2" name="Google Shape;302;p4"/>
          <p:cNvSpPr/>
          <p:nvPr/>
        </p:nvSpPr>
        <p:spPr>
          <a:xfrm>
            <a:off x="281025" y="4178069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4"/>
          <p:cNvSpPr/>
          <p:nvPr/>
        </p:nvSpPr>
        <p:spPr>
          <a:xfrm>
            <a:off x="304707" y="4260664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4"/>
          <p:cNvSpPr/>
          <p:nvPr/>
        </p:nvSpPr>
        <p:spPr>
          <a:xfrm>
            <a:off x="605521" y="421876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4"/>
          <p:cNvSpPr/>
          <p:nvPr/>
        </p:nvSpPr>
        <p:spPr>
          <a:xfrm>
            <a:off x="282216" y="4189188"/>
            <a:ext cx="323337" cy="71508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4"/>
          <p:cNvSpPr/>
          <p:nvPr/>
        </p:nvSpPr>
        <p:spPr>
          <a:xfrm>
            <a:off x="228900" y="135685"/>
            <a:ext cx="794715" cy="68671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4"/>
          <p:cNvSpPr/>
          <p:nvPr/>
        </p:nvSpPr>
        <p:spPr>
          <a:xfrm>
            <a:off x="282216" y="97770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8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4"/>
          <p:cNvSpPr txBox="1">
            <a:spLocks noGrp="1"/>
          </p:cNvSpPr>
          <p:nvPr>
            <p:ph type="title"/>
          </p:nvPr>
        </p:nvSpPr>
        <p:spPr>
          <a:xfrm>
            <a:off x="726225" y="441350"/>
            <a:ext cx="769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9" name="Google Shape;309;p4"/>
          <p:cNvSpPr txBox="1">
            <a:spLocks noGrp="1"/>
          </p:cNvSpPr>
          <p:nvPr>
            <p:ph type="subTitle" idx="1"/>
          </p:nvPr>
        </p:nvSpPr>
        <p:spPr>
          <a:xfrm>
            <a:off x="821325" y="1232150"/>
            <a:ext cx="7501200" cy="332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2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2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2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2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2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2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2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200"/>
            </a:lvl9pPr>
          </a:lstStyle>
          <a:p>
            <a:endParaRPr/>
          </a:p>
        </p:txBody>
      </p:sp>
      <p:sp>
        <p:nvSpPr>
          <p:cNvPr id="310" name="Google Shape;310;p4"/>
          <p:cNvSpPr/>
          <p:nvPr/>
        </p:nvSpPr>
        <p:spPr>
          <a:xfrm rot="4238894">
            <a:off x="287196" y="4383386"/>
            <a:ext cx="794710" cy="686759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4"/>
          <p:cNvSpPr/>
          <p:nvPr/>
        </p:nvSpPr>
        <p:spPr>
          <a:xfrm>
            <a:off x="7109750" y="732675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Google Shape;312;p4"/>
          <p:cNvSpPr/>
          <p:nvPr/>
        </p:nvSpPr>
        <p:spPr>
          <a:xfrm>
            <a:off x="1324400" y="551063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3" name="Google Shape;313;p4"/>
          <p:cNvGrpSpPr/>
          <p:nvPr/>
        </p:nvGrpSpPr>
        <p:grpSpPr>
          <a:xfrm>
            <a:off x="7636900" y="441350"/>
            <a:ext cx="291375" cy="281375"/>
            <a:chOff x="3243875" y="2372825"/>
            <a:chExt cx="291375" cy="281375"/>
          </a:xfrm>
        </p:grpSpPr>
        <p:sp>
          <p:nvSpPr>
            <p:cNvPr id="314" name="Google Shape;314;p4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4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4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4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4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4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4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4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4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4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4" name="Google Shape;324;p4"/>
          <p:cNvSpPr/>
          <p:nvPr/>
        </p:nvSpPr>
        <p:spPr>
          <a:xfrm>
            <a:off x="8088375" y="1232138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4"/>
          <p:cNvSpPr/>
          <p:nvPr/>
        </p:nvSpPr>
        <p:spPr>
          <a:xfrm>
            <a:off x="1023000" y="1014050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" name="Google Shape;327;p5"/>
          <p:cNvGrpSpPr/>
          <p:nvPr/>
        </p:nvGrpSpPr>
        <p:grpSpPr>
          <a:xfrm>
            <a:off x="395894" y="219519"/>
            <a:ext cx="8518865" cy="4788281"/>
            <a:chOff x="395894" y="219519"/>
            <a:chExt cx="8518865" cy="4788281"/>
          </a:xfrm>
        </p:grpSpPr>
        <p:sp>
          <p:nvSpPr>
            <p:cNvPr id="328" name="Google Shape;328;p5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29" name="Google Shape;329;p5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330" name="Google Shape;330;p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1" name="Google Shape;331;p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32" name="Google Shape;332;p5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33" name="Google Shape;333;p5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334" name="Google Shape;334;p5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5" name="Google Shape;335;p5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36" name="Google Shape;336;p5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337" name="Google Shape;337;p5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8" name="Google Shape;338;p5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39" name="Google Shape;339;p5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340" name="Google Shape;340;p5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1" name="Google Shape;341;p5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42" name="Google Shape;342;p5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343" name="Google Shape;343;p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4" name="Google Shape;344;p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45" name="Google Shape;345;p5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346" name="Google Shape;346;p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7" name="Google Shape;347;p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48" name="Google Shape;348;p5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5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0" name="Google Shape;350;p5"/>
          <p:cNvSpPr txBox="1">
            <a:spLocks noGrp="1"/>
          </p:cNvSpPr>
          <p:nvPr>
            <p:ph type="title"/>
          </p:nvPr>
        </p:nvSpPr>
        <p:spPr>
          <a:xfrm>
            <a:off x="726225" y="441350"/>
            <a:ext cx="769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51" name="Google Shape;351;p5"/>
          <p:cNvSpPr txBox="1">
            <a:spLocks noGrp="1"/>
          </p:cNvSpPr>
          <p:nvPr>
            <p:ph type="subTitle" idx="1"/>
          </p:nvPr>
        </p:nvSpPr>
        <p:spPr>
          <a:xfrm>
            <a:off x="1979838" y="2245525"/>
            <a:ext cx="2342700" cy="39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52" name="Google Shape;352;p5"/>
          <p:cNvSpPr txBox="1">
            <a:spLocks noGrp="1"/>
          </p:cNvSpPr>
          <p:nvPr>
            <p:ph type="subTitle" idx="2"/>
          </p:nvPr>
        </p:nvSpPr>
        <p:spPr>
          <a:xfrm>
            <a:off x="1979838" y="2603400"/>
            <a:ext cx="2342700" cy="98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353" name="Google Shape;353;p5"/>
          <p:cNvSpPr txBox="1">
            <a:spLocks noGrp="1"/>
          </p:cNvSpPr>
          <p:nvPr>
            <p:ph type="subTitle" idx="3"/>
          </p:nvPr>
        </p:nvSpPr>
        <p:spPr>
          <a:xfrm>
            <a:off x="4821463" y="2245525"/>
            <a:ext cx="2342700" cy="39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354" name="Google Shape;354;p5"/>
          <p:cNvSpPr txBox="1">
            <a:spLocks noGrp="1"/>
          </p:cNvSpPr>
          <p:nvPr>
            <p:ph type="subTitle" idx="4"/>
          </p:nvPr>
        </p:nvSpPr>
        <p:spPr>
          <a:xfrm>
            <a:off x="4821463" y="2603404"/>
            <a:ext cx="2342700" cy="98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355" name="Google Shape;355;p5"/>
          <p:cNvSpPr/>
          <p:nvPr/>
        </p:nvSpPr>
        <p:spPr>
          <a:xfrm>
            <a:off x="546317" y="9419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p5"/>
          <p:cNvSpPr/>
          <p:nvPr/>
        </p:nvSpPr>
        <p:spPr>
          <a:xfrm>
            <a:off x="281025" y="966589"/>
            <a:ext cx="324527" cy="82660"/>
          </a:xfrm>
          <a:custGeom>
            <a:avLst/>
            <a:gdLst/>
            <a:ahLst/>
            <a:cxnLst/>
            <a:rect l="l" t="t" r="r" b="b"/>
            <a:pathLst>
              <a:path w="10360" h="2535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5"/>
          <p:cNvSpPr/>
          <p:nvPr/>
        </p:nvSpPr>
        <p:spPr>
          <a:xfrm>
            <a:off x="304707" y="104921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8" name="Google Shape;358;p5"/>
          <p:cNvSpPr/>
          <p:nvPr/>
        </p:nvSpPr>
        <p:spPr>
          <a:xfrm>
            <a:off x="605521" y="10072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5"/>
          <p:cNvSpPr/>
          <p:nvPr/>
        </p:nvSpPr>
        <p:spPr>
          <a:xfrm>
            <a:off x="546317" y="1298240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3"/>
                  <a:pt x="1286" y="4083"/>
                </a:cubicBezTo>
                <a:cubicBezTo>
                  <a:pt x="1966" y="4083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5"/>
          <p:cNvSpPr/>
          <p:nvPr/>
        </p:nvSpPr>
        <p:spPr>
          <a:xfrm>
            <a:off x="281025" y="132413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8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28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5"/>
          <p:cNvSpPr/>
          <p:nvPr/>
        </p:nvSpPr>
        <p:spPr>
          <a:xfrm>
            <a:off x="304707" y="14054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5"/>
          <p:cNvSpPr/>
          <p:nvPr/>
        </p:nvSpPr>
        <p:spPr>
          <a:xfrm>
            <a:off x="605521" y="136479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3" name="Google Shape;363;p5"/>
          <p:cNvSpPr/>
          <p:nvPr/>
        </p:nvSpPr>
        <p:spPr>
          <a:xfrm>
            <a:off x="282216" y="133521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lnTo>
                  <a:pt x="10057" y="0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3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78" y="2118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5"/>
          <p:cNvSpPr/>
          <p:nvPr/>
        </p:nvSpPr>
        <p:spPr>
          <a:xfrm>
            <a:off x="546317" y="165574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04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04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" name="Google Shape;365;p5"/>
          <p:cNvSpPr/>
          <p:nvPr/>
        </p:nvSpPr>
        <p:spPr>
          <a:xfrm>
            <a:off x="281025" y="1680400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5"/>
          <p:cNvSpPr/>
          <p:nvPr/>
        </p:nvSpPr>
        <p:spPr>
          <a:xfrm>
            <a:off x="304707" y="1761756"/>
            <a:ext cx="32014" cy="1272"/>
          </a:xfrm>
          <a:custGeom>
            <a:avLst/>
            <a:gdLst/>
            <a:ahLst/>
            <a:cxnLst/>
            <a:rect l="l" t="t" r="r" b="b"/>
            <a:pathLst>
              <a:path w="1022" h="39" extrusionOk="0">
                <a:moveTo>
                  <a:pt x="1021" y="39"/>
                </a:moveTo>
                <a:lnTo>
                  <a:pt x="38" y="39"/>
                </a:lnTo>
                <a:cubicBezTo>
                  <a:pt x="38" y="39"/>
                  <a:pt x="38" y="39"/>
                  <a:pt x="38" y="39"/>
                </a:cubicBezTo>
                <a:cubicBezTo>
                  <a:pt x="38" y="39"/>
                  <a:pt x="38" y="39"/>
                  <a:pt x="38" y="39"/>
                </a:cubicBezTo>
                <a:lnTo>
                  <a:pt x="1021" y="39"/>
                </a:lnTo>
                <a:lnTo>
                  <a:pt x="102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cubicBezTo>
                  <a:pt x="1" y="39"/>
                  <a:pt x="1" y="39"/>
                  <a:pt x="1" y="1"/>
                </a:cubicBezTo>
                <a:cubicBezTo>
                  <a:pt x="1" y="39"/>
                  <a:pt x="1" y="39"/>
                  <a:pt x="1" y="39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5"/>
          <p:cNvSpPr/>
          <p:nvPr/>
        </p:nvSpPr>
        <p:spPr>
          <a:xfrm>
            <a:off x="605521" y="17210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5"/>
          <p:cNvSpPr/>
          <p:nvPr/>
        </p:nvSpPr>
        <p:spPr>
          <a:xfrm>
            <a:off x="282216" y="169148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03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38"/>
                  <a:pt x="0" y="1249"/>
                </a:cubicBezTo>
                <a:lnTo>
                  <a:pt x="0" y="1249"/>
                </a:lnTo>
                <a:cubicBezTo>
                  <a:pt x="76" y="1740"/>
                  <a:pt x="340" y="2156"/>
                  <a:pt x="719" y="2156"/>
                </a:cubicBezTo>
                <a:cubicBezTo>
                  <a:pt x="719" y="2194"/>
                  <a:pt x="719" y="2194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08"/>
                </a:cubicBez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9" name="Google Shape;369;p5"/>
          <p:cNvSpPr/>
          <p:nvPr/>
        </p:nvSpPr>
        <p:spPr>
          <a:xfrm>
            <a:off x="546317" y="2012018"/>
            <a:ext cx="79378" cy="133202"/>
          </a:xfrm>
          <a:custGeom>
            <a:avLst/>
            <a:gdLst/>
            <a:ahLst/>
            <a:cxnLst/>
            <a:rect l="l" t="t" r="r" b="b"/>
            <a:pathLst>
              <a:path w="2534" h="4085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77"/>
                  <a:pt x="567" y="4084"/>
                  <a:pt x="1286" y="4084"/>
                </a:cubicBezTo>
                <a:cubicBezTo>
                  <a:pt x="1966" y="4084"/>
                  <a:pt x="2533" y="3177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5"/>
          <p:cNvSpPr/>
          <p:nvPr/>
        </p:nvSpPr>
        <p:spPr>
          <a:xfrm>
            <a:off x="281025" y="203790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1" name="Google Shape;371;p5"/>
          <p:cNvSpPr/>
          <p:nvPr/>
        </p:nvSpPr>
        <p:spPr>
          <a:xfrm>
            <a:off x="304707" y="211929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2" name="Google Shape;372;p5"/>
          <p:cNvSpPr/>
          <p:nvPr/>
        </p:nvSpPr>
        <p:spPr>
          <a:xfrm>
            <a:off x="605521" y="207736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3" name="Google Shape;373;p5"/>
          <p:cNvSpPr/>
          <p:nvPr/>
        </p:nvSpPr>
        <p:spPr>
          <a:xfrm>
            <a:off x="282216" y="204902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76"/>
                  <a:pt x="10095" y="189"/>
                  <a:pt x="10095" y="303"/>
                </a:cubicBezTo>
                <a:cubicBezTo>
                  <a:pt x="10095" y="983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10"/>
                </a:cubicBezTo>
                <a:lnTo>
                  <a:pt x="0" y="1210"/>
                </a:lnTo>
                <a:cubicBezTo>
                  <a:pt x="76" y="1739"/>
                  <a:pt x="340" y="2117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lnTo>
                  <a:pt x="10322" y="870"/>
                </a:ln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4" name="Google Shape;374;p5"/>
          <p:cNvSpPr/>
          <p:nvPr/>
        </p:nvSpPr>
        <p:spPr>
          <a:xfrm>
            <a:off x="546317" y="236956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04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04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5" name="Google Shape;375;p5"/>
          <p:cNvSpPr/>
          <p:nvPr/>
        </p:nvSpPr>
        <p:spPr>
          <a:xfrm>
            <a:off x="281025" y="2394211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66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66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6" name="Google Shape;376;p5"/>
          <p:cNvSpPr/>
          <p:nvPr/>
        </p:nvSpPr>
        <p:spPr>
          <a:xfrm>
            <a:off x="304707" y="247556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7" name="Google Shape;377;p5"/>
          <p:cNvSpPr/>
          <p:nvPr/>
        </p:nvSpPr>
        <p:spPr>
          <a:xfrm>
            <a:off x="605521" y="243487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8" name="Google Shape;378;p5"/>
          <p:cNvSpPr/>
          <p:nvPr/>
        </p:nvSpPr>
        <p:spPr>
          <a:xfrm>
            <a:off x="282216" y="240529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4"/>
                  <a:pt x="10095" y="189"/>
                  <a:pt x="10095" y="303"/>
                </a:cubicBezTo>
                <a:cubicBezTo>
                  <a:pt x="10095" y="1021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626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5"/>
          <p:cNvSpPr/>
          <p:nvPr/>
        </p:nvSpPr>
        <p:spPr>
          <a:xfrm>
            <a:off x="546317" y="272582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0" name="Google Shape;380;p5"/>
          <p:cNvSpPr/>
          <p:nvPr/>
        </p:nvSpPr>
        <p:spPr>
          <a:xfrm>
            <a:off x="281025" y="2751719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30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30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1" name="Google Shape;381;p5"/>
          <p:cNvSpPr/>
          <p:nvPr/>
        </p:nvSpPr>
        <p:spPr>
          <a:xfrm>
            <a:off x="304707" y="283307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2" name="Google Shape;382;p5"/>
          <p:cNvSpPr/>
          <p:nvPr/>
        </p:nvSpPr>
        <p:spPr>
          <a:xfrm>
            <a:off x="605521" y="279117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3" name="Google Shape;383;p5"/>
          <p:cNvSpPr/>
          <p:nvPr/>
        </p:nvSpPr>
        <p:spPr>
          <a:xfrm>
            <a:off x="282216" y="276156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41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75"/>
                  <a:pt x="0" y="1248"/>
                </a:cubicBezTo>
                <a:lnTo>
                  <a:pt x="0" y="1248"/>
                </a:lnTo>
                <a:cubicBezTo>
                  <a:pt x="76" y="1778"/>
                  <a:pt x="340" y="2156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4" name="Google Shape;384;p5"/>
          <p:cNvSpPr/>
          <p:nvPr/>
        </p:nvSpPr>
        <p:spPr>
          <a:xfrm>
            <a:off x="546317" y="30833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04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04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5" name="Google Shape;385;p5"/>
          <p:cNvSpPr/>
          <p:nvPr/>
        </p:nvSpPr>
        <p:spPr>
          <a:xfrm>
            <a:off x="281025" y="310798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6" name="Google Shape;386;p5"/>
          <p:cNvSpPr/>
          <p:nvPr/>
        </p:nvSpPr>
        <p:spPr>
          <a:xfrm>
            <a:off x="304707" y="318937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5"/>
          <p:cNvSpPr/>
          <p:nvPr/>
        </p:nvSpPr>
        <p:spPr>
          <a:xfrm>
            <a:off x="605521" y="31486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8" name="Google Shape;388;p5"/>
          <p:cNvSpPr/>
          <p:nvPr/>
        </p:nvSpPr>
        <p:spPr>
          <a:xfrm>
            <a:off x="282216" y="311910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3"/>
                  <a:pt x="10095" y="189"/>
                  <a:pt x="10095" y="302"/>
                </a:cubicBezTo>
                <a:cubicBezTo>
                  <a:pt x="10095" y="1021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48"/>
                </a:cubicBezTo>
                <a:lnTo>
                  <a:pt x="0" y="1248"/>
                </a:lnTo>
                <a:cubicBezTo>
                  <a:pt x="76" y="1739"/>
                  <a:pt x="340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9" name="Google Shape;389;p5"/>
          <p:cNvSpPr/>
          <p:nvPr/>
        </p:nvSpPr>
        <p:spPr>
          <a:xfrm>
            <a:off x="546317" y="343964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42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42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0" name="Google Shape;390;p5"/>
          <p:cNvSpPr/>
          <p:nvPr/>
        </p:nvSpPr>
        <p:spPr>
          <a:xfrm>
            <a:off x="281025" y="3465498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30"/>
                  <a:pt x="0" y="1249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9"/>
                </a:cubicBezTo>
                <a:cubicBezTo>
                  <a:pt x="10360" y="530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1" name="Google Shape;391;p5"/>
          <p:cNvSpPr/>
          <p:nvPr/>
        </p:nvSpPr>
        <p:spPr>
          <a:xfrm>
            <a:off x="304707" y="35468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2" name="Google Shape;392;p5"/>
          <p:cNvSpPr/>
          <p:nvPr/>
        </p:nvSpPr>
        <p:spPr>
          <a:xfrm>
            <a:off x="605521" y="350495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3" name="Google Shape;393;p5"/>
          <p:cNvSpPr/>
          <p:nvPr/>
        </p:nvSpPr>
        <p:spPr>
          <a:xfrm>
            <a:off x="282216" y="347537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lnTo>
                  <a:pt x="10057" y="0"/>
                </a:ln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Google Shape;394;p5"/>
          <p:cNvSpPr/>
          <p:nvPr/>
        </p:nvSpPr>
        <p:spPr>
          <a:xfrm>
            <a:off x="546317" y="3795909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4"/>
                  <a:pt x="1286" y="4084"/>
                </a:cubicBezTo>
                <a:cubicBezTo>
                  <a:pt x="1966" y="4084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5"/>
          <p:cNvSpPr/>
          <p:nvPr/>
        </p:nvSpPr>
        <p:spPr>
          <a:xfrm>
            <a:off x="281025" y="382180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6" name="Google Shape;396;p5"/>
          <p:cNvSpPr/>
          <p:nvPr/>
        </p:nvSpPr>
        <p:spPr>
          <a:xfrm>
            <a:off x="304707" y="390315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5"/>
          <p:cNvSpPr/>
          <p:nvPr/>
        </p:nvSpPr>
        <p:spPr>
          <a:xfrm>
            <a:off x="605521" y="38624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5"/>
          <p:cNvSpPr/>
          <p:nvPr/>
        </p:nvSpPr>
        <p:spPr>
          <a:xfrm>
            <a:off x="282216" y="3832886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1"/>
                </a:moveTo>
                <a:lnTo>
                  <a:pt x="10057" y="1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4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40" y="2118"/>
                  <a:pt x="719" y="2156"/>
                </a:cubicBezTo>
                <a:lnTo>
                  <a:pt x="9528" y="2156"/>
                </a:lnTo>
                <a:cubicBezTo>
                  <a:pt x="9981" y="2156"/>
                  <a:pt x="10322" y="1589"/>
                  <a:pt x="10322" y="908"/>
                </a:cubicBezTo>
                <a:cubicBezTo>
                  <a:pt x="10322" y="530"/>
                  <a:pt x="10208" y="227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9" name="Google Shape;399;p5"/>
          <p:cNvSpPr/>
          <p:nvPr/>
        </p:nvSpPr>
        <p:spPr>
          <a:xfrm>
            <a:off x="546317" y="415341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0" name="Google Shape;400;p5"/>
          <p:cNvSpPr/>
          <p:nvPr/>
        </p:nvSpPr>
        <p:spPr>
          <a:xfrm>
            <a:off x="281025" y="4178069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1" name="Google Shape;401;p5"/>
          <p:cNvSpPr/>
          <p:nvPr/>
        </p:nvSpPr>
        <p:spPr>
          <a:xfrm>
            <a:off x="304707" y="4260664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2" name="Google Shape;402;p5"/>
          <p:cNvSpPr/>
          <p:nvPr/>
        </p:nvSpPr>
        <p:spPr>
          <a:xfrm>
            <a:off x="605521" y="421876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5"/>
          <p:cNvSpPr/>
          <p:nvPr/>
        </p:nvSpPr>
        <p:spPr>
          <a:xfrm>
            <a:off x="282216" y="4189188"/>
            <a:ext cx="323337" cy="71508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5"/>
          <p:cNvSpPr/>
          <p:nvPr/>
        </p:nvSpPr>
        <p:spPr>
          <a:xfrm>
            <a:off x="282216" y="97770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8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7"/>
          <p:cNvGrpSpPr/>
          <p:nvPr/>
        </p:nvGrpSpPr>
        <p:grpSpPr>
          <a:xfrm>
            <a:off x="395894" y="219519"/>
            <a:ext cx="8518865" cy="4788281"/>
            <a:chOff x="395894" y="219519"/>
            <a:chExt cx="8518865" cy="4788281"/>
          </a:xfrm>
        </p:grpSpPr>
        <p:sp>
          <p:nvSpPr>
            <p:cNvPr id="499" name="Google Shape;499;p7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00" name="Google Shape;500;p7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501" name="Google Shape;501;p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2" name="Google Shape;502;p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03" name="Google Shape;503;p7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04" name="Google Shape;504;p7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505" name="Google Shape;505;p7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6" name="Google Shape;506;p7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07" name="Google Shape;507;p7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508" name="Google Shape;508;p7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" name="Google Shape;509;p7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10" name="Google Shape;510;p7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511" name="Google Shape;511;p7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" name="Google Shape;512;p7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13" name="Google Shape;513;p7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514" name="Google Shape;514;p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" name="Google Shape;515;p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16" name="Google Shape;516;p7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517" name="Google Shape;517;p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8" name="Google Shape;518;p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19" name="Google Shape;519;p7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7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1" name="Google Shape;521;p7"/>
          <p:cNvSpPr txBox="1">
            <a:spLocks noGrp="1"/>
          </p:cNvSpPr>
          <p:nvPr>
            <p:ph type="title"/>
          </p:nvPr>
        </p:nvSpPr>
        <p:spPr>
          <a:xfrm>
            <a:off x="726225" y="441350"/>
            <a:ext cx="769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2" name="Google Shape;522;p7"/>
          <p:cNvSpPr txBox="1">
            <a:spLocks noGrp="1"/>
          </p:cNvSpPr>
          <p:nvPr>
            <p:ph type="subTitle" idx="1"/>
          </p:nvPr>
        </p:nvSpPr>
        <p:spPr>
          <a:xfrm>
            <a:off x="5558685" y="2109350"/>
            <a:ext cx="2417400" cy="39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523" name="Google Shape;523;p7"/>
          <p:cNvSpPr txBox="1">
            <a:spLocks noGrp="1"/>
          </p:cNvSpPr>
          <p:nvPr>
            <p:ph type="subTitle" idx="2"/>
          </p:nvPr>
        </p:nvSpPr>
        <p:spPr>
          <a:xfrm>
            <a:off x="5556263" y="2463297"/>
            <a:ext cx="2417400" cy="132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  <p:sp>
        <p:nvSpPr>
          <p:cNvPr id="524" name="Google Shape;524;p7"/>
          <p:cNvSpPr/>
          <p:nvPr/>
        </p:nvSpPr>
        <p:spPr>
          <a:xfrm>
            <a:off x="546317" y="9419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5" name="Google Shape;525;p7"/>
          <p:cNvSpPr/>
          <p:nvPr/>
        </p:nvSpPr>
        <p:spPr>
          <a:xfrm>
            <a:off x="281025" y="966589"/>
            <a:ext cx="324527" cy="82660"/>
          </a:xfrm>
          <a:custGeom>
            <a:avLst/>
            <a:gdLst/>
            <a:ahLst/>
            <a:cxnLst/>
            <a:rect l="l" t="t" r="r" b="b"/>
            <a:pathLst>
              <a:path w="10360" h="2535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6" name="Google Shape;526;p7"/>
          <p:cNvSpPr/>
          <p:nvPr/>
        </p:nvSpPr>
        <p:spPr>
          <a:xfrm>
            <a:off x="304707" y="104921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7" name="Google Shape;527;p7"/>
          <p:cNvSpPr/>
          <p:nvPr/>
        </p:nvSpPr>
        <p:spPr>
          <a:xfrm>
            <a:off x="605521" y="10072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8" name="Google Shape;528;p7"/>
          <p:cNvSpPr/>
          <p:nvPr/>
        </p:nvSpPr>
        <p:spPr>
          <a:xfrm>
            <a:off x="546317" y="1298240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3"/>
                  <a:pt x="1286" y="4083"/>
                </a:cubicBezTo>
                <a:cubicBezTo>
                  <a:pt x="1966" y="4083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9" name="Google Shape;529;p7"/>
          <p:cNvSpPr/>
          <p:nvPr/>
        </p:nvSpPr>
        <p:spPr>
          <a:xfrm>
            <a:off x="281025" y="132413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8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28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0" name="Google Shape;530;p7"/>
          <p:cNvSpPr/>
          <p:nvPr/>
        </p:nvSpPr>
        <p:spPr>
          <a:xfrm>
            <a:off x="304707" y="14054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1" name="Google Shape;531;p7"/>
          <p:cNvSpPr/>
          <p:nvPr/>
        </p:nvSpPr>
        <p:spPr>
          <a:xfrm>
            <a:off x="605521" y="136479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2" name="Google Shape;532;p7"/>
          <p:cNvSpPr/>
          <p:nvPr/>
        </p:nvSpPr>
        <p:spPr>
          <a:xfrm>
            <a:off x="282216" y="133521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lnTo>
                  <a:pt x="10057" y="0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3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78" y="2118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3" name="Google Shape;533;p7"/>
          <p:cNvSpPr/>
          <p:nvPr/>
        </p:nvSpPr>
        <p:spPr>
          <a:xfrm>
            <a:off x="546317" y="165574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04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04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4" name="Google Shape;534;p7"/>
          <p:cNvSpPr/>
          <p:nvPr/>
        </p:nvSpPr>
        <p:spPr>
          <a:xfrm>
            <a:off x="281025" y="1680400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5" name="Google Shape;535;p7"/>
          <p:cNvSpPr/>
          <p:nvPr/>
        </p:nvSpPr>
        <p:spPr>
          <a:xfrm>
            <a:off x="304707" y="1761756"/>
            <a:ext cx="32014" cy="1272"/>
          </a:xfrm>
          <a:custGeom>
            <a:avLst/>
            <a:gdLst/>
            <a:ahLst/>
            <a:cxnLst/>
            <a:rect l="l" t="t" r="r" b="b"/>
            <a:pathLst>
              <a:path w="1022" h="39" extrusionOk="0">
                <a:moveTo>
                  <a:pt x="1021" y="39"/>
                </a:moveTo>
                <a:lnTo>
                  <a:pt x="38" y="39"/>
                </a:lnTo>
                <a:cubicBezTo>
                  <a:pt x="38" y="39"/>
                  <a:pt x="38" y="39"/>
                  <a:pt x="38" y="39"/>
                </a:cubicBezTo>
                <a:cubicBezTo>
                  <a:pt x="38" y="39"/>
                  <a:pt x="38" y="39"/>
                  <a:pt x="38" y="39"/>
                </a:cubicBezTo>
                <a:lnTo>
                  <a:pt x="1021" y="39"/>
                </a:lnTo>
                <a:lnTo>
                  <a:pt x="102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cubicBezTo>
                  <a:pt x="1" y="39"/>
                  <a:pt x="1" y="39"/>
                  <a:pt x="1" y="1"/>
                </a:cubicBezTo>
                <a:cubicBezTo>
                  <a:pt x="1" y="39"/>
                  <a:pt x="1" y="39"/>
                  <a:pt x="1" y="39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6" name="Google Shape;536;p7"/>
          <p:cNvSpPr/>
          <p:nvPr/>
        </p:nvSpPr>
        <p:spPr>
          <a:xfrm>
            <a:off x="605521" y="17210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7" name="Google Shape;537;p7"/>
          <p:cNvSpPr/>
          <p:nvPr/>
        </p:nvSpPr>
        <p:spPr>
          <a:xfrm>
            <a:off x="282216" y="169148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03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38"/>
                  <a:pt x="0" y="1249"/>
                </a:cubicBezTo>
                <a:lnTo>
                  <a:pt x="0" y="1249"/>
                </a:lnTo>
                <a:cubicBezTo>
                  <a:pt x="76" y="1740"/>
                  <a:pt x="340" y="2156"/>
                  <a:pt x="719" y="2156"/>
                </a:cubicBezTo>
                <a:cubicBezTo>
                  <a:pt x="719" y="2194"/>
                  <a:pt x="719" y="2194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08"/>
                </a:cubicBez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" name="Google Shape;538;p7"/>
          <p:cNvSpPr/>
          <p:nvPr/>
        </p:nvSpPr>
        <p:spPr>
          <a:xfrm>
            <a:off x="546317" y="2012018"/>
            <a:ext cx="79378" cy="133202"/>
          </a:xfrm>
          <a:custGeom>
            <a:avLst/>
            <a:gdLst/>
            <a:ahLst/>
            <a:cxnLst/>
            <a:rect l="l" t="t" r="r" b="b"/>
            <a:pathLst>
              <a:path w="2534" h="4085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77"/>
                  <a:pt x="567" y="4084"/>
                  <a:pt x="1286" y="4084"/>
                </a:cubicBezTo>
                <a:cubicBezTo>
                  <a:pt x="1966" y="4084"/>
                  <a:pt x="2533" y="3177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" name="Google Shape;539;p7"/>
          <p:cNvSpPr/>
          <p:nvPr/>
        </p:nvSpPr>
        <p:spPr>
          <a:xfrm>
            <a:off x="281025" y="203790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0" name="Google Shape;540;p7"/>
          <p:cNvSpPr/>
          <p:nvPr/>
        </p:nvSpPr>
        <p:spPr>
          <a:xfrm>
            <a:off x="304707" y="211929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1" name="Google Shape;541;p7"/>
          <p:cNvSpPr/>
          <p:nvPr/>
        </p:nvSpPr>
        <p:spPr>
          <a:xfrm>
            <a:off x="605521" y="207736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2" name="Google Shape;542;p7"/>
          <p:cNvSpPr/>
          <p:nvPr/>
        </p:nvSpPr>
        <p:spPr>
          <a:xfrm>
            <a:off x="282216" y="204902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76"/>
                  <a:pt x="10095" y="189"/>
                  <a:pt x="10095" y="303"/>
                </a:cubicBezTo>
                <a:cubicBezTo>
                  <a:pt x="10095" y="983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10"/>
                </a:cubicBezTo>
                <a:lnTo>
                  <a:pt x="0" y="1210"/>
                </a:lnTo>
                <a:cubicBezTo>
                  <a:pt x="76" y="1739"/>
                  <a:pt x="340" y="2117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lnTo>
                  <a:pt x="10322" y="870"/>
                </a:ln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3" name="Google Shape;543;p7"/>
          <p:cNvSpPr/>
          <p:nvPr/>
        </p:nvSpPr>
        <p:spPr>
          <a:xfrm>
            <a:off x="546317" y="236956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04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04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4" name="Google Shape;544;p7"/>
          <p:cNvSpPr/>
          <p:nvPr/>
        </p:nvSpPr>
        <p:spPr>
          <a:xfrm>
            <a:off x="281025" y="2394211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66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66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5" name="Google Shape;545;p7"/>
          <p:cNvSpPr/>
          <p:nvPr/>
        </p:nvSpPr>
        <p:spPr>
          <a:xfrm>
            <a:off x="304707" y="247556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6" name="Google Shape;546;p7"/>
          <p:cNvSpPr/>
          <p:nvPr/>
        </p:nvSpPr>
        <p:spPr>
          <a:xfrm>
            <a:off x="605521" y="243487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7" name="Google Shape;547;p7"/>
          <p:cNvSpPr/>
          <p:nvPr/>
        </p:nvSpPr>
        <p:spPr>
          <a:xfrm>
            <a:off x="282216" y="240529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4"/>
                  <a:pt x="10095" y="189"/>
                  <a:pt x="10095" y="303"/>
                </a:cubicBezTo>
                <a:cubicBezTo>
                  <a:pt x="10095" y="1021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626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8" name="Google Shape;548;p7"/>
          <p:cNvSpPr/>
          <p:nvPr/>
        </p:nvSpPr>
        <p:spPr>
          <a:xfrm>
            <a:off x="546317" y="272582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9" name="Google Shape;549;p7"/>
          <p:cNvSpPr/>
          <p:nvPr/>
        </p:nvSpPr>
        <p:spPr>
          <a:xfrm>
            <a:off x="281025" y="2751719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30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30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0" name="Google Shape;550;p7"/>
          <p:cNvSpPr/>
          <p:nvPr/>
        </p:nvSpPr>
        <p:spPr>
          <a:xfrm>
            <a:off x="304707" y="283307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1" name="Google Shape;551;p7"/>
          <p:cNvSpPr/>
          <p:nvPr/>
        </p:nvSpPr>
        <p:spPr>
          <a:xfrm>
            <a:off x="605521" y="279117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2" name="Google Shape;552;p7"/>
          <p:cNvSpPr/>
          <p:nvPr/>
        </p:nvSpPr>
        <p:spPr>
          <a:xfrm>
            <a:off x="282216" y="276156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41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75"/>
                  <a:pt x="0" y="1248"/>
                </a:cubicBezTo>
                <a:lnTo>
                  <a:pt x="0" y="1248"/>
                </a:lnTo>
                <a:cubicBezTo>
                  <a:pt x="76" y="1778"/>
                  <a:pt x="340" y="2156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3" name="Google Shape;553;p7"/>
          <p:cNvSpPr/>
          <p:nvPr/>
        </p:nvSpPr>
        <p:spPr>
          <a:xfrm>
            <a:off x="546317" y="30833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04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04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4" name="Google Shape;554;p7"/>
          <p:cNvSpPr/>
          <p:nvPr/>
        </p:nvSpPr>
        <p:spPr>
          <a:xfrm>
            <a:off x="281025" y="310798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5" name="Google Shape;555;p7"/>
          <p:cNvSpPr/>
          <p:nvPr/>
        </p:nvSpPr>
        <p:spPr>
          <a:xfrm>
            <a:off x="304707" y="318937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6" name="Google Shape;556;p7"/>
          <p:cNvSpPr/>
          <p:nvPr/>
        </p:nvSpPr>
        <p:spPr>
          <a:xfrm>
            <a:off x="605521" y="31486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7" name="Google Shape;557;p7"/>
          <p:cNvSpPr/>
          <p:nvPr/>
        </p:nvSpPr>
        <p:spPr>
          <a:xfrm>
            <a:off x="282216" y="311910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3"/>
                  <a:pt x="10095" y="189"/>
                  <a:pt x="10095" y="302"/>
                </a:cubicBezTo>
                <a:cubicBezTo>
                  <a:pt x="10095" y="1021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48"/>
                </a:cubicBezTo>
                <a:lnTo>
                  <a:pt x="0" y="1248"/>
                </a:lnTo>
                <a:cubicBezTo>
                  <a:pt x="76" y="1739"/>
                  <a:pt x="340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8" name="Google Shape;558;p7"/>
          <p:cNvSpPr/>
          <p:nvPr/>
        </p:nvSpPr>
        <p:spPr>
          <a:xfrm>
            <a:off x="546317" y="343964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42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42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9" name="Google Shape;559;p7"/>
          <p:cNvSpPr/>
          <p:nvPr/>
        </p:nvSpPr>
        <p:spPr>
          <a:xfrm>
            <a:off x="281025" y="3465498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30"/>
                  <a:pt x="0" y="1249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9"/>
                </a:cubicBezTo>
                <a:cubicBezTo>
                  <a:pt x="10360" y="530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" name="Google Shape;560;p7"/>
          <p:cNvSpPr/>
          <p:nvPr/>
        </p:nvSpPr>
        <p:spPr>
          <a:xfrm>
            <a:off x="304707" y="35468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1" name="Google Shape;561;p7"/>
          <p:cNvSpPr/>
          <p:nvPr/>
        </p:nvSpPr>
        <p:spPr>
          <a:xfrm>
            <a:off x="605521" y="350495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2" name="Google Shape;562;p7"/>
          <p:cNvSpPr/>
          <p:nvPr/>
        </p:nvSpPr>
        <p:spPr>
          <a:xfrm>
            <a:off x="282216" y="347537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lnTo>
                  <a:pt x="10057" y="0"/>
                </a:ln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3" name="Google Shape;563;p7"/>
          <p:cNvSpPr/>
          <p:nvPr/>
        </p:nvSpPr>
        <p:spPr>
          <a:xfrm>
            <a:off x="546317" y="3795909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4"/>
                  <a:pt x="1286" y="4084"/>
                </a:cubicBezTo>
                <a:cubicBezTo>
                  <a:pt x="1966" y="4084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4" name="Google Shape;564;p7"/>
          <p:cNvSpPr/>
          <p:nvPr/>
        </p:nvSpPr>
        <p:spPr>
          <a:xfrm>
            <a:off x="281025" y="382180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5" name="Google Shape;565;p7"/>
          <p:cNvSpPr/>
          <p:nvPr/>
        </p:nvSpPr>
        <p:spPr>
          <a:xfrm>
            <a:off x="304707" y="390315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6" name="Google Shape;566;p7"/>
          <p:cNvSpPr/>
          <p:nvPr/>
        </p:nvSpPr>
        <p:spPr>
          <a:xfrm>
            <a:off x="605521" y="38624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7" name="Google Shape;567;p7"/>
          <p:cNvSpPr/>
          <p:nvPr/>
        </p:nvSpPr>
        <p:spPr>
          <a:xfrm>
            <a:off x="282216" y="3832886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1"/>
                </a:moveTo>
                <a:lnTo>
                  <a:pt x="10057" y="1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4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40" y="2118"/>
                  <a:pt x="719" y="2156"/>
                </a:cubicBezTo>
                <a:lnTo>
                  <a:pt x="9528" y="2156"/>
                </a:lnTo>
                <a:cubicBezTo>
                  <a:pt x="9981" y="2156"/>
                  <a:pt x="10322" y="1589"/>
                  <a:pt x="10322" y="908"/>
                </a:cubicBezTo>
                <a:cubicBezTo>
                  <a:pt x="10322" y="530"/>
                  <a:pt x="10208" y="227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8" name="Google Shape;568;p7"/>
          <p:cNvSpPr/>
          <p:nvPr/>
        </p:nvSpPr>
        <p:spPr>
          <a:xfrm>
            <a:off x="546317" y="415341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9" name="Google Shape;569;p7"/>
          <p:cNvSpPr/>
          <p:nvPr/>
        </p:nvSpPr>
        <p:spPr>
          <a:xfrm>
            <a:off x="281025" y="4178069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0" name="Google Shape;570;p7"/>
          <p:cNvSpPr/>
          <p:nvPr/>
        </p:nvSpPr>
        <p:spPr>
          <a:xfrm>
            <a:off x="304707" y="4260664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1" name="Google Shape;571;p7"/>
          <p:cNvSpPr/>
          <p:nvPr/>
        </p:nvSpPr>
        <p:spPr>
          <a:xfrm>
            <a:off x="605521" y="421876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2" name="Google Shape;572;p7"/>
          <p:cNvSpPr/>
          <p:nvPr/>
        </p:nvSpPr>
        <p:spPr>
          <a:xfrm>
            <a:off x="282216" y="4189188"/>
            <a:ext cx="323337" cy="71508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3" name="Google Shape;573;p7"/>
          <p:cNvSpPr/>
          <p:nvPr/>
        </p:nvSpPr>
        <p:spPr>
          <a:xfrm>
            <a:off x="282216" y="97770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8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5" name="Google Shape;575;p8"/>
          <p:cNvGrpSpPr/>
          <p:nvPr/>
        </p:nvGrpSpPr>
        <p:grpSpPr>
          <a:xfrm>
            <a:off x="395894" y="219519"/>
            <a:ext cx="8518865" cy="4788281"/>
            <a:chOff x="395894" y="219519"/>
            <a:chExt cx="8518865" cy="4788281"/>
          </a:xfrm>
        </p:grpSpPr>
        <p:sp>
          <p:nvSpPr>
            <p:cNvPr id="576" name="Google Shape;576;p8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77" name="Google Shape;577;p8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578" name="Google Shape;578;p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9" name="Google Shape;579;p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80" name="Google Shape;580;p8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81" name="Google Shape;581;p8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582" name="Google Shape;582;p8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3" name="Google Shape;583;p8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4" name="Google Shape;584;p8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585" name="Google Shape;585;p8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6" name="Google Shape;586;p8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7" name="Google Shape;587;p8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588" name="Google Shape;588;p8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9" name="Google Shape;589;p8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90" name="Google Shape;590;p8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591" name="Google Shape;591;p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2" name="Google Shape;592;p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93" name="Google Shape;593;p8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594" name="Google Shape;594;p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5" name="Google Shape;595;p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96" name="Google Shape;596;p8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8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8" name="Google Shape;598;p8"/>
          <p:cNvSpPr txBox="1">
            <a:spLocks noGrp="1"/>
          </p:cNvSpPr>
          <p:nvPr>
            <p:ph type="title"/>
          </p:nvPr>
        </p:nvSpPr>
        <p:spPr>
          <a:xfrm>
            <a:off x="1529550" y="1682550"/>
            <a:ext cx="6084900" cy="72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599" name="Google Shape;599;p8"/>
          <p:cNvSpPr txBox="1">
            <a:spLocks noGrp="1"/>
          </p:cNvSpPr>
          <p:nvPr>
            <p:ph type="subTitle" idx="1"/>
          </p:nvPr>
        </p:nvSpPr>
        <p:spPr>
          <a:xfrm>
            <a:off x="1534825" y="2405250"/>
            <a:ext cx="6084900" cy="105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600" name="Google Shape;600;p8"/>
          <p:cNvSpPr/>
          <p:nvPr/>
        </p:nvSpPr>
        <p:spPr>
          <a:xfrm>
            <a:off x="546317" y="9419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1" name="Google Shape;601;p8"/>
          <p:cNvSpPr/>
          <p:nvPr/>
        </p:nvSpPr>
        <p:spPr>
          <a:xfrm>
            <a:off x="281025" y="966589"/>
            <a:ext cx="324527" cy="82660"/>
          </a:xfrm>
          <a:custGeom>
            <a:avLst/>
            <a:gdLst/>
            <a:ahLst/>
            <a:cxnLst/>
            <a:rect l="l" t="t" r="r" b="b"/>
            <a:pathLst>
              <a:path w="10360" h="2535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2" name="Google Shape;602;p8"/>
          <p:cNvSpPr/>
          <p:nvPr/>
        </p:nvSpPr>
        <p:spPr>
          <a:xfrm>
            <a:off x="304707" y="104921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3" name="Google Shape;603;p8"/>
          <p:cNvSpPr/>
          <p:nvPr/>
        </p:nvSpPr>
        <p:spPr>
          <a:xfrm>
            <a:off x="605521" y="10072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4" name="Google Shape;604;p8"/>
          <p:cNvSpPr/>
          <p:nvPr/>
        </p:nvSpPr>
        <p:spPr>
          <a:xfrm>
            <a:off x="546317" y="1298240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3"/>
                  <a:pt x="1286" y="4083"/>
                </a:cubicBezTo>
                <a:cubicBezTo>
                  <a:pt x="1966" y="4083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5" name="Google Shape;605;p8"/>
          <p:cNvSpPr/>
          <p:nvPr/>
        </p:nvSpPr>
        <p:spPr>
          <a:xfrm>
            <a:off x="281025" y="132413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8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28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6" name="Google Shape;606;p8"/>
          <p:cNvSpPr/>
          <p:nvPr/>
        </p:nvSpPr>
        <p:spPr>
          <a:xfrm>
            <a:off x="304707" y="14054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7" name="Google Shape;607;p8"/>
          <p:cNvSpPr/>
          <p:nvPr/>
        </p:nvSpPr>
        <p:spPr>
          <a:xfrm>
            <a:off x="605521" y="136479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8" name="Google Shape;608;p8"/>
          <p:cNvSpPr/>
          <p:nvPr/>
        </p:nvSpPr>
        <p:spPr>
          <a:xfrm>
            <a:off x="282216" y="133521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lnTo>
                  <a:pt x="10057" y="0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3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78" y="2118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9" name="Google Shape;609;p8"/>
          <p:cNvSpPr/>
          <p:nvPr/>
        </p:nvSpPr>
        <p:spPr>
          <a:xfrm>
            <a:off x="546317" y="165574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04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04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0" name="Google Shape;610;p8"/>
          <p:cNvSpPr/>
          <p:nvPr/>
        </p:nvSpPr>
        <p:spPr>
          <a:xfrm>
            <a:off x="281025" y="1680400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1" name="Google Shape;611;p8"/>
          <p:cNvSpPr/>
          <p:nvPr/>
        </p:nvSpPr>
        <p:spPr>
          <a:xfrm>
            <a:off x="304707" y="1761756"/>
            <a:ext cx="32014" cy="1272"/>
          </a:xfrm>
          <a:custGeom>
            <a:avLst/>
            <a:gdLst/>
            <a:ahLst/>
            <a:cxnLst/>
            <a:rect l="l" t="t" r="r" b="b"/>
            <a:pathLst>
              <a:path w="1022" h="39" extrusionOk="0">
                <a:moveTo>
                  <a:pt x="1021" y="39"/>
                </a:moveTo>
                <a:lnTo>
                  <a:pt x="38" y="39"/>
                </a:lnTo>
                <a:cubicBezTo>
                  <a:pt x="38" y="39"/>
                  <a:pt x="38" y="39"/>
                  <a:pt x="38" y="39"/>
                </a:cubicBezTo>
                <a:cubicBezTo>
                  <a:pt x="38" y="39"/>
                  <a:pt x="38" y="39"/>
                  <a:pt x="38" y="39"/>
                </a:cubicBezTo>
                <a:lnTo>
                  <a:pt x="1021" y="39"/>
                </a:lnTo>
                <a:lnTo>
                  <a:pt x="102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cubicBezTo>
                  <a:pt x="1" y="39"/>
                  <a:pt x="1" y="39"/>
                  <a:pt x="1" y="1"/>
                </a:cubicBezTo>
                <a:cubicBezTo>
                  <a:pt x="1" y="39"/>
                  <a:pt x="1" y="39"/>
                  <a:pt x="1" y="39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2" name="Google Shape;612;p8"/>
          <p:cNvSpPr/>
          <p:nvPr/>
        </p:nvSpPr>
        <p:spPr>
          <a:xfrm>
            <a:off x="605521" y="17210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3" name="Google Shape;613;p8"/>
          <p:cNvSpPr/>
          <p:nvPr/>
        </p:nvSpPr>
        <p:spPr>
          <a:xfrm>
            <a:off x="282216" y="169148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03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38"/>
                  <a:pt x="0" y="1249"/>
                </a:cubicBezTo>
                <a:lnTo>
                  <a:pt x="0" y="1249"/>
                </a:lnTo>
                <a:cubicBezTo>
                  <a:pt x="76" y="1740"/>
                  <a:pt x="340" y="2156"/>
                  <a:pt x="719" y="2156"/>
                </a:cubicBezTo>
                <a:cubicBezTo>
                  <a:pt x="719" y="2194"/>
                  <a:pt x="719" y="2194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08"/>
                </a:cubicBez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4" name="Google Shape;614;p8"/>
          <p:cNvSpPr/>
          <p:nvPr/>
        </p:nvSpPr>
        <p:spPr>
          <a:xfrm>
            <a:off x="546317" y="2012018"/>
            <a:ext cx="79378" cy="133202"/>
          </a:xfrm>
          <a:custGeom>
            <a:avLst/>
            <a:gdLst/>
            <a:ahLst/>
            <a:cxnLst/>
            <a:rect l="l" t="t" r="r" b="b"/>
            <a:pathLst>
              <a:path w="2534" h="4085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77"/>
                  <a:pt x="567" y="4084"/>
                  <a:pt x="1286" y="4084"/>
                </a:cubicBezTo>
                <a:cubicBezTo>
                  <a:pt x="1966" y="4084"/>
                  <a:pt x="2533" y="3177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5" name="Google Shape;615;p8"/>
          <p:cNvSpPr/>
          <p:nvPr/>
        </p:nvSpPr>
        <p:spPr>
          <a:xfrm>
            <a:off x="281025" y="203790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6" name="Google Shape;616;p8"/>
          <p:cNvSpPr/>
          <p:nvPr/>
        </p:nvSpPr>
        <p:spPr>
          <a:xfrm>
            <a:off x="304707" y="211929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7" name="Google Shape;617;p8"/>
          <p:cNvSpPr/>
          <p:nvPr/>
        </p:nvSpPr>
        <p:spPr>
          <a:xfrm>
            <a:off x="605521" y="207736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8" name="Google Shape;618;p8"/>
          <p:cNvSpPr/>
          <p:nvPr/>
        </p:nvSpPr>
        <p:spPr>
          <a:xfrm>
            <a:off x="282216" y="204902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76"/>
                  <a:pt x="10095" y="189"/>
                  <a:pt x="10095" y="303"/>
                </a:cubicBezTo>
                <a:cubicBezTo>
                  <a:pt x="10095" y="983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10"/>
                </a:cubicBezTo>
                <a:lnTo>
                  <a:pt x="0" y="1210"/>
                </a:lnTo>
                <a:cubicBezTo>
                  <a:pt x="76" y="1739"/>
                  <a:pt x="340" y="2117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lnTo>
                  <a:pt x="10322" y="870"/>
                </a:ln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9" name="Google Shape;619;p8"/>
          <p:cNvSpPr/>
          <p:nvPr/>
        </p:nvSpPr>
        <p:spPr>
          <a:xfrm>
            <a:off x="546317" y="236956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04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04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0" name="Google Shape;620;p8"/>
          <p:cNvSpPr/>
          <p:nvPr/>
        </p:nvSpPr>
        <p:spPr>
          <a:xfrm>
            <a:off x="281025" y="2394211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66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66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1" name="Google Shape;621;p8"/>
          <p:cNvSpPr/>
          <p:nvPr/>
        </p:nvSpPr>
        <p:spPr>
          <a:xfrm>
            <a:off x="304707" y="247556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2" name="Google Shape;622;p8"/>
          <p:cNvSpPr/>
          <p:nvPr/>
        </p:nvSpPr>
        <p:spPr>
          <a:xfrm>
            <a:off x="605521" y="243487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3" name="Google Shape;623;p8"/>
          <p:cNvSpPr/>
          <p:nvPr/>
        </p:nvSpPr>
        <p:spPr>
          <a:xfrm>
            <a:off x="282216" y="240529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4"/>
                  <a:pt x="10095" y="189"/>
                  <a:pt x="10095" y="303"/>
                </a:cubicBezTo>
                <a:cubicBezTo>
                  <a:pt x="10095" y="1021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626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4" name="Google Shape;624;p8"/>
          <p:cNvSpPr/>
          <p:nvPr/>
        </p:nvSpPr>
        <p:spPr>
          <a:xfrm>
            <a:off x="546317" y="272582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5" name="Google Shape;625;p8"/>
          <p:cNvSpPr/>
          <p:nvPr/>
        </p:nvSpPr>
        <p:spPr>
          <a:xfrm>
            <a:off x="281025" y="2751719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30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30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6" name="Google Shape;626;p8"/>
          <p:cNvSpPr/>
          <p:nvPr/>
        </p:nvSpPr>
        <p:spPr>
          <a:xfrm>
            <a:off x="304707" y="283307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7" name="Google Shape;627;p8"/>
          <p:cNvSpPr/>
          <p:nvPr/>
        </p:nvSpPr>
        <p:spPr>
          <a:xfrm>
            <a:off x="605521" y="279117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8" name="Google Shape;628;p8"/>
          <p:cNvSpPr/>
          <p:nvPr/>
        </p:nvSpPr>
        <p:spPr>
          <a:xfrm>
            <a:off x="282216" y="276156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41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75"/>
                  <a:pt x="0" y="1248"/>
                </a:cubicBezTo>
                <a:lnTo>
                  <a:pt x="0" y="1248"/>
                </a:lnTo>
                <a:cubicBezTo>
                  <a:pt x="76" y="1778"/>
                  <a:pt x="340" y="2156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9" name="Google Shape;629;p8"/>
          <p:cNvSpPr/>
          <p:nvPr/>
        </p:nvSpPr>
        <p:spPr>
          <a:xfrm>
            <a:off x="546317" y="30833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04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04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0" name="Google Shape;630;p8"/>
          <p:cNvSpPr/>
          <p:nvPr/>
        </p:nvSpPr>
        <p:spPr>
          <a:xfrm>
            <a:off x="281025" y="310798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1" name="Google Shape;631;p8"/>
          <p:cNvSpPr/>
          <p:nvPr/>
        </p:nvSpPr>
        <p:spPr>
          <a:xfrm>
            <a:off x="304707" y="318937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2" name="Google Shape;632;p8"/>
          <p:cNvSpPr/>
          <p:nvPr/>
        </p:nvSpPr>
        <p:spPr>
          <a:xfrm>
            <a:off x="605521" y="31486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3" name="Google Shape;633;p8"/>
          <p:cNvSpPr/>
          <p:nvPr/>
        </p:nvSpPr>
        <p:spPr>
          <a:xfrm>
            <a:off x="282216" y="311910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3"/>
                  <a:pt x="10095" y="189"/>
                  <a:pt x="10095" y="302"/>
                </a:cubicBezTo>
                <a:cubicBezTo>
                  <a:pt x="10095" y="1021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48"/>
                </a:cubicBezTo>
                <a:lnTo>
                  <a:pt x="0" y="1248"/>
                </a:lnTo>
                <a:cubicBezTo>
                  <a:pt x="76" y="1739"/>
                  <a:pt x="340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4" name="Google Shape;634;p8"/>
          <p:cNvSpPr/>
          <p:nvPr/>
        </p:nvSpPr>
        <p:spPr>
          <a:xfrm>
            <a:off x="546317" y="343964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42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42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5" name="Google Shape;635;p8"/>
          <p:cNvSpPr/>
          <p:nvPr/>
        </p:nvSpPr>
        <p:spPr>
          <a:xfrm>
            <a:off x="281025" y="3465498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30"/>
                  <a:pt x="0" y="1249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9"/>
                </a:cubicBezTo>
                <a:cubicBezTo>
                  <a:pt x="10360" y="530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6" name="Google Shape;636;p8"/>
          <p:cNvSpPr/>
          <p:nvPr/>
        </p:nvSpPr>
        <p:spPr>
          <a:xfrm>
            <a:off x="304707" y="35468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7" name="Google Shape;637;p8"/>
          <p:cNvSpPr/>
          <p:nvPr/>
        </p:nvSpPr>
        <p:spPr>
          <a:xfrm>
            <a:off x="605521" y="350495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8" name="Google Shape;638;p8"/>
          <p:cNvSpPr/>
          <p:nvPr/>
        </p:nvSpPr>
        <p:spPr>
          <a:xfrm>
            <a:off x="282216" y="347537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lnTo>
                  <a:pt x="10057" y="0"/>
                </a:ln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9" name="Google Shape;639;p8"/>
          <p:cNvSpPr/>
          <p:nvPr/>
        </p:nvSpPr>
        <p:spPr>
          <a:xfrm>
            <a:off x="546317" y="3795909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4"/>
                  <a:pt x="1286" y="4084"/>
                </a:cubicBezTo>
                <a:cubicBezTo>
                  <a:pt x="1966" y="4084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0" name="Google Shape;640;p8"/>
          <p:cNvSpPr/>
          <p:nvPr/>
        </p:nvSpPr>
        <p:spPr>
          <a:xfrm>
            <a:off x="281025" y="382180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1" name="Google Shape;641;p8"/>
          <p:cNvSpPr/>
          <p:nvPr/>
        </p:nvSpPr>
        <p:spPr>
          <a:xfrm>
            <a:off x="304707" y="390315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2" name="Google Shape;642;p8"/>
          <p:cNvSpPr/>
          <p:nvPr/>
        </p:nvSpPr>
        <p:spPr>
          <a:xfrm>
            <a:off x="605521" y="38624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3" name="Google Shape;643;p8"/>
          <p:cNvSpPr/>
          <p:nvPr/>
        </p:nvSpPr>
        <p:spPr>
          <a:xfrm>
            <a:off x="282216" y="3832886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1"/>
                </a:moveTo>
                <a:lnTo>
                  <a:pt x="10057" y="1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4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40" y="2118"/>
                  <a:pt x="719" y="2156"/>
                </a:cubicBezTo>
                <a:lnTo>
                  <a:pt x="9528" y="2156"/>
                </a:lnTo>
                <a:cubicBezTo>
                  <a:pt x="9981" y="2156"/>
                  <a:pt x="10322" y="1589"/>
                  <a:pt x="10322" y="908"/>
                </a:cubicBezTo>
                <a:cubicBezTo>
                  <a:pt x="10322" y="530"/>
                  <a:pt x="10208" y="227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4" name="Google Shape;644;p8"/>
          <p:cNvSpPr/>
          <p:nvPr/>
        </p:nvSpPr>
        <p:spPr>
          <a:xfrm>
            <a:off x="546317" y="415341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5" name="Google Shape;645;p8"/>
          <p:cNvSpPr/>
          <p:nvPr/>
        </p:nvSpPr>
        <p:spPr>
          <a:xfrm>
            <a:off x="281025" y="4178069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6" name="Google Shape;646;p8"/>
          <p:cNvSpPr/>
          <p:nvPr/>
        </p:nvSpPr>
        <p:spPr>
          <a:xfrm>
            <a:off x="304707" y="4260664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7" name="Google Shape;647;p8"/>
          <p:cNvSpPr/>
          <p:nvPr/>
        </p:nvSpPr>
        <p:spPr>
          <a:xfrm>
            <a:off x="605521" y="421876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8" name="Google Shape;648;p8"/>
          <p:cNvSpPr/>
          <p:nvPr/>
        </p:nvSpPr>
        <p:spPr>
          <a:xfrm>
            <a:off x="282216" y="4189188"/>
            <a:ext cx="323337" cy="71508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9" name="Google Shape;649;p8"/>
          <p:cNvSpPr/>
          <p:nvPr/>
        </p:nvSpPr>
        <p:spPr>
          <a:xfrm>
            <a:off x="282216" y="97770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8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1" name="Google Shape;651;p9"/>
          <p:cNvGrpSpPr/>
          <p:nvPr/>
        </p:nvGrpSpPr>
        <p:grpSpPr>
          <a:xfrm>
            <a:off x="395894" y="219519"/>
            <a:ext cx="8518865" cy="4788281"/>
            <a:chOff x="395894" y="219519"/>
            <a:chExt cx="8518865" cy="4788281"/>
          </a:xfrm>
        </p:grpSpPr>
        <p:sp>
          <p:nvSpPr>
            <p:cNvPr id="652" name="Google Shape;652;p9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53" name="Google Shape;653;p9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654" name="Google Shape;654;p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5" name="Google Shape;655;p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56" name="Google Shape;656;p9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57" name="Google Shape;657;p9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658" name="Google Shape;658;p9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9" name="Google Shape;659;p9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60" name="Google Shape;660;p9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661" name="Google Shape;661;p9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2" name="Google Shape;662;p9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63" name="Google Shape;663;p9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664" name="Google Shape;664;p9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5" name="Google Shape;665;p9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66" name="Google Shape;666;p9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667" name="Google Shape;667;p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8" name="Google Shape;668;p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69" name="Google Shape;669;p9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670" name="Google Shape;670;p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1" name="Google Shape;671;p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72" name="Google Shape;672;p9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9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74" name="Google Shape;674;p9"/>
          <p:cNvSpPr txBox="1">
            <a:spLocks noGrp="1"/>
          </p:cNvSpPr>
          <p:nvPr>
            <p:ph type="title"/>
          </p:nvPr>
        </p:nvSpPr>
        <p:spPr>
          <a:xfrm>
            <a:off x="2014800" y="1482700"/>
            <a:ext cx="5114400" cy="138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107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75" name="Google Shape;675;p9"/>
          <p:cNvSpPr txBox="1">
            <a:spLocks noGrp="1"/>
          </p:cNvSpPr>
          <p:nvPr>
            <p:ph type="subTitle" idx="1"/>
          </p:nvPr>
        </p:nvSpPr>
        <p:spPr>
          <a:xfrm>
            <a:off x="2594250" y="2750800"/>
            <a:ext cx="3955500" cy="994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/>
          </a:p>
        </p:txBody>
      </p:sp>
      <p:sp>
        <p:nvSpPr>
          <p:cNvPr id="676" name="Google Shape;676;p9"/>
          <p:cNvSpPr/>
          <p:nvPr/>
        </p:nvSpPr>
        <p:spPr>
          <a:xfrm>
            <a:off x="546317" y="9419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7" name="Google Shape;677;p9"/>
          <p:cNvSpPr/>
          <p:nvPr/>
        </p:nvSpPr>
        <p:spPr>
          <a:xfrm>
            <a:off x="281025" y="966589"/>
            <a:ext cx="324527" cy="82660"/>
          </a:xfrm>
          <a:custGeom>
            <a:avLst/>
            <a:gdLst/>
            <a:ahLst/>
            <a:cxnLst/>
            <a:rect l="l" t="t" r="r" b="b"/>
            <a:pathLst>
              <a:path w="10360" h="2535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8" name="Google Shape;678;p9"/>
          <p:cNvSpPr/>
          <p:nvPr/>
        </p:nvSpPr>
        <p:spPr>
          <a:xfrm>
            <a:off x="304707" y="104921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9" name="Google Shape;679;p9"/>
          <p:cNvSpPr/>
          <p:nvPr/>
        </p:nvSpPr>
        <p:spPr>
          <a:xfrm>
            <a:off x="605521" y="10072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0" name="Google Shape;680;p9"/>
          <p:cNvSpPr/>
          <p:nvPr/>
        </p:nvSpPr>
        <p:spPr>
          <a:xfrm>
            <a:off x="546317" y="1298240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3"/>
                  <a:pt x="1286" y="4083"/>
                </a:cubicBezTo>
                <a:cubicBezTo>
                  <a:pt x="1966" y="4083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1" name="Google Shape;681;p9"/>
          <p:cNvSpPr/>
          <p:nvPr/>
        </p:nvSpPr>
        <p:spPr>
          <a:xfrm>
            <a:off x="281025" y="132413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8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28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2" name="Google Shape;682;p9"/>
          <p:cNvSpPr/>
          <p:nvPr/>
        </p:nvSpPr>
        <p:spPr>
          <a:xfrm>
            <a:off x="304707" y="14054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3" name="Google Shape;683;p9"/>
          <p:cNvSpPr/>
          <p:nvPr/>
        </p:nvSpPr>
        <p:spPr>
          <a:xfrm>
            <a:off x="605521" y="136479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4" name="Google Shape;684;p9"/>
          <p:cNvSpPr/>
          <p:nvPr/>
        </p:nvSpPr>
        <p:spPr>
          <a:xfrm>
            <a:off x="282216" y="133521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lnTo>
                  <a:pt x="10057" y="0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3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78" y="2118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5" name="Google Shape;685;p9"/>
          <p:cNvSpPr/>
          <p:nvPr/>
        </p:nvSpPr>
        <p:spPr>
          <a:xfrm>
            <a:off x="546317" y="165574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04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04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6" name="Google Shape;686;p9"/>
          <p:cNvSpPr/>
          <p:nvPr/>
        </p:nvSpPr>
        <p:spPr>
          <a:xfrm>
            <a:off x="281025" y="1680400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7" name="Google Shape;687;p9"/>
          <p:cNvSpPr/>
          <p:nvPr/>
        </p:nvSpPr>
        <p:spPr>
          <a:xfrm>
            <a:off x="304707" y="1761756"/>
            <a:ext cx="32014" cy="1272"/>
          </a:xfrm>
          <a:custGeom>
            <a:avLst/>
            <a:gdLst/>
            <a:ahLst/>
            <a:cxnLst/>
            <a:rect l="l" t="t" r="r" b="b"/>
            <a:pathLst>
              <a:path w="1022" h="39" extrusionOk="0">
                <a:moveTo>
                  <a:pt x="1021" y="39"/>
                </a:moveTo>
                <a:lnTo>
                  <a:pt x="38" y="39"/>
                </a:lnTo>
                <a:cubicBezTo>
                  <a:pt x="38" y="39"/>
                  <a:pt x="38" y="39"/>
                  <a:pt x="38" y="39"/>
                </a:cubicBezTo>
                <a:cubicBezTo>
                  <a:pt x="38" y="39"/>
                  <a:pt x="38" y="39"/>
                  <a:pt x="38" y="39"/>
                </a:cubicBezTo>
                <a:lnTo>
                  <a:pt x="1021" y="39"/>
                </a:lnTo>
                <a:lnTo>
                  <a:pt x="102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cubicBezTo>
                  <a:pt x="1" y="39"/>
                  <a:pt x="1" y="39"/>
                  <a:pt x="1" y="1"/>
                </a:cubicBezTo>
                <a:cubicBezTo>
                  <a:pt x="1" y="39"/>
                  <a:pt x="1" y="39"/>
                  <a:pt x="1" y="39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8" name="Google Shape;688;p9"/>
          <p:cNvSpPr/>
          <p:nvPr/>
        </p:nvSpPr>
        <p:spPr>
          <a:xfrm>
            <a:off x="605521" y="17210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9" name="Google Shape;689;p9"/>
          <p:cNvSpPr/>
          <p:nvPr/>
        </p:nvSpPr>
        <p:spPr>
          <a:xfrm>
            <a:off x="282216" y="169148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03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38"/>
                  <a:pt x="0" y="1249"/>
                </a:cubicBezTo>
                <a:lnTo>
                  <a:pt x="0" y="1249"/>
                </a:lnTo>
                <a:cubicBezTo>
                  <a:pt x="76" y="1740"/>
                  <a:pt x="340" y="2156"/>
                  <a:pt x="719" y="2156"/>
                </a:cubicBezTo>
                <a:cubicBezTo>
                  <a:pt x="719" y="2194"/>
                  <a:pt x="719" y="2194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08"/>
                </a:cubicBez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0" name="Google Shape;690;p9"/>
          <p:cNvSpPr/>
          <p:nvPr/>
        </p:nvSpPr>
        <p:spPr>
          <a:xfrm>
            <a:off x="546317" y="2012018"/>
            <a:ext cx="79378" cy="133202"/>
          </a:xfrm>
          <a:custGeom>
            <a:avLst/>
            <a:gdLst/>
            <a:ahLst/>
            <a:cxnLst/>
            <a:rect l="l" t="t" r="r" b="b"/>
            <a:pathLst>
              <a:path w="2534" h="4085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77"/>
                  <a:pt x="567" y="4084"/>
                  <a:pt x="1286" y="4084"/>
                </a:cubicBezTo>
                <a:cubicBezTo>
                  <a:pt x="1966" y="4084"/>
                  <a:pt x="2533" y="3177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1" name="Google Shape;691;p9"/>
          <p:cNvSpPr/>
          <p:nvPr/>
        </p:nvSpPr>
        <p:spPr>
          <a:xfrm>
            <a:off x="281025" y="203790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2" name="Google Shape;692;p9"/>
          <p:cNvSpPr/>
          <p:nvPr/>
        </p:nvSpPr>
        <p:spPr>
          <a:xfrm>
            <a:off x="304707" y="211929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3" name="Google Shape;693;p9"/>
          <p:cNvSpPr/>
          <p:nvPr/>
        </p:nvSpPr>
        <p:spPr>
          <a:xfrm>
            <a:off x="605521" y="207736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4" name="Google Shape;694;p9"/>
          <p:cNvSpPr/>
          <p:nvPr/>
        </p:nvSpPr>
        <p:spPr>
          <a:xfrm>
            <a:off x="282216" y="204902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76"/>
                  <a:pt x="10095" y="189"/>
                  <a:pt x="10095" y="303"/>
                </a:cubicBezTo>
                <a:cubicBezTo>
                  <a:pt x="10095" y="983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10"/>
                </a:cubicBezTo>
                <a:lnTo>
                  <a:pt x="0" y="1210"/>
                </a:lnTo>
                <a:cubicBezTo>
                  <a:pt x="76" y="1739"/>
                  <a:pt x="340" y="2117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lnTo>
                  <a:pt x="10322" y="870"/>
                </a:ln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5" name="Google Shape;695;p9"/>
          <p:cNvSpPr/>
          <p:nvPr/>
        </p:nvSpPr>
        <p:spPr>
          <a:xfrm>
            <a:off x="546317" y="236956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04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04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6" name="Google Shape;696;p9"/>
          <p:cNvSpPr/>
          <p:nvPr/>
        </p:nvSpPr>
        <p:spPr>
          <a:xfrm>
            <a:off x="281025" y="2394211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66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66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7" name="Google Shape;697;p9"/>
          <p:cNvSpPr/>
          <p:nvPr/>
        </p:nvSpPr>
        <p:spPr>
          <a:xfrm>
            <a:off x="304707" y="247556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8" name="Google Shape;698;p9"/>
          <p:cNvSpPr/>
          <p:nvPr/>
        </p:nvSpPr>
        <p:spPr>
          <a:xfrm>
            <a:off x="605521" y="243487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9" name="Google Shape;699;p9"/>
          <p:cNvSpPr/>
          <p:nvPr/>
        </p:nvSpPr>
        <p:spPr>
          <a:xfrm>
            <a:off x="282216" y="240529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4"/>
                  <a:pt x="10095" y="189"/>
                  <a:pt x="10095" y="303"/>
                </a:cubicBezTo>
                <a:cubicBezTo>
                  <a:pt x="10095" y="1021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626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0" name="Google Shape;700;p9"/>
          <p:cNvSpPr/>
          <p:nvPr/>
        </p:nvSpPr>
        <p:spPr>
          <a:xfrm>
            <a:off x="546317" y="272582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1" name="Google Shape;701;p9"/>
          <p:cNvSpPr/>
          <p:nvPr/>
        </p:nvSpPr>
        <p:spPr>
          <a:xfrm>
            <a:off x="281025" y="2751719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30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30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2" name="Google Shape;702;p9"/>
          <p:cNvSpPr/>
          <p:nvPr/>
        </p:nvSpPr>
        <p:spPr>
          <a:xfrm>
            <a:off x="304707" y="283307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3" name="Google Shape;703;p9"/>
          <p:cNvSpPr/>
          <p:nvPr/>
        </p:nvSpPr>
        <p:spPr>
          <a:xfrm>
            <a:off x="605521" y="279117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4" name="Google Shape;704;p9"/>
          <p:cNvSpPr/>
          <p:nvPr/>
        </p:nvSpPr>
        <p:spPr>
          <a:xfrm>
            <a:off x="282216" y="276156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41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75"/>
                  <a:pt x="0" y="1248"/>
                </a:cubicBezTo>
                <a:lnTo>
                  <a:pt x="0" y="1248"/>
                </a:lnTo>
                <a:cubicBezTo>
                  <a:pt x="76" y="1778"/>
                  <a:pt x="340" y="2156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5" name="Google Shape;705;p9"/>
          <p:cNvSpPr/>
          <p:nvPr/>
        </p:nvSpPr>
        <p:spPr>
          <a:xfrm>
            <a:off x="546317" y="30833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04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04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6" name="Google Shape;706;p9"/>
          <p:cNvSpPr/>
          <p:nvPr/>
        </p:nvSpPr>
        <p:spPr>
          <a:xfrm>
            <a:off x="281025" y="310798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7" name="Google Shape;707;p9"/>
          <p:cNvSpPr/>
          <p:nvPr/>
        </p:nvSpPr>
        <p:spPr>
          <a:xfrm>
            <a:off x="304707" y="318937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8" name="Google Shape;708;p9"/>
          <p:cNvSpPr/>
          <p:nvPr/>
        </p:nvSpPr>
        <p:spPr>
          <a:xfrm>
            <a:off x="605521" y="31486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9" name="Google Shape;709;p9"/>
          <p:cNvSpPr/>
          <p:nvPr/>
        </p:nvSpPr>
        <p:spPr>
          <a:xfrm>
            <a:off x="282216" y="311910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3"/>
                  <a:pt x="10095" y="189"/>
                  <a:pt x="10095" y="302"/>
                </a:cubicBezTo>
                <a:cubicBezTo>
                  <a:pt x="10095" y="1021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48"/>
                </a:cubicBezTo>
                <a:lnTo>
                  <a:pt x="0" y="1248"/>
                </a:lnTo>
                <a:cubicBezTo>
                  <a:pt x="76" y="1739"/>
                  <a:pt x="340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0" name="Google Shape;710;p9"/>
          <p:cNvSpPr/>
          <p:nvPr/>
        </p:nvSpPr>
        <p:spPr>
          <a:xfrm>
            <a:off x="546317" y="343964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42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42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1" name="Google Shape;711;p9"/>
          <p:cNvSpPr/>
          <p:nvPr/>
        </p:nvSpPr>
        <p:spPr>
          <a:xfrm>
            <a:off x="281025" y="3465498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30"/>
                  <a:pt x="0" y="1249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9"/>
                </a:cubicBezTo>
                <a:cubicBezTo>
                  <a:pt x="10360" y="530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2" name="Google Shape;712;p9"/>
          <p:cNvSpPr/>
          <p:nvPr/>
        </p:nvSpPr>
        <p:spPr>
          <a:xfrm>
            <a:off x="304707" y="35468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3" name="Google Shape;713;p9"/>
          <p:cNvSpPr/>
          <p:nvPr/>
        </p:nvSpPr>
        <p:spPr>
          <a:xfrm>
            <a:off x="605521" y="350495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4" name="Google Shape;714;p9"/>
          <p:cNvSpPr/>
          <p:nvPr/>
        </p:nvSpPr>
        <p:spPr>
          <a:xfrm>
            <a:off x="282216" y="347537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lnTo>
                  <a:pt x="10057" y="0"/>
                </a:ln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5" name="Google Shape;715;p9"/>
          <p:cNvSpPr/>
          <p:nvPr/>
        </p:nvSpPr>
        <p:spPr>
          <a:xfrm>
            <a:off x="546317" y="3795909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4"/>
                  <a:pt x="1286" y="4084"/>
                </a:cubicBezTo>
                <a:cubicBezTo>
                  <a:pt x="1966" y="4084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6" name="Google Shape;716;p9"/>
          <p:cNvSpPr/>
          <p:nvPr/>
        </p:nvSpPr>
        <p:spPr>
          <a:xfrm>
            <a:off x="281025" y="382180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" name="Google Shape;717;p9"/>
          <p:cNvSpPr/>
          <p:nvPr/>
        </p:nvSpPr>
        <p:spPr>
          <a:xfrm>
            <a:off x="304707" y="390315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8" name="Google Shape;718;p9"/>
          <p:cNvSpPr/>
          <p:nvPr/>
        </p:nvSpPr>
        <p:spPr>
          <a:xfrm>
            <a:off x="605521" y="38624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9" name="Google Shape;719;p9"/>
          <p:cNvSpPr/>
          <p:nvPr/>
        </p:nvSpPr>
        <p:spPr>
          <a:xfrm>
            <a:off x="282216" y="3832886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1"/>
                </a:moveTo>
                <a:lnTo>
                  <a:pt x="10057" y="1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4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40" y="2118"/>
                  <a:pt x="719" y="2156"/>
                </a:cubicBezTo>
                <a:lnTo>
                  <a:pt x="9528" y="2156"/>
                </a:lnTo>
                <a:cubicBezTo>
                  <a:pt x="9981" y="2156"/>
                  <a:pt x="10322" y="1589"/>
                  <a:pt x="10322" y="908"/>
                </a:cubicBezTo>
                <a:cubicBezTo>
                  <a:pt x="10322" y="530"/>
                  <a:pt x="10208" y="227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0" name="Google Shape;720;p9"/>
          <p:cNvSpPr/>
          <p:nvPr/>
        </p:nvSpPr>
        <p:spPr>
          <a:xfrm>
            <a:off x="546317" y="415341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1" name="Google Shape;721;p9"/>
          <p:cNvSpPr/>
          <p:nvPr/>
        </p:nvSpPr>
        <p:spPr>
          <a:xfrm>
            <a:off x="281025" y="4178069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2" name="Google Shape;722;p9"/>
          <p:cNvSpPr/>
          <p:nvPr/>
        </p:nvSpPr>
        <p:spPr>
          <a:xfrm>
            <a:off x="304707" y="4260664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3" name="Google Shape;723;p9"/>
          <p:cNvSpPr/>
          <p:nvPr/>
        </p:nvSpPr>
        <p:spPr>
          <a:xfrm>
            <a:off x="605521" y="421876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4" name="Google Shape;724;p9"/>
          <p:cNvSpPr/>
          <p:nvPr/>
        </p:nvSpPr>
        <p:spPr>
          <a:xfrm>
            <a:off x="282216" y="4189188"/>
            <a:ext cx="323337" cy="71508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5" name="Google Shape;725;p9"/>
          <p:cNvSpPr/>
          <p:nvPr/>
        </p:nvSpPr>
        <p:spPr>
          <a:xfrm>
            <a:off x="282216" y="97770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8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7" name="Google Shape;727;p10"/>
          <p:cNvGrpSpPr/>
          <p:nvPr/>
        </p:nvGrpSpPr>
        <p:grpSpPr>
          <a:xfrm>
            <a:off x="395894" y="219519"/>
            <a:ext cx="8518865" cy="4788281"/>
            <a:chOff x="395894" y="219519"/>
            <a:chExt cx="8518865" cy="4788281"/>
          </a:xfrm>
        </p:grpSpPr>
        <p:sp>
          <p:nvSpPr>
            <p:cNvPr id="728" name="Google Shape;728;p10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29" name="Google Shape;729;p10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730" name="Google Shape;730;p1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1" name="Google Shape;731;p1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32" name="Google Shape;732;p10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33" name="Google Shape;733;p10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734" name="Google Shape;734;p10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5" name="Google Shape;735;p10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36" name="Google Shape;736;p10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737" name="Google Shape;737;p10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8" name="Google Shape;738;p10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39" name="Google Shape;739;p10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740" name="Google Shape;740;p10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1" name="Google Shape;741;p10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42" name="Google Shape;742;p10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743" name="Google Shape;743;p1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4" name="Google Shape;744;p1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45" name="Google Shape;745;p10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746" name="Google Shape;746;p1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7" name="Google Shape;747;p1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48" name="Google Shape;748;p10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10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50" name="Google Shape;750;p10"/>
          <p:cNvSpPr txBox="1">
            <a:spLocks noGrp="1"/>
          </p:cNvSpPr>
          <p:nvPr>
            <p:ph type="title"/>
          </p:nvPr>
        </p:nvSpPr>
        <p:spPr>
          <a:xfrm>
            <a:off x="3438550" y="2009550"/>
            <a:ext cx="4979400" cy="112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51" name="Google Shape;751;p10"/>
          <p:cNvSpPr/>
          <p:nvPr/>
        </p:nvSpPr>
        <p:spPr>
          <a:xfrm>
            <a:off x="546317" y="9419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2" name="Google Shape;752;p10"/>
          <p:cNvSpPr/>
          <p:nvPr/>
        </p:nvSpPr>
        <p:spPr>
          <a:xfrm>
            <a:off x="281025" y="966589"/>
            <a:ext cx="324527" cy="82660"/>
          </a:xfrm>
          <a:custGeom>
            <a:avLst/>
            <a:gdLst/>
            <a:ahLst/>
            <a:cxnLst/>
            <a:rect l="l" t="t" r="r" b="b"/>
            <a:pathLst>
              <a:path w="10360" h="2535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3" name="Google Shape;753;p10"/>
          <p:cNvSpPr/>
          <p:nvPr/>
        </p:nvSpPr>
        <p:spPr>
          <a:xfrm>
            <a:off x="304707" y="104921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4" name="Google Shape;754;p10"/>
          <p:cNvSpPr/>
          <p:nvPr/>
        </p:nvSpPr>
        <p:spPr>
          <a:xfrm>
            <a:off x="605521" y="10072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5" name="Google Shape;755;p10"/>
          <p:cNvSpPr/>
          <p:nvPr/>
        </p:nvSpPr>
        <p:spPr>
          <a:xfrm>
            <a:off x="546317" y="1298240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3"/>
                  <a:pt x="1286" y="4083"/>
                </a:cubicBezTo>
                <a:cubicBezTo>
                  <a:pt x="1966" y="4083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6" name="Google Shape;756;p10"/>
          <p:cNvSpPr/>
          <p:nvPr/>
        </p:nvSpPr>
        <p:spPr>
          <a:xfrm>
            <a:off x="281025" y="132413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8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28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7" name="Google Shape;757;p10"/>
          <p:cNvSpPr/>
          <p:nvPr/>
        </p:nvSpPr>
        <p:spPr>
          <a:xfrm>
            <a:off x="304707" y="14054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8" name="Google Shape;758;p10"/>
          <p:cNvSpPr/>
          <p:nvPr/>
        </p:nvSpPr>
        <p:spPr>
          <a:xfrm>
            <a:off x="605521" y="136479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9" name="Google Shape;759;p10"/>
          <p:cNvSpPr/>
          <p:nvPr/>
        </p:nvSpPr>
        <p:spPr>
          <a:xfrm>
            <a:off x="282216" y="133521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lnTo>
                  <a:pt x="10057" y="0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3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78" y="2118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0" name="Google Shape;760;p10"/>
          <p:cNvSpPr/>
          <p:nvPr/>
        </p:nvSpPr>
        <p:spPr>
          <a:xfrm>
            <a:off x="546317" y="165574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04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04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1" name="Google Shape;761;p10"/>
          <p:cNvSpPr/>
          <p:nvPr/>
        </p:nvSpPr>
        <p:spPr>
          <a:xfrm>
            <a:off x="281025" y="1680400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2" name="Google Shape;762;p10"/>
          <p:cNvSpPr/>
          <p:nvPr/>
        </p:nvSpPr>
        <p:spPr>
          <a:xfrm>
            <a:off x="304707" y="1761756"/>
            <a:ext cx="32014" cy="1272"/>
          </a:xfrm>
          <a:custGeom>
            <a:avLst/>
            <a:gdLst/>
            <a:ahLst/>
            <a:cxnLst/>
            <a:rect l="l" t="t" r="r" b="b"/>
            <a:pathLst>
              <a:path w="1022" h="39" extrusionOk="0">
                <a:moveTo>
                  <a:pt x="1021" y="39"/>
                </a:moveTo>
                <a:lnTo>
                  <a:pt x="38" y="39"/>
                </a:lnTo>
                <a:cubicBezTo>
                  <a:pt x="38" y="39"/>
                  <a:pt x="38" y="39"/>
                  <a:pt x="38" y="39"/>
                </a:cubicBezTo>
                <a:cubicBezTo>
                  <a:pt x="38" y="39"/>
                  <a:pt x="38" y="39"/>
                  <a:pt x="38" y="39"/>
                </a:cubicBezTo>
                <a:lnTo>
                  <a:pt x="1021" y="39"/>
                </a:lnTo>
                <a:lnTo>
                  <a:pt x="102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cubicBezTo>
                  <a:pt x="1" y="39"/>
                  <a:pt x="1" y="39"/>
                  <a:pt x="1" y="1"/>
                </a:cubicBezTo>
                <a:cubicBezTo>
                  <a:pt x="1" y="39"/>
                  <a:pt x="1" y="39"/>
                  <a:pt x="1" y="39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3" name="Google Shape;763;p10"/>
          <p:cNvSpPr/>
          <p:nvPr/>
        </p:nvSpPr>
        <p:spPr>
          <a:xfrm>
            <a:off x="605521" y="17210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4" name="Google Shape;764;p10"/>
          <p:cNvSpPr/>
          <p:nvPr/>
        </p:nvSpPr>
        <p:spPr>
          <a:xfrm>
            <a:off x="282216" y="169148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03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38"/>
                  <a:pt x="0" y="1249"/>
                </a:cubicBezTo>
                <a:lnTo>
                  <a:pt x="0" y="1249"/>
                </a:lnTo>
                <a:cubicBezTo>
                  <a:pt x="76" y="1740"/>
                  <a:pt x="340" y="2156"/>
                  <a:pt x="719" y="2156"/>
                </a:cubicBezTo>
                <a:cubicBezTo>
                  <a:pt x="719" y="2194"/>
                  <a:pt x="719" y="2194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08"/>
                </a:cubicBez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5" name="Google Shape;765;p10"/>
          <p:cNvSpPr/>
          <p:nvPr/>
        </p:nvSpPr>
        <p:spPr>
          <a:xfrm>
            <a:off x="546317" y="2012018"/>
            <a:ext cx="79378" cy="133202"/>
          </a:xfrm>
          <a:custGeom>
            <a:avLst/>
            <a:gdLst/>
            <a:ahLst/>
            <a:cxnLst/>
            <a:rect l="l" t="t" r="r" b="b"/>
            <a:pathLst>
              <a:path w="2534" h="4085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77"/>
                  <a:pt x="567" y="4084"/>
                  <a:pt x="1286" y="4084"/>
                </a:cubicBezTo>
                <a:cubicBezTo>
                  <a:pt x="1966" y="4084"/>
                  <a:pt x="2533" y="3177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6" name="Google Shape;766;p10"/>
          <p:cNvSpPr/>
          <p:nvPr/>
        </p:nvSpPr>
        <p:spPr>
          <a:xfrm>
            <a:off x="281025" y="203790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7" name="Google Shape;767;p10"/>
          <p:cNvSpPr/>
          <p:nvPr/>
        </p:nvSpPr>
        <p:spPr>
          <a:xfrm>
            <a:off x="304707" y="211929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8" name="Google Shape;768;p10"/>
          <p:cNvSpPr/>
          <p:nvPr/>
        </p:nvSpPr>
        <p:spPr>
          <a:xfrm>
            <a:off x="605521" y="207736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9" name="Google Shape;769;p10"/>
          <p:cNvSpPr/>
          <p:nvPr/>
        </p:nvSpPr>
        <p:spPr>
          <a:xfrm>
            <a:off x="282216" y="204902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76"/>
                  <a:pt x="10095" y="189"/>
                  <a:pt x="10095" y="303"/>
                </a:cubicBezTo>
                <a:cubicBezTo>
                  <a:pt x="10095" y="983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10"/>
                </a:cubicBezTo>
                <a:lnTo>
                  <a:pt x="0" y="1210"/>
                </a:lnTo>
                <a:cubicBezTo>
                  <a:pt x="76" y="1739"/>
                  <a:pt x="340" y="2117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lnTo>
                  <a:pt x="10322" y="870"/>
                </a:ln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0" name="Google Shape;770;p10"/>
          <p:cNvSpPr/>
          <p:nvPr/>
        </p:nvSpPr>
        <p:spPr>
          <a:xfrm>
            <a:off x="546317" y="236956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04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04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1" name="Google Shape;771;p10"/>
          <p:cNvSpPr/>
          <p:nvPr/>
        </p:nvSpPr>
        <p:spPr>
          <a:xfrm>
            <a:off x="281025" y="2394211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66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66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2" name="Google Shape;772;p10"/>
          <p:cNvSpPr/>
          <p:nvPr/>
        </p:nvSpPr>
        <p:spPr>
          <a:xfrm>
            <a:off x="304707" y="247556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3" name="Google Shape;773;p10"/>
          <p:cNvSpPr/>
          <p:nvPr/>
        </p:nvSpPr>
        <p:spPr>
          <a:xfrm>
            <a:off x="605521" y="243487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4" name="Google Shape;774;p10"/>
          <p:cNvSpPr/>
          <p:nvPr/>
        </p:nvSpPr>
        <p:spPr>
          <a:xfrm>
            <a:off x="282216" y="240529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4"/>
                  <a:pt x="10095" y="189"/>
                  <a:pt x="10095" y="303"/>
                </a:cubicBezTo>
                <a:cubicBezTo>
                  <a:pt x="10095" y="1021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626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5" name="Google Shape;775;p10"/>
          <p:cNvSpPr/>
          <p:nvPr/>
        </p:nvSpPr>
        <p:spPr>
          <a:xfrm>
            <a:off x="546317" y="272582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6" name="Google Shape;776;p10"/>
          <p:cNvSpPr/>
          <p:nvPr/>
        </p:nvSpPr>
        <p:spPr>
          <a:xfrm>
            <a:off x="281025" y="2751719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30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30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7" name="Google Shape;777;p10"/>
          <p:cNvSpPr/>
          <p:nvPr/>
        </p:nvSpPr>
        <p:spPr>
          <a:xfrm>
            <a:off x="304707" y="283307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8" name="Google Shape;778;p10"/>
          <p:cNvSpPr/>
          <p:nvPr/>
        </p:nvSpPr>
        <p:spPr>
          <a:xfrm>
            <a:off x="605521" y="279117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9" name="Google Shape;779;p10"/>
          <p:cNvSpPr/>
          <p:nvPr/>
        </p:nvSpPr>
        <p:spPr>
          <a:xfrm>
            <a:off x="282216" y="276156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41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75"/>
                  <a:pt x="0" y="1248"/>
                </a:cubicBezTo>
                <a:lnTo>
                  <a:pt x="0" y="1248"/>
                </a:lnTo>
                <a:cubicBezTo>
                  <a:pt x="76" y="1778"/>
                  <a:pt x="340" y="2156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0" name="Google Shape;780;p10"/>
          <p:cNvSpPr/>
          <p:nvPr/>
        </p:nvSpPr>
        <p:spPr>
          <a:xfrm>
            <a:off x="546317" y="30833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04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04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1" name="Google Shape;781;p10"/>
          <p:cNvSpPr/>
          <p:nvPr/>
        </p:nvSpPr>
        <p:spPr>
          <a:xfrm>
            <a:off x="281025" y="310798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2" name="Google Shape;782;p10"/>
          <p:cNvSpPr/>
          <p:nvPr/>
        </p:nvSpPr>
        <p:spPr>
          <a:xfrm>
            <a:off x="304707" y="318937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3" name="Google Shape;783;p10"/>
          <p:cNvSpPr/>
          <p:nvPr/>
        </p:nvSpPr>
        <p:spPr>
          <a:xfrm>
            <a:off x="605521" y="31486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4" name="Google Shape;784;p10"/>
          <p:cNvSpPr/>
          <p:nvPr/>
        </p:nvSpPr>
        <p:spPr>
          <a:xfrm>
            <a:off x="282216" y="311910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3"/>
                  <a:pt x="10095" y="189"/>
                  <a:pt x="10095" y="302"/>
                </a:cubicBezTo>
                <a:cubicBezTo>
                  <a:pt x="10095" y="1021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48"/>
                </a:cubicBezTo>
                <a:lnTo>
                  <a:pt x="0" y="1248"/>
                </a:lnTo>
                <a:cubicBezTo>
                  <a:pt x="76" y="1739"/>
                  <a:pt x="340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5" name="Google Shape;785;p10"/>
          <p:cNvSpPr/>
          <p:nvPr/>
        </p:nvSpPr>
        <p:spPr>
          <a:xfrm>
            <a:off x="546317" y="343964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42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42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6" name="Google Shape;786;p10"/>
          <p:cNvSpPr/>
          <p:nvPr/>
        </p:nvSpPr>
        <p:spPr>
          <a:xfrm>
            <a:off x="281025" y="3465498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30"/>
                  <a:pt x="0" y="1249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9"/>
                </a:cubicBezTo>
                <a:cubicBezTo>
                  <a:pt x="10360" y="530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7" name="Google Shape;787;p10"/>
          <p:cNvSpPr/>
          <p:nvPr/>
        </p:nvSpPr>
        <p:spPr>
          <a:xfrm>
            <a:off x="304707" y="35468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8" name="Google Shape;788;p10"/>
          <p:cNvSpPr/>
          <p:nvPr/>
        </p:nvSpPr>
        <p:spPr>
          <a:xfrm>
            <a:off x="605521" y="350495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9" name="Google Shape;789;p10"/>
          <p:cNvSpPr/>
          <p:nvPr/>
        </p:nvSpPr>
        <p:spPr>
          <a:xfrm>
            <a:off x="282216" y="347537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lnTo>
                  <a:pt x="10057" y="0"/>
                </a:ln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0" name="Google Shape;790;p10"/>
          <p:cNvSpPr/>
          <p:nvPr/>
        </p:nvSpPr>
        <p:spPr>
          <a:xfrm>
            <a:off x="546317" y="3795909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4"/>
                  <a:pt x="1286" y="4084"/>
                </a:cubicBezTo>
                <a:cubicBezTo>
                  <a:pt x="1966" y="4084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1" name="Google Shape;791;p10"/>
          <p:cNvSpPr/>
          <p:nvPr/>
        </p:nvSpPr>
        <p:spPr>
          <a:xfrm>
            <a:off x="281025" y="382180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2" name="Google Shape;792;p10"/>
          <p:cNvSpPr/>
          <p:nvPr/>
        </p:nvSpPr>
        <p:spPr>
          <a:xfrm>
            <a:off x="304707" y="390315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3" name="Google Shape;793;p10"/>
          <p:cNvSpPr/>
          <p:nvPr/>
        </p:nvSpPr>
        <p:spPr>
          <a:xfrm>
            <a:off x="605521" y="38624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4" name="Google Shape;794;p10"/>
          <p:cNvSpPr/>
          <p:nvPr/>
        </p:nvSpPr>
        <p:spPr>
          <a:xfrm>
            <a:off x="282216" y="3832886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1"/>
                </a:moveTo>
                <a:lnTo>
                  <a:pt x="10057" y="1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4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40" y="2118"/>
                  <a:pt x="719" y="2156"/>
                </a:cubicBezTo>
                <a:lnTo>
                  <a:pt x="9528" y="2156"/>
                </a:lnTo>
                <a:cubicBezTo>
                  <a:pt x="9981" y="2156"/>
                  <a:pt x="10322" y="1589"/>
                  <a:pt x="10322" y="908"/>
                </a:cubicBezTo>
                <a:cubicBezTo>
                  <a:pt x="10322" y="530"/>
                  <a:pt x="10208" y="227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5" name="Google Shape;795;p10"/>
          <p:cNvSpPr/>
          <p:nvPr/>
        </p:nvSpPr>
        <p:spPr>
          <a:xfrm>
            <a:off x="546317" y="415341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6" name="Google Shape;796;p10"/>
          <p:cNvSpPr/>
          <p:nvPr/>
        </p:nvSpPr>
        <p:spPr>
          <a:xfrm>
            <a:off x="281025" y="4178069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7" name="Google Shape;797;p10"/>
          <p:cNvSpPr/>
          <p:nvPr/>
        </p:nvSpPr>
        <p:spPr>
          <a:xfrm>
            <a:off x="304707" y="4260664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8" name="Google Shape;798;p10"/>
          <p:cNvSpPr/>
          <p:nvPr/>
        </p:nvSpPr>
        <p:spPr>
          <a:xfrm>
            <a:off x="605521" y="421876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9" name="Google Shape;799;p10"/>
          <p:cNvSpPr/>
          <p:nvPr/>
        </p:nvSpPr>
        <p:spPr>
          <a:xfrm>
            <a:off x="282216" y="4189188"/>
            <a:ext cx="323337" cy="71508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0" name="Google Shape;800;p10"/>
          <p:cNvSpPr/>
          <p:nvPr/>
        </p:nvSpPr>
        <p:spPr>
          <a:xfrm>
            <a:off x="282216" y="97770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8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2" name="Google Shape;802;p11"/>
          <p:cNvGrpSpPr/>
          <p:nvPr/>
        </p:nvGrpSpPr>
        <p:grpSpPr>
          <a:xfrm>
            <a:off x="395894" y="219519"/>
            <a:ext cx="8518865" cy="4788281"/>
            <a:chOff x="395894" y="219519"/>
            <a:chExt cx="8518865" cy="4788281"/>
          </a:xfrm>
        </p:grpSpPr>
        <p:sp>
          <p:nvSpPr>
            <p:cNvPr id="803" name="Google Shape;803;p11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04" name="Google Shape;804;p11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805" name="Google Shape;805;p1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6" name="Google Shape;806;p1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07" name="Google Shape;807;p11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08" name="Google Shape;808;p11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809" name="Google Shape;809;p11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0" name="Google Shape;810;p11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11" name="Google Shape;811;p11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812" name="Google Shape;812;p11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3" name="Google Shape;813;p11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14" name="Google Shape;814;p11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815" name="Google Shape;815;p11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6" name="Google Shape;816;p11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17" name="Google Shape;817;p11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818" name="Google Shape;818;p1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9" name="Google Shape;819;p1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20" name="Google Shape;820;p11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821" name="Google Shape;821;p1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2" name="Google Shape;822;p1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23" name="Google Shape;823;p11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11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25" name="Google Shape;825;p11"/>
          <p:cNvSpPr txBox="1">
            <a:spLocks noGrp="1"/>
          </p:cNvSpPr>
          <p:nvPr>
            <p:ph type="title" hasCustomPrompt="1"/>
          </p:nvPr>
        </p:nvSpPr>
        <p:spPr>
          <a:xfrm>
            <a:off x="1816863" y="1707588"/>
            <a:ext cx="5511600" cy="140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9000"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7200"/>
              <a:buNone/>
              <a:defRPr sz="72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26" name="Google Shape;826;p11"/>
          <p:cNvSpPr txBox="1">
            <a:spLocks noGrp="1"/>
          </p:cNvSpPr>
          <p:nvPr>
            <p:ph type="subTitle" idx="1"/>
          </p:nvPr>
        </p:nvSpPr>
        <p:spPr>
          <a:xfrm>
            <a:off x="1815538" y="2971813"/>
            <a:ext cx="5511600" cy="46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827" name="Google Shape;827;p11"/>
          <p:cNvSpPr/>
          <p:nvPr/>
        </p:nvSpPr>
        <p:spPr>
          <a:xfrm>
            <a:off x="546317" y="9419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8" name="Google Shape;828;p11"/>
          <p:cNvSpPr/>
          <p:nvPr/>
        </p:nvSpPr>
        <p:spPr>
          <a:xfrm>
            <a:off x="281025" y="966589"/>
            <a:ext cx="324527" cy="82660"/>
          </a:xfrm>
          <a:custGeom>
            <a:avLst/>
            <a:gdLst/>
            <a:ahLst/>
            <a:cxnLst/>
            <a:rect l="l" t="t" r="r" b="b"/>
            <a:pathLst>
              <a:path w="10360" h="2535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9" name="Google Shape;829;p11"/>
          <p:cNvSpPr/>
          <p:nvPr/>
        </p:nvSpPr>
        <p:spPr>
          <a:xfrm>
            <a:off x="304707" y="104921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0" name="Google Shape;830;p11"/>
          <p:cNvSpPr/>
          <p:nvPr/>
        </p:nvSpPr>
        <p:spPr>
          <a:xfrm>
            <a:off x="605521" y="10072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1" name="Google Shape;831;p11"/>
          <p:cNvSpPr/>
          <p:nvPr/>
        </p:nvSpPr>
        <p:spPr>
          <a:xfrm>
            <a:off x="546317" y="1298240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3"/>
                  <a:pt x="1286" y="4083"/>
                </a:cubicBezTo>
                <a:cubicBezTo>
                  <a:pt x="1966" y="4083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2" name="Google Shape;832;p11"/>
          <p:cNvSpPr/>
          <p:nvPr/>
        </p:nvSpPr>
        <p:spPr>
          <a:xfrm>
            <a:off x="281025" y="132413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8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28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3" name="Google Shape;833;p11"/>
          <p:cNvSpPr/>
          <p:nvPr/>
        </p:nvSpPr>
        <p:spPr>
          <a:xfrm>
            <a:off x="304707" y="14054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4" name="Google Shape;834;p11"/>
          <p:cNvSpPr/>
          <p:nvPr/>
        </p:nvSpPr>
        <p:spPr>
          <a:xfrm>
            <a:off x="605521" y="136479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5" name="Google Shape;835;p11"/>
          <p:cNvSpPr/>
          <p:nvPr/>
        </p:nvSpPr>
        <p:spPr>
          <a:xfrm>
            <a:off x="282216" y="133521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lnTo>
                  <a:pt x="10057" y="0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3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78" y="2118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6" name="Google Shape;836;p11"/>
          <p:cNvSpPr/>
          <p:nvPr/>
        </p:nvSpPr>
        <p:spPr>
          <a:xfrm>
            <a:off x="546317" y="165574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04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04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7" name="Google Shape;837;p11"/>
          <p:cNvSpPr/>
          <p:nvPr/>
        </p:nvSpPr>
        <p:spPr>
          <a:xfrm>
            <a:off x="281025" y="1680400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8" name="Google Shape;838;p11"/>
          <p:cNvSpPr/>
          <p:nvPr/>
        </p:nvSpPr>
        <p:spPr>
          <a:xfrm>
            <a:off x="304707" y="1761756"/>
            <a:ext cx="32014" cy="1272"/>
          </a:xfrm>
          <a:custGeom>
            <a:avLst/>
            <a:gdLst/>
            <a:ahLst/>
            <a:cxnLst/>
            <a:rect l="l" t="t" r="r" b="b"/>
            <a:pathLst>
              <a:path w="1022" h="39" extrusionOk="0">
                <a:moveTo>
                  <a:pt x="1021" y="39"/>
                </a:moveTo>
                <a:lnTo>
                  <a:pt x="38" y="39"/>
                </a:lnTo>
                <a:cubicBezTo>
                  <a:pt x="38" y="39"/>
                  <a:pt x="38" y="39"/>
                  <a:pt x="38" y="39"/>
                </a:cubicBezTo>
                <a:cubicBezTo>
                  <a:pt x="38" y="39"/>
                  <a:pt x="38" y="39"/>
                  <a:pt x="38" y="39"/>
                </a:cubicBezTo>
                <a:lnTo>
                  <a:pt x="1021" y="39"/>
                </a:lnTo>
                <a:lnTo>
                  <a:pt x="102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lnTo>
                  <a:pt x="1" y="39"/>
                </a:lnTo>
                <a:lnTo>
                  <a:pt x="1" y="39"/>
                </a:lnTo>
                <a:close/>
                <a:moveTo>
                  <a:pt x="1" y="39"/>
                </a:moveTo>
                <a:cubicBezTo>
                  <a:pt x="1" y="39"/>
                  <a:pt x="1" y="39"/>
                  <a:pt x="1" y="1"/>
                </a:cubicBezTo>
                <a:cubicBezTo>
                  <a:pt x="1" y="39"/>
                  <a:pt x="1" y="39"/>
                  <a:pt x="1" y="39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9" name="Google Shape;839;p11"/>
          <p:cNvSpPr/>
          <p:nvPr/>
        </p:nvSpPr>
        <p:spPr>
          <a:xfrm>
            <a:off x="605521" y="17210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0" name="Google Shape;840;p11"/>
          <p:cNvSpPr/>
          <p:nvPr/>
        </p:nvSpPr>
        <p:spPr>
          <a:xfrm>
            <a:off x="282216" y="169148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03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38"/>
                  <a:pt x="0" y="1249"/>
                </a:cubicBezTo>
                <a:lnTo>
                  <a:pt x="0" y="1249"/>
                </a:lnTo>
                <a:cubicBezTo>
                  <a:pt x="76" y="1740"/>
                  <a:pt x="340" y="2156"/>
                  <a:pt x="719" y="2156"/>
                </a:cubicBezTo>
                <a:cubicBezTo>
                  <a:pt x="719" y="2194"/>
                  <a:pt x="719" y="2194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08"/>
                </a:cubicBez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1" name="Google Shape;841;p11"/>
          <p:cNvSpPr/>
          <p:nvPr/>
        </p:nvSpPr>
        <p:spPr>
          <a:xfrm>
            <a:off x="546317" y="2012018"/>
            <a:ext cx="79378" cy="133202"/>
          </a:xfrm>
          <a:custGeom>
            <a:avLst/>
            <a:gdLst/>
            <a:ahLst/>
            <a:cxnLst/>
            <a:rect l="l" t="t" r="r" b="b"/>
            <a:pathLst>
              <a:path w="2534" h="4085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77"/>
                  <a:pt x="567" y="4084"/>
                  <a:pt x="1286" y="4084"/>
                </a:cubicBezTo>
                <a:cubicBezTo>
                  <a:pt x="1966" y="4084"/>
                  <a:pt x="2533" y="3177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2" name="Google Shape;842;p11"/>
          <p:cNvSpPr/>
          <p:nvPr/>
        </p:nvSpPr>
        <p:spPr>
          <a:xfrm>
            <a:off x="281025" y="203790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3" name="Google Shape;843;p11"/>
          <p:cNvSpPr/>
          <p:nvPr/>
        </p:nvSpPr>
        <p:spPr>
          <a:xfrm>
            <a:off x="304707" y="211929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4" name="Google Shape;844;p11"/>
          <p:cNvSpPr/>
          <p:nvPr/>
        </p:nvSpPr>
        <p:spPr>
          <a:xfrm>
            <a:off x="605521" y="207736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5" name="Google Shape;845;p11"/>
          <p:cNvSpPr/>
          <p:nvPr/>
        </p:nvSpPr>
        <p:spPr>
          <a:xfrm>
            <a:off x="282216" y="204902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76"/>
                  <a:pt x="10095" y="189"/>
                  <a:pt x="10095" y="303"/>
                </a:cubicBezTo>
                <a:cubicBezTo>
                  <a:pt x="10095" y="983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10"/>
                </a:cubicBezTo>
                <a:lnTo>
                  <a:pt x="0" y="1210"/>
                </a:lnTo>
                <a:cubicBezTo>
                  <a:pt x="76" y="1739"/>
                  <a:pt x="340" y="2117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lnTo>
                  <a:pt x="10322" y="870"/>
                </a:ln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6" name="Google Shape;846;p11"/>
          <p:cNvSpPr/>
          <p:nvPr/>
        </p:nvSpPr>
        <p:spPr>
          <a:xfrm>
            <a:off x="546317" y="236956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04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04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7" name="Google Shape;847;p11"/>
          <p:cNvSpPr/>
          <p:nvPr/>
        </p:nvSpPr>
        <p:spPr>
          <a:xfrm>
            <a:off x="281025" y="2394211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66"/>
                  <a:pt x="341" y="2495"/>
                  <a:pt x="794" y="2495"/>
                </a:cubicBezTo>
                <a:lnTo>
                  <a:pt x="9566" y="2495"/>
                </a:lnTo>
                <a:cubicBezTo>
                  <a:pt x="10019" y="2495"/>
                  <a:pt x="10360" y="1966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8" name="Google Shape;848;p11"/>
          <p:cNvSpPr/>
          <p:nvPr/>
        </p:nvSpPr>
        <p:spPr>
          <a:xfrm>
            <a:off x="304707" y="247556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9" name="Google Shape;849;p11"/>
          <p:cNvSpPr/>
          <p:nvPr/>
        </p:nvSpPr>
        <p:spPr>
          <a:xfrm>
            <a:off x="605521" y="2434872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0" name="Google Shape;850;p11"/>
          <p:cNvSpPr/>
          <p:nvPr/>
        </p:nvSpPr>
        <p:spPr>
          <a:xfrm>
            <a:off x="282216" y="2405297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4"/>
                  <a:pt x="10095" y="189"/>
                  <a:pt x="10095" y="303"/>
                </a:cubicBezTo>
                <a:cubicBezTo>
                  <a:pt x="10095" y="1021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626"/>
                  <a:pt x="10322" y="908"/>
                </a:cubicBezTo>
                <a:cubicBezTo>
                  <a:pt x="10322" y="530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1" name="Google Shape;851;p11"/>
          <p:cNvSpPr/>
          <p:nvPr/>
        </p:nvSpPr>
        <p:spPr>
          <a:xfrm>
            <a:off x="546317" y="2725829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38"/>
                  <a:pt x="567" y="4046"/>
                  <a:pt x="1286" y="4046"/>
                </a:cubicBezTo>
                <a:cubicBezTo>
                  <a:pt x="1966" y="4046"/>
                  <a:pt x="2533" y="3138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2" name="Google Shape;852;p11"/>
          <p:cNvSpPr/>
          <p:nvPr/>
        </p:nvSpPr>
        <p:spPr>
          <a:xfrm>
            <a:off x="281025" y="2751719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30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30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3" name="Google Shape;853;p11"/>
          <p:cNvSpPr/>
          <p:nvPr/>
        </p:nvSpPr>
        <p:spPr>
          <a:xfrm>
            <a:off x="304707" y="283307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4" name="Google Shape;854;p11"/>
          <p:cNvSpPr/>
          <p:nvPr/>
        </p:nvSpPr>
        <p:spPr>
          <a:xfrm>
            <a:off x="605521" y="2791174"/>
            <a:ext cx="31" cy="1272"/>
          </a:xfrm>
          <a:custGeom>
            <a:avLst/>
            <a:gdLst/>
            <a:ahLst/>
            <a:cxnLst/>
            <a:rect l="l" t="t" r="r" b="b"/>
            <a:pathLst>
              <a:path w="1" h="39" extrusionOk="0">
                <a:moveTo>
                  <a:pt x="1" y="38"/>
                </a:moveTo>
                <a:lnTo>
                  <a:pt x="1" y="38"/>
                </a:lnTo>
                <a:lnTo>
                  <a:pt x="1" y="38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5" name="Google Shape;855;p11"/>
          <p:cNvSpPr/>
          <p:nvPr/>
        </p:nvSpPr>
        <p:spPr>
          <a:xfrm>
            <a:off x="282216" y="2761567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1"/>
                </a:moveTo>
                <a:cubicBezTo>
                  <a:pt x="10095" y="114"/>
                  <a:pt x="10095" y="228"/>
                  <a:pt x="10095" y="341"/>
                </a:cubicBezTo>
                <a:cubicBezTo>
                  <a:pt x="10095" y="1022"/>
                  <a:pt x="9755" y="1589"/>
                  <a:pt x="9301" y="1589"/>
                </a:cubicBezTo>
                <a:lnTo>
                  <a:pt x="530" y="1589"/>
                </a:lnTo>
                <a:cubicBezTo>
                  <a:pt x="303" y="1589"/>
                  <a:pt x="114" y="1475"/>
                  <a:pt x="0" y="1248"/>
                </a:cubicBezTo>
                <a:lnTo>
                  <a:pt x="0" y="1248"/>
                </a:lnTo>
                <a:cubicBezTo>
                  <a:pt x="76" y="1778"/>
                  <a:pt x="340" y="2156"/>
                  <a:pt x="719" y="2194"/>
                </a:cubicBezTo>
                <a:lnTo>
                  <a:pt x="9528" y="2194"/>
                </a:lnTo>
                <a:cubicBezTo>
                  <a:pt x="9981" y="2194"/>
                  <a:pt x="10322" y="1627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8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6" name="Google Shape;856;p11"/>
          <p:cNvSpPr/>
          <p:nvPr/>
        </p:nvSpPr>
        <p:spPr>
          <a:xfrm>
            <a:off x="546317" y="308333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04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04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7" name="Google Shape;857;p11"/>
          <p:cNvSpPr/>
          <p:nvPr/>
        </p:nvSpPr>
        <p:spPr>
          <a:xfrm>
            <a:off x="281025" y="3107989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68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8" name="Google Shape;858;p11"/>
          <p:cNvSpPr/>
          <p:nvPr/>
        </p:nvSpPr>
        <p:spPr>
          <a:xfrm>
            <a:off x="304707" y="3189377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9" name="Google Shape;859;p11"/>
          <p:cNvSpPr/>
          <p:nvPr/>
        </p:nvSpPr>
        <p:spPr>
          <a:xfrm>
            <a:off x="605521" y="314868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0" name="Google Shape;860;p11"/>
          <p:cNvSpPr/>
          <p:nvPr/>
        </p:nvSpPr>
        <p:spPr>
          <a:xfrm>
            <a:off x="282216" y="3119108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0"/>
                </a:moveTo>
                <a:cubicBezTo>
                  <a:pt x="10095" y="113"/>
                  <a:pt x="10095" y="189"/>
                  <a:pt x="10095" y="302"/>
                </a:cubicBezTo>
                <a:cubicBezTo>
                  <a:pt x="10095" y="1021"/>
                  <a:pt x="9755" y="1550"/>
                  <a:pt x="9301" y="1550"/>
                </a:cubicBezTo>
                <a:lnTo>
                  <a:pt x="530" y="1550"/>
                </a:lnTo>
                <a:cubicBezTo>
                  <a:pt x="303" y="1550"/>
                  <a:pt x="114" y="1437"/>
                  <a:pt x="0" y="1248"/>
                </a:cubicBezTo>
                <a:lnTo>
                  <a:pt x="0" y="1248"/>
                </a:lnTo>
                <a:cubicBezTo>
                  <a:pt x="76" y="1739"/>
                  <a:pt x="340" y="2155"/>
                  <a:pt x="719" y="2155"/>
                </a:cubicBezTo>
                <a:lnTo>
                  <a:pt x="9528" y="2155"/>
                </a:lnTo>
                <a:cubicBezTo>
                  <a:pt x="9981" y="2155"/>
                  <a:pt x="10322" y="1588"/>
                  <a:pt x="10322" y="907"/>
                </a:cubicBezTo>
                <a:cubicBezTo>
                  <a:pt x="10322" y="529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1" name="Google Shape;861;p11"/>
          <p:cNvSpPr/>
          <p:nvPr/>
        </p:nvSpPr>
        <p:spPr>
          <a:xfrm>
            <a:off x="546317" y="3439640"/>
            <a:ext cx="79378" cy="131930"/>
          </a:xfrm>
          <a:custGeom>
            <a:avLst/>
            <a:gdLst/>
            <a:ahLst/>
            <a:cxnLst/>
            <a:rect l="l" t="t" r="r" b="b"/>
            <a:pathLst>
              <a:path w="2534" h="4046" extrusionOk="0">
                <a:moveTo>
                  <a:pt x="1286" y="0"/>
                </a:moveTo>
                <a:cubicBezTo>
                  <a:pt x="567" y="0"/>
                  <a:pt x="0" y="907"/>
                  <a:pt x="0" y="2042"/>
                </a:cubicBezTo>
                <a:cubicBezTo>
                  <a:pt x="0" y="3138"/>
                  <a:pt x="567" y="4045"/>
                  <a:pt x="1286" y="4045"/>
                </a:cubicBezTo>
                <a:cubicBezTo>
                  <a:pt x="1966" y="4045"/>
                  <a:pt x="2533" y="3138"/>
                  <a:pt x="2533" y="2042"/>
                </a:cubicBezTo>
                <a:cubicBezTo>
                  <a:pt x="2533" y="907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2" name="Google Shape;862;p11"/>
          <p:cNvSpPr/>
          <p:nvPr/>
        </p:nvSpPr>
        <p:spPr>
          <a:xfrm>
            <a:off x="281025" y="3465498"/>
            <a:ext cx="324527" cy="81421"/>
          </a:xfrm>
          <a:custGeom>
            <a:avLst/>
            <a:gdLst/>
            <a:ahLst/>
            <a:cxnLst/>
            <a:rect l="l" t="t" r="r" b="b"/>
            <a:pathLst>
              <a:path w="10360" h="2497" extrusionOk="0">
                <a:moveTo>
                  <a:pt x="794" y="1"/>
                </a:moveTo>
                <a:cubicBezTo>
                  <a:pt x="341" y="1"/>
                  <a:pt x="0" y="530"/>
                  <a:pt x="0" y="1249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9"/>
                </a:cubicBezTo>
                <a:cubicBezTo>
                  <a:pt x="10360" y="530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3" name="Google Shape;863;p11"/>
          <p:cNvSpPr/>
          <p:nvPr/>
        </p:nvSpPr>
        <p:spPr>
          <a:xfrm>
            <a:off x="304707" y="3546886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0"/>
                </a:move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1021" y="0"/>
                </a:lnTo>
                <a:lnTo>
                  <a:pt x="102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4" name="Google Shape;864;p11"/>
          <p:cNvSpPr/>
          <p:nvPr/>
        </p:nvSpPr>
        <p:spPr>
          <a:xfrm>
            <a:off x="605521" y="350495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5" name="Google Shape;865;p11"/>
          <p:cNvSpPr/>
          <p:nvPr/>
        </p:nvSpPr>
        <p:spPr>
          <a:xfrm>
            <a:off x="282216" y="347537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lnTo>
                  <a:pt x="10057" y="0"/>
                </a:ln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6"/>
                </a:cubicBezTo>
                <a:lnTo>
                  <a:pt x="10322" y="908"/>
                </a:lnTo>
                <a:cubicBezTo>
                  <a:pt x="10322" y="568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6" name="Google Shape;866;p11"/>
          <p:cNvSpPr/>
          <p:nvPr/>
        </p:nvSpPr>
        <p:spPr>
          <a:xfrm>
            <a:off x="546317" y="3795909"/>
            <a:ext cx="79378" cy="133169"/>
          </a:xfrm>
          <a:custGeom>
            <a:avLst/>
            <a:gdLst/>
            <a:ahLst/>
            <a:cxnLst/>
            <a:rect l="l" t="t" r="r" b="b"/>
            <a:pathLst>
              <a:path w="2534" h="4084" extrusionOk="0">
                <a:moveTo>
                  <a:pt x="1286" y="0"/>
                </a:moveTo>
                <a:cubicBezTo>
                  <a:pt x="567" y="0"/>
                  <a:pt x="0" y="908"/>
                  <a:pt x="0" y="2042"/>
                </a:cubicBezTo>
                <a:cubicBezTo>
                  <a:pt x="0" y="3176"/>
                  <a:pt x="567" y="4084"/>
                  <a:pt x="1286" y="4084"/>
                </a:cubicBezTo>
                <a:cubicBezTo>
                  <a:pt x="1966" y="4084"/>
                  <a:pt x="2533" y="3176"/>
                  <a:pt x="2533" y="2042"/>
                </a:cubicBezTo>
                <a:cubicBezTo>
                  <a:pt x="2533" y="908"/>
                  <a:pt x="1966" y="0"/>
                  <a:pt x="1286" y="0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7" name="Google Shape;867;p11"/>
          <p:cNvSpPr/>
          <p:nvPr/>
        </p:nvSpPr>
        <p:spPr>
          <a:xfrm>
            <a:off x="281025" y="3821800"/>
            <a:ext cx="324527" cy="81388"/>
          </a:xfrm>
          <a:custGeom>
            <a:avLst/>
            <a:gdLst/>
            <a:ahLst/>
            <a:cxnLst/>
            <a:rect l="l" t="t" r="r" b="b"/>
            <a:pathLst>
              <a:path w="10360" h="2496" extrusionOk="0">
                <a:moveTo>
                  <a:pt x="794" y="0"/>
                </a:moveTo>
                <a:cubicBezTo>
                  <a:pt x="341" y="0"/>
                  <a:pt x="0" y="567"/>
                  <a:pt x="0" y="1248"/>
                </a:cubicBezTo>
                <a:cubicBezTo>
                  <a:pt x="0" y="1929"/>
                  <a:pt x="341" y="2496"/>
                  <a:pt x="794" y="2496"/>
                </a:cubicBezTo>
                <a:lnTo>
                  <a:pt x="9566" y="2496"/>
                </a:lnTo>
                <a:cubicBezTo>
                  <a:pt x="10019" y="2496"/>
                  <a:pt x="10360" y="1929"/>
                  <a:pt x="10360" y="1248"/>
                </a:cubicBezTo>
                <a:cubicBezTo>
                  <a:pt x="10360" y="567"/>
                  <a:pt x="10019" y="0"/>
                  <a:pt x="956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8" name="Google Shape;868;p11"/>
          <p:cNvSpPr/>
          <p:nvPr/>
        </p:nvSpPr>
        <p:spPr>
          <a:xfrm>
            <a:off x="304707" y="3903155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9" name="Google Shape;869;p11"/>
          <p:cNvSpPr/>
          <p:nvPr/>
        </p:nvSpPr>
        <p:spPr>
          <a:xfrm>
            <a:off x="605521" y="3862494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0" name="Google Shape;870;p11"/>
          <p:cNvSpPr/>
          <p:nvPr/>
        </p:nvSpPr>
        <p:spPr>
          <a:xfrm>
            <a:off x="282216" y="3832886"/>
            <a:ext cx="323337" cy="70302"/>
          </a:xfrm>
          <a:custGeom>
            <a:avLst/>
            <a:gdLst/>
            <a:ahLst/>
            <a:cxnLst/>
            <a:rect l="l" t="t" r="r" b="b"/>
            <a:pathLst>
              <a:path w="10322" h="2156" extrusionOk="0">
                <a:moveTo>
                  <a:pt x="10057" y="1"/>
                </a:moveTo>
                <a:lnTo>
                  <a:pt x="10057" y="1"/>
                </a:lnTo>
                <a:cubicBezTo>
                  <a:pt x="10095" y="76"/>
                  <a:pt x="10095" y="190"/>
                  <a:pt x="10095" y="303"/>
                </a:cubicBezTo>
                <a:cubicBezTo>
                  <a:pt x="10095" y="984"/>
                  <a:pt x="9755" y="1551"/>
                  <a:pt x="9301" y="1551"/>
                </a:cubicBezTo>
                <a:lnTo>
                  <a:pt x="530" y="1551"/>
                </a:lnTo>
                <a:cubicBezTo>
                  <a:pt x="303" y="1551"/>
                  <a:pt x="114" y="1437"/>
                  <a:pt x="0" y="1210"/>
                </a:cubicBezTo>
                <a:lnTo>
                  <a:pt x="0" y="1210"/>
                </a:lnTo>
                <a:cubicBezTo>
                  <a:pt x="76" y="1740"/>
                  <a:pt x="340" y="2118"/>
                  <a:pt x="719" y="2156"/>
                </a:cubicBezTo>
                <a:lnTo>
                  <a:pt x="9528" y="2156"/>
                </a:lnTo>
                <a:cubicBezTo>
                  <a:pt x="9981" y="2156"/>
                  <a:pt x="10322" y="1589"/>
                  <a:pt x="10322" y="908"/>
                </a:cubicBezTo>
                <a:cubicBezTo>
                  <a:pt x="10322" y="530"/>
                  <a:pt x="10208" y="227"/>
                  <a:pt x="10057" y="1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1" name="Google Shape;871;p11"/>
          <p:cNvSpPr/>
          <p:nvPr/>
        </p:nvSpPr>
        <p:spPr>
          <a:xfrm>
            <a:off x="546317" y="4153418"/>
            <a:ext cx="79378" cy="131963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2" name="Google Shape;872;p11"/>
          <p:cNvSpPr/>
          <p:nvPr/>
        </p:nvSpPr>
        <p:spPr>
          <a:xfrm>
            <a:off x="281025" y="4178069"/>
            <a:ext cx="324527" cy="82627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3" name="Google Shape;873;p11"/>
          <p:cNvSpPr/>
          <p:nvPr/>
        </p:nvSpPr>
        <p:spPr>
          <a:xfrm>
            <a:off x="304707" y="4260664"/>
            <a:ext cx="32014" cy="33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4" name="Google Shape;874;p11"/>
          <p:cNvSpPr/>
          <p:nvPr/>
        </p:nvSpPr>
        <p:spPr>
          <a:xfrm>
            <a:off x="605521" y="4218763"/>
            <a:ext cx="31" cy="33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5" name="Google Shape;875;p11"/>
          <p:cNvSpPr/>
          <p:nvPr/>
        </p:nvSpPr>
        <p:spPr>
          <a:xfrm>
            <a:off x="282216" y="4189188"/>
            <a:ext cx="323337" cy="71508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6" name="Google Shape;876;p11"/>
          <p:cNvSpPr/>
          <p:nvPr/>
        </p:nvSpPr>
        <p:spPr>
          <a:xfrm>
            <a:off x="282216" y="977708"/>
            <a:ext cx="323337" cy="71541"/>
          </a:xfrm>
          <a:custGeom>
            <a:avLst/>
            <a:gdLst/>
            <a:ahLst/>
            <a:cxnLst/>
            <a:rect l="l" t="t" r="r" b="b"/>
            <a:pathLst>
              <a:path w="10322" h="2194" extrusionOk="0">
                <a:moveTo>
                  <a:pt x="10057" y="0"/>
                </a:moveTo>
                <a:cubicBezTo>
                  <a:pt x="10095" y="114"/>
                  <a:pt x="10095" y="227"/>
                  <a:pt x="10095" y="341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40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8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8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6225" y="441350"/>
            <a:ext cx="7691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Jua"/>
              <a:buNone/>
              <a:defRPr sz="2800" b="1">
                <a:solidFill>
                  <a:schemeClr val="accent6"/>
                </a:solidFill>
                <a:latin typeface="Jua"/>
                <a:ea typeface="Jua"/>
                <a:cs typeface="Jua"/>
                <a:sym typeface="Jua"/>
              </a:defRPr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Jua"/>
              <a:buNone/>
              <a:defRPr sz="2800" b="1">
                <a:solidFill>
                  <a:schemeClr val="accent6"/>
                </a:solidFill>
                <a:latin typeface="Jua"/>
                <a:ea typeface="Jua"/>
                <a:cs typeface="Jua"/>
                <a:sym typeface="Jua"/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Jua"/>
              <a:buNone/>
              <a:defRPr sz="2800" b="1">
                <a:solidFill>
                  <a:schemeClr val="accent6"/>
                </a:solidFill>
                <a:latin typeface="Jua"/>
                <a:ea typeface="Jua"/>
                <a:cs typeface="Jua"/>
                <a:sym typeface="Jua"/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Jua"/>
              <a:buNone/>
              <a:defRPr sz="2800" b="1">
                <a:solidFill>
                  <a:schemeClr val="accent6"/>
                </a:solidFill>
                <a:latin typeface="Jua"/>
                <a:ea typeface="Jua"/>
                <a:cs typeface="Jua"/>
                <a:sym typeface="Jua"/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Jua"/>
              <a:buNone/>
              <a:defRPr sz="2800" b="1">
                <a:solidFill>
                  <a:schemeClr val="accent6"/>
                </a:solidFill>
                <a:latin typeface="Jua"/>
                <a:ea typeface="Jua"/>
                <a:cs typeface="Jua"/>
                <a:sym typeface="Jua"/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Jua"/>
              <a:buNone/>
              <a:defRPr sz="2800" b="1">
                <a:solidFill>
                  <a:schemeClr val="accent6"/>
                </a:solidFill>
                <a:latin typeface="Jua"/>
                <a:ea typeface="Jua"/>
                <a:cs typeface="Jua"/>
                <a:sym typeface="Jua"/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Jua"/>
              <a:buNone/>
              <a:defRPr sz="2800" b="1">
                <a:solidFill>
                  <a:schemeClr val="accent6"/>
                </a:solidFill>
                <a:latin typeface="Jua"/>
                <a:ea typeface="Jua"/>
                <a:cs typeface="Jua"/>
                <a:sym typeface="Jua"/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Jua"/>
              <a:buNone/>
              <a:defRPr sz="2800" b="1">
                <a:solidFill>
                  <a:schemeClr val="accent6"/>
                </a:solidFill>
                <a:latin typeface="Jua"/>
                <a:ea typeface="Jua"/>
                <a:cs typeface="Jua"/>
                <a:sym typeface="Jua"/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Jua"/>
              <a:buNone/>
              <a:defRPr sz="2800" b="1">
                <a:solidFill>
                  <a:schemeClr val="accent6"/>
                </a:solidFill>
                <a:latin typeface="Jua"/>
                <a:ea typeface="Jua"/>
                <a:cs typeface="Jua"/>
                <a:sym typeface="Ju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A80"/>
              </a:buClr>
              <a:buSzPts val="1600"/>
              <a:buFont typeface="Quicksand Light"/>
              <a:buChar char="●"/>
              <a:defRPr sz="1600">
                <a:solidFill>
                  <a:srgbClr val="174A80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A80"/>
              </a:buClr>
              <a:buSzPts val="1600"/>
              <a:buFont typeface="Quicksand Light"/>
              <a:buChar char="○"/>
              <a:defRPr sz="1600">
                <a:solidFill>
                  <a:srgbClr val="174A80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A80"/>
              </a:buClr>
              <a:buSzPts val="1600"/>
              <a:buFont typeface="Quicksand Light"/>
              <a:buChar char="■"/>
              <a:defRPr sz="1600">
                <a:solidFill>
                  <a:srgbClr val="174A80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A80"/>
              </a:buClr>
              <a:buSzPts val="1600"/>
              <a:buFont typeface="Quicksand Light"/>
              <a:buChar char="●"/>
              <a:defRPr sz="1600">
                <a:solidFill>
                  <a:srgbClr val="174A80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A80"/>
              </a:buClr>
              <a:buSzPts val="1600"/>
              <a:buFont typeface="Quicksand Light"/>
              <a:buChar char="○"/>
              <a:defRPr sz="1600">
                <a:solidFill>
                  <a:srgbClr val="174A80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A80"/>
              </a:buClr>
              <a:buSzPts val="1600"/>
              <a:buFont typeface="Quicksand Light"/>
              <a:buChar char="■"/>
              <a:defRPr sz="1600">
                <a:solidFill>
                  <a:srgbClr val="174A80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A80"/>
              </a:buClr>
              <a:buSzPts val="1600"/>
              <a:buFont typeface="Quicksand Light"/>
              <a:buChar char="●"/>
              <a:defRPr sz="1600">
                <a:solidFill>
                  <a:srgbClr val="174A80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A80"/>
              </a:buClr>
              <a:buSzPts val="1600"/>
              <a:buFont typeface="Quicksand Light"/>
              <a:buChar char="○"/>
              <a:defRPr sz="1600">
                <a:solidFill>
                  <a:srgbClr val="174A80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4A80"/>
              </a:buClr>
              <a:buSzPts val="1600"/>
              <a:buFont typeface="Quicksand Light"/>
              <a:buChar char="■"/>
              <a:defRPr sz="1600">
                <a:solidFill>
                  <a:srgbClr val="174A80"/>
                </a:solidFill>
                <a:latin typeface="Quicksand Light"/>
                <a:ea typeface="Quicksand Light"/>
                <a:cs typeface="Quicksand Light"/>
                <a:sym typeface="Quicksand Ligh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62" r:id="rId10"/>
    <p:sldLayoutId id="2147483663" r:id="rId11"/>
    <p:sldLayoutId id="2147483664" r:id="rId12"/>
    <p:sldLayoutId id="2147483665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" name="Google Shape;1730;p23"/>
          <p:cNvSpPr txBox="1">
            <a:spLocks noGrp="1"/>
          </p:cNvSpPr>
          <p:nvPr>
            <p:ph type="ctrTitle"/>
          </p:nvPr>
        </p:nvSpPr>
        <p:spPr>
          <a:xfrm>
            <a:off x="967700" y="1345750"/>
            <a:ext cx="7208700" cy="191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dirty="0"/>
              <a:t>Notas científicas</a:t>
            </a:r>
          </a:p>
        </p:txBody>
      </p:sp>
      <p:sp>
        <p:nvSpPr>
          <p:cNvPr id="1731" name="Google Shape;1731;p23"/>
          <p:cNvSpPr txBox="1">
            <a:spLocks noGrp="1"/>
          </p:cNvSpPr>
          <p:nvPr>
            <p:ph type="subTitle" idx="1"/>
          </p:nvPr>
        </p:nvSpPr>
        <p:spPr>
          <a:xfrm>
            <a:off x="1138675" y="3114175"/>
            <a:ext cx="6866700" cy="59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Jaqueline Morales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6" name="Google Shape;1736;p24"/>
          <p:cNvSpPr txBox="1">
            <a:spLocks noGrp="1"/>
          </p:cNvSpPr>
          <p:nvPr>
            <p:ph type="title"/>
          </p:nvPr>
        </p:nvSpPr>
        <p:spPr>
          <a:xfrm>
            <a:off x="726225" y="441350"/>
            <a:ext cx="769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_tradnl" dirty="0"/>
              <a:t>Nombre propio</a:t>
            </a:r>
          </a:p>
        </p:txBody>
      </p:sp>
      <p:sp>
        <p:nvSpPr>
          <p:cNvPr id="1737" name="Google Shape;1737;p24"/>
          <p:cNvSpPr txBox="1">
            <a:spLocks noGrp="1"/>
          </p:cNvSpPr>
          <p:nvPr>
            <p:ph type="subTitle" idx="1"/>
          </p:nvPr>
        </p:nvSpPr>
        <p:spPr>
          <a:xfrm>
            <a:off x="821325" y="1232150"/>
            <a:ext cx="7501200" cy="332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es-ES_tradnl" dirty="0"/>
              <a:t>El nombre propio es parte de nuestra identidad como persona, y ayuda a establecer un primer vinculo con la escritura.</a:t>
            </a:r>
          </a:p>
          <a:p>
            <a:pPr algn="just"/>
            <a:r>
              <a:rPr lang="es-ES_tradnl" dirty="0"/>
              <a:t>El nombre o sustantivo propio designa seres u objetos específicos. Es decir, sirve para distinguir una individualidad en el conjunto del que forma </a:t>
            </a:r>
            <a:r>
              <a:rPr lang="es-ES_tradnl" dirty="0" err="1"/>
              <a:t>parte.En</a:t>
            </a:r>
            <a:r>
              <a:rPr lang="es-ES_tradnl" dirty="0"/>
              <a:t> ese sentido, dice cómo se llama o identifica algo o alguien. </a:t>
            </a:r>
          </a:p>
          <a:p>
            <a:pPr algn="just"/>
            <a:r>
              <a:rPr lang="es-ES_tradnl" dirty="0"/>
              <a:t>Los nombres propios constituyen, por sí mismos, un referente del discurso y están naturalmente acotados o restringidos. Por eso, en general, no necesitan ser acompañados por determinantes o modificadores para aparecer en la oración y desempeñar sus funciones gramaticales.</a:t>
            </a:r>
          </a:p>
          <a:p>
            <a:pPr algn="just"/>
            <a:endParaRPr lang="es-ES_tradnl" dirty="0">
              <a:solidFill>
                <a:srgbClr val="30394B"/>
              </a:solidFill>
            </a:endParaRPr>
          </a:p>
          <a:p>
            <a:pPr algn="just"/>
            <a:endParaRPr lang="es-ES_tradnl" dirty="0">
              <a:solidFill>
                <a:srgbClr val="30394B"/>
              </a:solidFill>
            </a:endParaRPr>
          </a:p>
          <a:p>
            <a:pPr algn="just"/>
            <a:endParaRPr lang="es-ES_tradnl" dirty="0">
              <a:solidFill>
                <a:srgbClr val="30394B"/>
              </a:solidFill>
            </a:endParaRPr>
          </a:p>
          <a:p>
            <a:pPr algn="just"/>
            <a:r>
              <a:rPr lang="es-ES_tradnl" dirty="0">
                <a:solidFill>
                  <a:srgbClr val="30394B"/>
                </a:solidFill>
              </a:rPr>
              <a:t>Se aplica varias actividades a los alumnos donde reconozcan su nombre propio en distintos lugares como sus pertenencias, y puedan escribirlo con diferentes materiales. </a:t>
            </a:r>
          </a:p>
          <a:p>
            <a:pPr algn="just"/>
            <a:r>
              <a:rPr lang="es-ES_tradnl" dirty="0">
                <a:solidFill>
                  <a:srgbClr val="30394B"/>
                </a:solidFill>
              </a:rPr>
              <a:t>En cada uno de los trabajos que realiza trata de escribir su nombre comprendiendo que tiene como propósito identificar.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ature Activities Binder by Slidesgo">
  <a:themeElements>
    <a:clrScheme name="Simple Light">
      <a:dk1>
        <a:srgbClr val="000000"/>
      </a:dk1>
      <a:lt1>
        <a:srgbClr val="FFFFFF"/>
      </a:lt1>
      <a:dk2>
        <a:srgbClr val="D9D9D9"/>
      </a:dk2>
      <a:lt2>
        <a:srgbClr val="D0C2F0"/>
      </a:lt2>
      <a:accent1>
        <a:srgbClr val="DBB6FD"/>
      </a:accent1>
      <a:accent2>
        <a:srgbClr val="FF72A5"/>
      </a:accent2>
      <a:accent3>
        <a:srgbClr val="9069C7"/>
      </a:accent3>
      <a:accent4>
        <a:srgbClr val="96A9EC"/>
      </a:accent4>
      <a:accent5>
        <a:srgbClr val="717EE0"/>
      </a:accent5>
      <a:accent6>
        <a:srgbClr val="FAB5D7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160</Words>
  <Application>Microsoft Macintosh PowerPoint</Application>
  <PresentationFormat>Presentación en pantalla (16:9)</PresentationFormat>
  <Paragraphs>11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Quicksand Light</vt:lpstr>
      <vt:lpstr>Jua</vt:lpstr>
      <vt:lpstr>Arial</vt:lpstr>
      <vt:lpstr>Nature Activities Binder by Slidesgo</vt:lpstr>
      <vt:lpstr>Notas científicas</vt:lpstr>
      <vt:lpstr>Nombre propio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Notas científicas</dc:title>
  <cp:lastModifiedBy>Microsoft Office User</cp:lastModifiedBy>
  <cp:revision>4</cp:revision>
  <dcterms:modified xsi:type="dcterms:W3CDTF">2021-08-28T02:24:49Z</dcterms:modified>
</cp:coreProperties>
</file>