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7777163" cy="1032351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1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89520"/>
            <a:ext cx="6610589" cy="3594112"/>
          </a:xfrm>
        </p:spPr>
        <p:txBody>
          <a:bodyPr anchor="b"/>
          <a:lstStyle>
            <a:lvl1pPr algn="ctr">
              <a:defRPr sz="5103"/>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72146" y="5422235"/>
            <a:ext cx="5832872" cy="2492459"/>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3E0449C-E87F-4C9B-BE91-B99402B19DD8}"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73141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E0449C-E87F-4C9B-BE91-B99402B19DD8}"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172650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49632"/>
            <a:ext cx="1676951" cy="87487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34680" y="549632"/>
            <a:ext cx="4933638" cy="87487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E0449C-E87F-4C9B-BE91-B99402B19DD8}"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1733457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E0449C-E87F-4C9B-BE91-B99402B19DD8}"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80595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73712"/>
            <a:ext cx="6707803" cy="4294294"/>
          </a:xfrm>
        </p:spPr>
        <p:txBody>
          <a:bodyPr anchor="b"/>
          <a:lstStyle>
            <a:lvl1pPr>
              <a:defRPr sz="5103"/>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0630" y="6908632"/>
            <a:ext cx="6707803" cy="2258268"/>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E0449C-E87F-4C9B-BE91-B99402B19DD8}"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1550072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34680"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937189" y="2748157"/>
            <a:ext cx="3305294" cy="655017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3E0449C-E87F-4C9B-BE91-B99402B19DD8}"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412623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49634"/>
            <a:ext cx="6707803" cy="19954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5694" y="2530695"/>
            <a:ext cx="3290104"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4" name="Content Placeholder 3"/>
          <p:cNvSpPr>
            <a:spLocks noGrp="1"/>
          </p:cNvSpPr>
          <p:nvPr>
            <p:ph sz="half" idx="2"/>
          </p:nvPr>
        </p:nvSpPr>
        <p:spPr>
          <a:xfrm>
            <a:off x="535694" y="3770950"/>
            <a:ext cx="3290104"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937189" y="2530695"/>
            <a:ext cx="3306307" cy="1240255"/>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937189" y="3770950"/>
            <a:ext cx="3306307" cy="55464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3E0449C-E87F-4C9B-BE91-B99402B19DD8}" type="datetimeFigureOut">
              <a:rPr lang="es-MX" smtClean="0"/>
              <a:t>27/08/2021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899631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3E0449C-E87F-4C9B-BE91-B99402B19DD8}" type="datetimeFigureOut">
              <a:rPr lang="es-MX" smtClean="0"/>
              <a:t>27/08/2021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1430057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0449C-E87F-4C9B-BE91-B99402B19DD8}" type="datetimeFigureOut">
              <a:rPr lang="es-MX" smtClean="0"/>
              <a:t>27/08/2021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333335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306307" y="1486397"/>
            <a:ext cx="3937189" cy="7336385"/>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E0449C-E87F-4C9B-BE91-B99402B19DD8}"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52124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88234"/>
            <a:ext cx="2508337" cy="2408820"/>
          </a:xfrm>
        </p:spPr>
        <p:txBody>
          <a:bodyPr anchor="b"/>
          <a:lstStyle>
            <a:lvl1pPr>
              <a:defRPr sz="2722"/>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306307" y="1486397"/>
            <a:ext cx="3937189" cy="7336385"/>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35693" y="3097054"/>
            <a:ext cx="2508337" cy="5737675"/>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E0449C-E87F-4C9B-BE91-B99402B19DD8}"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A35A391-285B-40E7-B7B1-3846F8EF65FA}" type="slidenum">
              <a:rPr lang="es-MX" smtClean="0"/>
              <a:t>‹Nº›</a:t>
            </a:fld>
            <a:endParaRPr lang="es-MX"/>
          </a:p>
        </p:txBody>
      </p:sp>
    </p:spTree>
    <p:extLst>
      <p:ext uri="{BB962C8B-B14F-4D97-AF65-F5344CB8AC3E}">
        <p14:creationId xmlns:p14="http://schemas.microsoft.com/office/powerpoint/2010/main" val="3208785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49634"/>
            <a:ext cx="6707803" cy="19954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34680" y="2748157"/>
            <a:ext cx="6707803" cy="655017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34680" y="9568370"/>
            <a:ext cx="1749862" cy="549631"/>
          </a:xfrm>
          <a:prstGeom prst="rect">
            <a:avLst/>
          </a:prstGeom>
        </p:spPr>
        <p:txBody>
          <a:bodyPr vert="horz" lIns="91440" tIns="45720" rIns="91440" bIns="45720" rtlCol="0" anchor="ctr"/>
          <a:lstStyle>
            <a:lvl1pPr algn="l">
              <a:defRPr sz="1021">
                <a:solidFill>
                  <a:schemeClr val="tx1">
                    <a:tint val="75000"/>
                  </a:schemeClr>
                </a:solidFill>
              </a:defRPr>
            </a:lvl1pPr>
          </a:lstStyle>
          <a:p>
            <a:fld id="{F3E0449C-E87F-4C9B-BE91-B99402B19DD8}" type="datetimeFigureOut">
              <a:rPr lang="es-MX" smtClean="0"/>
              <a:t>27/08/2021</a:t>
            </a:fld>
            <a:endParaRPr lang="es-MX"/>
          </a:p>
        </p:txBody>
      </p:sp>
      <p:sp>
        <p:nvSpPr>
          <p:cNvPr id="5" name="Footer Placeholder 4"/>
          <p:cNvSpPr>
            <a:spLocks noGrp="1"/>
          </p:cNvSpPr>
          <p:nvPr>
            <p:ph type="ftr" sz="quarter" idx="3"/>
          </p:nvPr>
        </p:nvSpPr>
        <p:spPr>
          <a:xfrm>
            <a:off x="2576185" y="9568370"/>
            <a:ext cx="2624793" cy="54963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568370"/>
            <a:ext cx="1749862" cy="549631"/>
          </a:xfrm>
          <a:prstGeom prst="rect">
            <a:avLst/>
          </a:prstGeom>
        </p:spPr>
        <p:txBody>
          <a:bodyPr vert="horz" lIns="91440" tIns="45720" rIns="91440" bIns="45720" rtlCol="0" anchor="ctr"/>
          <a:lstStyle>
            <a:lvl1pPr algn="r">
              <a:defRPr sz="1021">
                <a:solidFill>
                  <a:schemeClr val="tx1">
                    <a:tint val="75000"/>
                  </a:schemeClr>
                </a:solidFill>
              </a:defRPr>
            </a:lvl1pPr>
          </a:lstStyle>
          <a:p>
            <a:fld id="{AA35A391-285B-40E7-B7B1-3846F8EF65FA}" type="slidenum">
              <a:rPr lang="es-MX" smtClean="0"/>
              <a:t>‹Nº›</a:t>
            </a:fld>
            <a:endParaRPr lang="es-MX"/>
          </a:p>
        </p:txBody>
      </p:sp>
    </p:spTree>
    <p:extLst>
      <p:ext uri="{BB962C8B-B14F-4D97-AF65-F5344CB8AC3E}">
        <p14:creationId xmlns:p14="http://schemas.microsoft.com/office/powerpoint/2010/main" val="641679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40 ideas para titulos de word en 2021 | fondos acuarela, decoración de  unas, disenos de u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777163" cy="10323512"/>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00191" y="1853124"/>
            <a:ext cx="5452959" cy="923330"/>
          </a:xfrm>
          <a:prstGeom prst="rect">
            <a:avLst/>
          </a:prstGeom>
          <a:solidFill>
            <a:schemeClr val="bg1">
              <a:lumMod val="85000"/>
            </a:schemeClr>
          </a:solidFill>
        </p:spPr>
        <p:txBody>
          <a:bodyPr wrap="square" lIns="91440" tIns="45720" rIns="91440" bIns="45720">
            <a:spAutoFit/>
          </a:bodyPr>
          <a:lstStyle/>
          <a:p>
            <a:pPr algn="ctr"/>
            <a:r>
              <a:rPr lang="es-ES" sz="54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Notas científicas </a:t>
            </a:r>
            <a:endParaRPr lang="es-ES" sz="54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6" name="Rectángulo 5"/>
          <p:cNvSpPr/>
          <p:nvPr/>
        </p:nvSpPr>
        <p:spPr>
          <a:xfrm>
            <a:off x="1614591" y="2971411"/>
            <a:ext cx="5452959" cy="923330"/>
          </a:xfrm>
          <a:prstGeom prst="rect">
            <a:avLst/>
          </a:prstGeom>
          <a:solidFill>
            <a:schemeClr val="bg1">
              <a:lumMod val="85000"/>
            </a:schemeClr>
          </a:solidFill>
        </p:spPr>
        <p:txBody>
          <a:bodyPr wrap="squar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Jardín de Niños </a:t>
            </a:r>
            <a:endParaRPr lang="es-ES" sz="54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7" name="Rectángulo 6"/>
          <p:cNvSpPr/>
          <p:nvPr/>
        </p:nvSpPr>
        <p:spPr>
          <a:xfrm>
            <a:off x="1866899" y="4228045"/>
            <a:ext cx="5910263" cy="1754326"/>
          </a:xfrm>
          <a:prstGeom prst="rect">
            <a:avLst/>
          </a:prstGeom>
          <a:solidFill>
            <a:schemeClr val="bg1">
              <a:lumMod val="85000"/>
            </a:schemeClr>
          </a:solidFill>
        </p:spPr>
        <p:txBody>
          <a:bodyPr wrap="square" lIns="91440" tIns="45720" rIns="91440" bIns="45720">
            <a:spAutoFit/>
          </a:bodyPr>
          <a:lstStyle/>
          <a:p>
            <a:pPr algn="ctr"/>
            <a:r>
              <a:rPr lang="es-ES" sz="54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Héroes de la libertad </a:t>
            </a:r>
            <a:endParaRPr lang="es-ES" sz="54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8" name="Rectángulo 7"/>
          <p:cNvSpPr/>
          <p:nvPr/>
        </p:nvSpPr>
        <p:spPr>
          <a:xfrm>
            <a:off x="2324203" y="6315675"/>
            <a:ext cx="5452959" cy="1754326"/>
          </a:xfrm>
          <a:prstGeom prst="rect">
            <a:avLst/>
          </a:prstGeom>
          <a:solidFill>
            <a:schemeClr val="bg1">
              <a:lumMod val="85000"/>
            </a:schemeClr>
          </a:solidFill>
        </p:spPr>
        <p:txBody>
          <a:bodyPr wrap="square" lIns="91440" tIns="45720" rIns="91440" bIns="45720">
            <a:spAutoFit/>
          </a:bodyPr>
          <a:lstStyle/>
          <a:p>
            <a:pPr algn="ctr"/>
            <a:r>
              <a:rPr lang="es-ES" sz="54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Maestra: Midori Arias </a:t>
            </a:r>
            <a:endParaRPr lang="es-ES" sz="54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06364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ura hoja de papel by ChechuSelenator on Deviant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42" y="0"/>
            <a:ext cx="7777163" cy="103235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20 ideas de Apuntes | fondos acuarela, decoración de unas, disenos de u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1" y="-146941"/>
            <a:ext cx="7772399" cy="322333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002155" y="452794"/>
            <a:ext cx="6560695" cy="1754326"/>
          </a:xfrm>
          <a:prstGeom prst="rect">
            <a:avLst/>
          </a:prstGeom>
          <a:noFill/>
        </p:spPr>
        <p:txBody>
          <a:bodyPr wrap="square" lIns="91440" tIns="45720" rIns="91440" bIns="45720">
            <a:spAutoFit/>
          </a:bodyPr>
          <a:lstStyle/>
          <a:p>
            <a:pPr algn="ctr"/>
            <a:r>
              <a:rPr lang="es-ES" sz="54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¿Qué son los hábitos de higiene?</a:t>
            </a:r>
            <a:endParaRPr lang="es-ES" sz="54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6" name="Rectángulo 5"/>
          <p:cNvSpPr/>
          <p:nvPr/>
        </p:nvSpPr>
        <p:spPr>
          <a:xfrm>
            <a:off x="1002155" y="2729633"/>
            <a:ext cx="6841692" cy="5324535"/>
          </a:xfrm>
          <a:prstGeom prst="rect">
            <a:avLst/>
          </a:prstGeom>
        </p:spPr>
        <p:txBody>
          <a:bodyPr wrap="square">
            <a:spAutoFit/>
          </a:bodyPr>
          <a:lstStyle/>
          <a:p>
            <a:r>
              <a:rPr lang="es-MX" sz="2000" dirty="0">
                <a:latin typeface="Century Gothic" panose="020B0502020202020204" pitchFamily="34" charset="0"/>
              </a:rPr>
              <a:t>Se entiende como higiene al conjunto de conocimientos y técnicas que aplican los individuos para el control de los factores que ejercen o pueden ejercer efectos nocivos para la salud y, la higiene personal, es el concepto básico del aseo, limpieza y cuidado del cuerpo humano.</a:t>
            </a:r>
          </a:p>
          <a:p>
            <a:r>
              <a:rPr lang="es-MX" sz="2000" dirty="0">
                <a:latin typeface="Century Gothic" panose="020B0502020202020204" pitchFamily="34" charset="0"/>
              </a:rPr>
              <a:t>Ser conscientes y llevar a cabo esta serie de cuidados inciden de manera positiva en la salud porque previenen enfermedades e infecciones, permiten prolongar la vida y conservan la salud de las personas.</a:t>
            </a:r>
          </a:p>
          <a:p>
            <a:r>
              <a:rPr lang="es-MX" sz="2000" dirty="0">
                <a:latin typeface="Century Gothic" panose="020B0502020202020204" pitchFamily="34" charset="0"/>
              </a:rPr>
              <a:t>La higiene también implica realizar limpieza en el hogar y espacios públicos para mantener y conservar el medio ambiente, de manera que la ausencia de este tipo de prácticas conlleva consecuencias negativas no solo para el organismo sino para la sociedad en su conjunto.</a:t>
            </a:r>
          </a:p>
        </p:txBody>
      </p:sp>
      <p:sp>
        <p:nvSpPr>
          <p:cNvPr id="8" name="Rectángulo 7"/>
          <p:cNvSpPr/>
          <p:nvPr/>
        </p:nvSpPr>
        <p:spPr>
          <a:xfrm>
            <a:off x="968813" y="7861300"/>
            <a:ext cx="6841692" cy="830997"/>
          </a:xfrm>
          <a:prstGeom prst="rect">
            <a:avLst/>
          </a:prstGeom>
          <a:noFill/>
        </p:spPr>
        <p:txBody>
          <a:bodyPr wrap="square" lIns="91440" tIns="45720" rIns="91440" bIns="45720">
            <a:spAutoFit/>
          </a:bodyPr>
          <a:lstStyle/>
          <a:p>
            <a:pPr algn="ctr"/>
            <a:r>
              <a:rPr lang="es-ES" sz="4800" dirty="0" smtClean="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Explicación a los niños</a:t>
            </a:r>
            <a:endParaRPr lang="es-ES" sz="48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7" name="CuadroTexto 6"/>
          <p:cNvSpPr txBox="1"/>
          <p:nvPr/>
        </p:nvSpPr>
        <p:spPr>
          <a:xfrm>
            <a:off x="1002155" y="8692297"/>
            <a:ext cx="6775008" cy="1631216"/>
          </a:xfrm>
          <a:prstGeom prst="rect">
            <a:avLst/>
          </a:prstGeom>
          <a:noFill/>
        </p:spPr>
        <p:txBody>
          <a:bodyPr wrap="square" rtlCol="0">
            <a:spAutoFit/>
          </a:bodyPr>
          <a:lstStyle/>
          <a:p>
            <a:r>
              <a:rPr lang="es-MX" sz="2000" dirty="0" smtClean="0">
                <a:latin typeface="Century Gothic" panose="020B0502020202020204" pitchFamily="34" charset="0"/>
              </a:rPr>
              <a:t>A la hora de bañarnos, lavarnos los dientes, lavar los trastes, limpiar nuestro cuarto, lavarnos las manos antes de comer, entre otras cosas, nos estamos cuidando de los bichos llamados microbios. Al hacer esto, estamos evitando que nos enfermemos.  </a:t>
            </a:r>
            <a:endParaRPr lang="es-MX" sz="2000" dirty="0">
              <a:latin typeface="Century Gothic" panose="020B0502020202020204" pitchFamily="34" charset="0"/>
            </a:endParaRPr>
          </a:p>
        </p:txBody>
      </p:sp>
      <p:sp>
        <p:nvSpPr>
          <p:cNvPr id="9" name="Rectángulo 8"/>
          <p:cNvSpPr/>
          <p:nvPr/>
        </p:nvSpPr>
        <p:spPr>
          <a:xfrm rot="16200000">
            <a:off x="-2919567" y="5664442"/>
            <a:ext cx="6792947" cy="923330"/>
          </a:xfrm>
          <a:prstGeom prst="rect">
            <a:avLst/>
          </a:prstGeom>
        </p:spPr>
        <p:txBody>
          <a:bodyPr wrap="square">
            <a:spAutoFit/>
          </a:bodyPr>
          <a:lstStyle/>
          <a:p>
            <a:r>
              <a:rPr lang="es-MX" dirty="0" smtClean="0"/>
              <a:t>https://www.naradigital.es/blog/detalle-noticias/2200/habitos-de-higiene#:~:text=Se%20entiende%20como%20higiene%20al,y%20cuidado%20del%20cuerpo%20humano.</a:t>
            </a:r>
            <a:endParaRPr lang="es-MX" dirty="0"/>
          </a:p>
        </p:txBody>
      </p:sp>
    </p:spTree>
    <p:extLst>
      <p:ext uri="{BB962C8B-B14F-4D97-AF65-F5344CB8AC3E}">
        <p14:creationId xmlns:p14="http://schemas.microsoft.com/office/powerpoint/2010/main" val="281156698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120</Words>
  <Application>Microsoft Office PowerPoint</Application>
  <PresentationFormat>Personalizado</PresentationFormat>
  <Paragraphs>11</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Aharoni</vt:lpstr>
      <vt:lpstr>Arial</vt:lpstr>
      <vt:lpstr>Calibri</vt:lpstr>
      <vt:lpstr>Calibri Light</vt:lpstr>
      <vt:lpstr>Century Gothic</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compensa1</cp:lastModifiedBy>
  <cp:revision>5</cp:revision>
  <dcterms:created xsi:type="dcterms:W3CDTF">2021-08-27T08:46:36Z</dcterms:created>
  <dcterms:modified xsi:type="dcterms:W3CDTF">2021-08-27T09:19:41Z</dcterms:modified>
</cp:coreProperties>
</file>