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6" r:id="rId6"/>
    <p:sldId id="261" r:id="rId7"/>
    <p:sldId id="267" r:id="rId8"/>
    <p:sldId id="262" r:id="rId9"/>
    <p:sldId id="268" r:id="rId10"/>
    <p:sldId id="263" r:id="rId11"/>
    <p:sldId id="269" r:id="rId12"/>
    <p:sldId id="264" r:id="rId13"/>
    <p:sldId id="270" r:id="rId14"/>
    <p:sldId id="265" r:id="rId15"/>
    <p:sldId id="271" r:id="rId16"/>
    <p:sldId id="272"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EA0"/>
    <a:srgbClr val="FE67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217B1E60-71A8-4E94-89E6-95106CC8E995}" type="datetimeFigureOut">
              <a:rPr lang="es-MX" smtClean="0"/>
              <a:t>27/08/2021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82454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17B1E60-71A8-4E94-89E6-95106CC8E995}" type="datetimeFigureOut">
              <a:rPr lang="es-MX" smtClean="0"/>
              <a:t>27/08/2021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41264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899"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199"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17B1E60-71A8-4E94-89E6-95106CC8E995}" type="datetimeFigureOut">
              <a:rPr lang="es-MX" smtClean="0"/>
              <a:t>27/08/2021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124745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17B1E60-71A8-4E94-89E6-95106CC8E995}" type="datetimeFigureOut">
              <a:rPr lang="es-MX" smtClean="0"/>
              <a:t>27/08/2021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2109833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2"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17B1E60-71A8-4E94-89E6-95106CC8E995}" type="datetimeFigureOut">
              <a:rPr lang="es-MX" smtClean="0"/>
              <a:t>27/08/2021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195439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1"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1"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217B1E60-71A8-4E94-89E6-95106CC8E995}" type="datetimeFigureOut">
              <a:rPr lang="es-MX" smtClean="0"/>
              <a:t>27/08/2021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429231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9"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9" y="2505076"/>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2" y="2505076"/>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217B1E60-71A8-4E94-89E6-95106CC8E995}" type="datetimeFigureOut">
              <a:rPr lang="es-MX" smtClean="0"/>
              <a:t>27/08/2021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1938220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217B1E60-71A8-4E94-89E6-95106CC8E995}" type="datetimeFigureOut">
              <a:rPr lang="es-MX" smtClean="0"/>
              <a:t>27/08/2021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290931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17B1E60-71A8-4E94-89E6-95106CC8E995}" type="datetimeFigureOut">
              <a:rPr lang="es-MX" smtClean="0"/>
              <a:t>27/08/2021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3502751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17B1E60-71A8-4E94-89E6-95106CC8E995}" type="datetimeFigureOut">
              <a:rPr lang="es-MX" smtClean="0"/>
              <a:t>27/08/2021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1617865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17B1E60-71A8-4E94-89E6-95106CC8E995}" type="datetimeFigureOut">
              <a:rPr lang="es-MX" smtClean="0"/>
              <a:t>27/08/2021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959A3E-5EFC-49CF-A38E-670125FA1ADB}" type="slidenum">
              <a:rPr lang="es-MX" smtClean="0"/>
              <a:t>‹Nº›</a:t>
            </a:fld>
            <a:endParaRPr lang="es-MX"/>
          </a:p>
        </p:txBody>
      </p:sp>
    </p:spTree>
    <p:extLst>
      <p:ext uri="{BB962C8B-B14F-4D97-AF65-F5344CB8AC3E}">
        <p14:creationId xmlns:p14="http://schemas.microsoft.com/office/powerpoint/2010/main" val="380071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B1E60-71A8-4E94-89E6-95106CC8E995}" type="datetimeFigureOut">
              <a:rPr lang="es-MX" smtClean="0"/>
              <a:t>27/08/2021</a:t>
            </a:fld>
            <a:endParaRPr lang="es-MX"/>
          </a:p>
        </p:txBody>
      </p:sp>
      <p:sp>
        <p:nvSpPr>
          <p:cNvPr id="5" name="Marcador de pie de página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59A3E-5EFC-49CF-A38E-670125FA1ADB}" type="slidenum">
              <a:rPr lang="es-MX" smtClean="0"/>
              <a:t>‹Nº›</a:t>
            </a:fld>
            <a:endParaRPr lang="es-MX"/>
          </a:p>
        </p:txBody>
      </p:sp>
    </p:spTree>
    <p:extLst>
      <p:ext uri="{BB962C8B-B14F-4D97-AF65-F5344CB8AC3E}">
        <p14:creationId xmlns:p14="http://schemas.microsoft.com/office/powerpoint/2010/main" val="2101611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151A89A-818D-430B-A3DE-D07E18A8843F}"/>
              </a:ext>
            </a:extLst>
          </p:cNvPr>
          <p:cNvSpPr txBox="1"/>
          <p:nvPr/>
        </p:nvSpPr>
        <p:spPr>
          <a:xfrm>
            <a:off x="2725449" y="1467322"/>
            <a:ext cx="7491929" cy="3693447"/>
          </a:xfrm>
          <a:prstGeom prst="rect">
            <a:avLst/>
          </a:prstGeom>
          <a:noFill/>
        </p:spPr>
        <p:txBody>
          <a:bodyPr wrap="square" rtlCol="0">
            <a:spAutoFit/>
          </a:bodyPr>
          <a:lstStyle/>
          <a:p>
            <a:pPr algn="ctr" defTabSz="457206">
              <a:defRPr/>
            </a:pPr>
            <a:r>
              <a:rPr lang="es-MX" sz="2400" b="1" dirty="0">
                <a:solidFill>
                  <a:prstClr val="black"/>
                </a:solidFill>
                <a:latin typeface="Comic Sans MS" panose="030F0702030302020204" pitchFamily="66" charset="0"/>
              </a:rPr>
              <a:t>Jardín de Niños Tomas Sánchez Hernández</a:t>
            </a:r>
          </a:p>
          <a:p>
            <a:pPr algn="ctr" defTabSz="457206">
              <a:defRPr/>
            </a:pPr>
            <a:endParaRPr lang="es-MX" sz="2400" b="1" dirty="0">
              <a:solidFill>
                <a:prstClr val="black"/>
              </a:solidFill>
              <a:latin typeface="Comic Sans MS" panose="030F0702030302020204" pitchFamily="66" charset="0"/>
            </a:endParaRPr>
          </a:p>
          <a:p>
            <a:pPr algn="ctr" defTabSz="457206">
              <a:defRPr/>
            </a:pPr>
            <a:r>
              <a:rPr lang="es-MX" sz="2400" b="1" dirty="0">
                <a:solidFill>
                  <a:prstClr val="black"/>
                </a:solidFill>
                <a:latin typeface="Comic Sans MS" panose="030F0702030302020204" pitchFamily="66" charset="0"/>
              </a:rPr>
              <a:t>Educadora: </a:t>
            </a:r>
            <a:r>
              <a:rPr lang="es-MX" sz="2400" dirty="0">
                <a:solidFill>
                  <a:prstClr val="black"/>
                </a:solidFill>
                <a:latin typeface="Comic Sans MS" panose="030F0702030302020204" pitchFamily="66" charset="0"/>
              </a:rPr>
              <a:t>Elvia Gabriela Villegas Ávila</a:t>
            </a:r>
          </a:p>
          <a:p>
            <a:pPr algn="ctr" defTabSz="457206">
              <a:defRPr/>
            </a:pPr>
            <a:endParaRPr lang="es-MX" sz="2400" dirty="0">
              <a:solidFill>
                <a:prstClr val="black"/>
              </a:solidFill>
              <a:latin typeface="Comic Sans MS" panose="030F0702030302020204" pitchFamily="66" charset="0"/>
            </a:endParaRPr>
          </a:p>
          <a:p>
            <a:pPr algn="ctr" defTabSz="457206">
              <a:defRPr/>
            </a:pPr>
            <a:r>
              <a:rPr lang="es-MX" sz="2400" b="1" dirty="0">
                <a:solidFill>
                  <a:prstClr val="black"/>
                </a:solidFill>
                <a:latin typeface="Comic Sans MS" panose="030F0702030302020204" pitchFamily="66" charset="0"/>
              </a:rPr>
              <a:t>Practicante: </a:t>
            </a:r>
            <a:r>
              <a:rPr lang="es-MX" sz="2400" dirty="0">
                <a:solidFill>
                  <a:prstClr val="black"/>
                </a:solidFill>
                <a:latin typeface="Comic Sans MS" panose="030F0702030302020204" pitchFamily="66" charset="0"/>
              </a:rPr>
              <a:t>Maria Jose Palacios López </a:t>
            </a:r>
            <a:endParaRPr lang="es-MX" sz="2400" b="1" dirty="0">
              <a:solidFill>
                <a:prstClr val="black"/>
              </a:solidFill>
              <a:latin typeface="Comic Sans MS" panose="030F0702030302020204" pitchFamily="66" charset="0"/>
            </a:endParaRPr>
          </a:p>
          <a:p>
            <a:pPr algn="ctr" defTabSz="457206">
              <a:defRPr/>
            </a:pPr>
            <a:endParaRPr lang="es-MX" sz="2400" b="1" dirty="0">
              <a:solidFill>
                <a:prstClr val="black"/>
              </a:solidFill>
              <a:latin typeface="Comic Sans MS" panose="030F0702030302020204" pitchFamily="66" charset="0"/>
            </a:endParaRPr>
          </a:p>
          <a:p>
            <a:pPr algn="ctr" defTabSz="457206">
              <a:defRPr/>
            </a:pPr>
            <a:r>
              <a:rPr lang="es-MX" sz="2400" b="1" dirty="0">
                <a:solidFill>
                  <a:prstClr val="black"/>
                </a:solidFill>
                <a:latin typeface="Comic Sans MS" panose="030F0702030302020204" pitchFamily="66" charset="0"/>
              </a:rPr>
              <a:t>Grupo: </a:t>
            </a:r>
            <a:r>
              <a:rPr lang="es-MX" sz="2400" dirty="0">
                <a:solidFill>
                  <a:prstClr val="black"/>
                </a:solidFill>
                <a:latin typeface="Comic Sans MS" panose="030F0702030302020204" pitchFamily="66" charset="0"/>
              </a:rPr>
              <a:t>3°   </a:t>
            </a:r>
            <a:r>
              <a:rPr lang="es-MX" sz="2400" b="1" dirty="0">
                <a:solidFill>
                  <a:prstClr val="black"/>
                </a:solidFill>
                <a:latin typeface="Comic Sans MS" panose="030F0702030302020204" pitchFamily="66" charset="0"/>
              </a:rPr>
              <a:t>Sección: </a:t>
            </a:r>
            <a:r>
              <a:rPr lang="es-MX" sz="2400" dirty="0">
                <a:solidFill>
                  <a:prstClr val="black"/>
                </a:solidFill>
                <a:latin typeface="Comic Sans MS" panose="030F0702030302020204" pitchFamily="66" charset="0"/>
              </a:rPr>
              <a:t>“A”</a:t>
            </a:r>
          </a:p>
          <a:p>
            <a:pPr algn="ctr" defTabSz="457206">
              <a:defRPr/>
            </a:pPr>
            <a:endParaRPr lang="es-MX" sz="2400" b="1" dirty="0">
              <a:solidFill>
                <a:prstClr val="black"/>
              </a:solidFill>
              <a:latin typeface="Comic Sans MS" panose="030F0702030302020204" pitchFamily="66" charset="0"/>
            </a:endParaRPr>
          </a:p>
          <a:p>
            <a:pPr algn="ctr" defTabSz="457206">
              <a:defRPr/>
            </a:pPr>
            <a:r>
              <a:rPr lang="es-MX" sz="2400" dirty="0">
                <a:solidFill>
                  <a:prstClr val="black"/>
                </a:solidFill>
                <a:latin typeface="Comic Sans MS" panose="030F0702030302020204" pitchFamily="66" charset="0"/>
              </a:rPr>
              <a:t>Semana de diagnostico </a:t>
            </a:r>
          </a:p>
          <a:p>
            <a:pPr algn="ctr" defTabSz="457206">
              <a:defRPr/>
            </a:pPr>
            <a:r>
              <a:rPr lang="es-MX" sz="1801" b="1" dirty="0">
                <a:solidFill>
                  <a:prstClr val="black"/>
                </a:solidFill>
                <a:latin typeface="Comic Sans MS" panose="030F0702030302020204" pitchFamily="66" charset="0"/>
              </a:rPr>
              <a:t>Fecha: 30 de agosto- 3 de septiembre de 2021</a:t>
            </a:r>
            <a:endParaRPr lang="es-MX" sz="1801" dirty="0">
              <a:solidFill>
                <a:prstClr val="black"/>
              </a:solidFill>
              <a:latin typeface="Comic Sans MS" panose="030F0702030302020204" pitchFamily="66" charset="0"/>
            </a:endParaRPr>
          </a:p>
        </p:txBody>
      </p:sp>
      <p:pic>
        <p:nvPicPr>
          <p:cNvPr id="3" name="Imagen 2"/>
          <p:cNvPicPr>
            <a:picLocks noChangeAspect="1"/>
          </p:cNvPicPr>
          <p:nvPr/>
        </p:nvPicPr>
        <p:blipFill>
          <a:blip r:embed="rId2"/>
          <a:stretch>
            <a:fillRect/>
          </a:stretch>
        </p:blipFill>
        <p:spPr>
          <a:xfrm>
            <a:off x="445704" y="1204034"/>
            <a:ext cx="1536510" cy="1536510"/>
          </a:xfrm>
          <a:prstGeom prst="rect">
            <a:avLst/>
          </a:prstGeom>
        </p:spPr>
      </p:pic>
    </p:spTree>
    <p:extLst>
      <p:ext uri="{BB962C8B-B14F-4D97-AF65-F5344CB8AC3E}">
        <p14:creationId xmlns:p14="http://schemas.microsoft.com/office/powerpoint/2010/main" val="3631602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C6AB906C-F5BB-4B10-AA8E-06B693F9C86F}"/>
              </a:ext>
            </a:extLst>
          </p:cNvPr>
          <p:cNvGraphicFramePr>
            <a:graphicFrameLocks noGrp="1"/>
          </p:cNvGraphicFramePr>
          <p:nvPr>
            <p:extLst>
              <p:ext uri="{D42A27DB-BD31-4B8C-83A1-F6EECF244321}">
                <p14:modId xmlns:p14="http://schemas.microsoft.com/office/powerpoint/2010/main" val="2534343526"/>
              </p:ext>
            </p:extLst>
          </p:nvPr>
        </p:nvGraphicFramePr>
        <p:xfrm>
          <a:off x="791570" y="725990"/>
          <a:ext cx="10549720" cy="5390098"/>
        </p:xfrm>
        <a:graphic>
          <a:graphicData uri="http://schemas.openxmlformats.org/drawingml/2006/table">
            <a:tbl>
              <a:tblPr firstRow="1" bandRow="1">
                <a:tableStyleId>{5940675A-B579-460E-94D1-54222C63F5DA}</a:tableStyleId>
              </a:tblPr>
              <a:tblGrid>
                <a:gridCol w="5274860">
                  <a:extLst>
                    <a:ext uri="{9D8B030D-6E8A-4147-A177-3AD203B41FA5}">
                      <a16:colId xmlns:a16="http://schemas.microsoft.com/office/drawing/2014/main" val="1309303054"/>
                    </a:ext>
                  </a:extLst>
                </a:gridCol>
                <a:gridCol w="5274860">
                  <a:extLst>
                    <a:ext uri="{9D8B030D-6E8A-4147-A177-3AD203B41FA5}">
                      <a16:colId xmlns:a16="http://schemas.microsoft.com/office/drawing/2014/main" val="2934084401"/>
                    </a:ext>
                  </a:extLst>
                </a:gridCol>
              </a:tblGrid>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s-ES" sz="1000" b="1" baseline="0" dirty="0">
                          <a:latin typeface="Comic Sans MS" panose="030F0702030302020204" pitchFamily="66" charset="0"/>
                        </a:rPr>
                        <a:t>Miércoles 1 de septiembre del 2021</a:t>
                      </a:r>
                      <a:endParaRPr lang="es-MX" sz="1000" b="1"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15322274"/>
                  </a:ext>
                </a:extLst>
              </a:tr>
              <a:tr h="301752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1" i="0" u="sng"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Bienvenida a los alumnos: </a:t>
                      </a: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Entonamos la canción de  “Buenos días”, utilizando los manos y pies para seguir el ritmo de la canción  </a:t>
                      </a:r>
                      <a:endParaRPr kumimoji="0" lang="es-MX" sz="1000" b="1" i="0" u="sng"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000" b="1" kern="1200" dirty="0">
                          <a:effectLst/>
                          <a:latin typeface="Comic Sans MS" panose="030F0702030302020204" pitchFamily="66" charset="0"/>
                        </a:rPr>
                        <a:t>Pase de lista:</a:t>
                      </a:r>
                      <a:r>
                        <a:rPr lang="es-MX" sz="1000" b="1" kern="1200" baseline="0" dirty="0">
                          <a:effectLst/>
                          <a:latin typeface="Comic Sans MS" panose="030F0702030302020204" pitchFamily="66" charset="0"/>
                        </a:rPr>
                        <a:t> </a:t>
                      </a:r>
                      <a:r>
                        <a:rPr lang="es-MX" sz="1000" b="0" kern="1200" baseline="0" dirty="0">
                          <a:effectLst/>
                          <a:latin typeface="Comic Sans MS" panose="030F0702030302020204" pitchFamily="66" charset="0"/>
                        </a:rPr>
                        <a:t>en una diapositiva se colocan los nombres de los alumnos, se toma asistencia mencionando su nombre apareciendo un globo en el nombre del niño que haya asistido a la clase del día </a:t>
                      </a:r>
                      <a:endParaRPr lang="es-MX" sz="1000" b="1" kern="120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000" b="1" kern="1200" dirty="0">
                          <a:effectLst/>
                          <a:latin typeface="Comic Sans MS" panose="030F0702030302020204" pitchFamily="66" charset="0"/>
                        </a:rPr>
                        <a:t>Calendario: </a:t>
                      </a:r>
                      <a:r>
                        <a:rPr lang="es-MX" sz="1000" kern="1200" dirty="0">
                          <a:effectLst/>
                          <a:latin typeface="Comic Sans MS" panose="030F0702030302020204" pitchFamily="66" charset="0"/>
                        </a:rPr>
                        <a:t>Se cuestiona a los alumnos sobre ¿Qué día es hoy?, ¿En que mes estamos?, ¿En que año?, conformando entre todos la fecha del día,</a:t>
                      </a:r>
                      <a:r>
                        <a:rPr lang="es-MX" sz="1000" kern="1200" baseline="0" dirty="0">
                          <a:effectLst/>
                          <a:latin typeface="Comic Sans MS" panose="030F0702030302020204" pitchFamily="66" charset="0"/>
                        </a:rPr>
                        <a:t> posteriormente se cuestiona sobre ¿Cómo amaneció el día de hoy?, identificando la imagen que represente el clima del día</a:t>
                      </a:r>
                      <a:r>
                        <a:rPr kumimoji="0" lang="es-MX" sz="1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Ubicación: </a:t>
                      </a: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 inicia la actividad planteado ¿Cuál es tu mano izquierda?, solicitando que la levante, ¿Cuál es tu mano derecha?.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Posteriormente se les explica que vamos a jugar a  “Los barriles”, la actividad consiste en  solicitarle a los alumnos que se pongan de pie y la educadora va ir  mencionando de forma aleatoria algunas acciones como “barril a la izquierda”, “barrila a la derecha”, barril abajo”, ejecutándolas los alumnos. Al concluir se les cuestiona acerca de ¿se te dificultó la actividad ¿por qué?.  Posteriormente se le solicita que se remita a su cuaderno ejecutando las instrucciones que vaya mencionando la maestra , haciendo uso de un lápiz o color.</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-Dibuja una casa al centro de la hoja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-Dibuja un sol arriba  de la casa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-Dibuja un carro al frente de la casa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-Dibuja una maceta a la derecha de la casa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-Dibuja una mariposa a la izquierda de la casa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Al terminar se pide que muestre su trabajo a sus compañeros. Y se les cuestiona acerca de ¿Fue sencillo realizar la actividad?, ¿Por qué?. ¿Lograste ejecutar las acciones correctamente?.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Más largo, más corto: </a:t>
                      </a:r>
                      <a:r>
                        <a:rPr kumimoji="0" lang="es-MX" sz="1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 inicia la actividad solicitando a los alumnos que observen con atención las imagen posteriormente se les cuestiona acerca de ¿Qué observas en la imagen?, ¿Cuál es el objeto más pequeño?, ¿Cuál es el objeto más grande?, ¿Qué unidades de medida no convencionales conoces?, ¿Para que sirven?.  Posteriormente se proyectan algunas diapositivas  en donde se plasman algunos objetos y unidades de medida no convencionales cuestionándole a los alumnos acerca de  ¿Con que unidad puedo medir este objeto?, realizando el mismo planteamiento con cada diapositiva. Con anticipación se solicita al alumno que recolecte cinco objetos de diferente tamaños, solicitándoles que lo observen con atención cada uno y posteriormente  los acomode del más grande al más pequeño. Al concluir se les cuestiona acerca de ¿Se te dificultó acomodar los objetos?, ¿Se te dificulto identificar la medida de unidad  que permite mediar los objetos?.</a:t>
                      </a:r>
                    </a:p>
                  </a:txBody>
                  <a:tcPr marT="45721" marB="45721"/>
                </a:tc>
                <a:tc hMerge="1">
                  <a:txBody>
                    <a:bodyPr/>
                    <a:lstStyle/>
                    <a:p>
                      <a:endParaRPr lang="es-MX"/>
                    </a:p>
                  </a:txBody>
                  <a:tcPr/>
                </a:tc>
                <a:extLst>
                  <a:ext uri="{0D108BD9-81ED-4DB2-BD59-A6C34878D82A}">
                    <a16:rowId xmlns:a16="http://schemas.microsoft.com/office/drawing/2014/main" val="3863661789"/>
                  </a:ext>
                </a:extLst>
              </a:tr>
              <a:tr h="41656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000" dirty="0">
                          <a:latin typeface="Comic Sans MS" panose="030F0702030302020204" pitchFamily="66" charset="0"/>
                        </a:rPr>
                        <a:t>Evidencia a obtener: Video y/o Foto                                                                                                          Medio para enviar la evidencia: Grupo de Facebook</a:t>
                      </a:r>
                      <a:endParaRPr lang="es-MX" sz="1000"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29900342"/>
                  </a:ext>
                </a:extLst>
              </a:tr>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000" dirty="0">
                          <a:latin typeface="Comic Sans MS" panose="030F0702030302020204" pitchFamily="66" charset="0"/>
                        </a:rPr>
                        <a:t>Material: Diapositivas, hojas,</a:t>
                      </a:r>
                      <a:r>
                        <a:rPr lang="es-MX" sz="1000" baseline="0" dirty="0">
                          <a:latin typeface="Comic Sans MS" panose="030F0702030302020204" pitchFamily="66" charset="0"/>
                        </a:rPr>
                        <a:t> colores, imagen del niño y el carrito, objetos de diferente tamaño </a:t>
                      </a:r>
                      <a:endParaRPr lang="es-MX" sz="1000" dirty="0">
                        <a:solidFill>
                          <a:schemeClr val="tx1"/>
                        </a:solidFill>
                        <a:latin typeface="Comic Sans MS" panose="030F0702030302020204" pitchFamily="66" charset="0"/>
                      </a:endParaRPr>
                    </a:p>
                  </a:txBody>
                  <a:tcPr marT="45721" marB="45721"/>
                </a:tc>
                <a:tc hMerge="1">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endParaRPr lang="es-MX" sz="800" dirty="0">
                        <a:solidFill>
                          <a:schemeClr val="tx1"/>
                        </a:solidFill>
                        <a:latin typeface="Comic Sans MS" panose="030F0702030302020204" pitchFamily="66" charset="0"/>
                      </a:endParaRPr>
                    </a:p>
                  </a:txBody>
                  <a:tcPr/>
                </a:tc>
                <a:extLst>
                  <a:ext uri="{0D108BD9-81ED-4DB2-BD59-A6C34878D82A}">
                    <a16:rowId xmlns:a16="http://schemas.microsoft.com/office/drawing/2014/main" val="1706343425"/>
                  </a:ext>
                </a:extLst>
              </a:tr>
              <a:tr h="5791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ES" sz="1000" dirty="0">
                          <a:latin typeface="Comic Sans MS" panose="030F0702030302020204" pitchFamily="66" charset="0"/>
                        </a:rPr>
                        <a:t>Horario: </a:t>
                      </a:r>
                      <a:r>
                        <a:rPr lang="es-MX" sz="1000" dirty="0">
                          <a:latin typeface="Comic Sans MS" panose="030F0702030302020204" pitchFamily="66" charset="0"/>
                        </a:rPr>
                        <a:t>:  el grupo se dividirá en dos grupos en el siguiente horario de 9:00 am a 10:00 am y de 10:00 a 11:00 am</a:t>
                      </a:r>
                    </a:p>
                    <a:p>
                      <a:pPr algn="l"/>
                      <a:endParaRPr lang="es-MX" sz="1000" dirty="0">
                        <a:solidFill>
                          <a:schemeClr val="tx1"/>
                        </a:solidFill>
                        <a:latin typeface="Comic Sans MS" panose="030F0702030302020204" pitchFamily="66" charset="0"/>
                      </a:endParaRPr>
                    </a:p>
                  </a:txBody>
                  <a:tcPr marT="45721" marB="45721"/>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000" dirty="0">
                          <a:latin typeface="Comic Sans MS" panose="030F0702030302020204" pitchFamily="66" charset="0"/>
                        </a:rPr>
                        <a:t>Organización: Equipos de 12 alumnos </a:t>
                      </a:r>
                      <a:endParaRPr lang="es-MX" sz="1000" dirty="0">
                        <a:solidFill>
                          <a:schemeClr val="tx1"/>
                        </a:solidFill>
                        <a:latin typeface="Comic Sans MS" panose="030F0702030302020204" pitchFamily="66" charset="0"/>
                      </a:endParaRPr>
                    </a:p>
                  </a:txBody>
                  <a:tcPr marT="45721" marB="45721"/>
                </a:tc>
                <a:extLst>
                  <a:ext uri="{0D108BD9-81ED-4DB2-BD59-A6C34878D82A}">
                    <a16:rowId xmlns:a16="http://schemas.microsoft.com/office/drawing/2014/main" val="3742032864"/>
                  </a:ext>
                </a:extLst>
              </a:tr>
            </a:tbl>
          </a:graphicData>
        </a:graphic>
      </p:graphicFrame>
    </p:spTree>
    <p:extLst>
      <p:ext uri="{BB962C8B-B14F-4D97-AF65-F5344CB8AC3E}">
        <p14:creationId xmlns:p14="http://schemas.microsoft.com/office/powerpoint/2010/main" val="3881093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4227136269"/>
              </p:ext>
            </p:extLst>
          </p:nvPr>
        </p:nvGraphicFramePr>
        <p:xfrm>
          <a:off x="1882207" y="1814306"/>
          <a:ext cx="8159376" cy="1883220"/>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Análisis de datos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Contesta preguntas en las que necesita recabar datos, los organiza a través de tablas y pictogramas que interpreta para contestar las preguntas planteadas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Recolección y representación</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de datos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3464610705"/>
              </p:ext>
            </p:extLst>
          </p:nvPr>
        </p:nvGraphicFramePr>
        <p:xfrm>
          <a:off x="1882207" y="4003595"/>
          <a:ext cx="8159376" cy="2021215"/>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4061109337"/>
                  </a:ext>
                </a:extLst>
              </a:tr>
              <a:tr h="463748">
                <a:tc rowSpan="3">
                  <a:txBody>
                    <a:bodyPr/>
                    <a:lstStyle/>
                    <a:p>
                      <a:pPr marL="0" indent="0" algn="ctr">
                        <a:lnSpc>
                          <a:spcPct val="107000"/>
                        </a:lnSpc>
                        <a:spcAft>
                          <a:spcPts val="0"/>
                        </a:spcAft>
                        <a:buFont typeface="Arial" panose="020B0604020202020204" pitchFamily="34" charset="0"/>
                        <a:buNone/>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Educación física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Comic Sans MS" panose="030F0702030302020204" pitchFamily="66" charset="0"/>
                          <a:ea typeface="Calibri" panose="020F0502020204030204" pitchFamily="34" charset="0"/>
                          <a:cs typeface="Times New Roman" panose="02020603050405020304" pitchFamily="18" charset="0"/>
                        </a:rPr>
                        <a:t>Competencia motriz </a:t>
                      </a:r>
                    </a:p>
                    <a:p>
                      <a:pPr algn="ct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Utiliza herramientas, instrumentos y materiales en actividades que requieren de control y precisión en sus movimientos.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Desarrollo de la motricidad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pic>
        <p:nvPicPr>
          <p:cNvPr id="5" name="Imagen 4"/>
          <p:cNvPicPr>
            <a:picLocks noChangeAspect="1"/>
          </p:cNvPicPr>
          <p:nvPr/>
        </p:nvPicPr>
        <p:blipFill rotWithShape="1">
          <a:blip r:embed="rId2"/>
          <a:srcRect t="74985"/>
          <a:stretch/>
        </p:blipFill>
        <p:spPr>
          <a:xfrm>
            <a:off x="7805313" y="752055"/>
            <a:ext cx="2695575" cy="953068"/>
          </a:xfrm>
          <a:prstGeom prst="rect">
            <a:avLst/>
          </a:prstGeom>
        </p:spPr>
      </p:pic>
    </p:spTree>
    <p:extLst>
      <p:ext uri="{BB962C8B-B14F-4D97-AF65-F5344CB8AC3E}">
        <p14:creationId xmlns:p14="http://schemas.microsoft.com/office/powerpoint/2010/main" val="3993725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C6AB906C-F5BB-4B10-AA8E-06B693F9C86F}"/>
              </a:ext>
            </a:extLst>
          </p:cNvPr>
          <p:cNvGraphicFramePr>
            <a:graphicFrameLocks noGrp="1"/>
          </p:cNvGraphicFramePr>
          <p:nvPr>
            <p:extLst>
              <p:ext uri="{D42A27DB-BD31-4B8C-83A1-F6EECF244321}">
                <p14:modId xmlns:p14="http://schemas.microsoft.com/office/powerpoint/2010/main" val="2969593882"/>
              </p:ext>
            </p:extLst>
          </p:nvPr>
        </p:nvGraphicFramePr>
        <p:xfrm>
          <a:off x="1637732" y="1237564"/>
          <a:ext cx="8734568" cy="4440138"/>
        </p:xfrm>
        <a:graphic>
          <a:graphicData uri="http://schemas.openxmlformats.org/drawingml/2006/table">
            <a:tbl>
              <a:tblPr firstRow="1" bandRow="1">
                <a:tableStyleId>{5940675A-B579-460E-94D1-54222C63F5DA}</a:tableStyleId>
              </a:tblPr>
              <a:tblGrid>
                <a:gridCol w="4367284">
                  <a:extLst>
                    <a:ext uri="{9D8B030D-6E8A-4147-A177-3AD203B41FA5}">
                      <a16:colId xmlns:a16="http://schemas.microsoft.com/office/drawing/2014/main" val="1309303054"/>
                    </a:ext>
                  </a:extLst>
                </a:gridCol>
                <a:gridCol w="4367284">
                  <a:extLst>
                    <a:ext uri="{9D8B030D-6E8A-4147-A177-3AD203B41FA5}">
                      <a16:colId xmlns:a16="http://schemas.microsoft.com/office/drawing/2014/main" val="2934084401"/>
                    </a:ext>
                  </a:extLst>
                </a:gridCol>
              </a:tblGrid>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s-ES" sz="1100" b="1" baseline="0" dirty="0">
                          <a:latin typeface="Comic Sans MS" panose="030F0702030302020204" pitchFamily="66" charset="0"/>
                        </a:rPr>
                        <a:t>Jueves 2 de septiembre del 2021</a:t>
                      </a:r>
                      <a:endParaRPr lang="es-MX" sz="1100" b="1"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15322274"/>
                  </a:ext>
                </a:extLst>
              </a:tr>
              <a:tr h="2438400">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100" b="1" i="0" u="sng"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Bienvenida a los alumnos: </a:t>
                      </a:r>
                      <a:r>
                        <a:rPr kumimoji="0" lang="es-MX" sz="11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Bailamos al ritmo de la canción de “Pepo” utilizando los brazos y pies para seguir el ritmo de la canción</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Pase de lista:</a:t>
                      </a:r>
                      <a:r>
                        <a:rPr lang="es-MX" sz="1100" b="1" kern="1200" baseline="0" dirty="0">
                          <a:effectLst/>
                          <a:latin typeface="Comic Sans MS" panose="030F0702030302020204" pitchFamily="66" charset="0"/>
                        </a:rPr>
                        <a:t> </a:t>
                      </a:r>
                      <a:r>
                        <a:rPr lang="es-MX" sz="1100" b="0" kern="1200" baseline="0" dirty="0">
                          <a:effectLst/>
                          <a:latin typeface="Comic Sans MS" panose="030F0702030302020204" pitchFamily="66" charset="0"/>
                        </a:rPr>
                        <a:t>en una diapositiva se colocan los nombres de los alumnos, se toma asistencia mencionando su nombre apareciendo un globo en el nombre del niño que haya asistido a la clase del día </a:t>
                      </a:r>
                      <a:endParaRPr lang="es-MX" sz="1100" b="1" kern="120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Calendario: </a:t>
                      </a:r>
                      <a:r>
                        <a:rPr lang="es-MX" sz="1100" kern="1200" dirty="0">
                          <a:effectLst/>
                          <a:latin typeface="Comic Sans MS" panose="030F0702030302020204" pitchFamily="66" charset="0"/>
                        </a:rPr>
                        <a:t>Se cuestiona a los alumnos sobre ¿Qué día es hoy?, ¿En que mes estamos?, ¿En que año?, conformando entre todos la fecha del día,</a:t>
                      </a:r>
                      <a:r>
                        <a:rPr lang="es-MX" sz="1100" kern="1200" baseline="0" dirty="0">
                          <a:effectLst/>
                          <a:latin typeface="Comic Sans MS" panose="030F0702030302020204" pitchFamily="66" charset="0"/>
                        </a:rPr>
                        <a:t> posteriormente se cuestiona sobre ¿Cómo amaneció el día de hoy?, identificando la imagen que represente el clima del día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Pictograma: Inicia</a:t>
                      </a:r>
                      <a:r>
                        <a:rPr kumimoji="0" lang="es-MX" sz="11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la actividad cuestionando a los alumnos acerca de ¿Qué es una grafica?, ¿Para que sirve?,¿Has utilizado alguna? Posteriormente se le pide al alumno que observe con atención la imagen y posteriormente se les cuestiona por turnos acerca de ¿Cuál es de estas tu fruta favorita?, registrando la respuesta de cada uno de los alumnos?. Posteriormente se plasman los datos obtenidos en una grafica  y se les cuestiona a los alumnos acerca de </a:t>
                      </a:r>
                      <a:r>
                        <a:rPr kumimoji="0" lang="es-MX" sz="11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¿Cuál es la fruta que más eligieron?, ¿Por qué crees que sea la fruta que más le gusta a los niños de 3° “A”?, ¿Cuál es la fruta que menos le gusto? ¿Por qué crees que esa fruta sea la que menos les gusta?. Al terminar comenten acerca de ¿Lograste  interpretar los resultados plasmados en la grafica?.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Listones: </a:t>
                      </a:r>
                      <a:r>
                        <a:rPr kumimoji="0" lang="es-MX" sz="11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Con anticipación se solicita al alumno un listón o cordón. Se inicia la actividad cuestionándolo acerca de ¿Qué genero musical te gusta?, ¿Cuál es tu  canción favorita?, ¿Cómo podemos seguir el ritmo de la canción haciendo uso del listón?. Se pide al alumno que se ponga de pie y de forma aleatoria se van reproduciendo algunos ritmos musicales , ejecutando los movimientos con ayuda del </a:t>
                      </a:r>
                      <a:r>
                        <a:rPr kumimoji="0" lang="es-MX" sz="1100" b="0" i="0" u="none" strike="noStrike" kern="1200" cap="none" spc="0" normalizeH="0" baseline="0" noProof="0" dirty="0" err="1">
                          <a:ln>
                            <a:noFill/>
                          </a:ln>
                          <a:solidFill>
                            <a:schemeClr val="tx1"/>
                          </a:solidFill>
                          <a:effectLst/>
                          <a:uLnTx/>
                          <a:uFillTx/>
                          <a:latin typeface="Comic Sans MS" panose="030F0702030302020204" pitchFamily="66" charset="0"/>
                          <a:ea typeface="+mn-ea"/>
                          <a:cs typeface="+mn-cs"/>
                        </a:rPr>
                        <a:t>listòn</a:t>
                      </a:r>
                      <a:r>
                        <a:rPr kumimoji="0" lang="es-MX" sz="11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 Al termino comentan si se le dificulto la actividad ¿por </a:t>
                      </a:r>
                      <a:r>
                        <a:rPr kumimoji="0" lang="es-MX" sz="1100" b="0" i="0" u="none" strike="noStrike" kern="1200" cap="none" spc="0" normalizeH="0" baseline="0" noProof="0" dirty="0" err="1">
                          <a:ln>
                            <a:noFill/>
                          </a:ln>
                          <a:solidFill>
                            <a:schemeClr val="tx1"/>
                          </a:solidFill>
                          <a:effectLst/>
                          <a:uLnTx/>
                          <a:uFillTx/>
                          <a:latin typeface="Comic Sans MS" panose="030F0702030302020204" pitchFamily="66" charset="0"/>
                          <a:ea typeface="+mn-ea"/>
                          <a:cs typeface="+mn-cs"/>
                        </a:rPr>
                        <a:t>què</a:t>
                      </a:r>
                      <a:r>
                        <a:rPr kumimoji="0" lang="es-MX" sz="11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 </a:t>
                      </a:r>
                    </a:p>
                  </a:txBody>
                  <a:tcPr marT="45721" marB="45721"/>
                </a:tc>
                <a:tc hMerge="1">
                  <a:txBody>
                    <a:bodyPr/>
                    <a:lstStyle/>
                    <a:p>
                      <a:endParaRPr lang="es-MX"/>
                    </a:p>
                  </a:txBody>
                  <a:tcPr/>
                </a:tc>
                <a:extLst>
                  <a:ext uri="{0D108BD9-81ED-4DB2-BD59-A6C34878D82A}">
                    <a16:rowId xmlns:a16="http://schemas.microsoft.com/office/drawing/2014/main" val="3863661789"/>
                  </a:ext>
                </a:extLst>
              </a:tr>
              <a:tr h="426720">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Evidencia a obtener: Video y/o Foto                                                                                                          Medio para enviar la evidencia: Grupo de Facebook</a:t>
                      </a:r>
                      <a:endParaRPr lang="es-MX" sz="1100"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29900342"/>
                  </a:ext>
                </a:extLst>
              </a:tr>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Material: hojas, colores,</a:t>
                      </a:r>
                      <a:r>
                        <a:rPr lang="es-MX" sz="1100" baseline="0" dirty="0">
                          <a:latin typeface="Comic Sans MS" panose="030F0702030302020204" pitchFamily="66" charset="0"/>
                        </a:rPr>
                        <a:t> diapositivas, imágenes de las frutas, pictograma grupal, listón o cordón</a:t>
                      </a:r>
                      <a:endParaRPr lang="es-MX" sz="1100" dirty="0">
                        <a:solidFill>
                          <a:schemeClr val="tx1"/>
                        </a:solidFill>
                        <a:latin typeface="Comic Sans MS" panose="030F0702030302020204" pitchFamily="66" charset="0"/>
                      </a:endParaRPr>
                    </a:p>
                  </a:txBody>
                  <a:tcPr marT="45721" marB="45721"/>
                </a:tc>
                <a:tc hMerge="1">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endParaRPr lang="es-MX" sz="800" dirty="0">
                        <a:solidFill>
                          <a:schemeClr val="tx1"/>
                        </a:solidFill>
                        <a:latin typeface="Comic Sans MS" panose="030F0702030302020204" pitchFamily="66" charset="0"/>
                      </a:endParaRPr>
                    </a:p>
                  </a:txBody>
                  <a:tcPr/>
                </a:tc>
                <a:extLst>
                  <a:ext uri="{0D108BD9-81ED-4DB2-BD59-A6C34878D82A}">
                    <a16:rowId xmlns:a16="http://schemas.microsoft.com/office/drawing/2014/main" val="1706343425"/>
                  </a:ext>
                </a:extLst>
              </a:tr>
              <a:tr h="594361">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ES" sz="1100" dirty="0">
                          <a:latin typeface="Comic Sans MS" panose="030F0702030302020204" pitchFamily="66" charset="0"/>
                        </a:rPr>
                        <a:t>Horario: </a:t>
                      </a:r>
                      <a:r>
                        <a:rPr lang="es-MX" sz="1100" dirty="0">
                          <a:latin typeface="Comic Sans MS" panose="030F0702030302020204" pitchFamily="66" charset="0"/>
                        </a:rPr>
                        <a:t>:  el grupo se dividirá en dos grupos en el siguiente horario de 9:00 am a 10:00 am y de 10:00 a 11:00 am</a:t>
                      </a:r>
                    </a:p>
                    <a:p>
                      <a:pPr algn="l"/>
                      <a:endParaRPr lang="es-MX" sz="1100" dirty="0">
                        <a:solidFill>
                          <a:schemeClr val="tx1"/>
                        </a:solidFill>
                        <a:latin typeface="Comic Sans MS" panose="030F0702030302020204" pitchFamily="66" charset="0"/>
                      </a:endParaRPr>
                    </a:p>
                  </a:txBody>
                  <a:tcPr marT="45721" marB="45721"/>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Organización: Equipos de 12 alumnos </a:t>
                      </a:r>
                      <a:endParaRPr lang="es-MX" sz="1100" dirty="0">
                        <a:solidFill>
                          <a:schemeClr val="tx1"/>
                        </a:solidFill>
                        <a:latin typeface="Comic Sans MS" panose="030F0702030302020204" pitchFamily="66" charset="0"/>
                      </a:endParaRPr>
                    </a:p>
                  </a:txBody>
                  <a:tcPr marT="45721" marB="45721"/>
                </a:tc>
                <a:extLst>
                  <a:ext uri="{0D108BD9-81ED-4DB2-BD59-A6C34878D82A}">
                    <a16:rowId xmlns:a16="http://schemas.microsoft.com/office/drawing/2014/main" val="3742032864"/>
                  </a:ext>
                </a:extLst>
              </a:tr>
            </a:tbl>
          </a:graphicData>
        </a:graphic>
      </p:graphicFrame>
    </p:spTree>
    <p:extLst>
      <p:ext uri="{BB962C8B-B14F-4D97-AF65-F5344CB8AC3E}">
        <p14:creationId xmlns:p14="http://schemas.microsoft.com/office/powerpoint/2010/main" val="220777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1643893403"/>
              </p:ext>
            </p:extLst>
          </p:nvPr>
        </p:nvGraphicFramePr>
        <p:xfrm>
          <a:off x="2006031" y="1705654"/>
          <a:ext cx="8159376" cy="1883220"/>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Forma espacio y medida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Usa expresiones temporales y representaciones graficas para explicar la sucesión de eventos </a:t>
                      </a:r>
                    </a:p>
                    <a:p>
                      <a:pPr>
                        <a:lnSpc>
                          <a:spcPct val="107000"/>
                        </a:lnSpc>
                        <a:spcAft>
                          <a:spcPts val="0"/>
                        </a:spcAft>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Magnitudes y medidas</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1267888264"/>
              </p:ext>
            </p:extLst>
          </p:nvPr>
        </p:nvGraphicFramePr>
        <p:xfrm>
          <a:off x="2006031" y="3883606"/>
          <a:ext cx="8159376" cy="2267487"/>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Educación</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física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Competencia motriz</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ct val="107000"/>
                        </a:lnSpc>
                        <a:spcAft>
                          <a:spcPts val="800"/>
                        </a:spcAft>
                        <a:tabLst>
                          <a:tab pos="803275" algn="l"/>
                        </a:tabLs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Identifica sus posibilidades expresivas y motrices en actividades que implican organización espacio-temporal, lateralidad, equilibrio y coordinación.</a:t>
                      </a:r>
                      <a:endParaRPr lang="es-MX"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vMerge="1">
                  <a:txBody>
                    <a:bodyPr/>
                    <a:lstStyle/>
                    <a:p>
                      <a:endParaRPr lang="es-MX"/>
                    </a:p>
                  </a:txBody>
                  <a:tcPr/>
                </a:tc>
                <a:extLst>
                  <a:ext uri="{0D108BD9-81ED-4DB2-BD59-A6C34878D82A}">
                    <a16:rowId xmlns:a16="http://schemas.microsoft.com/office/drawing/2014/main" val="2741581937"/>
                  </a:ext>
                </a:extLst>
              </a:tr>
              <a:tr h="114875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Interpretación de la corporeidad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pic>
        <p:nvPicPr>
          <p:cNvPr id="5" name="Picture 2" descr="https://4.bp.blogspot.com/-5RoMRgLlmO4/WPkW3jl55kI/AAAAAAAAIhU/jWo3_IlVs9s3jc8E83t7AGKf2Me4UjMfgCEw/s400/9.viernes%2Ba%2Bdomingo.png"/>
          <p:cNvPicPr>
            <a:picLocks noChangeAspect="1" noChangeArrowheads="1"/>
          </p:cNvPicPr>
          <p:nvPr/>
        </p:nvPicPr>
        <p:blipFill rotWithShape="1">
          <a:blip r:embed="rId2">
            <a:extLst>
              <a:ext uri="{28A0092B-C50C-407E-A947-70E740481C1C}">
                <a14:useLocalDpi xmlns:a14="http://schemas.microsoft.com/office/drawing/2010/main" val="0"/>
              </a:ext>
            </a:extLst>
          </a:blip>
          <a:srcRect t="11821" b="64537"/>
          <a:stretch/>
        </p:blipFill>
        <p:spPr bwMode="auto">
          <a:xfrm>
            <a:off x="8817621" y="708533"/>
            <a:ext cx="2695575" cy="900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680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C6AB906C-F5BB-4B10-AA8E-06B693F9C86F}"/>
              </a:ext>
            </a:extLst>
          </p:cNvPr>
          <p:cNvGraphicFramePr>
            <a:graphicFrameLocks noGrp="1"/>
          </p:cNvGraphicFramePr>
          <p:nvPr>
            <p:extLst>
              <p:ext uri="{D42A27DB-BD31-4B8C-83A1-F6EECF244321}">
                <p14:modId xmlns:p14="http://schemas.microsoft.com/office/powerpoint/2010/main" val="3516493544"/>
              </p:ext>
            </p:extLst>
          </p:nvPr>
        </p:nvGraphicFramePr>
        <p:xfrm>
          <a:off x="1858370" y="992532"/>
          <a:ext cx="8475260" cy="4272498"/>
        </p:xfrm>
        <a:graphic>
          <a:graphicData uri="http://schemas.openxmlformats.org/drawingml/2006/table">
            <a:tbl>
              <a:tblPr firstRow="1" bandRow="1">
                <a:tableStyleId>{5940675A-B579-460E-94D1-54222C63F5DA}</a:tableStyleId>
              </a:tblPr>
              <a:tblGrid>
                <a:gridCol w="4237630">
                  <a:extLst>
                    <a:ext uri="{9D8B030D-6E8A-4147-A177-3AD203B41FA5}">
                      <a16:colId xmlns:a16="http://schemas.microsoft.com/office/drawing/2014/main" val="1309303054"/>
                    </a:ext>
                  </a:extLst>
                </a:gridCol>
                <a:gridCol w="4237630">
                  <a:extLst>
                    <a:ext uri="{9D8B030D-6E8A-4147-A177-3AD203B41FA5}">
                      <a16:colId xmlns:a16="http://schemas.microsoft.com/office/drawing/2014/main" val="2934084401"/>
                    </a:ext>
                  </a:extLst>
                </a:gridCol>
              </a:tblGrid>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s-ES" sz="1100" b="1" baseline="0" dirty="0">
                          <a:latin typeface="Comic Sans MS" panose="030F0702030302020204" pitchFamily="66" charset="0"/>
                        </a:rPr>
                        <a:t>Viernes 3 de septiembre  del 2021</a:t>
                      </a:r>
                      <a:endParaRPr lang="es-MX" sz="1100" b="1"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15322274"/>
                  </a:ext>
                </a:extLst>
              </a:tr>
              <a:tr h="236728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100" b="1" i="0" u="sng"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Bienvenida a los alumnos: </a:t>
                      </a:r>
                      <a:r>
                        <a:rPr kumimoji="0" lang="es-MX" sz="11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Entonamos la canción del periquito azul realizando los movimientos que indique la canción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Pase de lista:</a:t>
                      </a:r>
                      <a:r>
                        <a:rPr lang="es-MX" sz="1100" b="1" kern="1200" baseline="0" dirty="0">
                          <a:effectLst/>
                          <a:latin typeface="Comic Sans MS" panose="030F0702030302020204" pitchFamily="66" charset="0"/>
                        </a:rPr>
                        <a:t> </a:t>
                      </a:r>
                      <a:r>
                        <a:rPr lang="es-MX" sz="1100" b="0" kern="1200" baseline="0" dirty="0">
                          <a:effectLst/>
                          <a:latin typeface="Comic Sans MS" panose="030F0702030302020204" pitchFamily="66" charset="0"/>
                        </a:rPr>
                        <a:t>en una diapositiva se colocan los nombres de los alumnos, se toma asistencia mencionando su nombre apareciendo un globo en el nombre del niño que haya asistido a la clase del día </a:t>
                      </a:r>
                      <a:endParaRPr lang="es-MX" sz="1100" b="1" kern="120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Calendario: </a:t>
                      </a:r>
                      <a:r>
                        <a:rPr lang="es-MX" sz="1100" kern="1200" dirty="0">
                          <a:effectLst/>
                          <a:latin typeface="Comic Sans MS" panose="030F0702030302020204" pitchFamily="66" charset="0"/>
                        </a:rPr>
                        <a:t>Se cuestiona a los alumnos sobre ¿Qué día es hoy?, ¿En que mes estamos?, ¿En que año?, conformando entre todos la fecha del día,</a:t>
                      </a:r>
                      <a:r>
                        <a:rPr lang="es-MX" sz="1100" kern="1200" baseline="0" dirty="0">
                          <a:effectLst/>
                          <a:latin typeface="Comic Sans MS" panose="030F0702030302020204" pitchFamily="66" charset="0"/>
                        </a:rPr>
                        <a:t> posteriormente se cuestiona sobre ¿Cómo amaneció el día de hoy?, identificando la imagen que represente el clima del día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Horario:</a:t>
                      </a:r>
                      <a:r>
                        <a:rPr kumimoji="0" lang="es-MX" sz="11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Se inicia la actividad planteando los siguientes cuestionamientos a los alumnos ¿Qué haces en el día?, ¿Qué actividades realizas en la noche?, ¿Que  actividades realizas con frecuencia en la tarde?.  Posteriormente se le muestran algunas imágenes que representan algunas actividades  que realizamos durante el día, solicitándoles que organicen las actividades acorde al orden en que la realizan. Posteriormente se le cuestiona al alumno ¿Qué realizaste ayer por la tarde?, ¿En la noche que actividades realizaste?. Posteriormente se solicita que realice un dibujo de las actividades que realiza durante la tarde y en la noche.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Motricidad: </a:t>
                      </a:r>
                      <a:r>
                        <a:rPr lang="es-MX" sz="1100" b="0" kern="1200" dirty="0">
                          <a:effectLst/>
                          <a:latin typeface="Comic Sans MS" panose="030F0702030302020204" pitchFamily="66" charset="0"/>
                        </a:rPr>
                        <a:t>Con anticipación se solicita al alumno un globo. Para iniciar la actividad se le cuestiona acerca de ¿Qué actividades podemos realizar con el globo?. Se va haciendo mención de algunas acciones para que el alumno las ejecute como lanzar el globo con mano izquierda evitando que caiga al piso. Posteriormente que utilice  diferentes partes del cuerpo, evitando que se caiga al suelo. Al termino comente si se le dificulto la actividad ¿por qué? </a:t>
                      </a:r>
                      <a:endParaRPr lang="es-MX" sz="1100" b="1" kern="1200" dirty="0">
                        <a:effectLst/>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3863661789"/>
                  </a:ext>
                </a:extLst>
              </a:tr>
              <a:tr h="41656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Evidencia a obtener: Video y/o Foto                                                                                                                                                          Medio para enviar la evidencia: Grupo de Facebook</a:t>
                      </a:r>
                      <a:endParaRPr lang="es-MX" sz="1100"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29900342"/>
                  </a:ext>
                </a:extLst>
              </a:tr>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Material: Diapositivas, imágenes</a:t>
                      </a:r>
                      <a:r>
                        <a:rPr lang="es-MX" sz="1100" baseline="0" dirty="0">
                          <a:latin typeface="Comic Sans MS" panose="030F0702030302020204" pitchFamily="66" charset="0"/>
                        </a:rPr>
                        <a:t> de las distintas actividades, cuaderno, lápiz , colores, globo </a:t>
                      </a:r>
                      <a:endParaRPr lang="es-MX" sz="1100" dirty="0">
                        <a:solidFill>
                          <a:schemeClr val="tx1"/>
                        </a:solidFill>
                        <a:latin typeface="Comic Sans MS" panose="030F0702030302020204" pitchFamily="66" charset="0"/>
                      </a:endParaRPr>
                    </a:p>
                  </a:txBody>
                  <a:tcPr marT="45721" marB="45721"/>
                </a:tc>
                <a:tc hMerge="1">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endParaRPr lang="es-MX" sz="800" dirty="0">
                        <a:solidFill>
                          <a:schemeClr val="tx1"/>
                        </a:solidFill>
                        <a:latin typeface="Comic Sans MS" panose="030F0702030302020204" pitchFamily="66" charset="0"/>
                      </a:endParaRPr>
                    </a:p>
                  </a:txBody>
                  <a:tcPr/>
                </a:tc>
                <a:extLst>
                  <a:ext uri="{0D108BD9-81ED-4DB2-BD59-A6C34878D82A}">
                    <a16:rowId xmlns:a16="http://schemas.microsoft.com/office/drawing/2014/main" val="1706343425"/>
                  </a:ext>
                </a:extLst>
              </a:tr>
              <a:tr h="5791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ES" sz="1100" dirty="0">
                          <a:latin typeface="Comic Sans MS" panose="030F0702030302020204" pitchFamily="66" charset="0"/>
                        </a:rPr>
                        <a:t>Horario: </a:t>
                      </a:r>
                      <a:r>
                        <a:rPr lang="es-MX" sz="1100" dirty="0">
                          <a:latin typeface="Comic Sans MS" panose="030F0702030302020204" pitchFamily="66" charset="0"/>
                        </a:rPr>
                        <a:t>:  el grupo se dividirá en dos grupos en el siguiente horario de 9:00 am a 10:00 am y de 10:00 a 11:00 am</a:t>
                      </a:r>
                    </a:p>
                    <a:p>
                      <a:pPr algn="l"/>
                      <a:endParaRPr lang="es-MX" sz="1100" dirty="0">
                        <a:solidFill>
                          <a:schemeClr val="tx1"/>
                        </a:solidFill>
                        <a:latin typeface="Comic Sans MS" panose="030F0702030302020204" pitchFamily="66" charset="0"/>
                      </a:endParaRPr>
                    </a:p>
                  </a:txBody>
                  <a:tcPr marT="45721" marB="45721"/>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Organización: Equipos de 12 alumnos </a:t>
                      </a:r>
                      <a:endParaRPr lang="es-MX" sz="1100" dirty="0">
                        <a:solidFill>
                          <a:schemeClr val="tx1"/>
                        </a:solidFill>
                        <a:latin typeface="Comic Sans MS" panose="030F0702030302020204" pitchFamily="66" charset="0"/>
                      </a:endParaRPr>
                    </a:p>
                  </a:txBody>
                  <a:tcPr marT="45721" marB="45721"/>
                </a:tc>
                <a:extLst>
                  <a:ext uri="{0D108BD9-81ED-4DB2-BD59-A6C34878D82A}">
                    <a16:rowId xmlns:a16="http://schemas.microsoft.com/office/drawing/2014/main" val="3742032864"/>
                  </a:ext>
                </a:extLst>
              </a:tr>
            </a:tbl>
          </a:graphicData>
        </a:graphic>
      </p:graphicFrame>
    </p:spTree>
    <p:extLst>
      <p:ext uri="{BB962C8B-B14F-4D97-AF65-F5344CB8AC3E}">
        <p14:creationId xmlns:p14="http://schemas.microsoft.com/office/powerpoint/2010/main" val="1582828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19706683"/>
              </p:ext>
            </p:extLst>
          </p:nvPr>
        </p:nvGraphicFramePr>
        <p:xfrm>
          <a:off x="150126" y="411697"/>
          <a:ext cx="11928143" cy="5859975"/>
        </p:xfrm>
        <a:graphic>
          <a:graphicData uri="http://schemas.openxmlformats.org/drawingml/2006/table">
            <a:tbl>
              <a:tblPr/>
              <a:tblGrid>
                <a:gridCol w="2365605">
                  <a:extLst>
                    <a:ext uri="{9D8B030D-6E8A-4147-A177-3AD203B41FA5}">
                      <a16:colId xmlns:a16="http://schemas.microsoft.com/office/drawing/2014/main" val="3127758629"/>
                    </a:ext>
                  </a:extLst>
                </a:gridCol>
                <a:gridCol w="2478250">
                  <a:extLst>
                    <a:ext uri="{9D8B030D-6E8A-4147-A177-3AD203B41FA5}">
                      <a16:colId xmlns:a16="http://schemas.microsoft.com/office/drawing/2014/main" val="2862367127"/>
                    </a:ext>
                  </a:extLst>
                </a:gridCol>
                <a:gridCol w="2240437">
                  <a:extLst>
                    <a:ext uri="{9D8B030D-6E8A-4147-A177-3AD203B41FA5}">
                      <a16:colId xmlns:a16="http://schemas.microsoft.com/office/drawing/2014/main" val="2211421726"/>
                    </a:ext>
                  </a:extLst>
                </a:gridCol>
                <a:gridCol w="1777330">
                  <a:extLst>
                    <a:ext uri="{9D8B030D-6E8A-4147-A177-3AD203B41FA5}">
                      <a16:colId xmlns:a16="http://schemas.microsoft.com/office/drawing/2014/main" val="2651005997"/>
                    </a:ext>
                  </a:extLst>
                </a:gridCol>
                <a:gridCol w="1414354">
                  <a:extLst>
                    <a:ext uri="{9D8B030D-6E8A-4147-A177-3AD203B41FA5}">
                      <a16:colId xmlns:a16="http://schemas.microsoft.com/office/drawing/2014/main" val="2237662355"/>
                    </a:ext>
                  </a:extLst>
                </a:gridCol>
                <a:gridCol w="1652167">
                  <a:extLst>
                    <a:ext uri="{9D8B030D-6E8A-4147-A177-3AD203B41FA5}">
                      <a16:colId xmlns:a16="http://schemas.microsoft.com/office/drawing/2014/main" val="2343114315"/>
                    </a:ext>
                  </a:extLst>
                </a:gridCol>
              </a:tblGrid>
              <a:tr h="426720">
                <a:tc gridSpan="6">
                  <a:txBody>
                    <a:bodyPr/>
                    <a:lstStyle/>
                    <a:p>
                      <a:pPr algn="ctr" rtl="0" fontAlgn="t">
                        <a:spcBef>
                          <a:spcPts val="0"/>
                        </a:spcBef>
                        <a:spcAft>
                          <a:spcPts val="0"/>
                        </a:spcAft>
                      </a:pPr>
                      <a:r>
                        <a:rPr lang="es-MX" sz="1000" b="1" i="0" u="none" strike="noStrike" dirty="0">
                          <a:solidFill>
                            <a:schemeClr val="tx1"/>
                          </a:solidFill>
                          <a:effectLst/>
                          <a:latin typeface="Arial" panose="020B0604020202020204" pitchFamily="34" charset="0"/>
                        </a:rPr>
                        <a:t>Rúbrica para evaluar nivel de desempeño</a:t>
                      </a:r>
                      <a:endParaRPr lang="es-MX" sz="1000" dirty="0">
                        <a:solidFill>
                          <a:schemeClr val="tx1"/>
                        </a:solidFill>
                        <a:effectLst/>
                      </a:endParaRPr>
                    </a:p>
                    <a:p>
                      <a:pPr rtl="0" fontAlgn="t">
                        <a:spcBef>
                          <a:spcPts val="0"/>
                        </a:spcBef>
                        <a:spcAft>
                          <a:spcPts val="0"/>
                        </a:spcAft>
                      </a:pPr>
                      <a:r>
                        <a:rPr lang="es-MX" sz="1000" b="1" i="0" u="none" strike="noStrike" dirty="0">
                          <a:solidFill>
                            <a:schemeClr val="tx1"/>
                          </a:solidFill>
                          <a:effectLst/>
                          <a:latin typeface="Arial" panose="020B0604020202020204" pitchFamily="34" charset="0"/>
                        </a:rPr>
                        <a:t>Nombre del alumno (a):</a:t>
                      </a:r>
                      <a:endParaRPr lang="es-MX" sz="10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329913630"/>
                  </a:ext>
                </a:extLst>
              </a:tr>
              <a:tr h="426720">
                <a:tc>
                  <a:txBody>
                    <a:bodyPr/>
                    <a:lstStyle/>
                    <a:p>
                      <a:pPr rtl="0" fontAlgn="t">
                        <a:spcBef>
                          <a:spcPts val="0"/>
                        </a:spcBef>
                        <a:spcAft>
                          <a:spcPts val="0"/>
                        </a:spcAft>
                      </a:pPr>
                      <a:r>
                        <a:rPr lang="es-MX" sz="900" b="1" i="0" u="none" strike="noStrike" dirty="0">
                          <a:solidFill>
                            <a:schemeClr val="tx1"/>
                          </a:solidFill>
                          <a:effectLst/>
                          <a:latin typeface="Arial" panose="020B0604020202020204" pitchFamily="34" charset="0"/>
                          <a:cs typeface="Arial" panose="020B0604020202020204" pitchFamily="34" charset="0"/>
                        </a:rPr>
                        <a:t>Indicadores. </a:t>
                      </a:r>
                      <a:endParaRPr lang="es-MX" sz="900" dirty="0">
                        <a:solidFill>
                          <a:schemeClr val="tx1"/>
                        </a:solidFill>
                        <a:effectLst/>
                        <a:latin typeface="Arial" panose="020B0604020202020204" pitchFamily="34" charset="0"/>
                        <a:cs typeface="Arial" panose="020B0604020202020204" pitchFamily="34" charset="0"/>
                      </a:endParaRPr>
                    </a:p>
                    <a:p>
                      <a:pPr rtl="0" fontAlgn="t">
                        <a:spcBef>
                          <a:spcPts val="0"/>
                        </a:spcBef>
                        <a:spcAft>
                          <a:spcPts val="0"/>
                        </a:spcAft>
                      </a:pPr>
                      <a:r>
                        <a:rPr lang="es-MX" sz="900" b="1" i="0" u="none" strike="noStrike" dirty="0">
                          <a:solidFill>
                            <a:schemeClr val="tx1"/>
                          </a:solidFill>
                          <a:effectLst/>
                          <a:latin typeface="Arial" panose="020B0604020202020204" pitchFamily="34" charset="0"/>
                          <a:cs typeface="Arial" panose="020B0604020202020204" pitchFamily="34" charset="0"/>
                        </a:rPr>
                        <a:t>Aprendizajes esperados</a:t>
                      </a:r>
                      <a:endParaRPr lang="es-MX" sz="900" dirty="0">
                        <a:solidFill>
                          <a:schemeClr val="tx1"/>
                        </a:solidFill>
                        <a:effectLst/>
                        <a:latin typeface="Arial" panose="020B060402020202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chemeClr val="tx1"/>
                          </a:solidFill>
                          <a:effectLst/>
                          <a:latin typeface="Arial" panose="020B0604020202020204" pitchFamily="34" charset="0"/>
                        </a:rPr>
                        <a:t>Sobresaliente</a:t>
                      </a:r>
                      <a:endParaRPr lang="es-MX" sz="9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chemeClr val="tx1"/>
                          </a:solidFill>
                          <a:effectLst/>
                          <a:latin typeface="Arial" panose="020B0604020202020204" pitchFamily="34" charset="0"/>
                        </a:rPr>
                        <a:t>Satisfactorio</a:t>
                      </a:r>
                      <a:endParaRPr lang="es-MX" sz="9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chemeClr val="tx1"/>
                          </a:solidFill>
                          <a:effectLst/>
                          <a:latin typeface="Arial" panose="020B0604020202020204" pitchFamily="34" charset="0"/>
                        </a:rPr>
                        <a:t>Básico </a:t>
                      </a:r>
                      <a:endParaRPr lang="es-MX" sz="9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chemeClr val="tx1"/>
                          </a:solidFill>
                          <a:effectLst/>
                          <a:latin typeface="Arial" panose="020B0604020202020204" pitchFamily="34" charset="0"/>
                        </a:rPr>
                        <a:t>Insuficiente</a:t>
                      </a:r>
                      <a:endParaRPr lang="es-MX" sz="9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rPr>
                        <a:t>Observaciones</a:t>
                      </a:r>
                      <a:endParaRPr lang="es-MX" sz="9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77650142"/>
                  </a:ext>
                </a:extLst>
              </a:tr>
              <a:tr h="426720">
                <a:tc>
                  <a:txBody>
                    <a:bodyPr/>
                    <a:lstStyle/>
                    <a:p>
                      <a:pPr rtl="0" fontAlgn="t">
                        <a:spcBef>
                          <a:spcPts val="0"/>
                        </a:spcBef>
                        <a:spcAft>
                          <a:spcPts val="0"/>
                        </a:spcAft>
                      </a:pPr>
                      <a:r>
                        <a:rPr lang="es-MX" sz="900" dirty="0" smtClean="0">
                          <a:solidFill>
                            <a:schemeClr val="tx1"/>
                          </a:solidFill>
                          <a:effectLst/>
                          <a:latin typeface="Arial" panose="020B0604020202020204" pitchFamily="34" charset="0"/>
                          <a:cs typeface="Arial" panose="020B0604020202020204" pitchFamily="34" charset="0"/>
                        </a:rPr>
                        <a:t>Compara, iguala y clasifica colecciones con base a la cantidad de elementos</a:t>
                      </a:r>
                    </a:p>
                    <a:p>
                      <a:pPr rtl="0" fontAlgn="t">
                        <a:spcBef>
                          <a:spcPts val="0"/>
                        </a:spcBef>
                        <a:spcAft>
                          <a:spcPts val="0"/>
                        </a:spcAft>
                      </a:pPr>
                      <a:endParaRPr lang="es-MX" sz="900" dirty="0">
                        <a:solidFill>
                          <a:schemeClr val="tx1"/>
                        </a:solidFill>
                        <a:effectLst/>
                        <a:latin typeface="Arial" panose="020B060402020202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ES" sz="900" dirty="0" smtClean="0">
                          <a:solidFill>
                            <a:schemeClr val="tx1"/>
                          </a:solidFill>
                          <a:effectLst/>
                          <a:latin typeface="Arial" panose="020B0604020202020204" pitchFamily="34" charset="0"/>
                          <a:ea typeface="TeXGyreAdventor"/>
                          <a:cs typeface="Arial" panose="020B0604020202020204" pitchFamily="34" charset="0"/>
                        </a:rPr>
                        <a:t>Compara, iguala y clasifica colecciones con base en la cantidad de elementos en un rango del 1 al 10</a:t>
                      </a:r>
                      <a:endParaRPr lang="es-MX" sz="900" dirty="0">
                        <a:solidFill>
                          <a:schemeClr val="tx1"/>
                        </a:solidFill>
                        <a:effectLst/>
                        <a:latin typeface="Arial" panose="020B060402020202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ES" sz="900" kern="1200" dirty="0" smtClean="0">
                          <a:solidFill>
                            <a:schemeClr val="tx1"/>
                          </a:solidFill>
                          <a:effectLst/>
                          <a:latin typeface="Arial" panose="020B0604020202020204" pitchFamily="34" charset="0"/>
                          <a:ea typeface="+mn-ea"/>
                          <a:cs typeface="Arial" panose="020B0604020202020204" pitchFamily="34" charset="0"/>
                        </a:rPr>
                        <a:t>Compara, iguala y clasifica colecciones con base en la cantidad de elementos en un rango del 1 al 5</a:t>
                      </a:r>
                      <a:endParaRPr lang="es-MX" sz="18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r>
                        <a:rPr lang="es-ES" sz="900" kern="1200" dirty="0" smtClean="0">
                          <a:solidFill>
                            <a:schemeClr val="tx1"/>
                          </a:solidFill>
                          <a:effectLst/>
                          <a:latin typeface="Arial" panose="020B0604020202020204" pitchFamily="34" charset="0"/>
                          <a:ea typeface="+mn-ea"/>
                          <a:cs typeface="Arial" panose="020B0604020202020204" pitchFamily="34" charset="0"/>
                        </a:rPr>
                        <a:t>Compara, iguala y clasifica colecciones con base en la cantidad de elementos en un rango</a:t>
                      </a:r>
                      <a:endParaRPr lang="es-MX" sz="900" kern="1200" dirty="0" smtClean="0">
                        <a:solidFill>
                          <a:schemeClr val="tx1"/>
                        </a:solidFill>
                        <a:effectLst/>
                        <a:latin typeface="Arial" panose="020B0604020202020204" pitchFamily="34" charset="0"/>
                        <a:ea typeface="+mn-ea"/>
                        <a:cs typeface="Arial" panose="020B0604020202020204" pitchFamily="34" charset="0"/>
                      </a:endParaRPr>
                    </a:p>
                    <a:p>
                      <a:r>
                        <a:rPr lang="es-ES" sz="900" kern="1200" dirty="0" smtClean="0">
                          <a:solidFill>
                            <a:schemeClr val="tx1"/>
                          </a:solidFill>
                          <a:effectLst/>
                          <a:latin typeface="Arial" panose="020B0604020202020204" pitchFamily="34" charset="0"/>
                          <a:ea typeface="+mn-ea"/>
                          <a:cs typeface="Arial" panose="020B0604020202020204" pitchFamily="34" charset="0"/>
                        </a:rPr>
                        <a:t>del 1 al 5 con ayuda de la educadora.</a:t>
                      </a:r>
                      <a:endParaRPr lang="es-MX" sz="900" dirty="0">
                        <a:solidFill>
                          <a:schemeClr val="tx1"/>
                        </a:solidFill>
                        <a:effectLst/>
                        <a:latin typeface="Arial" panose="020B060402020202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ES" sz="900" kern="1200" dirty="0" smtClean="0">
                          <a:solidFill>
                            <a:schemeClr val="tx1"/>
                          </a:solidFill>
                          <a:effectLst/>
                          <a:latin typeface="Arial" panose="020B0604020202020204" pitchFamily="34" charset="0"/>
                          <a:ea typeface="+mn-ea"/>
                          <a:cs typeface="Arial" panose="020B0604020202020204" pitchFamily="34" charset="0"/>
                        </a:rPr>
                        <a:t>No compara, iguala, ni clasifica colecciones con base en la cantidad de elementos</a:t>
                      </a:r>
                      <a:endParaRPr lang="es-MX" sz="1800" dirty="0">
                        <a:solidFill>
                          <a:schemeClr val="tx1"/>
                        </a:solidFill>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18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681816176"/>
                  </a:ext>
                </a:extLst>
              </a:tr>
              <a:tr h="524765">
                <a:tc>
                  <a:txBody>
                    <a:bodyPr/>
                    <a:lstStyle/>
                    <a:p>
                      <a:pPr marL="0" marR="0" lvl="0" indent="0" algn="l" defTabSz="914411" rtl="0" eaLnBrk="1" fontAlgn="auto" latinLnBrk="0" hangingPunct="1">
                        <a:lnSpc>
                          <a:spcPct val="107000"/>
                        </a:lnSpc>
                        <a:spcBef>
                          <a:spcPts val="0"/>
                        </a:spcBef>
                        <a:spcAft>
                          <a:spcPts val="0"/>
                        </a:spcAft>
                        <a:buClrTx/>
                        <a:buSzTx/>
                        <a:buFontTx/>
                        <a:buNone/>
                        <a:tabLst/>
                        <a:defRPr/>
                      </a:pPr>
                      <a:r>
                        <a:rPr kumimoji="0" lang="es-MX" sz="900" b="0" i="0" u="none" strike="noStrike" kern="1200" cap="none" spc="0" normalizeH="0" baseline="0" noProof="0" dirty="0" smtClean="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Relaciona el número de elementos de una colección con la sucesión numérica escrita de 1 al 30</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180340">
                        <a:lnSpc>
                          <a:spcPct val="82000"/>
                        </a:lnSpc>
                        <a:spcAft>
                          <a:spcPts val="0"/>
                        </a:spcAft>
                      </a:pPr>
                      <a:r>
                        <a:rPr lang="es-ES" sz="900" dirty="0" smtClean="0">
                          <a:solidFill>
                            <a:schemeClr val="tx1"/>
                          </a:solidFill>
                          <a:effectLst/>
                          <a:latin typeface="Arial" panose="020B0604020202020204" pitchFamily="34" charset="0"/>
                          <a:ea typeface="TeXGyreAdventor"/>
                          <a:cs typeface="Arial" panose="020B0604020202020204" pitchFamily="34" charset="0"/>
                        </a:rPr>
                        <a:t>R</a:t>
                      </a:r>
                      <a:r>
                        <a:rPr lang="es-ES" sz="900" spc="-10" dirty="0" smtClean="0">
                          <a:solidFill>
                            <a:schemeClr val="tx1"/>
                          </a:solidFill>
                          <a:effectLst/>
                          <a:latin typeface="Arial" panose="020B0604020202020204" pitchFamily="34" charset="0"/>
                          <a:ea typeface="TeXGyreAdventor"/>
                          <a:cs typeface="Arial" panose="020B0604020202020204" pitchFamily="34" charset="0"/>
                        </a:rPr>
                        <a:t>e</a:t>
                      </a:r>
                      <a:r>
                        <a:rPr lang="es-ES" sz="900" spc="10" dirty="0" smtClean="0">
                          <a:solidFill>
                            <a:schemeClr val="tx1"/>
                          </a:solidFill>
                          <a:effectLst/>
                          <a:latin typeface="Arial" panose="020B0604020202020204" pitchFamily="34" charset="0"/>
                          <a:ea typeface="TeXGyreAdventor"/>
                          <a:cs typeface="Arial" panose="020B0604020202020204" pitchFamily="34" charset="0"/>
                        </a:rPr>
                        <a:t>l</a:t>
                      </a:r>
                      <a:r>
                        <a:rPr lang="es-ES" sz="900" spc="-5" dirty="0" smtClean="0">
                          <a:solidFill>
                            <a:schemeClr val="tx1"/>
                          </a:solidFill>
                          <a:effectLst/>
                          <a:latin typeface="Arial" panose="020B0604020202020204" pitchFamily="34" charset="0"/>
                          <a:ea typeface="TeXGyreAdventor"/>
                          <a:cs typeface="Arial" panose="020B0604020202020204" pitchFamily="34" charset="0"/>
                        </a:rPr>
                        <a:t>ac</a:t>
                      </a:r>
                      <a:r>
                        <a:rPr lang="es-ES" sz="900" spc="45" dirty="0" smtClean="0">
                          <a:solidFill>
                            <a:schemeClr val="tx1"/>
                          </a:solidFill>
                          <a:effectLst/>
                          <a:latin typeface="Arial" panose="020B0604020202020204" pitchFamily="34" charset="0"/>
                          <a:ea typeface="TeXGyreAdventor"/>
                          <a:cs typeface="Arial" panose="020B0604020202020204" pitchFamily="34" charset="0"/>
                        </a:rPr>
                        <a:t>i</a:t>
                      </a:r>
                      <a:r>
                        <a:rPr lang="es-ES" sz="900" spc="-15" dirty="0" smtClean="0">
                          <a:solidFill>
                            <a:schemeClr val="tx1"/>
                          </a:solidFill>
                          <a:effectLst/>
                          <a:latin typeface="Arial" panose="020B0604020202020204" pitchFamily="34" charset="0"/>
                          <a:ea typeface="TeXGyreAdventor"/>
                          <a:cs typeface="Arial" panose="020B0604020202020204" pitchFamily="34" charset="0"/>
                        </a:rPr>
                        <a:t>o</a:t>
                      </a:r>
                      <a:r>
                        <a:rPr lang="es-ES" sz="900" dirty="0" smtClean="0">
                          <a:solidFill>
                            <a:schemeClr val="tx1"/>
                          </a:solidFill>
                          <a:effectLst/>
                          <a:latin typeface="Arial" panose="020B0604020202020204" pitchFamily="34" charset="0"/>
                          <a:ea typeface="TeXGyreAdventor"/>
                          <a:cs typeface="Arial" panose="020B0604020202020204" pitchFamily="34" charset="0"/>
                        </a:rPr>
                        <a:t>na</a:t>
                      </a:r>
                      <a:r>
                        <a:rPr lang="es-ES" sz="900" spc="-70" dirty="0" smtClean="0">
                          <a:solidFill>
                            <a:schemeClr val="tx1"/>
                          </a:solidFill>
                          <a:effectLst/>
                          <a:latin typeface="Arial" panose="020B0604020202020204" pitchFamily="34" charset="0"/>
                          <a:ea typeface="TeXGyreAdventor"/>
                          <a:cs typeface="Arial" panose="020B0604020202020204" pitchFamily="34" charset="0"/>
                        </a:rPr>
                        <a:t> </a:t>
                      </a:r>
                      <a:r>
                        <a:rPr lang="es-ES" sz="900" spc="-10" dirty="0" smtClean="0">
                          <a:solidFill>
                            <a:schemeClr val="tx1"/>
                          </a:solidFill>
                          <a:effectLst/>
                          <a:latin typeface="Arial" panose="020B0604020202020204" pitchFamily="34" charset="0"/>
                          <a:ea typeface="TeXGyreAdventor"/>
                          <a:cs typeface="Arial" panose="020B0604020202020204" pitchFamily="34" charset="0"/>
                        </a:rPr>
                        <a:t>e</a:t>
                      </a:r>
                      <a:r>
                        <a:rPr lang="es-ES" sz="900" dirty="0" smtClean="0">
                          <a:solidFill>
                            <a:schemeClr val="tx1"/>
                          </a:solidFill>
                          <a:effectLst/>
                          <a:latin typeface="Arial" panose="020B0604020202020204" pitchFamily="34" charset="0"/>
                          <a:ea typeface="TeXGyreAdventor"/>
                          <a:cs typeface="Arial" panose="020B0604020202020204" pitchFamily="34" charset="0"/>
                        </a:rPr>
                        <a:t>l</a:t>
                      </a:r>
                      <a:r>
                        <a:rPr lang="es-ES" sz="900" spc="-15" dirty="0" smtClean="0">
                          <a:solidFill>
                            <a:schemeClr val="tx1"/>
                          </a:solidFill>
                          <a:effectLst/>
                          <a:latin typeface="Arial" panose="020B0604020202020204" pitchFamily="34" charset="0"/>
                          <a:ea typeface="TeXGyreAdventor"/>
                          <a:cs typeface="Arial" panose="020B0604020202020204" pitchFamily="34" charset="0"/>
                        </a:rPr>
                        <a:t> </a:t>
                      </a:r>
                      <a:r>
                        <a:rPr lang="es-ES" sz="900" cap="small" dirty="0" smtClean="0">
                          <a:solidFill>
                            <a:schemeClr val="tx1"/>
                          </a:solidFill>
                          <a:effectLst/>
                          <a:latin typeface="Arial" panose="020B0604020202020204" pitchFamily="34" charset="0"/>
                          <a:ea typeface="TeXGyreAdventor"/>
                          <a:cs typeface="Arial" panose="020B0604020202020204" pitchFamily="34" charset="0"/>
                        </a:rPr>
                        <a:t>n</a:t>
                      </a:r>
                      <a:r>
                        <a:rPr lang="es-ES" sz="900" cap="small" spc="-5" dirty="0" smtClean="0">
                          <a:solidFill>
                            <a:schemeClr val="tx1"/>
                          </a:solidFill>
                          <a:effectLst/>
                          <a:latin typeface="Arial" panose="020B0604020202020204" pitchFamily="34" charset="0"/>
                          <a:ea typeface="TeXGyreAdventor"/>
                          <a:cs typeface="Arial" panose="020B0604020202020204" pitchFamily="34" charset="0"/>
                        </a:rPr>
                        <a:t>ú</a:t>
                      </a:r>
                      <a:r>
                        <a:rPr lang="es-ES" sz="900" spc="-10" dirty="0" smtClean="0">
                          <a:solidFill>
                            <a:schemeClr val="tx1"/>
                          </a:solidFill>
                          <a:effectLst/>
                          <a:latin typeface="Arial" panose="020B0604020202020204" pitchFamily="34" charset="0"/>
                          <a:ea typeface="TeXGyreAdventor"/>
                          <a:cs typeface="Arial" panose="020B0604020202020204" pitchFamily="34" charset="0"/>
                        </a:rPr>
                        <a:t>me</a:t>
                      </a:r>
                      <a:r>
                        <a:rPr lang="es-ES" sz="900" spc="-15" dirty="0" smtClean="0">
                          <a:solidFill>
                            <a:schemeClr val="tx1"/>
                          </a:solidFill>
                          <a:effectLst/>
                          <a:latin typeface="Arial" panose="020B0604020202020204" pitchFamily="34" charset="0"/>
                          <a:ea typeface="TeXGyreAdventor"/>
                          <a:cs typeface="Arial" panose="020B0604020202020204" pitchFamily="34" charset="0"/>
                        </a:rPr>
                        <a:t>r</a:t>
                      </a:r>
                      <a:r>
                        <a:rPr lang="es-ES" sz="900" dirty="0" smtClean="0">
                          <a:solidFill>
                            <a:schemeClr val="tx1"/>
                          </a:solidFill>
                          <a:effectLst/>
                          <a:latin typeface="Arial" panose="020B0604020202020204" pitchFamily="34" charset="0"/>
                          <a:ea typeface="TeXGyreAdventor"/>
                          <a:cs typeface="Arial" panose="020B0604020202020204" pitchFamily="34" charset="0"/>
                        </a:rPr>
                        <a:t>o </a:t>
                      </a:r>
                      <a:r>
                        <a:rPr lang="es-ES" sz="900" spc="-10" dirty="0" smtClean="0">
                          <a:solidFill>
                            <a:schemeClr val="tx1"/>
                          </a:solidFill>
                          <a:effectLst/>
                          <a:latin typeface="Arial" panose="020B0604020202020204" pitchFamily="34" charset="0"/>
                          <a:ea typeface="TeXGyreAdventor"/>
                          <a:cs typeface="Arial" panose="020B0604020202020204" pitchFamily="34" charset="0"/>
                        </a:rPr>
                        <a:t>d</a:t>
                      </a:r>
                      <a:r>
                        <a:rPr lang="es-ES" sz="900" dirty="0" smtClean="0">
                          <a:solidFill>
                            <a:schemeClr val="tx1"/>
                          </a:solidFill>
                          <a:effectLst/>
                          <a:latin typeface="Arial" panose="020B0604020202020204" pitchFamily="34" charset="0"/>
                          <a:ea typeface="TeXGyreAdventor"/>
                          <a:cs typeface="Arial" panose="020B0604020202020204" pitchFamily="34" charset="0"/>
                        </a:rPr>
                        <a:t>e </a:t>
                      </a:r>
                      <a:r>
                        <a:rPr lang="es-ES" sz="900" spc="-10" dirty="0" smtClean="0">
                          <a:solidFill>
                            <a:schemeClr val="tx1"/>
                          </a:solidFill>
                          <a:effectLst/>
                          <a:latin typeface="Arial" panose="020B0604020202020204" pitchFamily="34" charset="0"/>
                          <a:ea typeface="TeXGyreAdventor"/>
                          <a:cs typeface="Arial" panose="020B0604020202020204" pitchFamily="34" charset="0"/>
                        </a:rPr>
                        <a:t>e</a:t>
                      </a:r>
                      <a:r>
                        <a:rPr lang="es-ES" sz="900" spc="10" dirty="0" smtClean="0">
                          <a:solidFill>
                            <a:schemeClr val="tx1"/>
                          </a:solidFill>
                          <a:effectLst/>
                          <a:latin typeface="Arial" panose="020B0604020202020204" pitchFamily="34" charset="0"/>
                          <a:ea typeface="TeXGyreAdventor"/>
                          <a:cs typeface="Arial" panose="020B0604020202020204" pitchFamily="34" charset="0"/>
                        </a:rPr>
                        <a:t>l</a:t>
                      </a:r>
                      <a:r>
                        <a:rPr lang="es-ES" sz="900" spc="-10" dirty="0" smtClean="0">
                          <a:solidFill>
                            <a:schemeClr val="tx1"/>
                          </a:solidFill>
                          <a:effectLst/>
                          <a:latin typeface="Arial" panose="020B0604020202020204" pitchFamily="34" charset="0"/>
                          <a:ea typeface="TeXGyreAdventor"/>
                          <a:cs typeface="Arial" panose="020B0604020202020204" pitchFamily="34" charset="0"/>
                        </a:rPr>
                        <a:t>eme</a:t>
                      </a:r>
                      <a:r>
                        <a:rPr lang="es-ES" sz="900" dirty="0" smtClean="0">
                          <a:solidFill>
                            <a:schemeClr val="tx1"/>
                          </a:solidFill>
                          <a:effectLst/>
                          <a:latin typeface="Arial" panose="020B0604020202020204" pitchFamily="34" charset="0"/>
                          <a:ea typeface="TeXGyreAdventor"/>
                          <a:cs typeface="Arial" panose="020B0604020202020204" pitchFamily="34" charset="0"/>
                        </a:rPr>
                        <a:t>n</a:t>
                      </a:r>
                      <a:r>
                        <a:rPr lang="es-ES" sz="900" spc="10" dirty="0" smtClean="0">
                          <a:solidFill>
                            <a:schemeClr val="tx1"/>
                          </a:solidFill>
                          <a:effectLst/>
                          <a:latin typeface="Arial" panose="020B0604020202020204" pitchFamily="34" charset="0"/>
                          <a:ea typeface="TeXGyreAdventor"/>
                          <a:cs typeface="Arial" panose="020B0604020202020204" pitchFamily="34" charset="0"/>
                        </a:rPr>
                        <a:t>t</a:t>
                      </a:r>
                      <a:r>
                        <a:rPr lang="es-ES" sz="900" spc="-15" dirty="0" smtClean="0">
                          <a:solidFill>
                            <a:schemeClr val="tx1"/>
                          </a:solidFill>
                          <a:effectLst/>
                          <a:latin typeface="Arial" panose="020B0604020202020204" pitchFamily="34" charset="0"/>
                          <a:ea typeface="TeXGyreAdventor"/>
                          <a:cs typeface="Arial" panose="020B0604020202020204" pitchFamily="34" charset="0"/>
                        </a:rPr>
                        <a:t>o</a:t>
                      </a:r>
                      <a:r>
                        <a:rPr lang="es-ES" sz="900" dirty="0" smtClean="0">
                          <a:solidFill>
                            <a:schemeClr val="tx1"/>
                          </a:solidFill>
                          <a:effectLst/>
                          <a:latin typeface="Arial" panose="020B0604020202020204" pitchFamily="34" charset="0"/>
                          <a:ea typeface="TeXGyreAdventor"/>
                          <a:cs typeface="Arial" panose="020B0604020202020204" pitchFamily="34" charset="0"/>
                        </a:rPr>
                        <a:t>s</a:t>
                      </a:r>
                      <a:r>
                        <a:rPr lang="es-ES" sz="900" spc="-60" dirty="0" smtClean="0">
                          <a:solidFill>
                            <a:schemeClr val="tx1"/>
                          </a:solidFill>
                          <a:effectLst/>
                          <a:latin typeface="Arial" panose="020B0604020202020204" pitchFamily="34" charset="0"/>
                          <a:ea typeface="TeXGyreAdventor"/>
                          <a:cs typeface="Arial" panose="020B0604020202020204" pitchFamily="34" charset="0"/>
                        </a:rPr>
                        <a:t> </a:t>
                      </a:r>
                      <a:r>
                        <a:rPr lang="es-ES" sz="900" spc="-10" dirty="0" smtClean="0">
                          <a:solidFill>
                            <a:schemeClr val="tx1"/>
                          </a:solidFill>
                          <a:effectLst/>
                          <a:latin typeface="Arial" panose="020B0604020202020204" pitchFamily="34" charset="0"/>
                          <a:ea typeface="TeXGyreAdventor"/>
                          <a:cs typeface="Arial" panose="020B0604020202020204" pitchFamily="34" charset="0"/>
                        </a:rPr>
                        <a:t>d</a:t>
                      </a:r>
                      <a:r>
                        <a:rPr lang="es-ES" sz="900" dirty="0" smtClean="0">
                          <a:solidFill>
                            <a:schemeClr val="tx1"/>
                          </a:solidFill>
                          <a:effectLst/>
                          <a:latin typeface="Arial" panose="020B0604020202020204" pitchFamily="34" charset="0"/>
                          <a:ea typeface="TeXGyreAdventor"/>
                          <a:cs typeface="Arial" panose="020B0604020202020204" pitchFamily="34" charset="0"/>
                        </a:rPr>
                        <a:t>e u</a:t>
                      </a:r>
                      <a:r>
                        <a:rPr lang="es-ES" sz="900" spc="-5" dirty="0" smtClean="0">
                          <a:solidFill>
                            <a:schemeClr val="tx1"/>
                          </a:solidFill>
                          <a:effectLst/>
                          <a:latin typeface="Arial" panose="020B0604020202020204" pitchFamily="34" charset="0"/>
                          <a:ea typeface="TeXGyreAdventor"/>
                          <a:cs typeface="Arial" panose="020B0604020202020204" pitchFamily="34" charset="0"/>
                        </a:rPr>
                        <a:t>n</a:t>
                      </a:r>
                      <a:r>
                        <a:rPr lang="es-ES" sz="900" dirty="0" smtClean="0">
                          <a:solidFill>
                            <a:schemeClr val="tx1"/>
                          </a:solidFill>
                          <a:effectLst/>
                          <a:latin typeface="Arial" panose="020B0604020202020204" pitchFamily="34" charset="0"/>
                          <a:ea typeface="TeXGyreAdventor"/>
                          <a:cs typeface="Arial" panose="020B0604020202020204" pitchFamily="34" charset="0"/>
                        </a:rPr>
                        <a:t>a </a:t>
                      </a:r>
                      <a:r>
                        <a:rPr lang="es-ES" sz="900" spc="-10" dirty="0" smtClean="0">
                          <a:solidFill>
                            <a:schemeClr val="tx1"/>
                          </a:solidFill>
                          <a:effectLst/>
                          <a:latin typeface="Arial" panose="020B0604020202020204" pitchFamily="34" charset="0"/>
                          <a:ea typeface="TeXGyreAdventor"/>
                          <a:cs typeface="Arial" panose="020B0604020202020204" pitchFamily="34" charset="0"/>
                        </a:rPr>
                        <a:t>c</a:t>
                      </a:r>
                      <a:r>
                        <a:rPr lang="es-ES" sz="900" spc="-15" dirty="0" smtClean="0">
                          <a:solidFill>
                            <a:schemeClr val="tx1"/>
                          </a:solidFill>
                          <a:effectLst/>
                          <a:latin typeface="Arial" panose="020B0604020202020204" pitchFamily="34" charset="0"/>
                          <a:ea typeface="TeXGyreAdventor"/>
                          <a:cs typeface="Arial" panose="020B0604020202020204" pitchFamily="34" charset="0"/>
                        </a:rPr>
                        <a:t>o</a:t>
                      </a:r>
                      <a:r>
                        <a:rPr lang="es-ES" sz="900" spc="10" dirty="0" smtClean="0">
                          <a:solidFill>
                            <a:schemeClr val="tx1"/>
                          </a:solidFill>
                          <a:effectLst/>
                          <a:latin typeface="Arial" panose="020B0604020202020204" pitchFamily="34" charset="0"/>
                          <a:ea typeface="TeXGyreAdventor"/>
                          <a:cs typeface="Arial" panose="020B0604020202020204" pitchFamily="34" charset="0"/>
                        </a:rPr>
                        <a:t>l</a:t>
                      </a:r>
                      <a:r>
                        <a:rPr lang="es-ES" sz="900" spc="-10" dirty="0" smtClean="0">
                          <a:solidFill>
                            <a:schemeClr val="tx1"/>
                          </a:solidFill>
                          <a:effectLst/>
                          <a:latin typeface="Arial" panose="020B0604020202020204" pitchFamily="34" charset="0"/>
                          <a:ea typeface="TeXGyreAdventor"/>
                          <a:cs typeface="Arial" panose="020B0604020202020204" pitchFamily="34" charset="0"/>
                        </a:rPr>
                        <a:t>ecc</a:t>
                      </a:r>
                      <a:r>
                        <a:rPr lang="es-ES" sz="900" spc="45" dirty="0" smtClean="0">
                          <a:solidFill>
                            <a:schemeClr val="tx1"/>
                          </a:solidFill>
                          <a:effectLst/>
                          <a:latin typeface="Arial" panose="020B0604020202020204" pitchFamily="34" charset="0"/>
                          <a:ea typeface="TeXGyreAdventor"/>
                          <a:cs typeface="Arial" panose="020B0604020202020204" pitchFamily="34" charset="0"/>
                        </a:rPr>
                        <a:t>i</a:t>
                      </a:r>
                      <a:r>
                        <a:rPr lang="es-ES" sz="900" spc="-15" dirty="0" smtClean="0">
                          <a:solidFill>
                            <a:schemeClr val="tx1"/>
                          </a:solidFill>
                          <a:effectLst/>
                          <a:latin typeface="Arial" panose="020B0604020202020204" pitchFamily="34" charset="0"/>
                          <a:ea typeface="TeXGyreAdventor"/>
                          <a:cs typeface="Arial" panose="020B0604020202020204" pitchFamily="34" charset="0"/>
                        </a:rPr>
                        <a:t>ó</a:t>
                      </a:r>
                      <a:r>
                        <a:rPr lang="es-ES" sz="900" dirty="0" smtClean="0">
                          <a:solidFill>
                            <a:schemeClr val="tx1"/>
                          </a:solidFill>
                          <a:effectLst/>
                          <a:latin typeface="Arial" panose="020B0604020202020204" pitchFamily="34" charset="0"/>
                          <a:ea typeface="TeXGyreAdventor"/>
                          <a:cs typeface="Arial" panose="020B0604020202020204" pitchFamily="34" charset="0"/>
                        </a:rPr>
                        <a:t>n</a:t>
                      </a:r>
                      <a:r>
                        <a:rPr lang="es-ES" sz="900" spc="-65" dirty="0" smtClean="0">
                          <a:solidFill>
                            <a:schemeClr val="tx1"/>
                          </a:solidFill>
                          <a:effectLst/>
                          <a:latin typeface="Arial" panose="020B0604020202020204" pitchFamily="34" charset="0"/>
                          <a:ea typeface="TeXGyreAdventor"/>
                          <a:cs typeface="Arial" panose="020B0604020202020204" pitchFamily="34" charset="0"/>
                        </a:rPr>
                        <a:t> </a:t>
                      </a:r>
                      <a:r>
                        <a:rPr lang="es-ES" sz="900" spc="-10" dirty="0" smtClean="0">
                          <a:solidFill>
                            <a:schemeClr val="tx1"/>
                          </a:solidFill>
                          <a:effectLst/>
                          <a:latin typeface="Arial" panose="020B0604020202020204" pitchFamily="34" charset="0"/>
                          <a:ea typeface="TeXGyreAdventor"/>
                          <a:cs typeface="Arial" panose="020B0604020202020204" pitchFamily="34" charset="0"/>
                        </a:rPr>
                        <a:t>c</a:t>
                      </a:r>
                      <a:r>
                        <a:rPr lang="es-ES" sz="900" spc="-15" dirty="0" smtClean="0">
                          <a:solidFill>
                            <a:schemeClr val="tx1"/>
                          </a:solidFill>
                          <a:effectLst/>
                          <a:latin typeface="Arial" panose="020B0604020202020204" pitchFamily="34" charset="0"/>
                          <a:ea typeface="TeXGyreAdventor"/>
                          <a:cs typeface="Arial" panose="020B0604020202020204" pitchFamily="34" charset="0"/>
                        </a:rPr>
                        <a:t>o</a:t>
                      </a:r>
                      <a:r>
                        <a:rPr lang="es-ES" sz="900" dirty="0" smtClean="0">
                          <a:solidFill>
                            <a:schemeClr val="tx1"/>
                          </a:solidFill>
                          <a:effectLst/>
                          <a:latin typeface="Arial" panose="020B0604020202020204" pitchFamily="34" charset="0"/>
                          <a:ea typeface="TeXGyreAdventor"/>
                          <a:cs typeface="Arial" panose="020B0604020202020204" pitchFamily="34" charset="0"/>
                        </a:rPr>
                        <a:t>n</a:t>
                      </a:r>
                      <a:r>
                        <a:rPr lang="es-ES" sz="900" spc="5" dirty="0" smtClean="0">
                          <a:solidFill>
                            <a:schemeClr val="tx1"/>
                          </a:solidFill>
                          <a:effectLst/>
                          <a:latin typeface="Arial" panose="020B0604020202020204" pitchFamily="34" charset="0"/>
                          <a:ea typeface="TeXGyreAdventor"/>
                          <a:cs typeface="Arial" panose="020B0604020202020204" pitchFamily="34" charset="0"/>
                        </a:rPr>
                        <a:t> </a:t>
                      </a:r>
                      <a:r>
                        <a:rPr lang="es-ES" sz="900" spc="10" dirty="0" smtClean="0">
                          <a:solidFill>
                            <a:schemeClr val="tx1"/>
                          </a:solidFill>
                          <a:effectLst/>
                          <a:latin typeface="Arial" panose="020B0604020202020204" pitchFamily="34" charset="0"/>
                          <a:ea typeface="TeXGyreAdventor"/>
                          <a:cs typeface="Arial" panose="020B0604020202020204" pitchFamily="34" charset="0"/>
                        </a:rPr>
                        <a:t>l</a:t>
                      </a:r>
                      <a:r>
                        <a:rPr lang="es-ES" sz="900" dirty="0" smtClean="0">
                          <a:solidFill>
                            <a:schemeClr val="tx1"/>
                          </a:solidFill>
                          <a:effectLst/>
                          <a:latin typeface="Arial" panose="020B0604020202020204" pitchFamily="34" charset="0"/>
                          <a:ea typeface="TeXGyreAdventor"/>
                          <a:cs typeface="Arial" panose="020B0604020202020204" pitchFamily="34" charset="0"/>
                        </a:rPr>
                        <a:t>a su</a:t>
                      </a:r>
                      <a:r>
                        <a:rPr lang="es-ES" sz="900" spc="-5" dirty="0" smtClean="0">
                          <a:solidFill>
                            <a:schemeClr val="tx1"/>
                          </a:solidFill>
                          <a:effectLst/>
                          <a:latin typeface="Arial" panose="020B0604020202020204" pitchFamily="34" charset="0"/>
                          <a:ea typeface="TeXGyreAdventor"/>
                          <a:cs typeface="Arial" panose="020B0604020202020204" pitchFamily="34" charset="0"/>
                        </a:rPr>
                        <a:t>c</a:t>
                      </a:r>
                      <a:r>
                        <a:rPr lang="es-ES" sz="900" spc="-10" dirty="0" smtClean="0">
                          <a:solidFill>
                            <a:schemeClr val="tx1"/>
                          </a:solidFill>
                          <a:effectLst/>
                          <a:latin typeface="Arial" panose="020B0604020202020204" pitchFamily="34" charset="0"/>
                          <a:ea typeface="TeXGyreAdventor"/>
                          <a:cs typeface="Arial" panose="020B0604020202020204" pitchFamily="34" charset="0"/>
                        </a:rPr>
                        <a:t>e</a:t>
                      </a:r>
                      <a:r>
                        <a:rPr lang="es-ES" sz="900" dirty="0" smtClean="0">
                          <a:solidFill>
                            <a:schemeClr val="tx1"/>
                          </a:solidFill>
                          <a:effectLst/>
                          <a:latin typeface="Arial" panose="020B0604020202020204" pitchFamily="34" charset="0"/>
                          <a:ea typeface="TeXGyreAdventor"/>
                          <a:cs typeface="Arial" panose="020B0604020202020204" pitchFamily="34" charset="0"/>
                        </a:rPr>
                        <a:t>s</a:t>
                      </a:r>
                      <a:r>
                        <a:rPr lang="es-ES" sz="900" spc="45" dirty="0" smtClean="0">
                          <a:solidFill>
                            <a:schemeClr val="tx1"/>
                          </a:solidFill>
                          <a:effectLst/>
                          <a:latin typeface="Arial" panose="020B0604020202020204" pitchFamily="34" charset="0"/>
                          <a:ea typeface="TeXGyreAdventor"/>
                          <a:cs typeface="Arial" panose="020B0604020202020204" pitchFamily="34" charset="0"/>
                        </a:rPr>
                        <a:t>i</a:t>
                      </a:r>
                      <a:r>
                        <a:rPr lang="es-ES" sz="900" spc="-15" dirty="0" smtClean="0">
                          <a:solidFill>
                            <a:schemeClr val="tx1"/>
                          </a:solidFill>
                          <a:effectLst/>
                          <a:latin typeface="Arial" panose="020B0604020202020204" pitchFamily="34" charset="0"/>
                          <a:ea typeface="TeXGyreAdventor"/>
                          <a:cs typeface="Arial" panose="020B0604020202020204" pitchFamily="34" charset="0"/>
                        </a:rPr>
                        <a:t>ó</a:t>
                      </a:r>
                      <a:r>
                        <a:rPr lang="es-ES" sz="900" dirty="0" smtClean="0">
                          <a:solidFill>
                            <a:schemeClr val="tx1"/>
                          </a:solidFill>
                          <a:effectLst/>
                          <a:latin typeface="Arial" panose="020B0604020202020204" pitchFamily="34" charset="0"/>
                          <a:ea typeface="TeXGyreAdventor"/>
                          <a:cs typeface="Arial" panose="020B0604020202020204" pitchFamily="34" charset="0"/>
                        </a:rPr>
                        <a:t>n</a:t>
                      </a:r>
                      <a:r>
                        <a:rPr lang="es-ES" sz="900" spc="-65" dirty="0" smtClean="0">
                          <a:solidFill>
                            <a:schemeClr val="tx1"/>
                          </a:solidFill>
                          <a:effectLst/>
                          <a:latin typeface="Arial" panose="020B0604020202020204" pitchFamily="34" charset="0"/>
                          <a:ea typeface="TeXGyreAdventor"/>
                          <a:cs typeface="Arial" panose="020B0604020202020204" pitchFamily="34" charset="0"/>
                        </a:rPr>
                        <a:t> </a:t>
                      </a:r>
                      <a:r>
                        <a:rPr lang="es-ES" sz="900" dirty="0" smtClean="0">
                          <a:solidFill>
                            <a:schemeClr val="tx1"/>
                          </a:solidFill>
                          <a:effectLst/>
                          <a:latin typeface="Arial" panose="020B0604020202020204" pitchFamily="34" charset="0"/>
                          <a:ea typeface="TeXGyreAdventor"/>
                          <a:cs typeface="Arial" panose="020B0604020202020204" pitchFamily="34" charset="0"/>
                        </a:rPr>
                        <a:t>n</a:t>
                      </a:r>
                      <a:r>
                        <a:rPr lang="es-ES" sz="900" spc="-5" dirty="0" smtClean="0">
                          <a:solidFill>
                            <a:schemeClr val="tx1"/>
                          </a:solidFill>
                          <a:effectLst/>
                          <a:latin typeface="Arial" panose="020B0604020202020204" pitchFamily="34" charset="0"/>
                          <a:ea typeface="TeXGyreAdventor"/>
                          <a:cs typeface="Arial" panose="020B0604020202020204" pitchFamily="34" charset="0"/>
                        </a:rPr>
                        <a:t>u</a:t>
                      </a:r>
                      <a:r>
                        <a:rPr lang="es-ES" sz="900" spc="-10" dirty="0" smtClean="0">
                          <a:solidFill>
                            <a:schemeClr val="tx1"/>
                          </a:solidFill>
                          <a:effectLst/>
                          <a:latin typeface="Arial" panose="020B0604020202020204" pitchFamily="34" charset="0"/>
                          <a:ea typeface="TeXGyreAdventor"/>
                          <a:cs typeface="Arial" panose="020B0604020202020204" pitchFamily="34" charset="0"/>
                        </a:rPr>
                        <a:t>mé</a:t>
                      </a:r>
                      <a:r>
                        <a:rPr lang="es-ES" sz="900" spc="-15" dirty="0" smtClean="0">
                          <a:solidFill>
                            <a:schemeClr val="tx1"/>
                          </a:solidFill>
                          <a:effectLst/>
                          <a:latin typeface="Arial" panose="020B0604020202020204" pitchFamily="34" charset="0"/>
                          <a:ea typeface="TeXGyreAdventor"/>
                          <a:cs typeface="Arial" panose="020B0604020202020204" pitchFamily="34" charset="0"/>
                        </a:rPr>
                        <a:t>r</a:t>
                      </a:r>
                      <a:r>
                        <a:rPr lang="es-ES" sz="900" spc="45" dirty="0" smtClean="0">
                          <a:solidFill>
                            <a:schemeClr val="tx1"/>
                          </a:solidFill>
                          <a:effectLst/>
                          <a:latin typeface="Arial" panose="020B0604020202020204" pitchFamily="34" charset="0"/>
                          <a:ea typeface="TeXGyreAdventor"/>
                          <a:cs typeface="Arial" panose="020B0604020202020204" pitchFamily="34" charset="0"/>
                        </a:rPr>
                        <a:t>i</a:t>
                      </a:r>
                      <a:r>
                        <a:rPr lang="es-ES" sz="900" spc="-5" dirty="0" smtClean="0">
                          <a:solidFill>
                            <a:schemeClr val="tx1"/>
                          </a:solidFill>
                          <a:effectLst/>
                          <a:latin typeface="Arial" panose="020B0604020202020204" pitchFamily="34" charset="0"/>
                          <a:ea typeface="TeXGyreAdventor"/>
                          <a:cs typeface="Arial" panose="020B0604020202020204" pitchFamily="34" charset="0"/>
                        </a:rPr>
                        <a:t>c</a:t>
                      </a:r>
                      <a:r>
                        <a:rPr lang="es-ES" sz="900" dirty="0" smtClean="0">
                          <a:solidFill>
                            <a:schemeClr val="tx1"/>
                          </a:solidFill>
                          <a:effectLst/>
                          <a:latin typeface="Arial" panose="020B0604020202020204" pitchFamily="34" charset="0"/>
                          <a:ea typeface="TeXGyreAdventor"/>
                          <a:cs typeface="Arial" panose="020B0604020202020204" pitchFamily="34" charset="0"/>
                        </a:rPr>
                        <a:t>a </a:t>
                      </a:r>
                      <a:r>
                        <a:rPr lang="es-ES" sz="900" spc="-10" dirty="0" smtClean="0">
                          <a:solidFill>
                            <a:schemeClr val="tx1"/>
                          </a:solidFill>
                          <a:effectLst/>
                          <a:latin typeface="Arial" panose="020B0604020202020204" pitchFamily="34" charset="0"/>
                          <a:ea typeface="TeXGyreAdventor"/>
                          <a:cs typeface="Arial" panose="020B0604020202020204" pitchFamily="34" charset="0"/>
                        </a:rPr>
                        <a:t>e</a:t>
                      </a:r>
                      <a:r>
                        <a:rPr lang="es-ES" sz="900" dirty="0" smtClean="0">
                          <a:solidFill>
                            <a:schemeClr val="tx1"/>
                          </a:solidFill>
                          <a:effectLst/>
                          <a:latin typeface="Arial" panose="020B0604020202020204" pitchFamily="34" charset="0"/>
                          <a:ea typeface="TeXGyreAdventor"/>
                          <a:cs typeface="Arial" panose="020B0604020202020204" pitchFamily="34" charset="0"/>
                        </a:rPr>
                        <a:t>s</a:t>
                      </a:r>
                      <a:r>
                        <a:rPr lang="es-ES" sz="900" spc="-5" dirty="0" smtClean="0">
                          <a:solidFill>
                            <a:schemeClr val="tx1"/>
                          </a:solidFill>
                          <a:effectLst/>
                          <a:latin typeface="Arial" panose="020B0604020202020204" pitchFamily="34" charset="0"/>
                          <a:ea typeface="TeXGyreAdventor"/>
                          <a:cs typeface="Arial" panose="020B0604020202020204" pitchFamily="34" charset="0"/>
                        </a:rPr>
                        <a:t>c</a:t>
                      </a:r>
                      <a:r>
                        <a:rPr lang="es-ES" sz="900" spc="-15" dirty="0" smtClean="0">
                          <a:solidFill>
                            <a:schemeClr val="tx1"/>
                          </a:solidFill>
                          <a:effectLst/>
                          <a:latin typeface="Arial" panose="020B0604020202020204" pitchFamily="34" charset="0"/>
                          <a:ea typeface="TeXGyreAdventor"/>
                          <a:cs typeface="Arial" panose="020B0604020202020204" pitchFamily="34" charset="0"/>
                        </a:rPr>
                        <a:t>r</a:t>
                      </a:r>
                      <a:r>
                        <a:rPr lang="es-ES" sz="900" spc="45" dirty="0" smtClean="0">
                          <a:solidFill>
                            <a:schemeClr val="tx1"/>
                          </a:solidFill>
                          <a:effectLst/>
                          <a:latin typeface="Arial" panose="020B0604020202020204" pitchFamily="34" charset="0"/>
                          <a:ea typeface="TeXGyreAdventor"/>
                          <a:cs typeface="Arial" panose="020B0604020202020204" pitchFamily="34" charset="0"/>
                        </a:rPr>
                        <a:t>i</a:t>
                      </a:r>
                      <a:r>
                        <a:rPr lang="es-ES" sz="900" spc="15" dirty="0" smtClean="0">
                          <a:solidFill>
                            <a:schemeClr val="tx1"/>
                          </a:solidFill>
                          <a:effectLst/>
                          <a:latin typeface="Arial" panose="020B0604020202020204" pitchFamily="34" charset="0"/>
                          <a:ea typeface="TeXGyreAdventor"/>
                          <a:cs typeface="Arial" panose="020B0604020202020204" pitchFamily="34" charset="0"/>
                        </a:rPr>
                        <a:t>t</a:t>
                      </a:r>
                      <a:r>
                        <a:rPr lang="es-ES" sz="900" spc="-5" dirty="0" smtClean="0">
                          <a:solidFill>
                            <a:schemeClr val="tx1"/>
                          </a:solidFill>
                          <a:effectLst/>
                          <a:latin typeface="Arial" panose="020B0604020202020204" pitchFamily="34" charset="0"/>
                          <a:ea typeface="TeXGyreAdventor"/>
                          <a:cs typeface="Arial" panose="020B0604020202020204" pitchFamily="34" charset="0"/>
                        </a:rPr>
                        <a:t>a</a:t>
                      </a:r>
                      <a:r>
                        <a:rPr lang="es-ES" sz="900" dirty="0" smtClean="0">
                          <a:solidFill>
                            <a:schemeClr val="tx1"/>
                          </a:solidFill>
                          <a:effectLst/>
                          <a:latin typeface="Arial" panose="020B0604020202020204" pitchFamily="34" charset="0"/>
                          <a:ea typeface="TeXGyreAdventor"/>
                          <a:cs typeface="Arial" panose="020B0604020202020204" pitchFamily="34" charset="0"/>
                        </a:rPr>
                        <a:t>,</a:t>
                      </a:r>
                      <a:r>
                        <a:rPr lang="es-ES" sz="900" spc="-55" dirty="0" smtClean="0">
                          <a:solidFill>
                            <a:schemeClr val="tx1"/>
                          </a:solidFill>
                          <a:effectLst/>
                          <a:latin typeface="Arial" panose="020B0604020202020204" pitchFamily="34" charset="0"/>
                          <a:ea typeface="TeXGyreAdventor"/>
                          <a:cs typeface="Arial" panose="020B0604020202020204" pitchFamily="34" charset="0"/>
                        </a:rPr>
                        <a:t> </a:t>
                      </a:r>
                      <a:r>
                        <a:rPr lang="es-ES" sz="900" spc="-10" dirty="0" smtClean="0">
                          <a:solidFill>
                            <a:schemeClr val="tx1"/>
                          </a:solidFill>
                          <a:effectLst/>
                          <a:latin typeface="Arial" panose="020B0604020202020204" pitchFamily="34" charset="0"/>
                          <a:ea typeface="TeXGyreAdventor"/>
                          <a:cs typeface="Arial" panose="020B0604020202020204" pitchFamily="34" charset="0"/>
                        </a:rPr>
                        <a:t>de</a:t>
                      </a:r>
                      <a:r>
                        <a:rPr lang="es-ES" sz="900" dirty="0" smtClean="0">
                          <a:solidFill>
                            <a:schemeClr val="tx1"/>
                          </a:solidFill>
                          <a:effectLst/>
                          <a:latin typeface="Arial" panose="020B0604020202020204" pitchFamily="34" charset="0"/>
                          <a:ea typeface="TeXGyreAdventor"/>
                          <a:cs typeface="Arial" panose="020B0604020202020204" pitchFamily="34" charset="0"/>
                        </a:rPr>
                        <a:t>l</a:t>
                      </a:r>
                      <a:r>
                        <a:rPr lang="es-ES" sz="900" spc="-15" dirty="0" smtClean="0">
                          <a:solidFill>
                            <a:schemeClr val="tx1"/>
                          </a:solidFill>
                          <a:effectLst/>
                          <a:latin typeface="Arial" panose="020B0604020202020204" pitchFamily="34" charset="0"/>
                          <a:ea typeface="TeXGyreAdventor"/>
                          <a:cs typeface="Arial" panose="020B0604020202020204" pitchFamily="34" charset="0"/>
                        </a:rPr>
                        <a:t> </a:t>
                      </a:r>
                      <a:r>
                        <a:rPr lang="es-ES" sz="900" dirty="0" smtClean="0">
                          <a:solidFill>
                            <a:schemeClr val="tx1"/>
                          </a:solidFill>
                          <a:effectLst/>
                          <a:latin typeface="Arial" panose="020B0604020202020204" pitchFamily="34" charset="0"/>
                          <a:ea typeface="TeXGyreAdventor"/>
                          <a:cs typeface="Arial" panose="020B0604020202020204" pitchFamily="34" charset="0"/>
                        </a:rPr>
                        <a:t>1</a:t>
                      </a:r>
                      <a:r>
                        <a:rPr lang="es-ES" sz="900" spc="-10" dirty="0" smtClean="0">
                          <a:solidFill>
                            <a:schemeClr val="tx1"/>
                          </a:solidFill>
                          <a:effectLst/>
                          <a:latin typeface="Arial" panose="020B0604020202020204" pitchFamily="34" charset="0"/>
                          <a:ea typeface="TeXGyreAdventor"/>
                          <a:cs typeface="Arial" panose="020B0604020202020204" pitchFamily="34" charset="0"/>
                        </a:rPr>
                        <a:t> </a:t>
                      </a:r>
                      <a:r>
                        <a:rPr lang="es-ES" sz="900" spc="-5" dirty="0" smtClean="0">
                          <a:solidFill>
                            <a:schemeClr val="tx1"/>
                          </a:solidFill>
                          <a:effectLst/>
                          <a:latin typeface="Arial" panose="020B0604020202020204" pitchFamily="34" charset="0"/>
                          <a:ea typeface="TeXGyreAdventor"/>
                          <a:cs typeface="Arial" panose="020B0604020202020204" pitchFamily="34" charset="0"/>
                        </a:rPr>
                        <a:t>a</a:t>
                      </a:r>
                      <a:r>
                        <a:rPr lang="es-ES" sz="900" dirty="0" smtClean="0">
                          <a:solidFill>
                            <a:schemeClr val="tx1"/>
                          </a:solidFill>
                          <a:effectLst/>
                          <a:latin typeface="Arial" panose="020B0604020202020204" pitchFamily="34" charset="0"/>
                          <a:ea typeface="TeXGyreAdventor"/>
                          <a:cs typeface="Arial" panose="020B0604020202020204" pitchFamily="34" charset="0"/>
                        </a:rPr>
                        <a:t>l</a:t>
                      </a:r>
                      <a:r>
                        <a:rPr lang="es-ES" sz="900" spc="-15" dirty="0" smtClean="0">
                          <a:solidFill>
                            <a:schemeClr val="tx1"/>
                          </a:solidFill>
                          <a:effectLst/>
                          <a:latin typeface="Arial" panose="020B0604020202020204" pitchFamily="34" charset="0"/>
                          <a:ea typeface="TeXGyreAdventor"/>
                          <a:cs typeface="Arial" panose="020B0604020202020204" pitchFamily="34" charset="0"/>
                        </a:rPr>
                        <a:t> </a:t>
                      </a:r>
                      <a:r>
                        <a:rPr lang="es-ES" sz="900" spc="15" dirty="0" smtClean="0">
                          <a:solidFill>
                            <a:schemeClr val="tx1"/>
                          </a:solidFill>
                          <a:effectLst/>
                          <a:latin typeface="Arial" panose="020B0604020202020204" pitchFamily="34" charset="0"/>
                          <a:ea typeface="TeXGyreAdventor"/>
                          <a:cs typeface="Arial" panose="020B0604020202020204" pitchFamily="34" charset="0"/>
                        </a:rPr>
                        <a:t>3</a:t>
                      </a:r>
                      <a:r>
                        <a:rPr lang="es-ES" sz="900" dirty="0" smtClean="0">
                          <a:solidFill>
                            <a:schemeClr val="tx1"/>
                          </a:solidFill>
                          <a:effectLst/>
                          <a:latin typeface="Arial" panose="020B0604020202020204" pitchFamily="34" charset="0"/>
                          <a:ea typeface="TeXGyreAdventor"/>
                          <a:cs typeface="Arial" panose="020B0604020202020204" pitchFamily="34" charset="0"/>
                        </a:rPr>
                        <a:t>0</a:t>
                      </a:r>
                      <a:r>
                        <a:rPr lang="es-ES" sz="900" spc="-35" dirty="0" smtClean="0">
                          <a:solidFill>
                            <a:schemeClr val="tx1"/>
                          </a:solidFill>
                          <a:effectLst/>
                          <a:latin typeface="Arial" panose="020B0604020202020204" pitchFamily="34" charset="0"/>
                          <a:ea typeface="TeXGyreAdventor"/>
                          <a:cs typeface="Arial" panose="020B0604020202020204" pitchFamily="34" charset="0"/>
                        </a:rPr>
                        <a:t> </a:t>
                      </a:r>
                      <a:r>
                        <a:rPr lang="es-ES" sz="900" spc="-10" dirty="0" smtClean="0">
                          <a:solidFill>
                            <a:schemeClr val="tx1"/>
                          </a:solidFill>
                          <a:effectLst/>
                          <a:latin typeface="Arial" panose="020B0604020202020204" pitchFamily="34" charset="0"/>
                          <a:ea typeface="TeXGyreAdventor"/>
                          <a:cs typeface="Arial" panose="020B0604020202020204" pitchFamily="34" charset="0"/>
                        </a:rPr>
                        <a:t>e</a:t>
                      </a:r>
                      <a:r>
                        <a:rPr lang="es-ES" sz="900" dirty="0" smtClean="0">
                          <a:solidFill>
                            <a:schemeClr val="tx1"/>
                          </a:solidFill>
                          <a:effectLst/>
                          <a:latin typeface="Arial" panose="020B0604020202020204" pitchFamily="34" charset="0"/>
                          <a:ea typeface="TeXGyreAdventor"/>
                          <a:cs typeface="Arial" panose="020B0604020202020204" pitchFamily="34" charset="0"/>
                        </a:rPr>
                        <a:t>n</a:t>
                      </a:r>
                      <a:endParaRPr lang="es-MX" sz="900" dirty="0" smtClean="0">
                        <a:solidFill>
                          <a:schemeClr val="tx1"/>
                        </a:solidFill>
                        <a:effectLst/>
                        <a:latin typeface="Arial" panose="020B0604020202020204" pitchFamily="34" charset="0"/>
                        <a:ea typeface="TeXGyreAdventor"/>
                        <a:cs typeface="Arial" panose="020B0604020202020204" pitchFamily="34" charset="0"/>
                      </a:endParaRPr>
                    </a:p>
                    <a:p>
                      <a:r>
                        <a:rPr lang="es-ES" sz="900" dirty="0" smtClean="0">
                          <a:solidFill>
                            <a:schemeClr val="tx1"/>
                          </a:solidFill>
                          <a:effectLst/>
                          <a:latin typeface="Arial" panose="020B0604020202020204" pitchFamily="34" charset="0"/>
                          <a:ea typeface="TeXGyreAdventor"/>
                          <a:cs typeface="Arial" panose="020B0604020202020204" pitchFamily="34" charset="0"/>
                        </a:rPr>
                        <a:t>orden.</a:t>
                      </a:r>
                      <a:endParaRPr lang="es-MX" sz="900" dirty="0">
                        <a:solidFill>
                          <a:schemeClr val="tx1"/>
                        </a:solidFill>
                        <a:effectLst/>
                        <a:latin typeface="Arial" panose="020B060402020202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9842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R</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spc="-5" dirty="0">
                          <a:solidFill>
                            <a:schemeClr val="tx1"/>
                          </a:solidFill>
                          <a:effectLst/>
                          <a:latin typeface="Arial" panose="020B0604020202020204" pitchFamily="34" charset="0"/>
                          <a:ea typeface="TeXGyreAdventor"/>
                          <a:cs typeface="Arial" panose="020B0604020202020204" pitchFamily="34" charset="0"/>
                        </a:rPr>
                        <a:t>ac</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dirty="0">
                          <a:solidFill>
                            <a:schemeClr val="tx1"/>
                          </a:solidFill>
                          <a:effectLst/>
                          <a:latin typeface="Arial" panose="020B0604020202020204" pitchFamily="34" charset="0"/>
                          <a:ea typeface="TeXGyreAdventor"/>
                          <a:cs typeface="Arial" panose="020B0604020202020204" pitchFamily="34" charset="0"/>
                        </a:rPr>
                        <a:t>na</a:t>
                      </a:r>
                      <a:r>
                        <a:rPr lang="es-ES" sz="900" spc="-7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dirty="0">
                          <a:solidFill>
                            <a:schemeClr val="tx1"/>
                          </a:solidFill>
                          <a:effectLst/>
                          <a:latin typeface="Arial" panose="020B0604020202020204" pitchFamily="34" charset="0"/>
                          <a:ea typeface="TeXGyreAdventor"/>
                          <a:cs typeface="Arial" panose="020B0604020202020204" pitchFamily="34" charset="0"/>
                        </a:rPr>
                        <a:t>l</a:t>
                      </a:r>
                      <a:r>
                        <a:rPr lang="es-ES" sz="900" spc="-15" dirty="0">
                          <a:solidFill>
                            <a:schemeClr val="tx1"/>
                          </a:solidFill>
                          <a:effectLst/>
                          <a:latin typeface="Arial" panose="020B0604020202020204" pitchFamily="34" charset="0"/>
                          <a:ea typeface="TeXGyreAdventor"/>
                          <a:cs typeface="Arial" panose="020B0604020202020204" pitchFamily="34" charset="0"/>
                        </a:rPr>
                        <a:t> </a:t>
                      </a:r>
                      <a:r>
                        <a:rPr lang="es-ES" sz="900" cap="small" dirty="0">
                          <a:solidFill>
                            <a:schemeClr val="tx1"/>
                          </a:solidFill>
                          <a:effectLst/>
                          <a:latin typeface="Arial" panose="020B0604020202020204" pitchFamily="34" charset="0"/>
                          <a:ea typeface="TeXGyreAdventor"/>
                          <a:cs typeface="Arial" panose="020B0604020202020204" pitchFamily="34" charset="0"/>
                        </a:rPr>
                        <a:t>n</a:t>
                      </a:r>
                      <a:r>
                        <a:rPr lang="es-ES" sz="900" cap="small" spc="-5" dirty="0">
                          <a:solidFill>
                            <a:schemeClr val="tx1"/>
                          </a:solidFill>
                          <a:effectLst/>
                          <a:latin typeface="Arial" panose="020B0604020202020204" pitchFamily="34" charset="0"/>
                          <a:ea typeface="TeXGyreAdventor"/>
                          <a:cs typeface="Arial" panose="020B0604020202020204" pitchFamily="34" charset="0"/>
                        </a:rPr>
                        <a:t>ú</a:t>
                      </a:r>
                      <a:r>
                        <a:rPr lang="es-ES" sz="900" spc="-10" dirty="0">
                          <a:solidFill>
                            <a:schemeClr val="tx1"/>
                          </a:solidFill>
                          <a:effectLst/>
                          <a:latin typeface="Arial" panose="020B0604020202020204" pitchFamily="34" charset="0"/>
                          <a:ea typeface="TeXGyreAdventor"/>
                          <a:cs typeface="Arial" panose="020B0604020202020204" pitchFamily="34" charset="0"/>
                        </a:rPr>
                        <a:t>me</a:t>
                      </a:r>
                      <a:r>
                        <a:rPr lang="es-ES" sz="900" spc="-15" dirty="0">
                          <a:solidFill>
                            <a:schemeClr val="tx1"/>
                          </a:solidFill>
                          <a:effectLst/>
                          <a:latin typeface="Arial" panose="020B0604020202020204" pitchFamily="34" charset="0"/>
                          <a:ea typeface="TeXGyreAdventor"/>
                          <a:cs typeface="Arial" panose="020B0604020202020204" pitchFamily="34" charset="0"/>
                        </a:rPr>
                        <a:t>r</a:t>
                      </a:r>
                      <a:r>
                        <a:rPr lang="es-ES" sz="900" dirty="0">
                          <a:solidFill>
                            <a:schemeClr val="tx1"/>
                          </a:solidFill>
                          <a:effectLst/>
                          <a:latin typeface="Arial" panose="020B0604020202020204" pitchFamily="34" charset="0"/>
                          <a:ea typeface="TeXGyreAdventor"/>
                          <a:cs typeface="Arial" panose="020B0604020202020204" pitchFamily="34" charset="0"/>
                        </a:rPr>
                        <a:t>o</a:t>
                      </a:r>
                      <a:r>
                        <a:rPr lang="es-ES" sz="900" spc="3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d</a:t>
                      </a:r>
                      <a:r>
                        <a:rPr lang="es-ES" sz="900" dirty="0">
                          <a:solidFill>
                            <a:schemeClr val="tx1"/>
                          </a:solidFill>
                          <a:effectLst/>
                          <a:latin typeface="Arial" panose="020B0604020202020204" pitchFamily="34" charset="0"/>
                          <a:ea typeface="TeXGyreAdventor"/>
                          <a:cs typeface="Arial" panose="020B0604020202020204" pitchFamily="34" charset="0"/>
                        </a:rPr>
                        <a:t>e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spc="-10" dirty="0">
                          <a:solidFill>
                            <a:schemeClr val="tx1"/>
                          </a:solidFill>
                          <a:effectLst/>
                          <a:latin typeface="Arial" panose="020B0604020202020204" pitchFamily="34" charset="0"/>
                          <a:ea typeface="TeXGyreAdventor"/>
                          <a:cs typeface="Arial" panose="020B0604020202020204" pitchFamily="34" charset="0"/>
                        </a:rPr>
                        <a:t>eme</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10" dirty="0">
                          <a:solidFill>
                            <a:schemeClr val="tx1"/>
                          </a:solidFill>
                          <a:effectLst/>
                          <a:latin typeface="Arial" panose="020B0604020202020204" pitchFamily="34" charset="0"/>
                          <a:ea typeface="TeXGyreAdventor"/>
                          <a:cs typeface="Arial" panose="020B0604020202020204" pitchFamily="34" charset="0"/>
                        </a:rPr>
                        <a:t>t</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dirty="0">
                          <a:solidFill>
                            <a:schemeClr val="tx1"/>
                          </a:solidFill>
                          <a:effectLst/>
                          <a:latin typeface="Arial" panose="020B0604020202020204" pitchFamily="34" charset="0"/>
                          <a:ea typeface="TeXGyreAdventor"/>
                          <a:cs typeface="Arial" panose="020B0604020202020204" pitchFamily="34" charset="0"/>
                        </a:rPr>
                        <a:t>s</a:t>
                      </a:r>
                      <a:r>
                        <a:rPr lang="es-ES" sz="900" spc="-25"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d</a:t>
                      </a:r>
                      <a:r>
                        <a:rPr lang="es-ES" sz="900" dirty="0">
                          <a:solidFill>
                            <a:schemeClr val="tx1"/>
                          </a:solidFill>
                          <a:effectLst/>
                          <a:latin typeface="Arial" panose="020B0604020202020204" pitchFamily="34" charset="0"/>
                          <a:ea typeface="TeXGyreAdventor"/>
                          <a:cs typeface="Arial" panose="020B0604020202020204" pitchFamily="34" charset="0"/>
                        </a:rPr>
                        <a:t>e</a:t>
                      </a:r>
                      <a:r>
                        <a:rPr lang="es-ES" sz="900" spc="-35"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u</a:t>
                      </a:r>
                      <a:r>
                        <a:rPr lang="es-ES" sz="900" spc="-5" dirty="0">
                          <a:solidFill>
                            <a:schemeClr val="tx1"/>
                          </a:solidFill>
                          <a:effectLst/>
                          <a:latin typeface="Arial" panose="020B0604020202020204" pitchFamily="34" charset="0"/>
                          <a:ea typeface="TeXGyreAdventor"/>
                          <a:cs typeface="Arial" panose="020B0604020202020204" pitchFamily="34" charset="0"/>
                        </a:rPr>
                        <a:t>n</a:t>
                      </a:r>
                      <a:r>
                        <a:rPr lang="es-ES" sz="900" dirty="0">
                          <a:solidFill>
                            <a:schemeClr val="tx1"/>
                          </a:solidFill>
                          <a:effectLst/>
                          <a:latin typeface="Arial" panose="020B0604020202020204" pitchFamily="34" charset="0"/>
                          <a:ea typeface="TeXGyreAdventor"/>
                          <a:cs typeface="Arial" panose="020B0604020202020204" pitchFamily="34" charset="0"/>
                        </a:rPr>
                        <a:t>a </a:t>
                      </a:r>
                      <a:r>
                        <a:rPr lang="es-ES" sz="900" spc="-10" dirty="0">
                          <a:solidFill>
                            <a:schemeClr val="tx1"/>
                          </a:solidFill>
                          <a:effectLst/>
                          <a:latin typeface="Arial" panose="020B0604020202020204" pitchFamily="34" charset="0"/>
                          <a:ea typeface="TeXGyreAdventor"/>
                          <a:cs typeface="Arial" panose="020B0604020202020204" pitchFamily="34" charset="0"/>
                        </a:rPr>
                        <a:t>c</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spc="-10" dirty="0">
                          <a:solidFill>
                            <a:schemeClr val="tx1"/>
                          </a:solidFill>
                          <a:effectLst/>
                          <a:latin typeface="Arial" panose="020B0604020202020204" pitchFamily="34" charset="0"/>
                          <a:ea typeface="TeXGyreAdventor"/>
                          <a:cs typeface="Arial" panose="020B0604020202020204" pitchFamily="34" charset="0"/>
                        </a:rPr>
                        <a:t>ecc</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ó</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65"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c</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5"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dirty="0">
                          <a:solidFill>
                            <a:schemeClr val="tx1"/>
                          </a:solidFill>
                          <a:effectLst/>
                          <a:latin typeface="Arial" panose="020B0604020202020204" pitchFamily="34" charset="0"/>
                          <a:ea typeface="TeXGyreAdventor"/>
                          <a:cs typeface="Arial" panose="020B0604020202020204" pitchFamily="34" charset="0"/>
                        </a:rPr>
                        <a:t>a</a:t>
                      </a:r>
                      <a:r>
                        <a:rPr lang="es-ES" sz="900" spc="-35"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su</a:t>
                      </a:r>
                      <a:r>
                        <a:rPr lang="es-ES" sz="900" spc="-10" dirty="0">
                          <a:solidFill>
                            <a:schemeClr val="tx1"/>
                          </a:solidFill>
                          <a:effectLst/>
                          <a:latin typeface="Arial" panose="020B0604020202020204" pitchFamily="34" charset="0"/>
                          <a:ea typeface="TeXGyreAdventor"/>
                          <a:cs typeface="Arial" panose="020B0604020202020204" pitchFamily="34" charset="0"/>
                        </a:rPr>
                        <a:t>ce</a:t>
                      </a:r>
                      <a:r>
                        <a:rPr lang="es-ES" sz="900" dirty="0">
                          <a:solidFill>
                            <a:schemeClr val="tx1"/>
                          </a:solidFill>
                          <a:effectLst/>
                          <a:latin typeface="Arial" panose="020B0604020202020204" pitchFamily="34" charset="0"/>
                          <a:ea typeface="TeXGyreAdventor"/>
                          <a:cs typeface="Arial" panose="020B0604020202020204" pitchFamily="34" charset="0"/>
                        </a:rPr>
                        <a:t>s</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ó</a:t>
                      </a:r>
                      <a:r>
                        <a:rPr lang="es-ES" sz="900" dirty="0">
                          <a:solidFill>
                            <a:schemeClr val="tx1"/>
                          </a:solidFill>
                          <a:effectLst/>
                          <a:latin typeface="Arial" panose="020B0604020202020204" pitchFamily="34" charset="0"/>
                          <a:ea typeface="TeXGyreAdventor"/>
                          <a:cs typeface="Arial" panose="020B0604020202020204" pitchFamily="34" charset="0"/>
                        </a:rPr>
                        <a:t>n n</a:t>
                      </a:r>
                      <a:r>
                        <a:rPr lang="es-ES" sz="900" spc="-5" dirty="0">
                          <a:solidFill>
                            <a:schemeClr val="tx1"/>
                          </a:solidFill>
                          <a:effectLst/>
                          <a:latin typeface="Arial" panose="020B0604020202020204" pitchFamily="34" charset="0"/>
                          <a:ea typeface="TeXGyreAdventor"/>
                          <a:cs typeface="Arial" panose="020B0604020202020204" pitchFamily="34" charset="0"/>
                        </a:rPr>
                        <a:t>u</a:t>
                      </a:r>
                      <a:r>
                        <a:rPr lang="es-ES" sz="900" spc="-10" dirty="0">
                          <a:solidFill>
                            <a:schemeClr val="tx1"/>
                          </a:solidFill>
                          <a:effectLst/>
                          <a:latin typeface="Arial" panose="020B0604020202020204" pitchFamily="34" charset="0"/>
                          <a:ea typeface="TeXGyreAdventor"/>
                          <a:cs typeface="Arial" panose="020B0604020202020204" pitchFamily="34" charset="0"/>
                        </a:rPr>
                        <a:t>mé</a:t>
                      </a:r>
                      <a:r>
                        <a:rPr lang="es-ES" sz="900" spc="-15" dirty="0">
                          <a:solidFill>
                            <a:schemeClr val="tx1"/>
                          </a:solidFill>
                          <a:effectLst/>
                          <a:latin typeface="Arial" panose="020B0604020202020204" pitchFamily="34" charset="0"/>
                          <a:ea typeface="TeXGyreAdventor"/>
                          <a:cs typeface="Arial" panose="020B0604020202020204" pitchFamily="34" charset="0"/>
                        </a:rPr>
                        <a:t>r</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5" dirty="0">
                          <a:solidFill>
                            <a:schemeClr val="tx1"/>
                          </a:solidFill>
                          <a:effectLst/>
                          <a:latin typeface="Arial" panose="020B0604020202020204" pitchFamily="34" charset="0"/>
                          <a:ea typeface="TeXGyreAdventor"/>
                          <a:cs typeface="Arial" panose="020B0604020202020204" pitchFamily="34" charset="0"/>
                        </a:rPr>
                        <a:t>c</a:t>
                      </a:r>
                      <a:r>
                        <a:rPr lang="es-ES" sz="900" dirty="0">
                          <a:solidFill>
                            <a:schemeClr val="tx1"/>
                          </a:solidFill>
                          <a:effectLst/>
                          <a:latin typeface="Arial" panose="020B0604020202020204" pitchFamily="34" charset="0"/>
                          <a:ea typeface="TeXGyreAdventor"/>
                          <a:cs typeface="Arial" panose="020B0604020202020204" pitchFamily="34" charset="0"/>
                        </a:rPr>
                        <a:t>a</a:t>
                      </a:r>
                      <a:r>
                        <a:rPr lang="es-ES" sz="900" spc="-3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dirty="0">
                          <a:solidFill>
                            <a:schemeClr val="tx1"/>
                          </a:solidFill>
                          <a:effectLst/>
                          <a:latin typeface="Arial" panose="020B0604020202020204" pitchFamily="34" charset="0"/>
                          <a:ea typeface="TeXGyreAdventor"/>
                          <a:cs typeface="Arial" panose="020B0604020202020204" pitchFamily="34" charset="0"/>
                        </a:rPr>
                        <a:t>s</a:t>
                      </a:r>
                      <a:r>
                        <a:rPr lang="es-ES" sz="900" spc="-5" dirty="0">
                          <a:solidFill>
                            <a:schemeClr val="tx1"/>
                          </a:solidFill>
                          <a:effectLst/>
                          <a:latin typeface="Arial" panose="020B0604020202020204" pitchFamily="34" charset="0"/>
                          <a:ea typeface="TeXGyreAdventor"/>
                          <a:cs typeface="Arial" panose="020B0604020202020204" pitchFamily="34" charset="0"/>
                        </a:rPr>
                        <a:t>c</a:t>
                      </a:r>
                      <a:r>
                        <a:rPr lang="es-ES" sz="900" spc="-15" dirty="0">
                          <a:solidFill>
                            <a:schemeClr val="tx1"/>
                          </a:solidFill>
                          <a:effectLst/>
                          <a:latin typeface="Arial" panose="020B0604020202020204" pitchFamily="34" charset="0"/>
                          <a:ea typeface="TeXGyreAdventor"/>
                          <a:cs typeface="Arial" panose="020B0604020202020204" pitchFamily="34" charset="0"/>
                        </a:rPr>
                        <a:t>r</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t</a:t>
                      </a:r>
                      <a:r>
                        <a:rPr lang="es-ES" sz="900" spc="-5" dirty="0">
                          <a:solidFill>
                            <a:schemeClr val="tx1"/>
                          </a:solidFill>
                          <a:effectLst/>
                          <a:latin typeface="Arial" panose="020B0604020202020204" pitchFamily="34" charset="0"/>
                          <a:ea typeface="TeXGyreAdventor"/>
                          <a:cs typeface="Arial" panose="020B0604020202020204" pitchFamily="34" charset="0"/>
                        </a:rPr>
                        <a:t>a</a:t>
                      </a:r>
                      <a:r>
                        <a:rPr lang="es-ES" sz="900" dirty="0">
                          <a:solidFill>
                            <a:schemeClr val="tx1"/>
                          </a:solidFill>
                          <a:effectLst/>
                          <a:latin typeface="Arial" panose="020B0604020202020204" pitchFamily="34" charset="0"/>
                          <a:ea typeface="TeXGyreAdventor"/>
                          <a:cs typeface="Arial" panose="020B0604020202020204" pitchFamily="34" charset="0"/>
                        </a:rPr>
                        <a:t>,</a:t>
                      </a:r>
                      <a:r>
                        <a:rPr lang="es-ES" sz="900" spc="-9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de</a:t>
                      </a:r>
                      <a:r>
                        <a:rPr lang="es-ES" sz="900" dirty="0">
                          <a:solidFill>
                            <a:schemeClr val="tx1"/>
                          </a:solidFill>
                          <a:effectLst/>
                          <a:latin typeface="Arial" panose="020B0604020202020204" pitchFamily="34" charset="0"/>
                          <a:ea typeface="TeXGyreAdventor"/>
                          <a:cs typeface="Arial" panose="020B0604020202020204" pitchFamily="34" charset="0"/>
                        </a:rPr>
                        <a:t>l</a:t>
                      </a:r>
                      <a:r>
                        <a:rPr lang="es-ES" sz="900" spc="20"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1</a:t>
                      </a:r>
                      <a:r>
                        <a:rPr lang="es-ES" sz="900" spc="-10" dirty="0">
                          <a:solidFill>
                            <a:schemeClr val="tx1"/>
                          </a:solidFill>
                          <a:effectLst/>
                          <a:latin typeface="Arial" panose="020B0604020202020204" pitchFamily="34" charset="0"/>
                          <a:ea typeface="TeXGyreAdventor"/>
                          <a:cs typeface="Arial" panose="020B0604020202020204" pitchFamily="34" charset="0"/>
                        </a:rPr>
                        <a:t> </a:t>
                      </a:r>
                      <a:r>
                        <a:rPr lang="es-ES" sz="900" spc="-5" dirty="0">
                          <a:solidFill>
                            <a:schemeClr val="tx1"/>
                          </a:solidFill>
                          <a:effectLst/>
                          <a:latin typeface="Arial" panose="020B0604020202020204" pitchFamily="34" charset="0"/>
                          <a:ea typeface="TeXGyreAdventor"/>
                          <a:cs typeface="Arial" panose="020B0604020202020204" pitchFamily="34" charset="0"/>
                        </a:rPr>
                        <a:t>a</a:t>
                      </a:r>
                      <a:r>
                        <a:rPr lang="es-ES" sz="900" dirty="0">
                          <a:solidFill>
                            <a:schemeClr val="tx1"/>
                          </a:solidFill>
                          <a:effectLst/>
                          <a:latin typeface="Arial" panose="020B0604020202020204" pitchFamily="34" charset="0"/>
                          <a:ea typeface="TeXGyreAdventor"/>
                          <a:cs typeface="Arial" panose="020B0604020202020204" pitchFamily="34" charset="0"/>
                        </a:rPr>
                        <a:t>l </a:t>
                      </a:r>
                      <a:r>
                        <a:rPr lang="es-ES" sz="900" spc="15" dirty="0">
                          <a:solidFill>
                            <a:schemeClr val="tx1"/>
                          </a:solidFill>
                          <a:effectLst/>
                          <a:latin typeface="Arial" panose="020B0604020202020204" pitchFamily="34" charset="0"/>
                          <a:ea typeface="TeXGyreAdventor"/>
                          <a:cs typeface="Arial" panose="020B0604020202020204" pitchFamily="34" charset="0"/>
                        </a:rPr>
                        <a:t>2</a:t>
                      </a:r>
                      <a:r>
                        <a:rPr lang="es-ES" sz="900" dirty="0">
                          <a:solidFill>
                            <a:schemeClr val="tx1"/>
                          </a:solidFill>
                          <a:effectLst/>
                          <a:latin typeface="Arial" panose="020B0604020202020204" pitchFamily="34" charset="0"/>
                          <a:ea typeface="TeXGyreAdventor"/>
                          <a:cs typeface="Arial" panose="020B0604020202020204" pitchFamily="34" charset="0"/>
                        </a:rPr>
                        <a:t>0</a:t>
                      </a:r>
                      <a:r>
                        <a:rPr lang="es-ES" sz="900" spc="-5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5" dirty="0">
                          <a:solidFill>
                            <a:schemeClr val="tx1"/>
                          </a:solidFill>
                          <a:effectLst/>
                          <a:latin typeface="Arial" panose="020B0604020202020204" pitchFamily="34" charset="0"/>
                          <a:ea typeface="TeXGyreAdventor"/>
                          <a:cs typeface="Arial" panose="020B0604020202020204" pitchFamily="34" charset="0"/>
                        </a:rPr>
                        <a:t> </a:t>
                      </a:r>
                      <a:r>
                        <a:rPr lang="es-ES" sz="900" spc="-15" dirty="0">
                          <a:solidFill>
                            <a:schemeClr val="tx1"/>
                          </a:solidFill>
                          <a:effectLst/>
                          <a:latin typeface="Arial" panose="020B0604020202020204" pitchFamily="34" charset="0"/>
                          <a:ea typeface="TeXGyreAdventor"/>
                          <a:cs typeface="Arial" panose="020B0604020202020204" pitchFamily="34" charset="0"/>
                        </a:rPr>
                        <a:t>or</a:t>
                      </a:r>
                      <a:r>
                        <a:rPr lang="es-ES" sz="900" spc="-10" dirty="0">
                          <a:solidFill>
                            <a:schemeClr val="tx1"/>
                          </a:solidFill>
                          <a:effectLst/>
                          <a:latin typeface="Arial" panose="020B0604020202020204" pitchFamily="34" charset="0"/>
                          <a:ea typeface="TeXGyreAdventor"/>
                          <a:cs typeface="Arial" panose="020B0604020202020204" pitchFamily="34" charset="0"/>
                        </a:rPr>
                        <a:t>de</a:t>
                      </a:r>
                      <a:r>
                        <a:rPr lang="es-ES" sz="900" dirty="0">
                          <a:solidFill>
                            <a:schemeClr val="tx1"/>
                          </a:solidFill>
                          <a:effectLst/>
                          <a:latin typeface="Arial" panose="020B0604020202020204" pitchFamily="34" charset="0"/>
                          <a:ea typeface="TeXGyreAdventor"/>
                          <a:cs typeface="Arial" panose="020B0604020202020204" pitchFamily="34" charset="0"/>
                        </a:rPr>
                        <a:t>n.</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14795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R</a:t>
                      </a:r>
                      <a:r>
                        <a:rPr lang="es-ES" sz="900" spc="-10">
                          <a:solidFill>
                            <a:schemeClr val="tx1"/>
                          </a:solidFill>
                          <a:effectLst/>
                          <a:latin typeface="Arial" panose="020B0604020202020204" pitchFamily="34" charset="0"/>
                          <a:ea typeface="TeXGyreAdventor"/>
                          <a:cs typeface="Arial" panose="020B0604020202020204" pitchFamily="34" charset="0"/>
                        </a:rPr>
                        <a:t>e</a:t>
                      </a:r>
                      <a:r>
                        <a:rPr lang="es-ES" sz="900" spc="10">
                          <a:solidFill>
                            <a:schemeClr val="tx1"/>
                          </a:solidFill>
                          <a:effectLst/>
                          <a:latin typeface="Arial" panose="020B0604020202020204" pitchFamily="34" charset="0"/>
                          <a:ea typeface="TeXGyreAdventor"/>
                          <a:cs typeface="Arial" panose="020B0604020202020204" pitchFamily="34" charset="0"/>
                        </a:rPr>
                        <a:t>l</a:t>
                      </a:r>
                      <a:r>
                        <a:rPr lang="es-ES" sz="900" spc="-5">
                          <a:solidFill>
                            <a:schemeClr val="tx1"/>
                          </a:solidFill>
                          <a:effectLst/>
                          <a:latin typeface="Arial" panose="020B0604020202020204" pitchFamily="34" charset="0"/>
                          <a:ea typeface="TeXGyreAdventor"/>
                          <a:cs typeface="Arial" panose="020B0604020202020204" pitchFamily="34" charset="0"/>
                        </a:rPr>
                        <a:t>ac</a:t>
                      </a:r>
                      <a:r>
                        <a:rPr lang="es-ES" sz="900" spc="45">
                          <a:solidFill>
                            <a:schemeClr val="tx1"/>
                          </a:solidFill>
                          <a:effectLst/>
                          <a:latin typeface="Arial" panose="020B0604020202020204" pitchFamily="34" charset="0"/>
                          <a:ea typeface="TeXGyreAdventor"/>
                          <a:cs typeface="Arial" panose="020B0604020202020204" pitchFamily="34" charset="0"/>
                        </a:rPr>
                        <a:t>i</a:t>
                      </a:r>
                      <a:r>
                        <a:rPr lang="es-ES" sz="900" spc="-15">
                          <a:solidFill>
                            <a:schemeClr val="tx1"/>
                          </a:solidFill>
                          <a:effectLst/>
                          <a:latin typeface="Arial" panose="020B0604020202020204" pitchFamily="34" charset="0"/>
                          <a:ea typeface="TeXGyreAdventor"/>
                          <a:cs typeface="Arial" panose="020B0604020202020204" pitchFamily="34" charset="0"/>
                        </a:rPr>
                        <a:t>o</a:t>
                      </a:r>
                      <a:r>
                        <a:rPr lang="es-ES" sz="900">
                          <a:solidFill>
                            <a:schemeClr val="tx1"/>
                          </a:solidFill>
                          <a:effectLst/>
                          <a:latin typeface="Arial" panose="020B0604020202020204" pitchFamily="34" charset="0"/>
                          <a:ea typeface="TeXGyreAdventor"/>
                          <a:cs typeface="Arial" panose="020B0604020202020204" pitchFamily="34" charset="0"/>
                        </a:rPr>
                        <a:t>na</a:t>
                      </a:r>
                      <a:r>
                        <a:rPr lang="es-ES" sz="900" spc="-70">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e</a:t>
                      </a:r>
                      <a:r>
                        <a:rPr lang="es-ES" sz="900">
                          <a:solidFill>
                            <a:schemeClr val="tx1"/>
                          </a:solidFill>
                          <a:effectLst/>
                          <a:latin typeface="Arial" panose="020B0604020202020204" pitchFamily="34" charset="0"/>
                          <a:ea typeface="TeXGyreAdventor"/>
                          <a:cs typeface="Arial" panose="020B0604020202020204" pitchFamily="34" charset="0"/>
                        </a:rPr>
                        <a:t>l</a:t>
                      </a:r>
                      <a:r>
                        <a:rPr lang="es-ES" sz="900" spc="-15">
                          <a:solidFill>
                            <a:schemeClr val="tx1"/>
                          </a:solidFill>
                          <a:effectLst/>
                          <a:latin typeface="Arial" panose="020B0604020202020204" pitchFamily="34" charset="0"/>
                          <a:ea typeface="TeXGyreAdventor"/>
                          <a:cs typeface="Arial" panose="020B0604020202020204" pitchFamily="34" charset="0"/>
                        </a:rPr>
                        <a:t> </a:t>
                      </a:r>
                      <a:r>
                        <a:rPr lang="es-ES" sz="900" cap="small">
                          <a:solidFill>
                            <a:schemeClr val="tx1"/>
                          </a:solidFill>
                          <a:effectLst/>
                          <a:latin typeface="Arial" panose="020B0604020202020204" pitchFamily="34" charset="0"/>
                          <a:ea typeface="TeXGyreAdventor"/>
                          <a:cs typeface="Arial" panose="020B0604020202020204" pitchFamily="34" charset="0"/>
                        </a:rPr>
                        <a:t>n</a:t>
                      </a:r>
                      <a:r>
                        <a:rPr lang="es-ES" sz="900" cap="small" spc="-5">
                          <a:solidFill>
                            <a:schemeClr val="tx1"/>
                          </a:solidFill>
                          <a:effectLst/>
                          <a:latin typeface="Arial" panose="020B0604020202020204" pitchFamily="34" charset="0"/>
                          <a:ea typeface="TeXGyreAdventor"/>
                          <a:cs typeface="Arial" panose="020B0604020202020204" pitchFamily="34" charset="0"/>
                        </a:rPr>
                        <a:t>ú</a:t>
                      </a:r>
                      <a:r>
                        <a:rPr lang="es-ES" sz="900" spc="-10">
                          <a:solidFill>
                            <a:schemeClr val="tx1"/>
                          </a:solidFill>
                          <a:effectLst/>
                          <a:latin typeface="Arial" panose="020B0604020202020204" pitchFamily="34" charset="0"/>
                          <a:ea typeface="TeXGyreAdventor"/>
                          <a:cs typeface="Arial" panose="020B0604020202020204" pitchFamily="34" charset="0"/>
                        </a:rPr>
                        <a:t>me</a:t>
                      </a:r>
                      <a:r>
                        <a:rPr lang="es-ES" sz="900" spc="-15">
                          <a:solidFill>
                            <a:schemeClr val="tx1"/>
                          </a:solidFill>
                          <a:effectLst/>
                          <a:latin typeface="Arial" panose="020B0604020202020204" pitchFamily="34" charset="0"/>
                          <a:ea typeface="TeXGyreAdventor"/>
                          <a:cs typeface="Arial" panose="020B0604020202020204" pitchFamily="34" charset="0"/>
                        </a:rPr>
                        <a:t>r</a:t>
                      </a:r>
                      <a:r>
                        <a:rPr lang="es-ES" sz="900">
                          <a:solidFill>
                            <a:schemeClr val="tx1"/>
                          </a:solidFill>
                          <a:effectLst/>
                          <a:latin typeface="Arial" panose="020B0604020202020204" pitchFamily="34" charset="0"/>
                          <a:ea typeface="TeXGyreAdventor"/>
                          <a:cs typeface="Arial" panose="020B0604020202020204" pitchFamily="34" charset="0"/>
                        </a:rPr>
                        <a:t>o</a:t>
                      </a:r>
                      <a:r>
                        <a:rPr lang="es-ES" sz="900" spc="30">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d</a:t>
                      </a:r>
                      <a:r>
                        <a:rPr lang="es-ES" sz="900">
                          <a:solidFill>
                            <a:schemeClr val="tx1"/>
                          </a:solidFill>
                          <a:effectLst/>
                          <a:latin typeface="Arial" panose="020B0604020202020204" pitchFamily="34" charset="0"/>
                          <a:ea typeface="TeXGyreAdventor"/>
                          <a:cs typeface="Arial" panose="020B0604020202020204" pitchFamily="34" charset="0"/>
                        </a:rPr>
                        <a:t>e </a:t>
                      </a:r>
                      <a:r>
                        <a:rPr lang="es-ES" sz="900" spc="-10">
                          <a:solidFill>
                            <a:schemeClr val="tx1"/>
                          </a:solidFill>
                          <a:effectLst/>
                          <a:latin typeface="Arial" panose="020B0604020202020204" pitchFamily="34" charset="0"/>
                          <a:ea typeface="TeXGyreAdventor"/>
                          <a:cs typeface="Arial" panose="020B0604020202020204" pitchFamily="34" charset="0"/>
                        </a:rPr>
                        <a:t>e</a:t>
                      </a:r>
                      <a:r>
                        <a:rPr lang="es-ES" sz="900" spc="10">
                          <a:solidFill>
                            <a:schemeClr val="tx1"/>
                          </a:solidFill>
                          <a:effectLst/>
                          <a:latin typeface="Arial" panose="020B0604020202020204" pitchFamily="34" charset="0"/>
                          <a:ea typeface="TeXGyreAdventor"/>
                          <a:cs typeface="Arial" panose="020B0604020202020204" pitchFamily="34" charset="0"/>
                        </a:rPr>
                        <a:t>l</a:t>
                      </a:r>
                      <a:r>
                        <a:rPr lang="es-ES" sz="900" spc="-10">
                          <a:solidFill>
                            <a:schemeClr val="tx1"/>
                          </a:solidFill>
                          <a:effectLst/>
                          <a:latin typeface="Arial" panose="020B0604020202020204" pitchFamily="34" charset="0"/>
                          <a:ea typeface="TeXGyreAdventor"/>
                          <a:cs typeface="Arial" panose="020B0604020202020204" pitchFamily="34" charset="0"/>
                        </a:rPr>
                        <a:t>eme</a:t>
                      </a:r>
                      <a:r>
                        <a:rPr lang="es-ES" sz="900">
                          <a:solidFill>
                            <a:schemeClr val="tx1"/>
                          </a:solidFill>
                          <a:effectLst/>
                          <a:latin typeface="Arial" panose="020B0604020202020204" pitchFamily="34" charset="0"/>
                          <a:ea typeface="TeXGyreAdventor"/>
                          <a:cs typeface="Arial" panose="020B0604020202020204" pitchFamily="34" charset="0"/>
                        </a:rPr>
                        <a:t>n</a:t>
                      </a:r>
                      <a:r>
                        <a:rPr lang="es-ES" sz="900" spc="10">
                          <a:solidFill>
                            <a:schemeClr val="tx1"/>
                          </a:solidFill>
                          <a:effectLst/>
                          <a:latin typeface="Arial" panose="020B0604020202020204" pitchFamily="34" charset="0"/>
                          <a:ea typeface="TeXGyreAdventor"/>
                          <a:cs typeface="Arial" panose="020B0604020202020204" pitchFamily="34" charset="0"/>
                        </a:rPr>
                        <a:t>t</a:t>
                      </a:r>
                      <a:r>
                        <a:rPr lang="es-ES" sz="900" spc="-15">
                          <a:solidFill>
                            <a:schemeClr val="tx1"/>
                          </a:solidFill>
                          <a:effectLst/>
                          <a:latin typeface="Arial" panose="020B0604020202020204" pitchFamily="34" charset="0"/>
                          <a:ea typeface="TeXGyreAdventor"/>
                          <a:cs typeface="Arial" panose="020B0604020202020204" pitchFamily="34" charset="0"/>
                        </a:rPr>
                        <a:t>o</a:t>
                      </a:r>
                      <a:r>
                        <a:rPr lang="es-ES" sz="900">
                          <a:solidFill>
                            <a:schemeClr val="tx1"/>
                          </a:solidFill>
                          <a:effectLst/>
                          <a:latin typeface="Arial" panose="020B0604020202020204" pitchFamily="34" charset="0"/>
                          <a:ea typeface="TeXGyreAdventor"/>
                          <a:cs typeface="Arial" panose="020B0604020202020204" pitchFamily="34" charset="0"/>
                        </a:rPr>
                        <a:t>s</a:t>
                      </a:r>
                      <a:r>
                        <a:rPr lang="es-ES" sz="900" spc="-25">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d</a:t>
                      </a:r>
                      <a:r>
                        <a:rPr lang="es-ES" sz="900">
                          <a:solidFill>
                            <a:schemeClr val="tx1"/>
                          </a:solidFill>
                          <a:effectLst/>
                          <a:latin typeface="Arial" panose="020B0604020202020204" pitchFamily="34" charset="0"/>
                          <a:ea typeface="TeXGyreAdventor"/>
                          <a:cs typeface="Arial" panose="020B0604020202020204" pitchFamily="34" charset="0"/>
                        </a:rPr>
                        <a:t>e</a:t>
                      </a:r>
                      <a:r>
                        <a:rPr lang="es-ES" sz="900" spc="-35">
                          <a:solidFill>
                            <a:schemeClr val="tx1"/>
                          </a:solidFill>
                          <a:effectLst/>
                          <a:latin typeface="Arial" panose="020B0604020202020204" pitchFamily="34" charset="0"/>
                          <a:ea typeface="TeXGyreAdventor"/>
                          <a:cs typeface="Arial" panose="020B0604020202020204" pitchFamily="34" charset="0"/>
                        </a:rPr>
                        <a:t> </a:t>
                      </a:r>
                      <a:r>
                        <a:rPr lang="es-ES" sz="900">
                          <a:solidFill>
                            <a:schemeClr val="tx1"/>
                          </a:solidFill>
                          <a:effectLst/>
                          <a:latin typeface="Arial" panose="020B0604020202020204" pitchFamily="34" charset="0"/>
                          <a:ea typeface="TeXGyreAdventor"/>
                          <a:cs typeface="Arial" panose="020B0604020202020204" pitchFamily="34" charset="0"/>
                        </a:rPr>
                        <a:t>u</a:t>
                      </a:r>
                      <a:r>
                        <a:rPr lang="es-ES" sz="900" spc="-5">
                          <a:solidFill>
                            <a:schemeClr val="tx1"/>
                          </a:solidFill>
                          <a:effectLst/>
                          <a:latin typeface="Arial" panose="020B0604020202020204" pitchFamily="34" charset="0"/>
                          <a:ea typeface="TeXGyreAdventor"/>
                          <a:cs typeface="Arial" panose="020B0604020202020204" pitchFamily="34" charset="0"/>
                        </a:rPr>
                        <a:t>n</a:t>
                      </a:r>
                      <a:r>
                        <a:rPr lang="es-ES" sz="900">
                          <a:solidFill>
                            <a:schemeClr val="tx1"/>
                          </a:solidFill>
                          <a:effectLst/>
                          <a:latin typeface="Arial" panose="020B0604020202020204" pitchFamily="34" charset="0"/>
                          <a:ea typeface="TeXGyreAdventor"/>
                          <a:cs typeface="Arial" panose="020B0604020202020204" pitchFamily="34" charset="0"/>
                        </a:rPr>
                        <a:t>a </a:t>
                      </a:r>
                      <a:r>
                        <a:rPr lang="es-ES" sz="900" spc="-10">
                          <a:solidFill>
                            <a:schemeClr val="tx1"/>
                          </a:solidFill>
                          <a:effectLst/>
                          <a:latin typeface="Arial" panose="020B0604020202020204" pitchFamily="34" charset="0"/>
                          <a:ea typeface="TeXGyreAdventor"/>
                          <a:cs typeface="Arial" panose="020B0604020202020204" pitchFamily="34" charset="0"/>
                        </a:rPr>
                        <a:t>c</a:t>
                      </a:r>
                      <a:r>
                        <a:rPr lang="es-ES" sz="900" spc="-15">
                          <a:solidFill>
                            <a:schemeClr val="tx1"/>
                          </a:solidFill>
                          <a:effectLst/>
                          <a:latin typeface="Arial" panose="020B0604020202020204" pitchFamily="34" charset="0"/>
                          <a:ea typeface="TeXGyreAdventor"/>
                          <a:cs typeface="Arial" panose="020B0604020202020204" pitchFamily="34" charset="0"/>
                        </a:rPr>
                        <a:t>o</a:t>
                      </a:r>
                      <a:r>
                        <a:rPr lang="es-ES" sz="900" spc="10">
                          <a:solidFill>
                            <a:schemeClr val="tx1"/>
                          </a:solidFill>
                          <a:effectLst/>
                          <a:latin typeface="Arial" panose="020B0604020202020204" pitchFamily="34" charset="0"/>
                          <a:ea typeface="TeXGyreAdventor"/>
                          <a:cs typeface="Arial" panose="020B0604020202020204" pitchFamily="34" charset="0"/>
                        </a:rPr>
                        <a:t>l</a:t>
                      </a:r>
                      <a:r>
                        <a:rPr lang="es-ES" sz="900" spc="-10">
                          <a:solidFill>
                            <a:schemeClr val="tx1"/>
                          </a:solidFill>
                          <a:effectLst/>
                          <a:latin typeface="Arial" panose="020B0604020202020204" pitchFamily="34" charset="0"/>
                          <a:ea typeface="TeXGyreAdventor"/>
                          <a:cs typeface="Arial" panose="020B0604020202020204" pitchFamily="34" charset="0"/>
                        </a:rPr>
                        <a:t>ecc</a:t>
                      </a:r>
                      <a:r>
                        <a:rPr lang="es-ES" sz="900" spc="45">
                          <a:solidFill>
                            <a:schemeClr val="tx1"/>
                          </a:solidFill>
                          <a:effectLst/>
                          <a:latin typeface="Arial" panose="020B0604020202020204" pitchFamily="34" charset="0"/>
                          <a:ea typeface="TeXGyreAdventor"/>
                          <a:cs typeface="Arial" panose="020B0604020202020204" pitchFamily="34" charset="0"/>
                        </a:rPr>
                        <a:t>i</a:t>
                      </a:r>
                      <a:r>
                        <a:rPr lang="es-ES" sz="900" spc="-15">
                          <a:solidFill>
                            <a:schemeClr val="tx1"/>
                          </a:solidFill>
                          <a:effectLst/>
                          <a:latin typeface="Arial" panose="020B0604020202020204" pitchFamily="34" charset="0"/>
                          <a:ea typeface="TeXGyreAdventor"/>
                          <a:cs typeface="Arial" panose="020B0604020202020204" pitchFamily="34" charset="0"/>
                        </a:rPr>
                        <a:t>ó</a:t>
                      </a:r>
                      <a:r>
                        <a:rPr lang="es-ES" sz="900">
                          <a:solidFill>
                            <a:schemeClr val="tx1"/>
                          </a:solidFill>
                          <a:effectLst/>
                          <a:latin typeface="Arial" panose="020B0604020202020204" pitchFamily="34" charset="0"/>
                          <a:ea typeface="TeXGyreAdventor"/>
                          <a:cs typeface="Arial" panose="020B0604020202020204" pitchFamily="34" charset="0"/>
                        </a:rPr>
                        <a:t>n</a:t>
                      </a:r>
                      <a:r>
                        <a:rPr lang="es-ES" sz="900" spc="-65">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c</a:t>
                      </a:r>
                      <a:r>
                        <a:rPr lang="es-ES" sz="900" spc="-15">
                          <a:solidFill>
                            <a:schemeClr val="tx1"/>
                          </a:solidFill>
                          <a:effectLst/>
                          <a:latin typeface="Arial" panose="020B0604020202020204" pitchFamily="34" charset="0"/>
                          <a:ea typeface="TeXGyreAdventor"/>
                          <a:cs typeface="Arial" panose="020B0604020202020204" pitchFamily="34" charset="0"/>
                        </a:rPr>
                        <a:t>o</a:t>
                      </a:r>
                      <a:r>
                        <a:rPr lang="es-ES" sz="900">
                          <a:solidFill>
                            <a:schemeClr val="tx1"/>
                          </a:solidFill>
                          <a:effectLst/>
                          <a:latin typeface="Arial" panose="020B0604020202020204" pitchFamily="34" charset="0"/>
                          <a:ea typeface="TeXGyreAdventor"/>
                          <a:cs typeface="Arial" panose="020B0604020202020204" pitchFamily="34" charset="0"/>
                        </a:rPr>
                        <a:t>n</a:t>
                      </a:r>
                      <a:r>
                        <a:rPr lang="es-ES" sz="900" spc="5">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l</a:t>
                      </a:r>
                      <a:r>
                        <a:rPr lang="es-ES" sz="900">
                          <a:solidFill>
                            <a:schemeClr val="tx1"/>
                          </a:solidFill>
                          <a:effectLst/>
                          <a:latin typeface="Arial" panose="020B0604020202020204" pitchFamily="34" charset="0"/>
                          <a:ea typeface="TeXGyreAdventor"/>
                          <a:cs typeface="Arial" panose="020B0604020202020204" pitchFamily="34" charset="0"/>
                        </a:rPr>
                        <a:t>a su</a:t>
                      </a:r>
                      <a:r>
                        <a:rPr lang="es-ES" sz="900" spc="-5">
                          <a:solidFill>
                            <a:schemeClr val="tx1"/>
                          </a:solidFill>
                          <a:effectLst/>
                          <a:latin typeface="Arial" panose="020B0604020202020204" pitchFamily="34" charset="0"/>
                          <a:ea typeface="TeXGyreAdventor"/>
                          <a:cs typeface="Arial" panose="020B0604020202020204" pitchFamily="34" charset="0"/>
                        </a:rPr>
                        <a:t>c</a:t>
                      </a:r>
                      <a:r>
                        <a:rPr lang="es-ES" sz="900" spc="-10">
                          <a:solidFill>
                            <a:schemeClr val="tx1"/>
                          </a:solidFill>
                          <a:effectLst/>
                          <a:latin typeface="Arial" panose="020B0604020202020204" pitchFamily="34" charset="0"/>
                          <a:ea typeface="TeXGyreAdventor"/>
                          <a:cs typeface="Arial" panose="020B0604020202020204" pitchFamily="34" charset="0"/>
                        </a:rPr>
                        <a:t>e</a:t>
                      </a:r>
                      <a:r>
                        <a:rPr lang="es-ES" sz="900">
                          <a:solidFill>
                            <a:schemeClr val="tx1"/>
                          </a:solidFill>
                          <a:effectLst/>
                          <a:latin typeface="Arial" panose="020B0604020202020204" pitchFamily="34" charset="0"/>
                          <a:ea typeface="TeXGyreAdventor"/>
                          <a:cs typeface="Arial" panose="020B0604020202020204" pitchFamily="34" charset="0"/>
                        </a:rPr>
                        <a:t>s</a:t>
                      </a:r>
                      <a:r>
                        <a:rPr lang="es-ES" sz="900" spc="45">
                          <a:solidFill>
                            <a:schemeClr val="tx1"/>
                          </a:solidFill>
                          <a:effectLst/>
                          <a:latin typeface="Arial" panose="020B0604020202020204" pitchFamily="34" charset="0"/>
                          <a:ea typeface="TeXGyreAdventor"/>
                          <a:cs typeface="Arial" panose="020B0604020202020204" pitchFamily="34" charset="0"/>
                        </a:rPr>
                        <a:t>i</a:t>
                      </a:r>
                      <a:r>
                        <a:rPr lang="es-ES" sz="900" spc="-15">
                          <a:solidFill>
                            <a:schemeClr val="tx1"/>
                          </a:solidFill>
                          <a:effectLst/>
                          <a:latin typeface="Arial" panose="020B0604020202020204" pitchFamily="34" charset="0"/>
                          <a:ea typeface="TeXGyreAdventor"/>
                          <a:cs typeface="Arial" panose="020B0604020202020204" pitchFamily="34" charset="0"/>
                        </a:rPr>
                        <a:t>ó</a:t>
                      </a:r>
                      <a:r>
                        <a:rPr lang="es-ES" sz="900">
                          <a:solidFill>
                            <a:schemeClr val="tx1"/>
                          </a:solidFill>
                          <a:effectLst/>
                          <a:latin typeface="Arial" panose="020B0604020202020204" pitchFamily="34" charset="0"/>
                          <a:ea typeface="TeXGyreAdventor"/>
                          <a:cs typeface="Arial" panose="020B0604020202020204" pitchFamily="34" charset="0"/>
                        </a:rPr>
                        <a:t>n</a:t>
                      </a:r>
                      <a:r>
                        <a:rPr lang="es-ES" sz="900" spc="-65">
                          <a:solidFill>
                            <a:schemeClr val="tx1"/>
                          </a:solidFill>
                          <a:effectLst/>
                          <a:latin typeface="Arial" panose="020B0604020202020204" pitchFamily="34" charset="0"/>
                          <a:ea typeface="TeXGyreAdventor"/>
                          <a:cs typeface="Arial" panose="020B0604020202020204" pitchFamily="34" charset="0"/>
                        </a:rPr>
                        <a:t> </a:t>
                      </a:r>
                      <a:r>
                        <a:rPr lang="es-ES" sz="900">
                          <a:solidFill>
                            <a:schemeClr val="tx1"/>
                          </a:solidFill>
                          <a:effectLst/>
                          <a:latin typeface="Arial" panose="020B0604020202020204" pitchFamily="34" charset="0"/>
                          <a:ea typeface="TeXGyreAdventor"/>
                          <a:cs typeface="Arial" panose="020B0604020202020204" pitchFamily="34" charset="0"/>
                        </a:rPr>
                        <a:t>n</a:t>
                      </a:r>
                      <a:r>
                        <a:rPr lang="es-ES" sz="900" spc="-5">
                          <a:solidFill>
                            <a:schemeClr val="tx1"/>
                          </a:solidFill>
                          <a:effectLst/>
                          <a:latin typeface="Arial" panose="020B0604020202020204" pitchFamily="34" charset="0"/>
                          <a:ea typeface="TeXGyreAdventor"/>
                          <a:cs typeface="Arial" panose="020B0604020202020204" pitchFamily="34" charset="0"/>
                        </a:rPr>
                        <a:t>u</a:t>
                      </a:r>
                      <a:r>
                        <a:rPr lang="es-ES" sz="900" spc="-10">
                          <a:solidFill>
                            <a:schemeClr val="tx1"/>
                          </a:solidFill>
                          <a:effectLst/>
                          <a:latin typeface="Arial" panose="020B0604020202020204" pitchFamily="34" charset="0"/>
                          <a:ea typeface="TeXGyreAdventor"/>
                          <a:cs typeface="Arial" panose="020B0604020202020204" pitchFamily="34" charset="0"/>
                        </a:rPr>
                        <a:t>mé</a:t>
                      </a:r>
                      <a:r>
                        <a:rPr lang="es-ES" sz="900" spc="-15">
                          <a:solidFill>
                            <a:schemeClr val="tx1"/>
                          </a:solidFill>
                          <a:effectLst/>
                          <a:latin typeface="Arial" panose="020B0604020202020204" pitchFamily="34" charset="0"/>
                          <a:ea typeface="TeXGyreAdventor"/>
                          <a:cs typeface="Arial" panose="020B0604020202020204" pitchFamily="34" charset="0"/>
                        </a:rPr>
                        <a:t>r</a:t>
                      </a:r>
                      <a:r>
                        <a:rPr lang="es-ES" sz="900" spc="45">
                          <a:solidFill>
                            <a:schemeClr val="tx1"/>
                          </a:solidFill>
                          <a:effectLst/>
                          <a:latin typeface="Arial" panose="020B0604020202020204" pitchFamily="34" charset="0"/>
                          <a:ea typeface="TeXGyreAdventor"/>
                          <a:cs typeface="Arial" panose="020B0604020202020204" pitchFamily="34" charset="0"/>
                        </a:rPr>
                        <a:t>i</a:t>
                      </a:r>
                      <a:r>
                        <a:rPr lang="es-ES" sz="900" spc="-5">
                          <a:solidFill>
                            <a:schemeClr val="tx1"/>
                          </a:solidFill>
                          <a:effectLst/>
                          <a:latin typeface="Arial" panose="020B0604020202020204" pitchFamily="34" charset="0"/>
                          <a:ea typeface="TeXGyreAdventor"/>
                          <a:cs typeface="Arial" panose="020B0604020202020204" pitchFamily="34" charset="0"/>
                        </a:rPr>
                        <a:t>c</a:t>
                      </a:r>
                      <a:r>
                        <a:rPr lang="es-ES" sz="900">
                          <a:solidFill>
                            <a:schemeClr val="tx1"/>
                          </a:solidFill>
                          <a:effectLst/>
                          <a:latin typeface="Arial" panose="020B0604020202020204" pitchFamily="34" charset="0"/>
                          <a:ea typeface="TeXGyreAdventor"/>
                          <a:cs typeface="Arial" panose="020B0604020202020204" pitchFamily="34" charset="0"/>
                        </a:rPr>
                        <a:t>a </a:t>
                      </a:r>
                      <a:r>
                        <a:rPr lang="es-ES" sz="900" spc="-10">
                          <a:solidFill>
                            <a:schemeClr val="tx1"/>
                          </a:solidFill>
                          <a:effectLst/>
                          <a:latin typeface="Arial" panose="020B0604020202020204" pitchFamily="34" charset="0"/>
                          <a:ea typeface="TeXGyreAdventor"/>
                          <a:cs typeface="Arial" panose="020B0604020202020204" pitchFamily="34" charset="0"/>
                        </a:rPr>
                        <a:t>e</a:t>
                      </a:r>
                      <a:r>
                        <a:rPr lang="es-ES" sz="900">
                          <a:solidFill>
                            <a:schemeClr val="tx1"/>
                          </a:solidFill>
                          <a:effectLst/>
                          <a:latin typeface="Arial" panose="020B0604020202020204" pitchFamily="34" charset="0"/>
                          <a:ea typeface="TeXGyreAdventor"/>
                          <a:cs typeface="Arial" panose="020B0604020202020204" pitchFamily="34" charset="0"/>
                        </a:rPr>
                        <a:t>s</a:t>
                      </a:r>
                      <a:r>
                        <a:rPr lang="es-ES" sz="900" spc="-5">
                          <a:solidFill>
                            <a:schemeClr val="tx1"/>
                          </a:solidFill>
                          <a:effectLst/>
                          <a:latin typeface="Arial" panose="020B0604020202020204" pitchFamily="34" charset="0"/>
                          <a:ea typeface="TeXGyreAdventor"/>
                          <a:cs typeface="Arial" panose="020B0604020202020204" pitchFamily="34" charset="0"/>
                        </a:rPr>
                        <a:t>c</a:t>
                      </a:r>
                      <a:r>
                        <a:rPr lang="es-ES" sz="900" spc="-15">
                          <a:solidFill>
                            <a:schemeClr val="tx1"/>
                          </a:solidFill>
                          <a:effectLst/>
                          <a:latin typeface="Arial" panose="020B0604020202020204" pitchFamily="34" charset="0"/>
                          <a:ea typeface="TeXGyreAdventor"/>
                          <a:cs typeface="Arial" panose="020B0604020202020204" pitchFamily="34" charset="0"/>
                        </a:rPr>
                        <a:t>r</a:t>
                      </a:r>
                      <a:r>
                        <a:rPr lang="es-ES" sz="900" spc="45">
                          <a:solidFill>
                            <a:schemeClr val="tx1"/>
                          </a:solidFill>
                          <a:effectLst/>
                          <a:latin typeface="Arial" panose="020B0604020202020204" pitchFamily="34" charset="0"/>
                          <a:ea typeface="TeXGyreAdventor"/>
                          <a:cs typeface="Arial" panose="020B0604020202020204" pitchFamily="34" charset="0"/>
                        </a:rPr>
                        <a:t>i</a:t>
                      </a:r>
                      <a:r>
                        <a:rPr lang="es-ES" sz="900" spc="15">
                          <a:solidFill>
                            <a:schemeClr val="tx1"/>
                          </a:solidFill>
                          <a:effectLst/>
                          <a:latin typeface="Arial" panose="020B0604020202020204" pitchFamily="34" charset="0"/>
                          <a:ea typeface="TeXGyreAdventor"/>
                          <a:cs typeface="Arial" panose="020B0604020202020204" pitchFamily="34" charset="0"/>
                        </a:rPr>
                        <a:t>t</a:t>
                      </a:r>
                      <a:r>
                        <a:rPr lang="es-ES" sz="900" spc="-5">
                          <a:solidFill>
                            <a:schemeClr val="tx1"/>
                          </a:solidFill>
                          <a:effectLst/>
                          <a:latin typeface="Arial" panose="020B0604020202020204" pitchFamily="34" charset="0"/>
                          <a:ea typeface="TeXGyreAdventor"/>
                          <a:cs typeface="Arial" panose="020B0604020202020204" pitchFamily="34" charset="0"/>
                        </a:rPr>
                        <a:t>a</a:t>
                      </a:r>
                      <a:r>
                        <a:rPr lang="es-ES" sz="900">
                          <a:solidFill>
                            <a:schemeClr val="tx1"/>
                          </a:solidFill>
                          <a:effectLst/>
                          <a:latin typeface="Arial" panose="020B0604020202020204" pitchFamily="34" charset="0"/>
                          <a:ea typeface="TeXGyreAdventor"/>
                          <a:cs typeface="Arial" panose="020B0604020202020204" pitchFamily="34" charset="0"/>
                        </a:rPr>
                        <a:t>,</a:t>
                      </a:r>
                      <a:r>
                        <a:rPr lang="es-ES" sz="900" spc="-55">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de</a:t>
                      </a:r>
                      <a:r>
                        <a:rPr lang="es-ES" sz="900">
                          <a:solidFill>
                            <a:schemeClr val="tx1"/>
                          </a:solidFill>
                          <a:effectLst/>
                          <a:latin typeface="Arial" panose="020B0604020202020204" pitchFamily="34" charset="0"/>
                          <a:ea typeface="TeXGyreAdventor"/>
                          <a:cs typeface="Arial" panose="020B0604020202020204" pitchFamily="34" charset="0"/>
                        </a:rPr>
                        <a:t>l</a:t>
                      </a:r>
                      <a:r>
                        <a:rPr lang="es-ES" sz="900" spc="-15">
                          <a:solidFill>
                            <a:schemeClr val="tx1"/>
                          </a:solidFill>
                          <a:effectLst/>
                          <a:latin typeface="Arial" panose="020B0604020202020204" pitchFamily="34" charset="0"/>
                          <a:ea typeface="TeXGyreAdventor"/>
                          <a:cs typeface="Arial" panose="020B0604020202020204" pitchFamily="34" charset="0"/>
                        </a:rPr>
                        <a:t> </a:t>
                      </a:r>
                      <a:r>
                        <a:rPr lang="es-ES" sz="900">
                          <a:solidFill>
                            <a:schemeClr val="tx1"/>
                          </a:solidFill>
                          <a:effectLst/>
                          <a:latin typeface="Arial" panose="020B0604020202020204" pitchFamily="34" charset="0"/>
                          <a:ea typeface="TeXGyreAdventor"/>
                          <a:cs typeface="Arial" panose="020B0604020202020204" pitchFamily="34" charset="0"/>
                        </a:rPr>
                        <a:t>1</a:t>
                      </a:r>
                      <a:r>
                        <a:rPr lang="es-ES" sz="900" spc="-10">
                          <a:solidFill>
                            <a:schemeClr val="tx1"/>
                          </a:solidFill>
                          <a:effectLst/>
                          <a:latin typeface="Arial" panose="020B0604020202020204" pitchFamily="34" charset="0"/>
                          <a:ea typeface="TeXGyreAdventor"/>
                          <a:cs typeface="Arial" panose="020B0604020202020204" pitchFamily="34" charset="0"/>
                        </a:rPr>
                        <a:t> </a:t>
                      </a:r>
                      <a:r>
                        <a:rPr lang="es-ES" sz="900" spc="-5">
                          <a:solidFill>
                            <a:schemeClr val="tx1"/>
                          </a:solidFill>
                          <a:effectLst/>
                          <a:latin typeface="Arial" panose="020B0604020202020204" pitchFamily="34" charset="0"/>
                          <a:ea typeface="TeXGyreAdventor"/>
                          <a:cs typeface="Arial" panose="020B0604020202020204" pitchFamily="34" charset="0"/>
                        </a:rPr>
                        <a:t>a</a:t>
                      </a:r>
                      <a:r>
                        <a:rPr lang="es-ES" sz="900">
                          <a:solidFill>
                            <a:schemeClr val="tx1"/>
                          </a:solidFill>
                          <a:effectLst/>
                          <a:latin typeface="Arial" panose="020B0604020202020204" pitchFamily="34" charset="0"/>
                          <a:ea typeface="TeXGyreAdventor"/>
                          <a:cs typeface="Arial" panose="020B0604020202020204" pitchFamily="34" charset="0"/>
                        </a:rPr>
                        <a:t>l</a:t>
                      </a:r>
                      <a:r>
                        <a:rPr lang="es-ES" sz="900" spc="-15">
                          <a:solidFill>
                            <a:schemeClr val="tx1"/>
                          </a:solidFill>
                          <a:effectLst/>
                          <a:latin typeface="Arial" panose="020B0604020202020204" pitchFamily="34" charset="0"/>
                          <a:ea typeface="TeXGyreAdventor"/>
                          <a:cs typeface="Arial" panose="020B0604020202020204" pitchFamily="34" charset="0"/>
                        </a:rPr>
                        <a:t> </a:t>
                      </a:r>
                      <a:r>
                        <a:rPr lang="es-ES" sz="900" spc="15">
                          <a:solidFill>
                            <a:schemeClr val="tx1"/>
                          </a:solidFill>
                          <a:effectLst/>
                          <a:latin typeface="Arial" panose="020B0604020202020204" pitchFamily="34" charset="0"/>
                          <a:ea typeface="TeXGyreAdventor"/>
                          <a:cs typeface="Arial" panose="020B0604020202020204" pitchFamily="34" charset="0"/>
                        </a:rPr>
                        <a:t>1</a:t>
                      </a:r>
                      <a:r>
                        <a:rPr lang="es-ES" sz="900">
                          <a:solidFill>
                            <a:schemeClr val="tx1"/>
                          </a:solidFill>
                          <a:effectLst/>
                          <a:latin typeface="Arial" panose="020B0604020202020204" pitchFamily="34" charset="0"/>
                          <a:ea typeface="TeXGyreAdventor"/>
                          <a:cs typeface="Arial" panose="020B0604020202020204" pitchFamily="34" charset="0"/>
                        </a:rPr>
                        <a:t>0</a:t>
                      </a:r>
                      <a:r>
                        <a:rPr lang="es-ES" sz="900" spc="-50">
                          <a:solidFill>
                            <a:schemeClr val="tx1"/>
                          </a:solidFill>
                          <a:effectLst/>
                          <a:latin typeface="Arial" panose="020B0604020202020204" pitchFamily="34" charset="0"/>
                          <a:ea typeface="TeXGyreAdventor"/>
                          <a:cs typeface="Arial" panose="020B0604020202020204" pitchFamily="34" charset="0"/>
                        </a:rPr>
                        <a:t> </a:t>
                      </a:r>
                      <a:r>
                        <a:rPr lang="es-ES" sz="900" spc="-10">
                          <a:solidFill>
                            <a:schemeClr val="tx1"/>
                          </a:solidFill>
                          <a:effectLst/>
                          <a:latin typeface="Arial" panose="020B0604020202020204" pitchFamily="34" charset="0"/>
                          <a:ea typeface="TeXGyreAdventor"/>
                          <a:cs typeface="Arial" panose="020B0604020202020204" pitchFamily="34" charset="0"/>
                        </a:rPr>
                        <a:t>e</a:t>
                      </a:r>
                      <a:r>
                        <a:rPr lang="es-ES" sz="900">
                          <a:solidFill>
                            <a:schemeClr val="tx1"/>
                          </a:solidFill>
                          <a:effectLst/>
                          <a:latin typeface="Arial" panose="020B0604020202020204" pitchFamily="34" charset="0"/>
                          <a:ea typeface="TeXGyreAdventor"/>
                          <a:cs typeface="Arial" panose="020B0604020202020204" pitchFamily="34" charset="0"/>
                        </a:rPr>
                        <a:t>n</a:t>
                      </a:r>
                      <a:endParaRPr lang="es-MX" sz="900">
                        <a:solidFill>
                          <a:schemeClr val="tx1"/>
                        </a:solidFill>
                        <a:effectLst/>
                        <a:latin typeface="Arial" panose="020B0604020202020204" pitchFamily="34" charset="0"/>
                        <a:ea typeface="TeXGyreAdventor"/>
                        <a:cs typeface="Arial" panose="020B0604020202020204" pitchFamily="34" charset="0"/>
                      </a:endParaRPr>
                    </a:p>
                    <a:p>
                      <a:pPr marL="55245">
                        <a:lnSpc>
                          <a:spcPts val="995"/>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orden.</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45720">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R</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spc="-5" dirty="0">
                          <a:solidFill>
                            <a:schemeClr val="tx1"/>
                          </a:solidFill>
                          <a:effectLst/>
                          <a:latin typeface="Arial" panose="020B0604020202020204" pitchFamily="34" charset="0"/>
                          <a:ea typeface="TeXGyreAdventor"/>
                          <a:cs typeface="Arial" panose="020B0604020202020204" pitchFamily="34" charset="0"/>
                        </a:rPr>
                        <a:t>ac</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dirty="0">
                          <a:solidFill>
                            <a:schemeClr val="tx1"/>
                          </a:solidFill>
                          <a:effectLst/>
                          <a:latin typeface="Arial" panose="020B0604020202020204" pitchFamily="34" charset="0"/>
                          <a:ea typeface="TeXGyreAdventor"/>
                          <a:cs typeface="Arial" panose="020B0604020202020204" pitchFamily="34" charset="0"/>
                        </a:rPr>
                        <a:t>na</a:t>
                      </a:r>
                      <a:r>
                        <a:rPr lang="es-ES" sz="900" spc="-7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dirty="0">
                          <a:solidFill>
                            <a:schemeClr val="tx1"/>
                          </a:solidFill>
                          <a:effectLst/>
                          <a:latin typeface="Arial" panose="020B0604020202020204" pitchFamily="34" charset="0"/>
                          <a:ea typeface="TeXGyreAdventor"/>
                          <a:cs typeface="Arial" panose="020B0604020202020204" pitchFamily="34" charset="0"/>
                        </a:rPr>
                        <a:t>l</a:t>
                      </a:r>
                      <a:r>
                        <a:rPr lang="es-ES" sz="900" spc="-15" dirty="0">
                          <a:solidFill>
                            <a:schemeClr val="tx1"/>
                          </a:solidFill>
                          <a:effectLst/>
                          <a:latin typeface="Arial" panose="020B0604020202020204" pitchFamily="34" charset="0"/>
                          <a:ea typeface="TeXGyreAdventor"/>
                          <a:cs typeface="Arial" panose="020B0604020202020204" pitchFamily="34" charset="0"/>
                        </a:rPr>
                        <a:t> </a:t>
                      </a:r>
                      <a:r>
                        <a:rPr lang="es-ES" sz="900" cap="small" dirty="0">
                          <a:solidFill>
                            <a:schemeClr val="tx1"/>
                          </a:solidFill>
                          <a:effectLst/>
                          <a:latin typeface="Arial" panose="020B0604020202020204" pitchFamily="34" charset="0"/>
                          <a:ea typeface="TeXGyreAdventor"/>
                          <a:cs typeface="Arial" panose="020B0604020202020204" pitchFamily="34" charset="0"/>
                        </a:rPr>
                        <a:t>n</a:t>
                      </a:r>
                      <a:r>
                        <a:rPr lang="es-ES" sz="900" cap="small" spc="-5" dirty="0">
                          <a:solidFill>
                            <a:schemeClr val="tx1"/>
                          </a:solidFill>
                          <a:effectLst/>
                          <a:latin typeface="Arial" panose="020B0604020202020204" pitchFamily="34" charset="0"/>
                          <a:ea typeface="TeXGyreAdventor"/>
                          <a:cs typeface="Arial" panose="020B0604020202020204" pitchFamily="34" charset="0"/>
                        </a:rPr>
                        <a:t>ú</a:t>
                      </a:r>
                      <a:r>
                        <a:rPr lang="es-ES" sz="900" spc="-10" dirty="0">
                          <a:solidFill>
                            <a:schemeClr val="tx1"/>
                          </a:solidFill>
                          <a:effectLst/>
                          <a:latin typeface="Arial" panose="020B0604020202020204" pitchFamily="34" charset="0"/>
                          <a:ea typeface="TeXGyreAdventor"/>
                          <a:cs typeface="Arial" panose="020B0604020202020204" pitchFamily="34" charset="0"/>
                        </a:rPr>
                        <a:t>me</a:t>
                      </a:r>
                      <a:r>
                        <a:rPr lang="es-ES" sz="900" spc="-15" dirty="0">
                          <a:solidFill>
                            <a:schemeClr val="tx1"/>
                          </a:solidFill>
                          <a:effectLst/>
                          <a:latin typeface="Arial" panose="020B0604020202020204" pitchFamily="34" charset="0"/>
                          <a:ea typeface="TeXGyreAdventor"/>
                          <a:cs typeface="Arial" panose="020B0604020202020204" pitchFamily="34" charset="0"/>
                        </a:rPr>
                        <a:t>r</a:t>
                      </a:r>
                      <a:r>
                        <a:rPr lang="es-ES" sz="900" dirty="0">
                          <a:solidFill>
                            <a:schemeClr val="tx1"/>
                          </a:solidFill>
                          <a:effectLst/>
                          <a:latin typeface="Arial" panose="020B0604020202020204" pitchFamily="34" charset="0"/>
                          <a:ea typeface="TeXGyreAdventor"/>
                          <a:cs typeface="Arial" panose="020B0604020202020204" pitchFamily="34" charset="0"/>
                        </a:rPr>
                        <a:t>o</a:t>
                      </a:r>
                      <a:r>
                        <a:rPr lang="es-ES" sz="900" spc="3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d</a:t>
                      </a:r>
                      <a:r>
                        <a:rPr lang="es-ES" sz="900" dirty="0">
                          <a:solidFill>
                            <a:schemeClr val="tx1"/>
                          </a:solidFill>
                          <a:effectLst/>
                          <a:latin typeface="Arial" panose="020B0604020202020204" pitchFamily="34" charset="0"/>
                          <a:ea typeface="TeXGyreAdventor"/>
                          <a:cs typeface="Arial" panose="020B0604020202020204" pitchFamily="34" charset="0"/>
                        </a:rPr>
                        <a:t>e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spc="-10" dirty="0">
                          <a:solidFill>
                            <a:schemeClr val="tx1"/>
                          </a:solidFill>
                          <a:effectLst/>
                          <a:latin typeface="Arial" panose="020B0604020202020204" pitchFamily="34" charset="0"/>
                          <a:ea typeface="TeXGyreAdventor"/>
                          <a:cs typeface="Arial" panose="020B0604020202020204" pitchFamily="34" charset="0"/>
                        </a:rPr>
                        <a:t>eme</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10" dirty="0">
                          <a:solidFill>
                            <a:schemeClr val="tx1"/>
                          </a:solidFill>
                          <a:effectLst/>
                          <a:latin typeface="Arial" panose="020B0604020202020204" pitchFamily="34" charset="0"/>
                          <a:ea typeface="TeXGyreAdventor"/>
                          <a:cs typeface="Arial" panose="020B0604020202020204" pitchFamily="34" charset="0"/>
                        </a:rPr>
                        <a:t>t</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dirty="0">
                          <a:solidFill>
                            <a:schemeClr val="tx1"/>
                          </a:solidFill>
                          <a:effectLst/>
                          <a:latin typeface="Arial" panose="020B0604020202020204" pitchFamily="34" charset="0"/>
                          <a:ea typeface="TeXGyreAdventor"/>
                          <a:cs typeface="Arial" panose="020B0604020202020204" pitchFamily="34" charset="0"/>
                        </a:rPr>
                        <a:t>s</a:t>
                      </a:r>
                      <a:r>
                        <a:rPr lang="es-ES" sz="900" spc="-25"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d</a:t>
                      </a:r>
                      <a:r>
                        <a:rPr lang="es-ES" sz="900" dirty="0">
                          <a:solidFill>
                            <a:schemeClr val="tx1"/>
                          </a:solidFill>
                          <a:effectLst/>
                          <a:latin typeface="Arial" panose="020B0604020202020204" pitchFamily="34" charset="0"/>
                          <a:ea typeface="TeXGyreAdventor"/>
                          <a:cs typeface="Arial" panose="020B0604020202020204" pitchFamily="34" charset="0"/>
                        </a:rPr>
                        <a:t>e</a:t>
                      </a:r>
                      <a:r>
                        <a:rPr lang="es-ES" sz="900" spc="-35"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u</a:t>
                      </a:r>
                      <a:r>
                        <a:rPr lang="es-ES" sz="900" spc="-5" dirty="0">
                          <a:solidFill>
                            <a:schemeClr val="tx1"/>
                          </a:solidFill>
                          <a:effectLst/>
                          <a:latin typeface="Arial" panose="020B0604020202020204" pitchFamily="34" charset="0"/>
                          <a:ea typeface="TeXGyreAdventor"/>
                          <a:cs typeface="Arial" panose="020B0604020202020204" pitchFamily="34" charset="0"/>
                        </a:rPr>
                        <a:t>n</a:t>
                      </a:r>
                      <a:r>
                        <a:rPr lang="es-ES" sz="900" dirty="0">
                          <a:solidFill>
                            <a:schemeClr val="tx1"/>
                          </a:solidFill>
                          <a:effectLst/>
                          <a:latin typeface="Arial" panose="020B0604020202020204" pitchFamily="34" charset="0"/>
                          <a:ea typeface="TeXGyreAdventor"/>
                          <a:cs typeface="Arial" panose="020B0604020202020204" pitchFamily="34" charset="0"/>
                        </a:rPr>
                        <a:t>a </a:t>
                      </a:r>
                      <a:r>
                        <a:rPr lang="es-ES" sz="900" spc="-10" dirty="0">
                          <a:solidFill>
                            <a:schemeClr val="tx1"/>
                          </a:solidFill>
                          <a:effectLst/>
                          <a:latin typeface="Arial" panose="020B0604020202020204" pitchFamily="34" charset="0"/>
                          <a:ea typeface="TeXGyreAdventor"/>
                          <a:cs typeface="Arial" panose="020B0604020202020204" pitchFamily="34" charset="0"/>
                        </a:rPr>
                        <a:t>c</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spc="-10" dirty="0">
                          <a:solidFill>
                            <a:schemeClr val="tx1"/>
                          </a:solidFill>
                          <a:effectLst/>
                          <a:latin typeface="Arial" panose="020B0604020202020204" pitchFamily="34" charset="0"/>
                          <a:ea typeface="TeXGyreAdventor"/>
                          <a:cs typeface="Arial" panose="020B0604020202020204" pitchFamily="34" charset="0"/>
                        </a:rPr>
                        <a:t>ecc</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ó</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65"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c</a:t>
                      </a:r>
                      <a:r>
                        <a:rPr lang="es-ES" sz="900" spc="-15" dirty="0">
                          <a:solidFill>
                            <a:schemeClr val="tx1"/>
                          </a:solidFill>
                          <a:effectLst/>
                          <a:latin typeface="Arial" panose="020B0604020202020204" pitchFamily="34" charset="0"/>
                          <a:ea typeface="TeXGyreAdventor"/>
                          <a:cs typeface="Arial" panose="020B0604020202020204" pitchFamily="34" charset="0"/>
                        </a:rPr>
                        <a:t>o</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5"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l</a:t>
                      </a:r>
                      <a:r>
                        <a:rPr lang="es-ES" sz="900" dirty="0">
                          <a:solidFill>
                            <a:schemeClr val="tx1"/>
                          </a:solidFill>
                          <a:effectLst/>
                          <a:latin typeface="Arial" panose="020B0604020202020204" pitchFamily="34" charset="0"/>
                          <a:ea typeface="TeXGyreAdventor"/>
                          <a:cs typeface="Arial" panose="020B0604020202020204" pitchFamily="34" charset="0"/>
                        </a:rPr>
                        <a:t>a</a:t>
                      </a:r>
                      <a:r>
                        <a:rPr lang="es-ES" sz="900" spc="-35"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su</a:t>
                      </a:r>
                      <a:r>
                        <a:rPr lang="es-ES" sz="900" spc="-10" dirty="0">
                          <a:solidFill>
                            <a:schemeClr val="tx1"/>
                          </a:solidFill>
                          <a:effectLst/>
                          <a:latin typeface="Arial" panose="020B0604020202020204" pitchFamily="34" charset="0"/>
                          <a:ea typeface="TeXGyreAdventor"/>
                          <a:cs typeface="Arial" panose="020B0604020202020204" pitchFamily="34" charset="0"/>
                        </a:rPr>
                        <a:t>ce</a:t>
                      </a:r>
                      <a:r>
                        <a:rPr lang="es-ES" sz="900" dirty="0">
                          <a:solidFill>
                            <a:schemeClr val="tx1"/>
                          </a:solidFill>
                          <a:effectLst/>
                          <a:latin typeface="Arial" panose="020B0604020202020204" pitchFamily="34" charset="0"/>
                          <a:ea typeface="TeXGyreAdventor"/>
                          <a:cs typeface="Arial" panose="020B0604020202020204" pitchFamily="34" charset="0"/>
                        </a:rPr>
                        <a:t>s</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ó</a:t>
                      </a:r>
                      <a:r>
                        <a:rPr lang="es-ES" sz="900" dirty="0">
                          <a:solidFill>
                            <a:schemeClr val="tx1"/>
                          </a:solidFill>
                          <a:effectLst/>
                          <a:latin typeface="Arial" panose="020B0604020202020204" pitchFamily="34" charset="0"/>
                          <a:ea typeface="TeXGyreAdventor"/>
                          <a:cs typeface="Arial" panose="020B0604020202020204" pitchFamily="34" charset="0"/>
                        </a:rPr>
                        <a:t>n n</a:t>
                      </a:r>
                      <a:r>
                        <a:rPr lang="es-ES" sz="900" spc="-5" dirty="0">
                          <a:solidFill>
                            <a:schemeClr val="tx1"/>
                          </a:solidFill>
                          <a:effectLst/>
                          <a:latin typeface="Arial" panose="020B0604020202020204" pitchFamily="34" charset="0"/>
                          <a:ea typeface="TeXGyreAdventor"/>
                          <a:cs typeface="Arial" panose="020B0604020202020204" pitchFamily="34" charset="0"/>
                        </a:rPr>
                        <a:t>u</a:t>
                      </a:r>
                      <a:r>
                        <a:rPr lang="es-ES" sz="900" spc="-10" dirty="0">
                          <a:solidFill>
                            <a:schemeClr val="tx1"/>
                          </a:solidFill>
                          <a:effectLst/>
                          <a:latin typeface="Arial" panose="020B0604020202020204" pitchFamily="34" charset="0"/>
                          <a:ea typeface="TeXGyreAdventor"/>
                          <a:cs typeface="Arial" panose="020B0604020202020204" pitchFamily="34" charset="0"/>
                        </a:rPr>
                        <a:t>mé</a:t>
                      </a:r>
                      <a:r>
                        <a:rPr lang="es-ES" sz="900" spc="-15" dirty="0">
                          <a:solidFill>
                            <a:schemeClr val="tx1"/>
                          </a:solidFill>
                          <a:effectLst/>
                          <a:latin typeface="Arial" panose="020B0604020202020204" pitchFamily="34" charset="0"/>
                          <a:ea typeface="TeXGyreAdventor"/>
                          <a:cs typeface="Arial" panose="020B0604020202020204" pitchFamily="34" charset="0"/>
                        </a:rPr>
                        <a:t>r</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5" dirty="0">
                          <a:solidFill>
                            <a:schemeClr val="tx1"/>
                          </a:solidFill>
                          <a:effectLst/>
                          <a:latin typeface="Arial" panose="020B0604020202020204" pitchFamily="34" charset="0"/>
                          <a:ea typeface="TeXGyreAdventor"/>
                          <a:cs typeface="Arial" panose="020B0604020202020204" pitchFamily="34" charset="0"/>
                        </a:rPr>
                        <a:t>c</a:t>
                      </a:r>
                      <a:r>
                        <a:rPr lang="es-ES" sz="900" dirty="0">
                          <a:solidFill>
                            <a:schemeClr val="tx1"/>
                          </a:solidFill>
                          <a:effectLst/>
                          <a:latin typeface="Arial" panose="020B0604020202020204" pitchFamily="34" charset="0"/>
                          <a:ea typeface="TeXGyreAdventor"/>
                          <a:cs typeface="Arial" panose="020B0604020202020204" pitchFamily="34" charset="0"/>
                        </a:rPr>
                        <a:t>a</a:t>
                      </a:r>
                      <a:r>
                        <a:rPr lang="es-ES" sz="900" spc="-3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dirty="0">
                          <a:solidFill>
                            <a:schemeClr val="tx1"/>
                          </a:solidFill>
                          <a:effectLst/>
                          <a:latin typeface="Arial" panose="020B0604020202020204" pitchFamily="34" charset="0"/>
                          <a:ea typeface="TeXGyreAdventor"/>
                          <a:cs typeface="Arial" panose="020B0604020202020204" pitchFamily="34" charset="0"/>
                        </a:rPr>
                        <a:t>s</a:t>
                      </a:r>
                      <a:r>
                        <a:rPr lang="es-ES" sz="900" spc="-5" dirty="0">
                          <a:solidFill>
                            <a:schemeClr val="tx1"/>
                          </a:solidFill>
                          <a:effectLst/>
                          <a:latin typeface="Arial" panose="020B0604020202020204" pitchFamily="34" charset="0"/>
                          <a:ea typeface="TeXGyreAdventor"/>
                          <a:cs typeface="Arial" panose="020B0604020202020204" pitchFamily="34" charset="0"/>
                        </a:rPr>
                        <a:t>c</a:t>
                      </a:r>
                      <a:r>
                        <a:rPr lang="es-ES" sz="900" spc="-15" dirty="0">
                          <a:solidFill>
                            <a:schemeClr val="tx1"/>
                          </a:solidFill>
                          <a:effectLst/>
                          <a:latin typeface="Arial" panose="020B0604020202020204" pitchFamily="34" charset="0"/>
                          <a:ea typeface="TeXGyreAdventor"/>
                          <a:cs typeface="Arial" panose="020B0604020202020204" pitchFamily="34" charset="0"/>
                        </a:rPr>
                        <a:t>r</a:t>
                      </a:r>
                      <a:r>
                        <a:rPr lang="es-ES" sz="900" spc="45" dirty="0">
                          <a:solidFill>
                            <a:schemeClr val="tx1"/>
                          </a:solidFill>
                          <a:effectLst/>
                          <a:latin typeface="Arial" panose="020B0604020202020204" pitchFamily="34" charset="0"/>
                          <a:ea typeface="TeXGyreAdventor"/>
                          <a:cs typeface="Arial" panose="020B0604020202020204" pitchFamily="34" charset="0"/>
                        </a:rPr>
                        <a:t>i</a:t>
                      </a:r>
                      <a:r>
                        <a:rPr lang="es-ES" sz="900" spc="15" dirty="0">
                          <a:solidFill>
                            <a:schemeClr val="tx1"/>
                          </a:solidFill>
                          <a:effectLst/>
                          <a:latin typeface="Arial" panose="020B0604020202020204" pitchFamily="34" charset="0"/>
                          <a:ea typeface="TeXGyreAdventor"/>
                          <a:cs typeface="Arial" panose="020B0604020202020204" pitchFamily="34" charset="0"/>
                        </a:rPr>
                        <a:t>t</a:t>
                      </a:r>
                      <a:r>
                        <a:rPr lang="es-ES" sz="900" spc="-5" dirty="0">
                          <a:solidFill>
                            <a:schemeClr val="tx1"/>
                          </a:solidFill>
                          <a:effectLst/>
                          <a:latin typeface="Arial" panose="020B0604020202020204" pitchFamily="34" charset="0"/>
                          <a:ea typeface="TeXGyreAdventor"/>
                          <a:cs typeface="Arial" panose="020B0604020202020204" pitchFamily="34" charset="0"/>
                        </a:rPr>
                        <a:t>a</a:t>
                      </a:r>
                      <a:r>
                        <a:rPr lang="es-ES" sz="900" dirty="0">
                          <a:solidFill>
                            <a:schemeClr val="tx1"/>
                          </a:solidFill>
                          <a:effectLst/>
                          <a:latin typeface="Arial" panose="020B0604020202020204" pitchFamily="34" charset="0"/>
                          <a:ea typeface="TeXGyreAdventor"/>
                          <a:cs typeface="Arial" panose="020B0604020202020204" pitchFamily="34" charset="0"/>
                        </a:rPr>
                        <a:t>,</a:t>
                      </a:r>
                      <a:r>
                        <a:rPr lang="es-ES" sz="900" spc="-90" dirty="0">
                          <a:solidFill>
                            <a:schemeClr val="tx1"/>
                          </a:solidFill>
                          <a:effectLst/>
                          <a:latin typeface="Arial" panose="020B0604020202020204" pitchFamily="34" charset="0"/>
                          <a:ea typeface="TeXGyreAdventor"/>
                          <a:cs typeface="Arial" panose="020B0604020202020204" pitchFamily="34" charset="0"/>
                        </a:rPr>
                        <a:t> </a:t>
                      </a:r>
                      <a:r>
                        <a:rPr lang="es-ES" sz="900" spc="-10" dirty="0">
                          <a:solidFill>
                            <a:schemeClr val="tx1"/>
                          </a:solidFill>
                          <a:effectLst/>
                          <a:latin typeface="Arial" panose="020B0604020202020204" pitchFamily="34" charset="0"/>
                          <a:ea typeface="TeXGyreAdventor"/>
                          <a:cs typeface="Arial" panose="020B0604020202020204" pitchFamily="34" charset="0"/>
                        </a:rPr>
                        <a:t>de</a:t>
                      </a:r>
                      <a:r>
                        <a:rPr lang="es-ES" sz="900" dirty="0">
                          <a:solidFill>
                            <a:schemeClr val="tx1"/>
                          </a:solidFill>
                          <a:effectLst/>
                          <a:latin typeface="Arial" panose="020B0604020202020204" pitchFamily="34" charset="0"/>
                          <a:ea typeface="TeXGyreAdventor"/>
                          <a:cs typeface="Arial" panose="020B0604020202020204" pitchFamily="34" charset="0"/>
                        </a:rPr>
                        <a:t>l</a:t>
                      </a:r>
                      <a:r>
                        <a:rPr lang="es-ES" sz="900" spc="20"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1</a:t>
                      </a:r>
                      <a:r>
                        <a:rPr lang="es-ES" sz="900" spc="-10" dirty="0">
                          <a:solidFill>
                            <a:schemeClr val="tx1"/>
                          </a:solidFill>
                          <a:effectLst/>
                          <a:latin typeface="Arial" panose="020B0604020202020204" pitchFamily="34" charset="0"/>
                          <a:ea typeface="TeXGyreAdventor"/>
                          <a:cs typeface="Arial" panose="020B0604020202020204" pitchFamily="34" charset="0"/>
                        </a:rPr>
                        <a:t> </a:t>
                      </a:r>
                      <a:r>
                        <a:rPr lang="es-ES" sz="900" spc="-5" dirty="0">
                          <a:solidFill>
                            <a:schemeClr val="tx1"/>
                          </a:solidFill>
                          <a:effectLst/>
                          <a:latin typeface="Arial" panose="020B0604020202020204" pitchFamily="34" charset="0"/>
                          <a:ea typeface="TeXGyreAdventor"/>
                          <a:cs typeface="Arial" panose="020B0604020202020204" pitchFamily="34" charset="0"/>
                        </a:rPr>
                        <a:t>a</a:t>
                      </a:r>
                      <a:r>
                        <a:rPr lang="es-ES" sz="900" dirty="0">
                          <a:solidFill>
                            <a:schemeClr val="tx1"/>
                          </a:solidFill>
                          <a:effectLst/>
                          <a:latin typeface="Arial" panose="020B0604020202020204" pitchFamily="34" charset="0"/>
                          <a:ea typeface="TeXGyreAdventor"/>
                          <a:cs typeface="Arial" panose="020B0604020202020204" pitchFamily="34" charset="0"/>
                        </a:rPr>
                        <a:t>l</a:t>
                      </a:r>
                      <a:r>
                        <a:rPr lang="es-ES" sz="900" spc="-15" dirty="0">
                          <a:solidFill>
                            <a:schemeClr val="tx1"/>
                          </a:solidFill>
                          <a:effectLst/>
                          <a:latin typeface="Arial" panose="020B0604020202020204" pitchFamily="34" charset="0"/>
                          <a:ea typeface="TeXGyreAdventor"/>
                          <a:cs typeface="Arial" panose="020B0604020202020204" pitchFamily="34" charset="0"/>
                        </a:rPr>
                        <a:t> </a:t>
                      </a:r>
                      <a:r>
                        <a:rPr lang="es-ES" sz="900" dirty="0">
                          <a:solidFill>
                            <a:schemeClr val="tx1"/>
                          </a:solidFill>
                          <a:effectLst/>
                          <a:latin typeface="Arial" panose="020B0604020202020204" pitchFamily="34" charset="0"/>
                          <a:ea typeface="TeXGyreAdventor"/>
                          <a:cs typeface="Arial" panose="020B0604020202020204" pitchFamily="34" charset="0"/>
                        </a:rPr>
                        <a:t>5 </a:t>
                      </a:r>
                      <a:r>
                        <a:rPr lang="es-ES" sz="900" spc="-10" dirty="0">
                          <a:solidFill>
                            <a:schemeClr val="tx1"/>
                          </a:solidFill>
                          <a:effectLst/>
                          <a:latin typeface="Arial" panose="020B0604020202020204" pitchFamily="34" charset="0"/>
                          <a:ea typeface="TeXGyreAdventor"/>
                          <a:cs typeface="Arial" panose="020B0604020202020204" pitchFamily="34" charset="0"/>
                        </a:rPr>
                        <a:t>e</a:t>
                      </a:r>
                      <a:r>
                        <a:rPr lang="es-ES" sz="900" dirty="0">
                          <a:solidFill>
                            <a:schemeClr val="tx1"/>
                          </a:solidFill>
                          <a:effectLst/>
                          <a:latin typeface="Arial" panose="020B0604020202020204" pitchFamily="34" charset="0"/>
                          <a:ea typeface="TeXGyreAdventor"/>
                          <a:cs typeface="Arial" panose="020B0604020202020204" pitchFamily="34" charset="0"/>
                        </a:rPr>
                        <a:t>n</a:t>
                      </a:r>
                      <a:r>
                        <a:rPr lang="es-ES" sz="900" spc="5" dirty="0">
                          <a:solidFill>
                            <a:schemeClr val="tx1"/>
                          </a:solidFill>
                          <a:effectLst/>
                          <a:latin typeface="Arial" panose="020B0604020202020204" pitchFamily="34" charset="0"/>
                          <a:ea typeface="TeXGyreAdventor"/>
                          <a:cs typeface="Arial" panose="020B0604020202020204" pitchFamily="34" charset="0"/>
                        </a:rPr>
                        <a:t> </a:t>
                      </a:r>
                      <a:r>
                        <a:rPr lang="es-ES" sz="900" spc="-15" dirty="0">
                          <a:solidFill>
                            <a:schemeClr val="tx1"/>
                          </a:solidFill>
                          <a:effectLst/>
                          <a:latin typeface="Arial" panose="020B0604020202020204" pitchFamily="34" charset="0"/>
                          <a:ea typeface="TeXGyreAdventor"/>
                          <a:cs typeface="Arial" panose="020B0604020202020204" pitchFamily="34" charset="0"/>
                        </a:rPr>
                        <a:t>or</a:t>
                      </a:r>
                      <a:r>
                        <a:rPr lang="es-ES" sz="900" spc="-10" dirty="0">
                          <a:solidFill>
                            <a:schemeClr val="tx1"/>
                          </a:solidFill>
                          <a:effectLst/>
                          <a:latin typeface="Arial" panose="020B0604020202020204" pitchFamily="34" charset="0"/>
                          <a:ea typeface="TeXGyreAdventor"/>
                          <a:cs typeface="Arial" panose="020B0604020202020204" pitchFamily="34" charset="0"/>
                        </a:rPr>
                        <a:t>de</a:t>
                      </a:r>
                      <a:r>
                        <a:rPr lang="es-ES" sz="900" dirty="0">
                          <a:solidFill>
                            <a:schemeClr val="tx1"/>
                          </a:solidFill>
                          <a:effectLst/>
                          <a:latin typeface="Arial" panose="020B0604020202020204" pitchFamily="34" charset="0"/>
                          <a:ea typeface="TeXGyreAdventor"/>
                          <a:cs typeface="Arial" panose="020B0604020202020204" pitchFamily="34" charset="0"/>
                        </a:rPr>
                        <a:t>n.</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4231818583"/>
                  </a:ext>
                </a:extLst>
              </a:tr>
              <a:tr h="426720">
                <a:tc>
                  <a:txBody>
                    <a:bodyPr/>
                    <a:lstStyle/>
                    <a:p>
                      <a:pPr marL="0" marR="0" indent="0" algn="l" defTabSz="914411" rtl="0" eaLnBrk="1" fontAlgn="t" latinLnBrk="0" hangingPunct="1">
                        <a:lnSpc>
                          <a:spcPct val="100000"/>
                        </a:lnSpc>
                        <a:spcBef>
                          <a:spcPts val="0"/>
                        </a:spcBef>
                        <a:spcAft>
                          <a:spcPts val="0"/>
                        </a:spcAft>
                        <a:buClrTx/>
                        <a:buSzTx/>
                        <a:buFontTx/>
                        <a:buNone/>
                        <a:tabLst/>
                        <a:defRPr/>
                      </a:pPr>
                      <a:r>
                        <a:rPr lang="es-MX" sz="9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Ubica objetos y lugares cuya ubicación desconoce, a través de la interpretación de relaciones espaciales y puntos de referencia</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76835" indent="3619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Sin ayuda logra ubicar objetos y lugares cuya ubicación desconoce, a través de la interpretación de relaciones espaciales y puntos de referencia.</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44450">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En ocasiones logra ubicar objetos y lugares cuya ubicación desconoce, a través de la interpretación de relaciones espaciales y puntos de referencia.</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106045" indent="3619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Con ayuda de la educadora logra ubicar objetos y lugares cuya ubicación desconoce, a través de la interpretación de relaciones espaciales y</a:t>
                      </a:r>
                      <a:endParaRPr lang="es-MX" sz="900">
                        <a:solidFill>
                          <a:schemeClr val="tx1"/>
                        </a:solidFill>
                        <a:effectLst/>
                        <a:latin typeface="Arial" panose="020B0604020202020204" pitchFamily="34" charset="0"/>
                        <a:ea typeface="TeXGyreAdventor"/>
                        <a:cs typeface="Arial" panose="020B0604020202020204" pitchFamily="34" charset="0"/>
                      </a:endParaRPr>
                    </a:p>
                    <a:p>
                      <a:pPr marL="55245">
                        <a:lnSpc>
                          <a:spcPts val="975"/>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puntos de referencia.</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142240">
                        <a:lnSpc>
                          <a:spcPct val="83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No logra ubicar objetos y lugares.</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901947122"/>
                  </a:ext>
                </a:extLst>
              </a:tr>
              <a:tr h="426720">
                <a:tc>
                  <a:txBody>
                    <a:bodyPr/>
                    <a:lstStyle/>
                    <a:p>
                      <a:pPr marL="0" marR="0" indent="0" algn="l" defTabSz="914411" rtl="0" eaLnBrk="1" fontAlgn="t" latinLnBrk="0" hangingPunct="1">
                        <a:lnSpc>
                          <a:spcPct val="100000"/>
                        </a:lnSpc>
                        <a:spcBef>
                          <a:spcPts val="0"/>
                        </a:spcBef>
                        <a:spcAft>
                          <a:spcPts val="0"/>
                        </a:spcAft>
                        <a:buClrTx/>
                        <a:buSzTx/>
                        <a:buFontTx/>
                        <a:buNone/>
                        <a:tabLst/>
                        <a:defRPr/>
                      </a:pPr>
                      <a:r>
                        <a:rPr lang="es-MX" sz="9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Identifica la longitud de varios objetos a través de la comparación directa o mediante el usos de un intermediario</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56515" indent="3619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Identifica la longitud de varios objetos a través de la comparación directa o mediante el uso de un intermediario.</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116840" indent="3619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En ocasiones identifica la longitud de varios objetos a través de la comparación directa o mediante el uso de un intermediario.</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48260" indent="3619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Con ayuda de la educadora identifica la longitud de varios objetos a través de la comparación directa o mediante el uso de un</a:t>
                      </a:r>
                      <a:endParaRPr lang="es-MX" sz="900">
                        <a:solidFill>
                          <a:schemeClr val="tx1"/>
                        </a:solidFill>
                        <a:effectLst/>
                        <a:latin typeface="Arial" panose="020B0604020202020204" pitchFamily="34" charset="0"/>
                        <a:ea typeface="TeXGyreAdventor"/>
                        <a:cs typeface="Arial" panose="020B0604020202020204" pitchFamily="34" charset="0"/>
                      </a:endParaRPr>
                    </a:p>
                    <a:p>
                      <a:pPr marL="55245">
                        <a:lnSpc>
                          <a:spcPts val="985"/>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intermediario.</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11112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No logra identificar la longitud de varios objetos a través de la comparación directa o mediante el uso de un intermediario.</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949022276"/>
                  </a:ext>
                </a:extLst>
              </a:tr>
              <a:tr h="426720">
                <a:tc>
                  <a:txBody>
                    <a:bodyPr/>
                    <a:lstStyle/>
                    <a:p>
                      <a:pPr marL="0" marR="0" lvl="0" indent="0" algn="l" defTabSz="914411" rtl="0" eaLnBrk="1" fontAlgn="auto" latinLnBrk="0" hangingPunct="1">
                        <a:lnSpc>
                          <a:spcPct val="107000"/>
                        </a:lnSpc>
                        <a:spcBef>
                          <a:spcPts val="0"/>
                        </a:spcBef>
                        <a:spcAft>
                          <a:spcPts val="0"/>
                        </a:spcAft>
                        <a:buClrTx/>
                        <a:buSzTx/>
                        <a:buFontTx/>
                        <a:buNone/>
                        <a:tabLst/>
                        <a:defRPr/>
                      </a:pPr>
                      <a:r>
                        <a:rPr kumimoji="0" lang="es-MX" sz="900" b="0" i="0" u="none" strike="noStrike" kern="1200" cap="none" spc="0" normalizeH="0" baseline="0" noProof="0" dirty="0" smtClean="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Contesta preguntas en las que necesita recabar datos, los organiza a través de tablas y pictogramas que interpreta para contestar las preguntas planteadas</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44450" indent="3619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Contesta preguntas en las que necesite recabar datos; los organiza a través de tablas y pictogramas que interpreta para contestar las preguntas planteadas.</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33020" indent="3619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Contesta preguntas en las que necesite recabar datos; los organiza a través de tablas y pictogramas, pero se le dificulta interpretar lo realizado.</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5778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Con ayuda de la educadora logra contestar preguntas en las que necesite recabar datos; al representarlo en tablas y pictogramas sus registros no concuerdan con los datos recabados.</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200660" indent="3619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No logra contestar preguntas para recabar datos. Sus representaciones no tienen sentido.</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464366693"/>
                  </a:ext>
                </a:extLst>
              </a:tr>
              <a:tr h="426720">
                <a:tc>
                  <a:txBody>
                    <a:bodyPr/>
                    <a:lstStyle/>
                    <a:p>
                      <a:pPr rtl="0" fontAlgn="t">
                        <a:spcBef>
                          <a:spcPts val="0"/>
                        </a:spcBef>
                        <a:spcAft>
                          <a:spcPts val="0"/>
                        </a:spcAft>
                      </a:pPr>
                      <a:r>
                        <a:rPr lang="es-MX" sz="900" dirty="0" smtClean="0">
                          <a:solidFill>
                            <a:schemeClr val="tx1"/>
                          </a:solidFill>
                          <a:effectLst/>
                          <a:latin typeface="Arial" panose="020B0604020202020204" pitchFamily="34" charset="0"/>
                          <a:cs typeface="Arial" panose="020B0604020202020204" pitchFamily="34" charset="0"/>
                        </a:rPr>
                        <a:t>Usa expresiones temporales y representaciones graficas para explicar la sucesión de eventos </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10350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Usa expresiones temporales y representaciones gráficas para explicar la sucesión de eventos en el orden en el que</a:t>
                      </a:r>
                      <a:endParaRPr lang="es-MX" sz="900" dirty="0">
                        <a:solidFill>
                          <a:schemeClr val="tx1"/>
                        </a:solidFill>
                        <a:effectLst/>
                        <a:latin typeface="Arial" panose="020B0604020202020204" pitchFamily="34" charset="0"/>
                        <a:ea typeface="TeXGyreAdventor"/>
                        <a:cs typeface="Arial" panose="020B0604020202020204" pitchFamily="34" charset="0"/>
                      </a:endParaRPr>
                    </a:p>
                    <a:p>
                      <a:pPr marL="54610">
                        <a:lnSpc>
                          <a:spcPts val="97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ocurrieron.</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114300">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En ocasiones usa expresiones temporales y representaciones gráficas para explicar la sucesión de eventos sin seguir el que ocurrieron.</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38100">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Con ayuda de la educadora conoce y usa expresiones temporales y representaciones gráficas para explicar la sucesión de eventos.</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10096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No logra usar expresiones temporales y representaciones gráficas para explicar la sucesión de eventos.</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endParaRPr lang="es-MX"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28971431"/>
                  </a:ext>
                </a:extLst>
              </a:tr>
              <a:tr h="426720">
                <a:tc>
                  <a:txBody>
                    <a:bodyPr/>
                    <a:lstStyle/>
                    <a:p>
                      <a:pPr rtl="0" fontAlgn="t">
                        <a:spcBef>
                          <a:spcPts val="0"/>
                        </a:spcBef>
                        <a:spcAft>
                          <a:spcPts val="0"/>
                        </a:spcAft>
                      </a:pPr>
                      <a:r>
                        <a:rPr lang="es-MX" sz="900" dirty="0" smtClean="0">
                          <a:solidFill>
                            <a:schemeClr val="tx1"/>
                          </a:solidFill>
                          <a:effectLst/>
                          <a:latin typeface="Arial" panose="020B0604020202020204" pitchFamily="34" charset="0"/>
                          <a:cs typeface="Arial" panose="020B0604020202020204" pitchFamily="34" charset="0"/>
                        </a:rPr>
                        <a:t>Utiliza herramientas, instrumentos y materiales en actividades que requieren de control y precisión en sus movimientos.</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44450" indent="3619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Contesta preguntas en las que necesite recabar datos; los organiza a través de tablas y pictogramas que interpreta para contestar las preguntas planteadas.</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33020" indent="3619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Contesta preguntas en las que necesite recabar datos; los organiza a través de tablas y pictogramas, pero se le dificulta interpretar lo realizado.</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57785">
                        <a:lnSpc>
                          <a:spcPct val="82000"/>
                        </a:lnSpc>
                        <a:spcAft>
                          <a:spcPts val="0"/>
                        </a:spcAft>
                      </a:pPr>
                      <a:r>
                        <a:rPr lang="es-ES" sz="900">
                          <a:solidFill>
                            <a:schemeClr val="tx1"/>
                          </a:solidFill>
                          <a:effectLst/>
                          <a:latin typeface="Arial" panose="020B0604020202020204" pitchFamily="34" charset="0"/>
                          <a:ea typeface="TeXGyreAdventor"/>
                          <a:cs typeface="Arial" panose="020B0604020202020204" pitchFamily="34" charset="0"/>
                        </a:rPr>
                        <a:t>Con ayuda de la educadora logra contestar preguntas en las que necesite recabar datos; al representarlo en tablas y pictogramas sus registros no concuerdan con los datos recabados.</a:t>
                      </a:r>
                      <a:endParaRPr lang="es-MX" sz="90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200660" indent="36195">
                        <a:lnSpc>
                          <a:spcPct val="82000"/>
                        </a:lnSpc>
                        <a:spcAft>
                          <a:spcPts val="0"/>
                        </a:spcAft>
                      </a:pPr>
                      <a:r>
                        <a:rPr lang="es-ES" sz="900" dirty="0">
                          <a:solidFill>
                            <a:schemeClr val="tx1"/>
                          </a:solidFill>
                          <a:effectLst/>
                          <a:latin typeface="Arial" panose="020B0604020202020204" pitchFamily="34" charset="0"/>
                          <a:ea typeface="TeXGyreAdventor"/>
                          <a:cs typeface="Arial" panose="020B0604020202020204" pitchFamily="34" charset="0"/>
                        </a:rPr>
                        <a:t>No logra contestar preguntas para recabar datos. Sus representaciones no tienen sentido.</a:t>
                      </a:r>
                      <a:endParaRPr lang="es-MX" sz="900" dirty="0">
                        <a:solidFill>
                          <a:schemeClr val="tx1"/>
                        </a:solidFill>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445923017"/>
                  </a:ext>
                </a:extLst>
              </a:tr>
            </a:tbl>
          </a:graphicData>
        </a:graphic>
      </p:graphicFrame>
      <p:sp>
        <p:nvSpPr>
          <p:cNvPr id="4" name="Rectangle 1"/>
          <p:cNvSpPr>
            <a:spLocks noChangeArrowheads="1"/>
          </p:cNvSpPr>
          <p:nvPr/>
        </p:nvSpPr>
        <p:spPr bwMode="auto">
          <a:xfrm>
            <a:off x="1379919" y="411697"/>
            <a:ext cx="184731" cy="36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1" rIns="91440" bIns="45721" numCol="1" anchor="ctr" anchorCtr="0" compatLnSpc="1">
            <a:prstTxWarp prst="textNoShape">
              <a:avLst/>
            </a:prstTxWarp>
            <a:spAutoFit/>
          </a:bodyPr>
          <a:lstStyle/>
          <a:p>
            <a:endParaRPr lang="es-MX" sz="1801"/>
          </a:p>
        </p:txBody>
      </p:sp>
    </p:spTree>
    <p:extLst>
      <p:ext uri="{BB962C8B-B14F-4D97-AF65-F5344CB8AC3E}">
        <p14:creationId xmlns:p14="http://schemas.microsoft.com/office/powerpoint/2010/main" val="1088772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003223953"/>
              </p:ext>
            </p:extLst>
          </p:nvPr>
        </p:nvGraphicFramePr>
        <p:xfrm>
          <a:off x="155812" y="2016694"/>
          <a:ext cx="11928143" cy="2190274"/>
        </p:xfrm>
        <a:graphic>
          <a:graphicData uri="http://schemas.openxmlformats.org/drawingml/2006/table">
            <a:tbl>
              <a:tblPr/>
              <a:tblGrid>
                <a:gridCol w="2365605">
                  <a:extLst>
                    <a:ext uri="{9D8B030D-6E8A-4147-A177-3AD203B41FA5}">
                      <a16:colId xmlns:a16="http://schemas.microsoft.com/office/drawing/2014/main" val="2420640243"/>
                    </a:ext>
                  </a:extLst>
                </a:gridCol>
                <a:gridCol w="2478250">
                  <a:extLst>
                    <a:ext uri="{9D8B030D-6E8A-4147-A177-3AD203B41FA5}">
                      <a16:colId xmlns:a16="http://schemas.microsoft.com/office/drawing/2014/main" val="2923746665"/>
                    </a:ext>
                  </a:extLst>
                </a:gridCol>
                <a:gridCol w="2240437">
                  <a:extLst>
                    <a:ext uri="{9D8B030D-6E8A-4147-A177-3AD203B41FA5}">
                      <a16:colId xmlns:a16="http://schemas.microsoft.com/office/drawing/2014/main" val="2008189211"/>
                    </a:ext>
                  </a:extLst>
                </a:gridCol>
                <a:gridCol w="1777330">
                  <a:extLst>
                    <a:ext uri="{9D8B030D-6E8A-4147-A177-3AD203B41FA5}">
                      <a16:colId xmlns:a16="http://schemas.microsoft.com/office/drawing/2014/main" val="674052784"/>
                    </a:ext>
                  </a:extLst>
                </a:gridCol>
                <a:gridCol w="1414354">
                  <a:extLst>
                    <a:ext uri="{9D8B030D-6E8A-4147-A177-3AD203B41FA5}">
                      <a16:colId xmlns:a16="http://schemas.microsoft.com/office/drawing/2014/main" val="3741123078"/>
                    </a:ext>
                  </a:extLst>
                </a:gridCol>
                <a:gridCol w="1652167">
                  <a:extLst>
                    <a:ext uri="{9D8B030D-6E8A-4147-A177-3AD203B41FA5}">
                      <a16:colId xmlns:a16="http://schemas.microsoft.com/office/drawing/2014/main" val="3922915493"/>
                    </a:ext>
                  </a:extLst>
                </a:gridCol>
              </a:tblGrid>
              <a:tr h="1190530">
                <a:tc>
                  <a:txBody>
                    <a:bodyPr/>
                    <a:lstStyle/>
                    <a:p>
                      <a:pPr algn="l">
                        <a:lnSpc>
                          <a:spcPct val="107000"/>
                        </a:lnSpc>
                        <a:spcAft>
                          <a:spcPts val="800"/>
                        </a:spcAft>
                        <a:tabLst>
                          <a:tab pos="803275" algn="l"/>
                        </a:tabLst>
                      </a:pPr>
                      <a:r>
                        <a:rPr lang="es-MX" sz="1000" dirty="0" smtClean="0">
                          <a:effectLst/>
                          <a:latin typeface="Arial" panose="020B0604020202020204" pitchFamily="34" charset="0"/>
                          <a:ea typeface="Calibri" panose="020F0502020204030204" pitchFamily="34" charset="0"/>
                          <a:cs typeface="Arial" panose="020B0604020202020204" pitchFamily="34" charset="0"/>
                        </a:rPr>
                        <a:t>Identifica sus posibilidades expresivas y motrices en actividades que implican organización espacio-temporal, lateralidad, equilibrio y coordinación.</a:t>
                      </a: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41275" indent="36195">
                        <a:lnSpc>
                          <a:spcPct val="82000"/>
                        </a:lnSpc>
                        <a:spcAft>
                          <a:spcPts val="0"/>
                        </a:spcAft>
                      </a:pPr>
                      <a:r>
                        <a:rPr lang="es-ES" sz="1000" dirty="0">
                          <a:effectLst/>
                          <a:latin typeface="Arial" panose="020B0604020202020204" pitchFamily="34" charset="0"/>
                          <a:ea typeface="TeXGyreAdventor"/>
                          <a:cs typeface="Arial" panose="020B0604020202020204" pitchFamily="34" charset="0"/>
                        </a:rPr>
                        <a:t>Identifica sus posibilidades expresivas y motrices en actividades que implican organización espacio-temporal, lateralidad, equilibrio y coordinación.</a:t>
                      </a:r>
                      <a:endParaRPr lang="es-MX" sz="1000" dirty="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52705" indent="36195">
                        <a:lnSpc>
                          <a:spcPct val="82000"/>
                        </a:lnSpc>
                        <a:spcAft>
                          <a:spcPts val="0"/>
                        </a:spcAft>
                      </a:pPr>
                      <a:r>
                        <a:rPr lang="es-ES" sz="1000" dirty="0">
                          <a:effectLst/>
                          <a:latin typeface="Arial" panose="020B0604020202020204" pitchFamily="34" charset="0"/>
                          <a:ea typeface="TeXGyreAdventor"/>
                          <a:cs typeface="Arial" panose="020B0604020202020204" pitchFamily="34" charset="0"/>
                        </a:rPr>
                        <a:t>Identifica algunas de sus posibilidades expresivas y motrices en actividades que implican organización espacio-temporal, lateralidad, equilibrio y coordinación.</a:t>
                      </a:r>
                      <a:endParaRPr lang="es-MX" sz="1000" dirty="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64135">
                        <a:lnSpc>
                          <a:spcPct val="82000"/>
                        </a:lnSpc>
                        <a:spcAft>
                          <a:spcPts val="0"/>
                        </a:spcAft>
                      </a:pPr>
                      <a:r>
                        <a:rPr lang="es-ES" sz="1000">
                          <a:effectLst/>
                          <a:latin typeface="Arial" panose="020B0604020202020204" pitchFamily="34" charset="0"/>
                          <a:ea typeface="TeXGyreAdventor"/>
                          <a:cs typeface="Arial" panose="020B0604020202020204" pitchFamily="34" charset="0"/>
                        </a:rPr>
                        <a:t>Con ayuda de la educadora logra identificar algunas de sus posibilidades expresivas y motrices en actividades que implican organización espacio- temporal, lateralidad,</a:t>
                      </a:r>
                      <a:endParaRPr lang="es-MX" sz="1000">
                        <a:effectLst/>
                        <a:latin typeface="Arial" panose="020B0604020202020204" pitchFamily="34" charset="0"/>
                        <a:ea typeface="TeXGyreAdventor"/>
                        <a:cs typeface="Arial" panose="020B0604020202020204" pitchFamily="34" charset="0"/>
                      </a:endParaRPr>
                    </a:p>
                    <a:p>
                      <a:pPr marL="55245">
                        <a:lnSpc>
                          <a:spcPts val="955"/>
                        </a:lnSpc>
                        <a:spcAft>
                          <a:spcPts val="0"/>
                        </a:spcAft>
                      </a:pPr>
                      <a:r>
                        <a:rPr lang="es-ES" sz="1000">
                          <a:effectLst/>
                          <a:latin typeface="Arial" panose="020B0604020202020204" pitchFamily="34" charset="0"/>
                          <a:ea typeface="TeXGyreAdventor"/>
                          <a:cs typeface="Arial" panose="020B0604020202020204" pitchFamily="34" charset="0"/>
                        </a:rPr>
                        <a:t>equilibrio y coordinación.</a:t>
                      </a:r>
                      <a:endParaRPr lang="es-MX" sz="100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39370">
                        <a:lnSpc>
                          <a:spcPct val="82000"/>
                        </a:lnSpc>
                        <a:spcAft>
                          <a:spcPts val="0"/>
                        </a:spcAft>
                      </a:pPr>
                      <a:r>
                        <a:rPr lang="es-ES" sz="1000" dirty="0">
                          <a:effectLst/>
                          <a:latin typeface="Arial" panose="020B0604020202020204" pitchFamily="34" charset="0"/>
                          <a:ea typeface="TeXGyreAdventor"/>
                          <a:cs typeface="Arial" panose="020B0604020202020204" pitchFamily="34" charset="0"/>
                        </a:rPr>
                        <a:t>No logra identificar sus posibilidades expresivas y motrices en actividades que implican organización espacio-temporal, lateralidad, equilibrio y coordinación.</a:t>
                      </a:r>
                      <a:endParaRPr lang="es-MX" sz="1000" dirty="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919331969"/>
                  </a:ext>
                </a:extLst>
              </a:tr>
              <a:tr h="426720">
                <a:tc>
                  <a:txBody>
                    <a:bodyPr/>
                    <a:lstStyle/>
                    <a:p>
                      <a:pPr marL="0" marR="0" lvl="0" indent="0" algn="l" defTabSz="914411" rtl="0" eaLnBrk="1" fontAlgn="auto" latinLnBrk="0" hangingPunct="1">
                        <a:lnSpc>
                          <a:spcPct val="107000"/>
                        </a:lnSpc>
                        <a:spcBef>
                          <a:spcPts val="0"/>
                        </a:spcBef>
                        <a:spcAft>
                          <a:spcPts val="0"/>
                        </a:spcAft>
                        <a:buClrTx/>
                        <a:buSzTx/>
                        <a:buFontTx/>
                        <a:buNone/>
                        <a:tabLst/>
                        <a:defRPr/>
                      </a:pPr>
                      <a:r>
                        <a:rPr kumimoji="0" lang="es-MX" sz="1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Utiliza herramientas, instrumentos y materiales en actividades que requieren de control y precisión en sus movimientos.</a:t>
                      </a:r>
                    </a:p>
                    <a:p>
                      <a:pPr algn="l">
                        <a:lnSpc>
                          <a:spcPct val="107000"/>
                        </a:lnSpc>
                        <a:spcAft>
                          <a:spcPts val="800"/>
                        </a:spcAft>
                        <a:tabLst>
                          <a:tab pos="803275" algn="l"/>
                        </a:tabLst>
                      </a:pPr>
                      <a:endParaRPr lang="es-MX" sz="1000" dirty="0" smtClean="0">
                        <a:effectLst/>
                        <a:latin typeface="Arial" panose="020B0604020202020204" pitchFamily="34" charset="0"/>
                        <a:ea typeface="Calibri" panose="020F050202020403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4610" marR="139065">
                        <a:lnSpc>
                          <a:spcPct val="82000"/>
                        </a:lnSpc>
                        <a:spcAft>
                          <a:spcPts val="0"/>
                        </a:spcAft>
                      </a:pPr>
                      <a:r>
                        <a:rPr lang="es-ES" sz="1000" dirty="0">
                          <a:effectLst/>
                          <a:latin typeface="Arial" panose="020B0604020202020204" pitchFamily="34" charset="0"/>
                          <a:ea typeface="TeXGyreAdventor"/>
                          <a:cs typeface="Arial" panose="020B0604020202020204" pitchFamily="34" charset="0"/>
                        </a:rPr>
                        <a:t>Conoce y utiliza herramientas, instrumentos y materiales en actividades que requieren de control y precisión en sus</a:t>
                      </a:r>
                      <a:endParaRPr lang="es-MX" sz="1000" dirty="0">
                        <a:effectLst/>
                        <a:latin typeface="Arial" panose="020B0604020202020204" pitchFamily="34" charset="0"/>
                        <a:ea typeface="TeXGyreAdventor"/>
                        <a:cs typeface="Arial" panose="020B0604020202020204" pitchFamily="34" charset="0"/>
                      </a:endParaRPr>
                    </a:p>
                    <a:p>
                      <a:pPr marL="54610">
                        <a:lnSpc>
                          <a:spcPts val="975"/>
                        </a:lnSpc>
                        <a:spcAft>
                          <a:spcPts val="0"/>
                        </a:spcAft>
                      </a:pPr>
                      <a:r>
                        <a:rPr lang="es-ES" sz="1000" dirty="0">
                          <a:effectLst/>
                          <a:latin typeface="Arial" panose="020B0604020202020204" pitchFamily="34" charset="0"/>
                          <a:ea typeface="TeXGyreAdventor"/>
                          <a:cs typeface="Arial" panose="020B0604020202020204" pitchFamily="34" charset="0"/>
                        </a:rPr>
                        <a:t>movimientos.</a:t>
                      </a:r>
                      <a:endParaRPr lang="es-MX" sz="1000" dirty="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67310">
                        <a:lnSpc>
                          <a:spcPct val="82000"/>
                        </a:lnSpc>
                        <a:spcAft>
                          <a:spcPts val="0"/>
                        </a:spcAft>
                      </a:pPr>
                      <a:r>
                        <a:rPr lang="es-ES" sz="1000" dirty="0">
                          <a:effectLst/>
                          <a:latin typeface="Arial" panose="020B0604020202020204" pitchFamily="34" charset="0"/>
                          <a:ea typeface="TeXGyreAdventor"/>
                          <a:cs typeface="Arial" panose="020B0604020202020204" pitchFamily="34" charset="0"/>
                        </a:rPr>
                        <a:t>Utiliza algunas herramientas, instrumentos y materiales en actividades que requieren de control y precisión en sus movimientos.</a:t>
                      </a:r>
                      <a:endParaRPr lang="es-MX" sz="1000" dirty="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245" marR="91440">
                        <a:lnSpc>
                          <a:spcPct val="82000"/>
                        </a:lnSpc>
                        <a:spcAft>
                          <a:spcPts val="0"/>
                        </a:spcAft>
                      </a:pPr>
                      <a:r>
                        <a:rPr lang="es-ES" sz="1000">
                          <a:effectLst/>
                          <a:latin typeface="Arial" panose="020B0604020202020204" pitchFamily="34" charset="0"/>
                          <a:ea typeface="TeXGyreAdventor"/>
                          <a:cs typeface="Arial" panose="020B0604020202020204" pitchFamily="34" charset="0"/>
                        </a:rPr>
                        <a:t>Con ayuda de la educadora utiliza herramientas, instrumentos y materiales en actividades que requieren de control y precisión en sus</a:t>
                      </a:r>
                      <a:endParaRPr lang="es-MX" sz="1000">
                        <a:effectLst/>
                        <a:latin typeface="Arial" panose="020B0604020202020204" pitchFamily="34" charset="0"/>
                        <a:ea typeface="TeXGyreAdventor"/>
                        <a:cs typeface="Arial" panose="020B0604020202020204" pitchFamily="34" charset="0"/>
                      </a:endParaRPr>
                    </a:p>
                    <a:p>
                      <a:pPr marL="55245">
                        <a:lnSpc>
                          <a:spcPts val="975"/>
                        </a:lnSpc>
                        <a:spcAft>
                          <a:spcPts val="0"/>
                        </a:spcAft>
                      </a:pPr>
                      <a:r>
                        <a:rPr lang="es-ES" sz="1000">
                          <a:effectLst/>
                          <a:latin typeface="Arial" panose="020B0604020202020204" pitchFamily="34" charset="0"/>
                          <a:ea typeface="TeXGyreAdventor"/>
                          <a:cs typeface="Arial" panose="020B0604020202020204" pitchFamily="34" charset="0"/>
                        </a:rPr>
                        <a:t>movimientos.</a:t>
                      </a:r>
                      <a:endParaRPr lang="es-MX" sz="100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marL="55880" marR="54610">
                        <a:lnSpc>
                          <a:spcPct val="82000"/>
                        </a:lnSpc>
                        <a:spcAft>
                          <a:spcPts val="0"/>
                        </a:spcAft>
                      </a:pPr>
                      <a:r>
                        <a:rPr lang="es-ES" sz="1000" dirty="0">
                          <a:effectLst/>
                          <a:latin typeface="Arial" panose="020B0604020202020204" pitchFamily="34" charset="0"/>
                          <a:ea typeface="TeXGyreAdventor"/>
                          <a:cs typeface="Arial" panose="020B0604020202020204" pitchFamily="34" charset="0"/>
                        </a:rPr>
                        <a:t>No hace uso de herramientas, instrumentos y materiales en actividades que requieren de control y precisión en sus movimientos.</a:t>
                      </a:r>
                      <a:endParaRPr lang="es-MX" sz="1000" dirty="0">
                        <a:effectLst/>
                        <a:latin typeface="Arial" panose="020B0604020202020204" pitchFamily="34" charset="0"/>
                        <a:ea typeface="TeXGyreAdventor"/>
                        <a:cs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endParaRPr lang="es-MX" sz="2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552893145"/>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686403263"/>
              </p:ext>
            </p:extLst>
          </p:nvPr>
        </p:nvGraphicFramePr>
        <p:xfrm>
          <a:off x="155812" y="1163254"/>
          <a:ext cx="11928143" cy="853440"/>
        </p:xfrm>
        <a:graphic>
          <a:graphicData uri="http://schemas.openxmlformats.org/drawingml/2006/table">
            <a:tbl>
              <a:tblPr/>
              <a:tblGrid>
                <a:gridCol w="2365605">
                  <a:extLst>
                    <a:ext uri="{9D8B030D-6E8A-4147-A177-3AD203B41FA5}">
                      <a16:colId xmlns:a16="http://schemas.microsoft.com/office/drawing/2014/main" val="2868970198"/>
                    </a:ext>
                  </a:extLst>
                </a:gridCol>
                <a:gridCol w="2478250">
                  <a:extLst>
                    <a:ext uri="{9D8B030D-6E8A-4147-A177-3AD203B41FA5}">
                      <a16:colId xmlns:a16="http://schemas.microsoft.com/office/drawing/2014/main" val="2002762407"/>
                    </a:ext>
                  </a:extLst>
                </a:gridCol>
                <a:gridCol w="2240437">
                  <a:extLst>
                    <a:ext uri="{9D8B030D-6E8A-4147-A177-3AD203B41FA5}">
                      <a16:colId xmlns:a16="http://schemas.microsoft.com/office/drawing/2014/main" val="3193515965"/>
                    </a:ext>
                  </a:extLst>
                </a:gridCol>
                <a:gridCol w="1777330">
                  <a:extLst>
                    <a:ext uri="{9D8B030D-6E8A-4147-A177-3AD203B41FA5}">
                      <a16:colId xmlns:a16="http://schemas.microsoft.com/office/drawing/2014/main" val="362899954"/>
                    </a:ext>
                  </a:extLst>
                </a:gridCol>
                <a:gridCol w="1414354">
                  <a:extLst>
                    <a:ext uri="{9D8B030D-6E8A-4147-A177-3AD203B41FA5}">
                      <a16:colId xmlns:a16="http://schemas.microsoft.com/office/drawing/2014/main" val="2714161559"/>
                    </a:ext>
                  </a:extLst>
                </a:gridCol>
                <a:gridCol w="1652167">
                  <a:extLst>
                    <a:ext uri="{9D8B030D-6E8A-4147-A177-3AD203B41FA5}">
                      <a16:colId xmlns:a16="http://schemas.microsoft.com/office/drawing/2014/main" val="3789787120"/>
                    </a:ext>
                  </a:extLst>
                </a:gridCol>
              </a:tblGrid>
              <a:tr h="426720">
                <a:tc gridSpan="6">
                  <a:txBody>
                    <a:bodyPr/>
                    <a:lstStyle/>
                    <a:p>
                      <a:pPr algn="ctr" rtl="0" fontAlgn="t">
                        <a:spcBef>
                          <a:spcPts val="0"/>
                        </a:spcBef>
                        <a:spcAft>
                          <a:spcPts val="0"/>
                        </a:spcAft>
                      </a:pPr>
                      <a:r>
                        <a:rPr lang="es-MX" sz="1000" b="1" i="0" u="none" strike="noStrike" dirty="0">
                          <a:solidFill>
                            <a:srgbClr val="000000"/>
                          </a:solidFill>
                          <a:effectLst/>
                          <a:latin typeface="Arial" panose="020B0604020202020204" pitchFamily="34" charset="0"/>
                        </a:rPr>
                        <a:t>Rúbrica para evaluar nivel de desempeño</a:t>
                      </a:r>
                      <a:endParaRPr lang="es-MX" sz="1000" dirty="0">
                        <a:effectLst/>
                      </a:endParaRPr>
                    </a:p>
                    <a:p>
                      <a:pPr rtl="0" fontAlgn="t">
                        <a:spcBef>
                          <a:spcPts val="0"/>
                        </a:spcBef>
                        <a:spcAft>
                          <a:spcPts val="0"/>
                        </a:spcAft>
                      </a:pPr>
                      <a:r>
                        <a:rPr lang="es-MX" sz="1000" b="1" i="0" u="none" strike="noStrike" dirty="0">
                          <a:solidFill>
                            <a:srgbClr val="000000"/>
                          </a:solidFill>
                          <a:effectLst/>
                          <a:latin typeface="Arial" panose="020B0604020202020204" pitchFamily="34" charset="0"/>
                        </a:rPr>
                        <a:t>Nombre del alumno (a):</a:t>
                      </a:r>
                      <a:endParaRPr lang="es-MX" sz="10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58302524"/>
                  </a:ext>
                </a:extLst>
              </a:tr>
              <a:tr h="426720">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cs typeface="Arial" panose="020B0604020202020204" pitchFamily="34" charset="0"/>
                        </a:rPr>
                        <a:t>Indicadores. </a:t>
                      </a:r>
                      <a:endParaRPr lang="es-MX" sz="900" dirty="0">
                        <a:effectLst/>
                        <a:latin typeface="Arial" panose="020B0604020202020204" pitchFamily="34" charset="0"/>
                        <a:cs typeface="Arial" panose="020B0604020202020204" pitchFamily="34" charset="0"/>
                      </a:endParaRPr>
                    </a:p>
                    <a:p>
                      <a:pPr rtl="0" fontAlgn="t">
                        <a:spcBef>
                          <a:spcPts val="0"/>
                        </a:spcBef>
                        <a:spcAft>
                          <a:spcPts val="0"/>
                        </a:spcAft>
                      </a:pPr>
                      <a:r>
                        <a:rPr lang="es-MX" sz="900" b="1" i="0" u="none" strike="noStrike" dirty="0">
                          <a:solidFill>
                            <a:srgbClr val="000000"/>
                          </a:solidFill>
                          <a:effectLst/>
                          <a:latin typeface="Arial" panose="020B0604020202020204" pitchFamily="34" charset="0"/>
                          <a:cs typeface="Arial" panose="020B0604020202020204" pitchFamily="34" charset="0"/>
                        </a:rPr>
                        <a:t>Aprendizajes esperados</a:t>
                      </a:r>
                      <a:endParaRPr lang="es-MX" sz="900" dirty="0">
                        <a:effectLst/>
                        <a:latin typeface="Arial" panose="020B0604020202020204" pitchFamily="34" charset="0"/>
                        <a:cs typeface="Arial" panose="020B0604020202020204" pitchFamily="34" charset="0"/>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rPr>
                        <a:t>Sobresaliente</a:t>
                      </a:r>
                      <a:endParaRPr lang="es-MX" sz="9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rPr>
                        <a:t>Satisfactorio</a:t>
                      </a:r>
                      <a:endParaRPr lang="es-MX" sz="9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rPr>
                        <a:t>Básico </a:t>
                      </a:r>
                      <a:endParaRPr lang="es-MX" sz="9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rPr>
                        <a:t>Insuficiente</a:t>
                      </a:r>
                      <a:endParaRPr lang="es-MX" sz="9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tc>
                  <a:txBody>
                    <a:bodyPr/>
                    <a:lstStyle/>
                    <a:p>
                      <a:pPr rtl="0" fontAlgn="t">
                        <a:spcBef>
                          <a:spcPts val="0"/>
                        </a:spcBef>
                        <a:spcAft>
                          <a:spcPts val="0"/>
                        </a:spcAft>
                      </a:pPr>
                      <a:r>
                        <a:rPr lang="es-MX" sz="900" b="1" i="0" u="none" strike="noStrike" dirty="0">
                          <a:solidFill>
                            <a:srgbClr val="000000"/>
                          </a:solidFill>
                          <a:effectLst/>
                          <a:latin typeface="Arial" panose="020B0604020202020204" pitchFamily="34" charset="0"/>
                        </a:rPr>
                        <a:t>Observaciones</a:t>
                      </a:r>
                      <a:endParaRPr lang="es-MX" sz="900" dirty="0">
                        <a:effectLst/>
                      </a:endParaRPr>
                    </a:p>
                  </a:txBody>
                  <a:tcPr marL="68580" marR="68580" marT="45721" marB="4572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257233635"/>
                  </a:ext>
                </a:extLst>
              </a:tr>
            </a:tbl>
          </a:graphicData>
        </a:graphic>
      </p:graphicFrame>
    </p:spTree>
    <p:extLst>
      <p:ext uri="{BB962C8B-B14F-4D97-AF65-F5344CB8AC3E}">
        <p14:creationId xmlns:p14="http://schemas.microsoft.com/office/powerpoint/2010/main" val="13594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1300900347"/>
              </p:ext>
            </p:extLst>
          </p:nvPr>
        </p:nvGraphicFramePr>
        <p:xfrm>
          <a:off x="1972339" y="695507"/>
          <a:ext cx="8159376" cy="1665558"/>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507915">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265666">
                <a:tc rowSpan="3">
                  <a:txBody>
                    <a:bodyPr/>
                    <a:lstStyle/>
                    <a:p>
                      <a:pPr marL="171450" indent="-1714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marL="171450" indent="-1714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algebra y variación</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Compara, iguala y clasifica colecciones con base a la cantidad de elementos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268503">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62347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1233726015"/>
              </p:ext>
            </p:extLst>
          </p:nvPr>
        </p:nvGraphicFramePr>
        <p:xfrm>
          <a:off x="1972339" y="2654137"/>
          <a:ext cx="8159376" cy="1679387"/>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171450" indent="-1714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marL="171450" indent="-171450" algn="ctr">
                        <a:lnSpc>
                          <a:spcPct val="107000"/>
                        </a:lnSpc>
                        <a:spcAft>
                          <a:spcPts val="0"/>
                        </a:spcAft>
                        <a:buFont typeface="Arial" panose="020B0604020202020204" pitchFamily="34" charset="0"/>
                        <a:buChar char="•"/>
                      </a:pP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 algebra</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y variación</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Relaciona el número de elementos de una colección con la sucesión numérica escrita de 1 al 30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56065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362470159"/>
              </p:ext>
            </p:extLst>
          </p:nvPr>
        </p:nvGraphicFramePr>
        <p:xfrm>
          <a:off x="1972339" y="4482939"/>
          <a:ext cx="8159376" cy="1883220"/>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matemático </a:t>
                      </a:r>
                    </a:p>
                    <a:p>
                      <a:pPr marL="285750" indent="-2857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Forma,</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espacio y medida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Ubica objetos y lugares cuya ubicación desconoce, a través de la interpretación de relaciones espaciales y puntos de referencia</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Comic Sans MS" panose="030F0702030302020204" pitchFamily="66" charset="0"/>
                          <a:ea typeface="Calibri" panose="020F0502020204030204" pitchFamily="34" charset="0"/>
                          <a:cs typeface="Times New Roman" panose="02020603050405020304" pitchFamily="18" charset="0"/>
                        </a:rPr>
                        <a:t>Ubicación espacial </a:t>
                      </a:r>
                    </a:p>
                    <a:p>
                      <a:pPr algn="ct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spTree>
    <p:extLst>
      <p:ext uri="{BB962C8B-B14F-4D97-AF65-F5344CB8AC3E}">
        <p14:creationId xmlns:p14="http://schemas.microsoft.com/office/powerpoint/2010/main" val="3310567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1912241636"/>
              </p:ext>
            </p:extLst>
          </p:nvPr>
        </p:nvGraphicFramePr>
        <p:xfrm>
          <a:off x="1863156" y="531353"/>
          <a:ext cx="8159376" cy="1883220"/>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Forma</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espacio y medida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Identifica la longitud de varios objetos a través de la comparación directa o mediante el usos de un intermediario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Magnitudes y medidas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74256740"/>
              </p:ext>
            </p:extLst>
          </p:nvPr>
        </p:nvGraphicFramePr>
        <p:xfrm>
          <a:off x="1863156" y="2490542"/>
          <a:ext cx="8159376" cy="1883220"/>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Análisis de datos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Contesta preguntas en las que necesita recabar datos, los organiza a través de tablas y pictogramas que interpreta para contestar las preguntas planteadas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Recolección y representación</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de datos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2961914441"/>
              </p:ext>
            </p:extLst>
          </p:nvPr>
        </p:nvGraphicFramePr>
        <p:xfrm>
          <a:off x="1863156" y="4449732"/>
          <a:ext cx="8159376" cy="1883220"/>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Forma espacio y medida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Usa expresiones temporales y representaciones graficas para explicar la sucesión de eventos </a:t>
                      </a:r>
                    </a:p>
                    <a:p>
                      <a:pPr>
                        <a:lnSpc>
                          <a:spcPct val="107000"/>
                        </a:lnSpc>
                        <a:spcAft>
                          <a:spcPts val="0"/>
                        </a:spcAft>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Magnitudes y medidas</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spTree>
    <p:extLst>
      <p:ext uri="{BB962C8B-B14F-4D97-AF65-F5344CB8AC3E}">
        <p14:creationId xmlns:p14="http://schemas.microsoft.com/office/powerpoint/2010/main" val="3440149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678265230"/>
              </p:ext>
            </p:extLst>
          </p:nvPr>
        </p:nvGraphicFramePr>
        <p:xfrm>
          <a:off x="1863156" y="3591459"/>
          <a:ext cx="8159376" cy="2267487"/>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Educación</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física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Competencia motriz</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ct val="107000"/>
                        </a:lnSpc>
                        <a:spcAft>
                          <a:spcPts val="800"/>
                        </a:spcAft>
                        <a:tabLst>
                          <a:tab pos="803275" algn="l"/>
                        </a:tabLs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Identifica sus posibilidades expresivas y motrices en actividades que implican organización espacio-temporal, lateralidad, equilibrio y coordinación.</a:t>
                      </a:r>
                      <a:endParaRPr lang="es-MX"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vMerge="1">
                  <a:txBody>
                    <a:bodyPr/>
                    <a:lstStyle/>
                    <a:p>
                      <a:endParaRPr lang="es-MX"/>
                    </a:p>
                  </a:txBody>
                  <a:tcPr/>
                </a:tc>
                <a:extLst>
                  <a:ext uri="{0D108BD9-81ED-4DB2-BD59-A6C34878D82A}">
                    <a16:rowId xmlns:a16="http://schemas.microsoft.com/office/drawing/2014/main" val="2741581937"/>
                  </a:ext>
                </a:extLst>
              </a:tr>
              <a:tr h="114875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Interpretación de la corporeidad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2110569018"/>
              </p:ext>
            </p:extLst>
          </p:nvPr>
        </p:nvGraphicFramePr>
        <p:xfrm>
          <a:off x="1863156" y="1123490"/>
          <a:ext cx="8159376" cy="2021215"/>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4061109337"/>
                  </a:ext>
                </a:extLst>
              </a:tr>
              <a:tr h="463748">
                <a:tc rowSpan="3">
                  <a:txBody>
                    <a:bodyPr/>
                    <a:lstStyle/>
                    <a:p>
                      <a:pPr marL="0" indent="0" algn="ctr">
                        <a:lnSpc>
                          <a:spcPct val="107000"/>
                        </a:lnSpc>
                        <a:spcAft>
                          <a:spcPts val="0"/>
                        </a:spcAft>
                        <a:buFont typeface="Arial" panose="020B0604020202020204" pitchFamily="34" charset="0"/>
                        <a:buNone/>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Educación física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Comic Sans MS" panose="030F0702030302020204" pitchFamily="66" charset="0"/>
                          <a:ea typeface="Calibri" panose="020F0502020204030204" pitchFamily="34" charset="0"/>
                          <a:cs typeface="Times New Roman" panose="02020603050405020304" pitchFamily="18" charset="0"/>
                        </a:rPr>
                        <a:t>Competencia motriz </a:t>
                      </a:r>
                    </a:p>
                    <a:p>
                      <a:pPr algn="ct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Utiliza herramientas, instrumentos y materiales en actividades que requieren de control y precisión en sus movimientos.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Desarrollo de la motricidad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spTree>
    <p:extLst>
      <p:ext uri="{BB962C8B-B14F-4D97-AF65-F5344CB8AC3E}">
        <p14:creationId xmlns:p14="http://schemas.microsoft.com/office/powerpoint/2010/main" val="1379555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2"/>
          <a:srcRect t="2915" b="74089"/>
          <a:stretch/>
        </p:blipFill>
        <p:spPr>
          <a:xfrm>
            <a:off x="8023676" y="668740"/>
            <a:ext cx="2695575" cy="876128"/>
          </a:xfrm>
          <a:prstGeom prst="rect">
            <a:avLst/>
          </a:prstGeom>
        </p:spPr>
      </p:pic>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3385859242"/>
              </p:ext>
            </p:extLst>
          </p:nvPr>
        </p:nvGraphicFramePr>
        <p:xfrm>
          <a:off x="2078225" y="1646719"/>
          <a:ext cx="8159376" cy="1665558"/>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507915">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265666">
                <a:tc rowSpan="3">
                  <a:txBody>
                    <a:bodyPr/>
                    <a:lstStyle/>
                    <a:p>
                      <a:pPr marL="171450" indent="-1714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marL="171450" indent="-1714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algebra y variación</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Compara, iguala y clasifica colecciones con base a la cantidad de elementos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268503">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62347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3685333763"/>
              </p:ext>
            </p:extLst>
          </p:nvPr>
        </p:nvGraphicFramePr>
        <p:xfrm>
          <a:off x="2078225" y="3734343"/>
          <a:ext cx="8159376" cy="2021215"/>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4061109337"/>
                  </a:ext>
                </a:extLst>
              </a:tr>
              <a:tr h="463748">
                <a:tc rowSpan="3">
                  <a:txBody>
                    <a:bodyPr/>
                    <a:lstStyle/>
                    <a:p>
                      <a:pPr marL="0" indent="0" algn="ctr">
                        <a:lnSpc>
                          <a:spcPct val="107000"/>
                        </a:lnSpc>
                        <a:spcAft>
                          <a:spcPts val="0"/>
                        </a:spcAft>
                        <a:buFont typeface="Arial" panose="020B0604020202020204" pitchFamily="34" charset="0"/>
                        <a:buNone/>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Educación física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Comic Sans MS" panose="030F0702030302020204" pitchFamily="66" charset="0"/>
                          <a:ea typeface="Calibri" panose="020F0502020204030204" pitchFamily="34" charset="0"/>
                          <a:cs typeface="Times New Roman" panose="02020603050405020304" pitchFamily="18" charset="0"/>
                        </a:rPr>
                        <a:t>Competencia motriz </a:t>
                      </a:r>
                    </a:p>
                    <a:p>
                      <a:pPr algn="ct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Utiliza herramientas, instrumentos y materiales en actividades que requieren de control y precisión en sus movimientos.</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Desarrollo de la motricidad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spTree>
    <p:extLst>
      <p:ext uri="{BB962C8B-B14F-4D97-AF65-F5344CB8AC3E}">
        <p14:creationId xmlns:p14="http://schemas.microsoft.com/office/powerpoint/2010/main" val="463545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C6AB906C-F5BB-4B10-AA8E-06B693F9C86F}"/>
              </a:ext>
            </a:extLst>
          </p:cNvPr>
          <p:cNvGraphicFramePr>
            <a:graphicFrameLocks noGrp="1"/>
          </p:cNvGraphicFramePr>
          <p:nvPr>
            <p:extLst>
              <p:ext uri="{D42A27DB-BD31-4B8C-83A1-F6EECF244321}">
                <p14:modId xmlns:p14="http://schemas.microsoft.com/office/powerpoint/2010/main" val="1241156204"/>
              </p:ext>
            </p:extLst>
          </p:nvPr>
        </p:nvGraphicFramePr>
        <p:xfrm>
          <a:off x="354841" y="710299"/>
          <a:ext cx="11409528" cy="5435818"/>
        </p:xfrm>
        <a:graphic>
          <a:graphicData uri="http://schemas.openxmlformats.org/drawingml/2006/table">
            <a:tbl>
              <a:tblPr firstRow="1" bandRow="1">
                <a:tableStyleId>{5940675A-B579-460E-94D1-54222C63F5DA}</a:tableStyleId>
              </a:tblPr>
              <a:tblGrid>
                <a:gridCol w="5704764">
                  <a:extLst>
                    <a:ext uri="{9D8B030D-6E8A-4147-A177-3AD203B41FA5}">
                      <a16:colId xmlns:a16="http://schemas.microsoft.com/office/drawing/2014/main" val="1309303054"/>
                    </a:ext>
                  </a:extLst>
                </a:gridCol>
                <a:gridCol w="5704764">
                  <a:extLst>
                    <a:ext uri="{9D8B030D-6E8A-4147-A177-3AD203B41FA5}">
                      <a16:colId xmlns:a16="http://schemas.microsoft.com/office/drawing/2014/main" val="2934084401"/>
                    </a:ext>
                  </a:extLst>
                </a:gridCol>
              </a:tblGrid>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s-ES" sz="1100" b="1" baseline="0" dirty="0">
                          <a:latin typeface="Comic Sans MS" panose="030F0702030302020204" pitchFamily="66" charset="0"/>
                        </a:rPr>
                        <a:t>Lunes  30 de agosto del 2021</a:t>
                      </a:r>
                      <a:endParaRPr lang="es-MX" sz="1100" b="1"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15322274"/>
                  </a:ext>
                </a:extLst>
              </a:tr>
              <a:tr h="269240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u="sng" kern="1200" dirty="0">
                          <a:effectLst/>
                          <a:latin typeface="Comic Sans MS" panose="030F0702030302020204" pitchFamily="66" charset="0"/>
                        </a:rPr>
                        <a:t>Bienvenida a los alumnos: </a:t>
                      </a:r>
                      <a:r>
                        <a:rPr lang="es-MX" sz="1100" b="0" u="none" kern="1200" dirty="0">
                          <a:effectLst/>
                          <a:latin typeface="Comic Sans MS" panose="030F0702030302020204" pitchFamily="66" charset="0"/>
                        </a:rPr>
                        <a:t>entonamos</a:t>
                      </a:r>
                      <a:r>
                        <a:rPr lang="es-MX" sz="1100" b="0" u="none" kern="1200" baseline="0" dirty="0">
                          <a:effectLst/>
                          <a:latin typeface="Comic Sans MS" panose="030F0702030302020204" pitchFamily="66" charset="0"/>
                        </a:rPr>
                        <a:t> la canción el </a:t>
                      </a:r>
                      <a:r>
                        <a:rPr lang="es-MX" sz="1100" b="0" u="none" kern="1200" baseline="0" dirty="0" err="1">
                          <a:effectLst/>
                          <a:latin typeface="Comic Sans MS" panose="030F0702030302020204" pitchFamily="66" charset="0"/>
                        </a:rPr>
                        <a:t>chuchuwua</a:t>
                      </a:r>
                      <a:r>
                        <a:rPr lang="es-MX" sz="1100" b="0" u="none" kern="1200" baseline="0" dirty="0">
                          <a:effectLst/>
                          <a:latin typeface="Comic Sans MS" panose="030F0702030302020204" pitchFamily="66" charset="0"/>
                        </a:rPr>
                        <a:t> realizando los movimientos que indique la canción </a:t>
                      </a:r>
                      <a:endParaRPr lang="es-MX" sz="1100" b="1" u="sng" kern="120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Pase de lista:</a:t>
                      </a:r>
                      <a:r>
                        <a:rPr lang="es-MX" sz="1100" b="1" kern="1200" baseline="0" dirty="0">
                          <a:effectLst/>
                          <a:latin typeface="Comic Sans MS" panose="030F0702030302020204" pitchFamily="66" charset="0"/>
                        </a:rPr>
                        <a:t> </a:t>
                      </a:r>
                      <a:r>
                        <a:rPr lang="es-MX" sz="1100" b="0" kern="1200" baseline="0" dirty="0">
                          <a:effectLst/>
                          <a:latin typeface="Comic Sans MS" panose="030F0702030302020204" pitchFamily="66" charset="0"/>
                        </a:rPr>
                        <a:t>en una diapositiva se colocan los nombres de los alumnos, se toma asistencia mencionando su nombre apareciendo un globo en el nombre del niño que haya asistido a la clase del día </a:t>
                      </a:r>
                      <a:endParaRPr lang="es-MX" sz="1100" b="1" kern="120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Calendario: </a:t>
                      </a:r>
                      <a:r>
                        <a:rPr lang="es-MX" sz="1100" kern="1200" dirty="0">
                          <a:effectLst/>
                          <a:latin typeface="Comic Sans MS" panose="030F0702030302020204" pitchFamily="66" charset="0"/>
                        </a:rPr>
                        <a:t>Se cuestiona a los alumnos sobre ¿Qué día es hoy?, ¿En que mes estamos?, ¿En que año?, conformando entre todos la fecha del día,</a:t>
                      </a:r>
                      <a:r>
                        <a:rPr lang="es-MX" sz="1100" kern="1200" baseline="0" dirty="0">
                          <a:effectLst/>
                          <a:latin typeface="Comic Sans MS" panose="030F0702030302020204" pitchFamily="66" charset="0"/>
                        </a:rPr>
                        <a:t> posteriormente se cuestiona sobre ¿Cómo amaneció el día de hoy?, identificando la imagen que represente el clima del día.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baseline="0" dirty="0">
                          <a:effectLst/>
                          <a:latin typeface="Comic Sans MS" panose="030F0702030302020204" pitchFamily="66" charset="0"/>
                        </a:rPr>
                        <a:t>Clase de educación física: </a:t>
                      </a:r>
                      <a:r>
                        <a:rPr lang="es-MX" sz="1100" b="0" kern="1200" baseline="0" dirty="0">
                          <a:effectLst/>
                          <a:latin typeface="Comic Sans MS" panose="030F0702030302020204" pitchFamily="66" charset="0"/>
                        </a:rPr>
                        <a:t>Se organiza a la totalidad de los alumnos que conforman la comunidad del plantel, para implementar la clase de educación física, con anticipación se solicita a los alumnos el material a utilizar y se explica a los padres la dinámica a realizar. Esta clase estará a cargo de la maestra de educación física.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Conteo</a:t>
                      </a:r>
                      <a:r>
                        <a:rPr lang="es-MX" sz="1100" b="1" kern="1200" baseline="0" dirty="0">
                          <a:effectLst/>
                          <a:latin typeface="Comic Sans MS" panose="030F0702030302020204" pitchFamily="66" charset="0"/>
                        </a:rPr>
                        <a:t>: </a:t>
                      </a:r>
                      <a:r>
                        <a:rPr lang="es-MX" sz="1100" b="0" kern="1200" baseline="0" dirty="0">
                          <a:effectLst/>
                          <a:latin typeface="Comic Sans MS" panose="030F0702030302020204" pitchFamily="66" charset="0"/>
                        </a:rPr>
                        <a:t>Se inicia la actividad planteando los siguientes cuestionamientos a los alumnos  ¿Conoces los números ?, ¿Cuáles conoces?, ¿Para que sirven?, ¿Dónde los has visto?. Posteriormente se proyectan dos imágenes, cada una con cierta cantidad de elementos y se solicita a los alumnos que las observe con atención las imágenes, identificada la cantidad del elementos en cada una sin hacer mención de su respuesta,  posteriormente se les cuestiona por turnos acerca de ¿Cuál niño tiene más manzanas?, ¿Cuál tiene menos?, ¿Cuántas manzanas le faltan al niño que tiene menos para igualar al que tiene más?. ¿Cuántas manzanas tienen entre los dos niños?.  Al termino se cuestiona al alumno acerca de si se le dificulto comparar las colecciones, ¿Por qué?.</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0" kern="1200" baseline="0" dirty="0" smtClean="0">
                          <a:effectLst/>
                          <a:latin typeface="Comic Sans MS" panose="030F0702030302020204" pitchFamily="66" charset="0"/>
                        </a:rPr>
                        <a:t>se </a:t>
                      </a:r>
                      <a:r>
                        <a:rPr lang="es-MX" sz="1100" b="0" kern="1200" baseline="0" dirty="0">
                          <a:effectLst/>
                          <a:latin typeface="Comic Sans MS" panose="030F0702030302020204" pitchFamily="66" charset="0"/>
                        </a:rPr>
                        <a:t>le muestran al niño la imagen de dos niños con distinta cantidad de manzanas se le pide que los cuente sin decir el resultado la educadora pide el resultado una vez que todos hayan terminado de contar, por turnos se realizan los siguientes cuestionamientos en base a la imagen de los niños, ¿Cuál niño tenia mas manzanas?, ¿Quién tenia menos?, ¿Cuántas manzanas le faltan al niño que tiene menos para igualar al que tiene mas?, ¿Cuántas manzanas hay en total entre los dos niños?, ¿si le quitamos 5 manzanas a un niño cuantas le quedan?, ¿ si tengo 14 manzanas cuantas manzanas le tengo que dar a cada niño para que tenga la misma cantidad?</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0" kern="1200" baseline="0" dirty="0">
                          <a:effectLst/>
                          <a:latin typeface="Comic Sans MS" panose="030F0702030302020204" pitchFamily="66" charset="0"/>
                        </a:rPr>
                        <a:t>Posteriormente se le muestran imágenes con diferentes colecciones, debajo de la imagen dos números uno con la cantidad correcta y otro incorrecto el alumno en su cuaderno anota las respuestas correctas para compartirlas posteriormente con el grupo.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baseline="0" dirty="0">
                          <a:effectLst/>
                          <a:latin typeface="Comic Sans MS" panose="030F0702030302020204" pitchFamily="66" charset="0"/>
                        </a:rPr>
                        <a:t>Equilibrio: </a:t>
                      </a:r>
                      <a:r>
                        <a:rPr lang="es-MX" sz="1100" b="0" kern="1200" baseline="0" dirty="0">
                          <a:effectLst/>
                          <a:latin typeface="Comic Sans MS" panose="030F0702030302020204" pitchFamily="66" charset="0"/>
                        </a:rPr>
                        <a:t>con anterioridad se le piden al niño 2 hojas recicladas,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0" kern="1200" baseline="0" dirty="0">
                          <a:effectLst/>
                          <a:latin typeface="Comic Sans MS" panose="030F0702030302020204" pitchFamily="66" charset="0"/>
                        </a:rPr>
                        <a:t>primero con el apoyo de una hoja se la colocara en la cabeza e intentara caminar sin que la hoja se caiga a una distancia considerable posteriormente con la misma hoja o con una diferente la lanzara al aire e intentara atraparla </a:t>
                      </a:r>
                      <a:endParaRPr lang="es-MX" sz="1100" b="1" kern="1200" baseline="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100" b="1" kern="1200" dirty="0">
                        <a:effectLst/>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3863661789"/>
                  </a:ext>
                </a:extLst>
              </a:tr>
              <a:tr h="41656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Evidencia a obtener: Video y/o Foto                                                                                                          Medio para enviar la evidencia: Grupo de Facebook</a:t>
                      </a:r>
                      <a:endParaRPr lang="es-MX" sz="1100"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29900342"/>
                  </a:ext>
                </a:extLst>
              </a:tr>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Material:</a:t>
                      </a:r>
                      <a:r>
                        <a:rPr lang="es-MX" sz="1100" baseline="0" dirty="0">
                          <a:latin typeface="Comic Sans MS" panose="030F0702030302020204" pitchFamily="66" charset="0"/>
                        </a:rPr>
                        <a:t> diapositivas, imágenes de las colecciones, hojas recicladas, lápiz, colores </a:t>
                      </a:r>
                      <a:endParaRPr lang="es-MX" sz="1100" dirty="0">
                        <a:solidFill>
                          <a:schemeClr val="tx1"/>
                        </a:solidFill>
                        <a:latin typeface="Comic Sans MS" panose="030F0702030302020204" pitchFamily="66" charset="0"/>
                      </a:endParaRPr>
                    </a:p>
                  </a:txBody>
                  <a:tcPr marT="45721" marB="45721"/>
                </a:tc>
                <a:tc hMerge="1">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endParaRPr lang="es-MX" sz="800" dirty="0">
                        <a:solidFill>
                          <a:schemeClr val="tx1"/>
                        </a:solidFill>
                        <a:latin typeface="Comic Sans MS" panose="030F0702030302020204" pitchFamily="66" charset="0"/>
                      </a:endParaRPr>
                    </a:p>
                  </a:txBody>
                  <a:tcPr/>
                </a:tc>
                <a:extLst>
                  <a:ext uri="{0D108BD9-81ED-4DB2-BD59-A6C34878D82A}">
                    <a16:rowId xmlns:a16="http://schemas.microsoft.com/office/drawing/2014/main" val="1706343425"/>
                  </a:ext>
                </a:extLst>
              </a:tr>
              <a:tr h="5791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ES" sz="1100" dirty="0">
                          <a:latin typeface="Comic Sans MS" panose="030F0702030302020204" pitchFamily="66" charset="0"/>
                        </a:rPr>
                        <a:t>Horario: </a:t>
                      </a:r>
                      <a:r>
                        <a:rPr lang="es-MX" sz="1100" dirty="0">
                          <a:latin typeface="Comic Sans MS" panose="030F0702030302020204" pitchFamily="66" charset="0"/>
                        </a:rPr>
                        <a:t>:  el grupo se dividirá en dos grupos en el siguiente horario de 9:00 am a 10:00 am y de 10:00 a 11:00 am</a:t>
                      </a:r>
                    </a:p>
                    <a:p>
                      <a:pPr algn="l"/>
                      <a:endParaRPr lang="es-MX" sz="1100" dirty="0">
                        <a:solidFill>
                          <a:schemeClr val="tx1"/>
                        </a:solidFill>
                        <a:latin typeface="Comic Sans MS" panose="030F0702030302020204" pitchFamily="66" charset="0"/>
                      </a:endParaRPr>
                    </a:p>
                  </a:txBody>
                  <a:tcPr marT="45721" marB="45721"/>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Organización: Equipos de 12 alumnos </a:t>
                      </a:r>
                      <a:endParaRPr lang="es-MX" sz="1100" dirty="0">
                        <a:solidFill>
                          <a:schemeClr val="tx1"/>
                        </a:solidFill>
                        <a:latin typeface="Comic Sans MS" panose="030F0702030302020204" pitchFamily="66" charset="0"/>
                      </a:endParaRPr>
                    </a:p>
                  </a:txBody>
                  <a:tcPr marT="45721" marB="45721"/>
                </a:tc>
                <a:extLst>
                  <a:ext uri="{0D108BD9-81ED-4DB2-BD59-A6C34878D82A}">
                    <a16:rowId xmlns:a16="http://schemas.microsoft.com/office/drawing/2014/main" val="3742032864"/>
                  </a:ext>
                </a:extLst>
              </a:tr>
            </a:tbl>
          </a:graphicData>
        </a:graphic>
      </p:graphicFrame>
    </p:spTree>
    <p:extLst>
      <p:ext uri="{BB962C8B-B14F-4D97-AF65-F5344CB8AC3E}">
        <p14:creationId xmlns:p14="http://schemas.microsoft.com/office/powerpoint/2010/main" val="4018615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3164338651"/>
              </p:ext>
            </p:extLst>
          </p:nvPr>
        </p:nvGraphicFramePr>
        <p:xfrm>
          <a:off x="1968687" y="1751590"/>
          <a:ext cx="8159376" cy="1672204"/>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171450" indent="-1714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p>
                      <a:pPr marL="171450" indent="-171450" algn="ctr">
                        <a:lnSpc>
                          <a:spcPct val="107000"/>
                        </a:lnSpc>
                        <a:spcAft>
                          <a:spcPts val="0"/>
                        </a:spcAft>
                        <a:buFont typeface="Arial" panose="020B0604020202020204" pitchFamily="34" charset="0"/>
                        <a:buChar char="•"/>
                      </a:pP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 algebra</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y variación</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Relaciona el número de elementos de una colección con la sucesión numérica escrita de 1 al 30</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56065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Numero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2857437524"/>
              </p:ext>
            </p:extLst>
          </p:nvPr>
        </p:nvGraphicFramePr>
        <p:xfrm>
          <a:off x="1968687" y="3700492"/>
          <a:ext cx="8159376" cy="2156142"/>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Educación</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física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Competencia motriz</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ct val="107000"/>
                        </a:lnSpc>
                        <a:spcAft>
                          <a:spcPts val="800"/>
                        </a:spcAft>
                        <a:tabLst>
                          <a:tab pos="803275" algn="l"/>
                        </a:tabLs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Identifica sus posibilidades expresivas y motrices en actividades que implican organización espacio-temporal, lateralidad, equilibrio y coordinación.</a:t>
                      </a:r>
                      <a:endParaRPr lang="es-MX"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tc vMerge="1">
                  <a:txBody>
                    <a:bodyPr/>
                    <a:lstStyle/>
                    <a:p>
                      <a:endParaRPr lang="es-MX"/>
                    </a:p>
                  </a:txBody>
                  <a:tcPr/>
                </a:tc>
                <a:extLst>
                  <a:ext uri="{0D108BD9-81ED-4DB2-BD59-A6C34878D82A}">
                    <a16:rowId xmlns:a16="http://schemas.microsoft.com/office/drawing/2014/main" val="2741581937"/>
                  </a:ext>
                </a:extLst>
              </a:tr>
              <a:tr h="1148754">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Interpretación de la corporeidad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pic>
        <p:nvPicPr>
          <p:cNvPr id="5" name="Imagen 4"/>
          <p:cNvPicPr>
            <a:picLocks noChangeAspect="1"/>
          </p:cNvPicPr>
          <p:nvPr/>
        </p:nvPicPr>
        <p:blipFill rotWithShape="1">
          <a:blip r:embed="rId2"/>
          <a:srcRect t="26985" b="50089"/>
          <a:stretch/>
        </p:blipFill>
        <p:spPr>
          <a:xfrm>
            <a:off x="7791663" y="696970"/>
            <a:ext cx="2695575" cy="873458"/>
          </a:xfrm>
          <a:prstGeom prst="rect">
            <a:avLst/>
          </a:prstGeom>
        </p:spPr>
      </p:pic>
    </p:spTree>
    <p:extLst>
      <p:ext uri="{BB962C8B-B14F-4D97-AF65-F5344CB8AC3E}">
        <p14:creationId xmlns:p14="http://schemas.microsoft.com/office/powerpoint/2010/main" val="670661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C6AB906C-F5BB-4B10-AA8E-06B693F9C86F}"/>
              </a:ext>
            </a:extLst>
          </p:cNvPr>
          <p:cNvGraphicFramePr>
            <a:graphicFrameLocks noGrp="1"/>
          </p:cNvGraphicFramePr>
          <p:nvPr>
            <p:extLst>
              <p:ext uri="{D42A27DB-BD31-4B8C-83A1-F6EECF244321}">
                <p14:modId xmlns:p14="http://schemas.microsoft.com/office/powerpoint/2010/main" val="2476316676"/>
              </p:ext>
            </p:extLst>
          </p:nvPr>
        </p:nvGraphicFramePr>
        <p:xfrm>
          <a:off x="1359317" y="957471"/>
          <a:ext cx="9116704" cy="4943058"/>
        </p:xfrm>
        <a:graphic>
          <a:graphicData uri="http://schemas.openxmlformats.org/drawingml/2006/table">
            <a:tbl>
              <a:tblPr firstRow="1" bandRow="1">
                <a:tableStyleId>{5940675A-B579-460E-94D1-54222C63F5DA}</a:tableStyleId>
              </a:tblPr>
              <a:tblGrid>
                <a:gridCol w="4558352">
                  <a:extLst>
                    <a:ext uri="{9D8B030D-6E8A-4147-A177-3AD203B41FA5}">
                      <a16:colId xmlns:a16="http://schemas.microsoft.com/office/drawing/2014/main" val="1309303054"/>
                    </a:ext>
                  </a:extLst>
                </a:gridCol>
                <a:gridCol w="4558352">
                  <a:extLst>
                    <a:ext uri="{9D8B030D-6E8A-4147-A177-3AD203B41FA5}">
                      <a16:colId xmlns:a16="http://schemas.microsoft.com/office/drawing/2014/main" val="2934084401"/>
                    </a:ext>
                  </a:extLst>
                </a:gridCol>
              </a:tblGrid>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s-ES" sz="1100" b="1" baseline="0" dirty="0">
                          <a:latin typeface="Comic Sans MS" panose="030F0702030302020204" pitchFamily="66" charset="0"/>
                        </a:rPr>
                        <a:t>Martes 31 de agosto del 2021</a:t>
                      </a:r>
                      <a:endParaRPr lang="es-MX" sz="1100" b="1"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15322274"/>
                  </a:ext>
                </a:extLst>
              </a:tr>
              <a:tr h="187960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100" b="1" i="0" u="sng"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Bienvenida a los alumnos: </a:t>
                      </a:r>
                      <a:r>
                        <a:rPr kumimoji="0" lang="es-MX" sz="11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Entonamos la canción de “Soy una taza”, ejecutando los movimientos que indique la </a:t>
                      </a:r>
                      <a:r>
                        <a:rPr kumimoji="0" lang="es-MX" sz="11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canción</a:t>
                      </a:r>
                      <a:endParaRPr kumimoji="0" lang="es-MX" sz="1100" b="1" i="0" u="sng"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Pase de lista:</a:t>
                      </a:r>
                      <a:r>
                        <a:rPr lang="es-MX" sz="1100" b="1" kern="1200" baseline="0" dirty="0">
                          <a:effectLst/>
                          <a:latin typeface="Comic Sans MS" panose="030F0702030302020204" pitchFamily="66" charset="0"/>
                        </a:rPr>
                        <a:t> </a:t>
                      </a:r>
                      <a:r>
                        <a:rPr lang="es-MX" sz="1100" b="0" kern="1200" baseline="0" dirty="0">
                          <a:effectLst/>
                          <a:latin typeface="Comic Sans MS" panose="030F0702030302020204" pitchFamily="66" charset="0"/>
                        </a:rPr>
                        <a:t>en una diapositiva se colocan los nombres de los alumnos, se toma asistencia mencionando su nombre apareciendo un globo en el nombre del niño que haya asistido a la clase del día </a:t>
                      </a:r>
                      <a:endParaRPr lang="es-MX" sz="1100" b="1" kern="1200" dirty="0">
                        <a:effectLst/>
                        <a:latin typeface="Comic Sans MS" panose="030F0702030302020204" pitchFamily="66"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Calendario: </a:t>
                      </a:r>
                      <a:r>
                        <a:rPr lang="es-MX" sz="1100" kern="1200" dirty="0">
                          <a:effectLst/>
                          <a:latin typeface="Comic Sans MS" panose="030F0702030302020204" pitchFamily="66" charset="0"/>
                        </a:rPr>
                        <a:t>Se cuestiona a los alumnos sobre ¿Qué día es hoy?, ¿En que mes estamos?, ¿En que año?, conformando entre todos la fecha del día,</a:t>
                      </a:r>
                      <a:r>
                        <a:rPr lang="es-MX" sz="1100" kern="1200" baseline="0" dirty="0">
                          <a:effectLst/>
                          <a:latin typeface="Comic Sans MS" panose="030F0702030302020204" pitchFamily="66" charset="0"/>
                        </a:rPr>
                        <a:t> posteriormente se cuestiona sobre ¿Cómo amaneció el día de hoy?, identificando la imagen que represente el clima del día.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baseline="0" dirty="0">
                          <a:effectLst/>
                          <a:latin typeface="Comic Sans MS" panose="030F0702030302020204" pitchFamily="66" charset="0"/>
                        </a:rPr>
                        <a:t>¿Cuál falta?: </a:t>
                      </a:r>
                      <a:r>
                        <a:rPr lang="es-MX" sz="1100" kern="1200" baseline="0" dirty="0">
                          <a:effectLst/>
                          <a:latin typeface="Comic Sans MS" panose="030F0702030302020204" pitchFamily="66" charset="0"/>
                        </a:rPr>
                        <a:t>Inicie la actividad cuestionando a los alumnos acerca de ¿Cuáles números conoces?, ¿Dónde los has visto?. Se solicita al alumno que observe el gusano numérico y posteriormente se le plantea que durante la noche llovió mucho y se desacomodaron algunos números por lo cual se le pide que apoye a organizar la serie. Uno por uno se van señalando los número y se les cuestiona ¿</a:t>
                      </a:r>
                      <a:r>
                        <a:rPr lang="es-MX" sz="1100" kern="1200" baseline="0" dirty="0" err="1">
                          <a:effectLst/>
                          <a:latin typeface="Comic Sans MS" panose="030F0702030302020204" pitchFamily="66" charset="0"/>
                        </a:rPr>
                        <a:t>Dònde</a:t>
                      </a:r>
                      <a:r>
                        <a:rPr lang="es-MX" sz="1100" kern="1200" baseline="0" dirty="0">
                          <a:effectLst/>
                          <a:latin typeface="Comic Sans MS" panose="030F0702030302020204" pitchFamily="66" charset="0"/>
                        </a:rPr>
                        <a:t> van?. Al terminar de acomodarlos se les cuestiona si están correctamente acomodados o si es necesario reacomodar alguno. Posteriormente comentan si se le dificulto organizar la serie ¿por qué?.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dirty="0">
                          <a:effectLst/>
                          <a:latin typeface="Comic Sans MS" panose="030F0702030302020204" pitchFamily="66" charset="0"/>
                        </a:rPr>
                        <a:t>¿Cuánto son?:</a:t>
                      </a:r>
                      <a:r>
                        <a:rPr lang="es-MX" sz="1100" b="0" kern="1200" dirty="0">
                          <a:effectLst/>
                          <a:latin typeface="Comic Sans MS" panose="030F0702030302020204" pitchFamily="66" charset="0"/>
                        </a:rPr>
                        <a:t> Con anticipación se organizan diferentes colecciones haciendo uso de diapositivas para que el alumno las puedas visualizar. Una por una  se van proyectando las diapositivas cuestionando a los alumnos acerca de ¿Cuántos elementos tienen cada colección?, posteriormente se solicita  que identifique el número que representa la colección. Al terminar se les cuestiona acerca de ¿lograron identificar la cantidad de elementos en cada colección? ¿por qué?.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100" b="1" kern="1200" baseline="0" dirty="0">
                          <a:effectLst/>
                          <a:latin typeface="Comic Sans MS" panose="030F0702030302020204" pitchFamily="66" charset="0"/>
                        </a:rPr>
                        <a:t>Lanzamientos: </a:t>
                      </a:r>
                      <a:r>
                        <a:rPr lang="es-MX" sz="1100" b="0" kern="1200" baseline="0" dirty="0">
                          <a:effectLst/>
                          <a:latin typeface="Comic Sans MS" panose="030F0702030302020204" pitchFamily="66" charset="0"/>
                        </a:rPr>
                        <a:t>Con anticipación se solicita al alumno una pelota, se pide al padre de familia  realizar un señalamiento en el piso con cinta, Se cuestiona a los alumnos acerca de ¿Que actividades podemos realizar con la pelota?. Permitiéndoles  interactuar con ella de manera libre posteriormente una por una se van haciendo mención de algunas acciones para que ellos las ejecuten como: Lazar la pelota con la mano derecha, patear la pelota con el pie izquierdo. Al finalizar se les cuestiona acerca de ¿Se te dificulto ejecutar las acciones?, ¿Por </a:t>
                      </a:r>
                      <a:r>
                        <a:rPr lang="es-MX" sz="1100" b="0" kern="1200" baseline="0" dirty="0" err="1">
                          <a:effectLst/>
                          <a:latin typeface="Comic Sans MS" panose="030F0702030302020204" pitchFamily="66" charset="0"/>
                        </a:rPr>
                        <a:t>què</a:t>
                      </a:r>
                      <a:r>
                        <a:rPr lang="es-MX" sz="1100" b="0" kern="1200" baseline="0" dirty="0">
                          <a:effectLst/>
                          <a:latin typeface="Comic Sans MS" panose="030F0702030302020204" pitchFamily="66" charset="0"/>
                        </a:rPr>
                        <a:t>?</a:t>
                      </a:r>
                    </a:p>
                  </a:txBody>
                  <a:tcPr marT="45721" marB="45721"/>
                </a:tc>
                <a:tc hMerge="1">
                  <a:txBody>
                    <a:bodyPr/>
                    <a:lstStyle/>
                    <a:p>
                      <a:endParaRPr lang="es-MX"/>
                    </a:p>
                  </a:txBody>
                  <a:tcPr/>
                </a:tc>
                <a:extLst>
                  <a:ext uri="{0D108BD9-81ED-4DB2-BD59-A6C34878D82A}">
                    <a16:rowId xmlns:a16="http://schemas.microsoft.com/office/drawing/2014/main" val="3863661789"/>
                  </a:ext>
                </a:extLst>
              </a:tr>
              <a:tr h="416562">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Evidencia a obtener: Video y/o Foto                                                                                                          Medio para enviar la evidencia: Grupo de Facebook</a:t>
                      </a:r>
                      <a:endParaRPr lang="es-MX" sz="1100" dirty="0">
                        <a:solidFill>
                          <a:schemeClr val="tx1"/>
                        </a:solidFill>
                        <a:latin typeface="Comic Sans MS" panose="030F0702030302020204" pitchFamily="66" charset="0"/>
                      </a:endParaRPr>
                    </a:p>
                  </a:txBody>
                  <a:tcPr marT="45721" marB="45721"/>
                </a:tc>
                <a:tc hMerge="1">
                  <a:txBody>
                    <a:bodyPr/>
                    <a:lstStyle/>
                    <a:p>
                      <a:endParaRPr lang="es-MX"/>
                    </a:p>
                  </a:txBody>
                  <a:tcPr/>
                </a:tc>
                <a:extLst>
                  <a:ext uri="{0D108BD9-81ED-4DB2-BD59-A6C34878D82A}">
                    <a16:rowId xmlns:a16="http://schemas.microsoft.com/office/drawing/2014/main" val="2229900342"/>
                  </a:ext>
                </a:extLst>
              </a:tr>
              <a:tr h="322686">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Material:</a:t>
                      </a:r>
                      <a:r>
                        <a:rPr lang="es-MX" sz="1100" baseline="0" dirty="0">
                          <a:latin typeface="Comic Sans MS" panose="030F0702030302020204" pitchFamily="66" charset="0"/>
                        </a:rPr>
                        <a:t> diapositivas, tren con serie numérica incompleta, tarjetas de números, (sopa, frijoles, piedritas, papelitos), pelota </a:t>
                      </a:r>
                      <a:endParaRPr lang="es-MX" sz="1100" dirty="0">
                        <a:solidFill>
                          <a:schemeClr val="tx1"/>
                        </a:solidFill>
                        <a:latin typeface="Comic Sans MS" panose="030F0702030302020204" pitchFamily="66" charset="0"/>
                      </a:endParaRPr>
                    </a:p>
                  </a:txBody>
                  <a:tcPr marT="45721" marB="45721"/>
                </a:tc>
                <a:tc hMerge="1">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endParaRPr lang="es-MX" sz="800" dirty="0">
                        <a:solidFill>
                          <a:schemeClr val="tx1"/>
                        </a:solidFill>
                        <a:latin typeface="Comic Sans MS" panose="030F0702030302020204" pitchFamily="66" charset="0"/>
                      </a:endParaRPr>
                    </a:p>
                  </a:txBody>
                  <a:tcPr/>
                </a:tc>
                <a:extLst>
                  <a:ext uri="{0D108BD9-81ED-4DB2-BD59-A6C34878D82A}">
                    <a16:rowId xmlns:a16="http://schemas.microsoft.com/office/drawing/2014/main" val="1706343425"/>
                  </a:ext>
                </a:extLst>
              </a:tr>
              <a:tr h="5791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ES" sz="1100" dirty="0">
                          <a:latin typeface="Comic Sans MS" panose="030F0702030302020204" pitchFamily="66" charset="0"/>
                        </a:rPr>
                        <a:t>Horario: </a:t>
                      </a:r>
                      <a:r>
                        <a:rPr lang="es-MX" sz="1100" dirty="0">
                          <a:latin typeface="Comic Sans MS" panose="030F0702030302020204" pitchFamily="66" charset="0"/>
                        </a:rPr>
                        <a:t>:  el grupo se dividirá en dos grupos en el siguiente horario de 9:00 am a 10:00 am y de 10:00 a 11:00 am</a:t>
                      </a:r>
                    </a:p>
                    <a:p>
                      <a:pPr algn="l"/>
                      <a:endParaRPr lang="es-MX" sz="1100" dirty="0">
                        <a:solidFill>
                          <a:schemeClr val="tx1"/>
                        </a:solidFill>
                        <a:latin typeface="Comic Sans MS" panose="030F0702030302020204" pitchFamily="66" charset="0"/>
                      </a:endParaRPr>
                    </a:p>
                  </a:txBody>
                  <a:tcPr marT="45721" marB="45721"/>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l"/>
                      <a:r>
                        <a:rPr lang="es-MX" sz="1100" dirty="0">
                          <a:latin typeface="Comic Sans MS" panose="030F0702030302020204" pitchFamily="66" charset="0"/>
                        </a:rPr>
                        <a:t>Organización: Equipos de 12 alumnos </a:t>
                      </a:r>
                      <a:endParaRPr lang="es-MX" sz="1100" dirty="0">
                        <a:solidFill>
                          <a:schemeClr val="tx1"/>
                        </a:solidFill>
                        <a:latin typeface="Comic Sans MS" panose="030F0702030302020204" pitchFamily="66" charset="0"/>
                      </a:endParaRPr>
                    </a:p>
                  </a:txBody>
                  <a:tcPr marT="45721" marB="45721"/>
                </a:tc>
                <a:extLst>
                  <a:ext uri="{0D108BD9-81ED-4DB2-BD59-A6C34878D82A}">
                    <a16:rowId xmlns:a16="http://schemas.microsoft.com/office/drawing/2014/main" val="3742032864"/>
                  </a:ext>
                </a:extLst>
              </a:tr>
            </a:tbl>
          </a:graphicData>
        </a:graphic>
      </p:graphicFrame>
    </p:spTree>
    <p:extLst>
      <p:ext uri="{BB962C8B-B14F-4D97-AF65-F5344CB8AC3E}">
        <p14:creationId xmlns:p14="http://schemas.microsoft.com/office/powerpoint/2010/main" val="330924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1053276751"/>
              </p:ext>
            </p:extLst>
          </p:nvPr>
        </p:nvGraphicFramePr>
        <p:xfrm>
          <a:off x="1705638" y="1986678"/>
          <a:ext cx="8159376" cy="1863655"/>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matemático </a:t>
                      </a:r>
                    </a:p>
                    <a:p>
                      <a:pPr marL="285750" indent="-285750" algn="ctr">
                        <a:lnSpc>
                          <a:spcPct val="107000"/>
                        </a:lnSpc>
                        <a:spcAft>
                          <a:spcPts val="0"/>
                        </a:spcAft>
                        <a:buFont typeface="Arial" panose="020B0604020202020204" pitchFamily="34" charset="0"/>
                        <a:buChar char="•"/>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Forma,</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espacio y medida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Ubica objetos y lugares cuya ubicación desconoce, a través de la interpretación de relaciones espaciales y puntos de referencia</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Comic Sans MS" panose="030F0702030302020204" pitchFamily="66" charset="0"/>
                          <a:ea typeface="Calibri" panose="020F0502020204030204" pitchFamily="34" charset="0"/>
                          <a:cs typeface="Times New Roman" panose="02020603050405020304" pitchFamily="18" charset="0"/>
                        </a:rPr>
                        <a:t>Ubicación espacial </a:t>
                      </a:r>
                    </a:p>
                    <a:p>
                      <a:pPr algn="ctr">
                        <a:lnSpc>
                          <a:spcPct val="107000"/>
                        </a:lnSpc>
                        <a:spcAft>
                          <a:spcPts val="0"/>
                        </a:spcAft>
                      </a:pP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graphicFrame>
        <p:nvGraphicFramePr>
          <p:cNvPr id="4" name="Tabla 3">
            <a:extLst>
              <a:ext uri="{FF2B5EF4-FFF2-40B4-BE49-F238E27FC236}">
                <a16:creationId xmlns:a16="http://schemas.microsoft.com/office/drawing/2014/main" id="{A57381ED-61A4-41D7-878B-A305A8D2E302}"/>
              </a:ext>
            </a:extLst>
          </p:cNvPr>
          <p:cNvGraphicFramePr>
            <a:graphicFrameLocks noGrp="1"/>
          </p:cNvGraphicFramePr>
          <p:nvPr>
            <p:extLst>
              <p:ext uri="{D42A27DB-BD31-4B8C-83A1-F6EECF244321}">
                <p14:modId xmlns:p14="http://schemas.microsoft.com/office/powerpoint/2010/main" val="3860333160"/>
              </p:ext>
            </p:extLst>
          </p:nvPr>
        </p:nvGraphicFramePr>
        <p:xfrm>
          <a:off x="1705638" y="4184659"/>
          <a:ext cx="8159376" cy="1863655"/>
        </p:xfrm>
        <a:graphic>
          <a:graphicData uri="http://schemas.openxmlformats.org/drawingml/2006/table">
            <a:tbl>
              <a:tblPr firstRow="1" firstCol="1" bandRow="1"/>
              <a:tblGrid>
                <a:gridCol w="2719792">
                  <a:extLst>
                    <a:ext uri="{9D8B030D-6E8A-4147-A177-3AD203B41FA5}">
                      <a16:colId xmlns:a16="http://schemas.microsoft.com/office/drawing/2014/main" val="2492933647"/>
                    </a:ext>
                  </a:extLst>
                </a:gridCol>
                <a:gridCol w="2719792">
                  <a:extLst>
                    <a:ext uri="{9D8B030D-6E8A-4147-A177-3AD203B41FA5}">
                      <a16:colId xmlns:a16="http://schemas.microsoft.com/office/drawing/2014/main" val="2638206736"/>
                    </a:ext>
                  </a:extLst>
                </a:gridCol>
                <a:gridCol w="2719792">
                  <a:extLst>
                    <a:ext uri="{9D8B030D-6E8A-4147-A177-3AD203B41FA5}">
                      <a16:colId xmlns:a16="http://schemas.microsoft.com/office/drawing/2014/main" val="1028500919"/>
                    </a:ext>
                  </a:extLst>
                </a:gridCol>
              </a:tblGrid>
              <a:tr h="463748">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Campo o área de formación académica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Aprendizaje esperado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061109337"/>
                  </a:ext>
                </a:extLst>
              </a:tr>
              <a:tr h="325753">
                <a:tc rowSpan="3">
                  <a:txBody>
                    <a:bodyPr/>
                    <a:lstStyle/>
                    <a:p>
                      <a:pPr marL="285750" indent="-285750" algn="ctr">
                        <a:lnSpc>
                          <a:spcPct val="107000"/>
                        </a:lnSpc>
                        <a:spcAft>
                          <a:spcPts val="0"/>
                        </a:spcAft>
                        <a:buFont typeface="Arial" panose="020B0604020202020204" pitchFamily="34" charset="0"/>
                        <a:buChar char="•"/>
                      </a:pPr>
                      <a:endParaRPr lang="es-MX" sz="1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marL="285750" indent="-285750" algn="ctr">
                        <a:lnSpc>
                          <a:spcPct val="107000"/>
                        </a:lnSpc>
                        <a:spcAft>
                          <a:spcPts val="0"/>
                        </a:spcAft>
                        <a:buFont typeface="Arial" panose="020B0604020202020204" pitchFamily="34" charset="0"/>
                        <a:buChar char="•"/>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Pensamiento matemático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Forma</a:t>
                      </a:r>
                      <a:r>
                        <a:rPr lang="es-MX" sz="1400" baseline="0" dirty="0" smtClean="0">
                          <a:effectLst/>
                          <a:latin typeface="Comic Sans MS" panose="030F0702030302020204" pitchFamily="66" charset="0"/>
                          <a:ea typeface="Calibri" panose="020F0502020204030204" pitchFamily="34" charset="0"/>
                          <a:cs typeface="Times New Roman" panose="02020603050405020304" pitchFamily="18" charset="0"/>
                        </a:rPr>
                        <a:t> espacio y medida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Identifica la longitud de varios objetos a través de la comparación directa o mediante el usos de un intermediario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236889"/>
                  </a:ext>
                </a:extLst>
              </a:tr>
              <a:tr h="329232">
                <a:tc vMerge="1">
                  <a:txBody>
                    <a:bodyPr/>
                    <a:lstStyle/>
                    <a:p>
                      <a:endParaRPr lang="es-MX"/>
                    </a:p>
                  </a:txBody>
                  <a:tcPr/>
                </a:tc>
                <a:tc>
                  <a:txBody>
                    <a:bodyPr/>
                    <a:lstStyle/>
                    <a:p>
                      <a:pPr algn="ctr">
                        <a:lnSpc>
                          <a:spcPct val="107000"/>
                        </a:lnSpc>
                        <a:spcAft>
                          <a:spcPts val="0"/>
                        </a:spcAft>
                      </a:pPr>
                      <a:r>
                        <a:rPr lang="es-MX" sz="1400" b="1" dirty="0">
                          <a:effectLst/>
                          <a:latin typeface="Comic Sans MS" panose="030F0702030302020204" pitchFamily="66" charset="0"/>
                          <a:ea typeface="Calibri" panose="020F0502020204030204" pitchFamily="34" charset="0"/>
                          <a:cs typeface="Times New Roman" panose="02020603050405020304" pitchFamily="18" charset="0"/>
                        </a:rPr>
                        <a:t>Organizador curricular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vMerge="1">
                  <a:txBody>
                    <a:bodyPr/>
                    <a:lstStyle/>
                    <a:p>
                      <a:endParaRPr lang="es-MX"/>
                    </a:p>
                  </a:txBody>
                  <a:tcPr/>
                </a:tc>
                <a:extLst>
                  <a:ext uri="{0D108BD9-81ED-4DB2-BD59-A6C34878D82A}">
                    <a16:rowId xmlns:a16="http://schemas.microsoft.com/office/drawing/2014/main" val="2741581937"/>
                  </a:ext>
                </a:extLst>
              </a:tr>
              <a:tr h="764487">
                <a:tc vMerge="1">
                  <a:txBody>
                    <a:bodyPr/>
                    <a:lstStyle/>
                    <a:p>
                      <a:endParaRPr lang="es-MX"/>
                    </a:p>
                  </a:txBody>
                  <a:tcPr/>
                </a:tc>
                <a:tc>
                  <a:txBody>
                    <a:bodyPr/>
                    <a:lstStyle/>
                    <a:p>
                      <a:pPr algn="ctr">
                        <a:lnSpc>
                          <a:spcPct val="107000"/>
                        </a:lnSpc>
                        <a:spcAft>
                          <a:spcPts val="0"/>
                        </a:spcAft>
                      </a:pPr>
                      <a:r>
                        <a:rPr lang="es-MX" sz="1400" dirty="0" smtClean="0">
                          <a:effectLst/>
                          <a:latin typeface="Comic Sans MS" panose="030F0702030302020204" pitchFamily="66" charset="0"/>
                          <a:ea typeface="Calibri" panose="020F0502020204030204" pitchFamily="34" charset="0"/>
                          <a:cs typeface="Times New Roman" panose="02020603050405020304" pitchFamily="18" charset="0"/>
                        </a:rPr>
                        <a:t>Magnitudes y medidas </a:t>
                      </a:r>
                      <a:endParaRPr lang="es-MX"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4082935128"/>
                  </a:ext>
                </a:extLst>
              </a:tr>
            </a:tbl>
          </a:graphicData>
        </a:graphic>
      </p:graphicFrame>
      <p:pic>
        <p:nvPicPr>
          <p:cNvPr id="5" name="Imagen 4"/>
          <p:cNvPicPr>
            <a:picLocks noChangeAspect="1"/>
          </p:cNvPicPr>
          <p:nvPr/>
        </p:nvPicPr>
        <p:blipFill>
          <a:blip r:embed="rId2"/>
          <a:stretch>
            <a:fillRect/>
          </a:stretch>
        </p:blipFill>
        <p:spPr>
          <a:xfrm>
            <a:off x="7983186" y="823223"/>
            <a:ext cx="2694667" cy="829129"/>
          </a:xfrm>
          <a:prstGeom prst="rect">
            <a:avLst/>
          </a:prstGeom>
        </p:spPr>
      </p:pic>
    </p:spTree>
    <p:extLst>
      <p:ext uri="{BB962C8B-B14F-4D97-AF65-F5344CB8AC3E}">
        <p14:creationId xmlns:p14="http://schemas.microsoft.com/office/powerpoint/2010/main" val="72806677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TotalTime>
  <Words>4188</Words>
  <Application>Microsoft Office PowerPoint</Application>
  <PresentationFormat>Panorámica</PresentationFormat>
  <Paragraphs>306</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Calibri Light</vt:lpstr>
      <vt:lpstr>Comic Sans MS</vt:lpstr>
      <vt:lpstr>TeXGyreAdventor</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Jose</dc:creator>
  <cp:lastModifiedBy>Maria Jose</cp:lastModifiedBy>
  <cp:revision>35</cp:revision>
  <dcterms:created xsi:type="dcterms:W3CDTF">2021-08-26T22:56:29Z</dcterms:created>
  <dcterms:modified xsi:type="dcterms:W3CDTF">2021-08-28T00:08:35Z</dcterms:modified>
</cp:coreProperties>
</file>