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57" r:id="rId3"/>
    <p:sldId id="295" r:id="rId4"/>
    <p:sldId id="294" r:id="rId5"/>
    <p:sldId id="296" r:id="rId6"/>
    <p:sldId id="259" r:id="rId7"/>
  </p:sldIdLst>
  <p:sldSz cx="9144000" cy="5143500" type="screen16x9"/>
  <p:notesSz cx="6858000" cy="9144000"/>
  <p:embeddedFontLst>
    <p:embeddedFont>
      <p:font typeface="Amasis MT Pro Light" panose="02040304050005020304" pitchFamily="18" charset="0"/>
      <p:regular r:id="rId9"/>
      <p:italic r:id="rId10"/>
    </p:embeddedFont>
    <p:embeddedFont>
      <p:font typeface="Anaheim" panose="020B0604020202020204" charset="0"/>
      <p:regular r:id="rId11"/>
    </p:embeddedFont>
    <p:embeddedFont>
      <p:font typeface="Bebas Neue" panose="020B0604020202020204" charset="0"/>
      <p:regular r:id="rId12"/>
    </p:embeddedFont>
    <p:embeddedFont>
      <p:font typeface="Grandstander" panose="020B0604020202020204" charset="0"/>
      <p:regular r:id="rId13"/>
      <p:bold r:id="rId14"/>
      <p:italic r:id="rId15"/>
      <p:boldItalic r:id="rId16"/>
    </p:embeddedFont>
    <p:embeddedFont>
      <p:font typeface="Roboto Mono" panose="020B0604020202020204" charset="0"/>
      <p:regular r:id="rId17"/>
      <p:bold r:id="rId18"/>
      <p:italic r:id="rId19"/>
      <p:boldItalic r:id="rId20"/>
    </p:embeddedFont>
    <p:embeddedFont>
      <p:font typeface="The Hand" panose="03070502030502020204" pitchFamily="66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9F"/>
    <a:srgbClr val="FFFF89"/>
    <a:srgbClr val="FFFF66"/>
    <a:srgbClr val="D590F4"/>
    <a:srgbClr val="C76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0713F-31EA-4EEF-8FAD-EE036EFF9102}" v="5" dt="2021-08-26T13:27:11.966"/>
  </p1510:revLst>
</p1510:revInfo>
</file>

<file path=ppt/tableStyles.xml><?xml version="1.0" encoding="utf-8"?>
<a:tblStyleLst xmlns:a="http://schemas.openxmlformats.org/drawingml/2006/main" def="{34CCD9AF-EBF0-42C5-8188-038D6A94788A}">
  <a:tblStyle styleId="{34CCD9AF-EBF0-42C5-8188-038D6A9478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hernández" userId="f6337b144aa08de7" providerId="LiveId" clId="{7ED0713F-31EA-4EEF-8FAD-EE036EFF9102}"/>
    <pc:docChg chg="custSel addSld modSld sldOrd">
      <pc:chgData name="victoria hernández" userId="f6337b144aa08de7" providerId="LiveId" clId="{7ED0713F-31EA-4EEF-8FAD-EE036EFF9102}" dt="2021-08-26T13:38:39.966" v="341" actId="20577"/>
      <pc:docMkLst>
        <pc:docMk/>
      </pc:docMkLst>
      <pc:sldChg chg="modSp mod">
        <pc:chgData name="victoria hernández" userId="f6337b144aa08de7" providerId="LiveId" clId="{7ED0713F-31EA-4EEF-8FAD-EE036EFF9102}" dt="2021-08-26T13:38:39.966" v="341" actId="20577"/>
        <pc:sldMkLst>
          <pc:docMk/>
          <pc:sldMk cId="0" sldId="259"/>
        </pc:sldMkLst>
        <pc:spChg chg="mod">
          <ac:chgData name="victoria hernández" userId="f6337b144aa08de7" providerId="LiveId" clId="{7ED0713F-31EA-4EEF-8FAD-EE036EFF9102}" dt="2021-08-26T13:38:39.966" v="341" actId="20577"/>
          <ac:spMkLst>
            <pc:docMk/>
            <pc:sldMk cId="0" sldId="259"/>
            <ac:spMk id="168" creationId="{27A776C1-E281-403B-A0AC-B61A45002B5A}"/>
          </ac:spMkLst>
        </pc:spChg>
      </pc:sldChg>
      <pc:sldChg chg="addSp modSp new mod ord">
        <pc:chgData name="victoria hernández" userId="f6337b144aa08de7" providerId="LiveId" clId="{7ED0713F-31EA-4EEF-8FAD-EE036EFF9102}" dt="2021-08-26T13:24:19.120" v="116" actId="1076"/>
        <pc:sldMkLst>
          <pc:docMk/>
          <pc:sldMk cId="587823896" sldId="295"/>
        </pc:sldMkLst>
        <pc:spChg chg="add mod">
          <ac:chgData name="victoria hernández" userId="f6337b144aa08de7" providerId="LiveId" clId="{7ED0713F-31EA-4EEF-8FAD-EE036EFF9102}" dt="2021-08-26T13:22:14.614" v="32" actId="1076"/>
          <ac:spMkLst>
            <pc:docMk/>
            <pc:sldMk cId="587823896" sldId="295"/>
            <ac:spMk id="2" creationId="{693AD877-024A-41B9-AE13-B533A1333D81}"/>
          </ac:spMkLst>
        </pc:spChg>
        <pc:spChg chg="add mod">
          <ac:chgData name="victoria hernández" userId="f6337b144aa08de7" providerId="LiveId" clId="{7ED0713F-31EA-4EEF-8FAD-EE036EFF9102}" dt="2021-08-26T13:22:51.519" v="37" actId="1076"/>
          <ac:spMkLst>
            <pc:docMk/>
            <pc:sldMk cId="587823896" sldId="295"/>
            <ac:spMk id="4" creationId="{3890F5B2-49F5-4AAA-AD24-8FA3D97FD569}"/>
          </ac:spMkLst>
        </pc:spChg>
        <pc:spChg chg="add mod">
          <ac:chgData name="victoria hernández" userId="f6337b144aa08de7" providerId="LiveId" clId="{7ED0713F-31EA-4EEF-8FAD-EE036EFF9102}" dt="2021-08-26T13:24:19.120" v="116" actId="1076"/>
          <ac:spMkLst>
            <pc:docMk/>
            <pc:sldMk cId="587823896" sldId="295"/>
            <ac:spMk id="5" creationId="{E6E3D37C-FCD9-4DEF-B45C-296C8C518EA7}"/>
          </ac:spMkLst>
        </pc:spChg>
      </pc:sldChg>
      <pc:sldChg chg="addSp modSp new mod">
        <pc:chgData name="victoria hernández" userId="f6337b144aa08de7" providerId="LiveId" clId="{7ED0713F-31EA-4EEF-8FAD-EE036EFF9102}" dt="2021-08-26T13:38:00.809" v="339" actId="693"/>
        <pc:sldMkLst>
          <pc:docMk/>
          <pc:sldMk cId="2314208493" sldId="296"/>
        </pc:sldMkLst>
        <pc:spChg chg="add mod">
          <ac:chgData name="victoria hernández" userId="f6337b144aa08de7" providerId="LiveId" clId="{7ED0713F-31EA-4EEF-8FAD-EE036EFF9102}" dt="2021-08-26T13:31:48.486" v="178" actId="207"/>
          <ac:spMkLst>
            <pc:docMk/>
            <pc:sldMk cId="2314208493" sldId="296"/>
            <ac:spMk id="2" creationId="{7FAB5435-C3E2-4203-86A2-38A5E52D9707}"/>
          </ac:spMkLst>
        </pc:spChg>
        <pc:spChg chg="add mod">
          <ac:chgData name="victoria hernández" userId="f6337b144aa08de7" providerId="LiveId" clId="{7ED0713F-31EA-4EEF-8FAD-EE036EFF9102}" dt="2021-08-26T13:38:00.809" v="339" actId="693"/>
          <ac:spMkLst>
            <pc:docMk/>
            <pc:sldMk cId="2314208493" sldId="296"/>
            <ac:spMk id="3" creationId="{566E4EB3-7AE5-4333-A532-0C56CC37C482}"/>
          </ac:spMkLst>
        </pc:spChg>
        <pc:spChg chg="add mod">
          <ac:chgData name="victoria hernández" userId="f6337b144aa08de7" providerId="LiveId" clId="{7ED0713F-31EA-4EEF-8FAD-EE036EFF9102}" dt="2021-08-26T13:37:47.643" v="338" actId="693"/>
          <ac:spMkLst>
            <pc:docMk/>
            <pc:sldMk cId="2314208493" sldId="296"/>
            <ac:spMk id="4" creationId="{28322BFC-3DF4-46DE-888A-07BAD0C063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e2600e9d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e2600e9d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e15dc1315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e15dc1315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" name="Google Shape;4410;ge346696470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1" name="Google Shape;4411;ge346696470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e2719729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e2719729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1530425" y="713760"/>
            <a:ext cx="6083102" cy="2871006"/>
            <a:chOff x="1530425" y="713760"/>
            <a:chExt cx="6083102" cy="2871006"/>
          </a:xfrm>
        </p:grpSpPr>
        <p:sp>
          <p:nvSpPr>
            <p:cNvPr id="12" name="Google Shape;12;p2"/>
            <p:cNvSpPr/>
            <p:nvPr/>
          </p:nvSpPr>
          <p:spPr>
            <a:xfrm>
              <a:off x="1530427" y="713760"/>
              <a:ext cx="60831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30427" y="1061165"/>
              <a:ext cx="6083100" cy="25236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12388" y="1278875"/>
              <a:ext cx="217800" cy="21321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30425" y="1144450"/>
              <a:ext cx="5781900" cy="2349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12388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96184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79981" y="778514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44245" y="8265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2"/>
            <p:cNvGrpSpPr/>
            <p:nvPr/>
          </p:nvGrpSpPr>
          <p:grpSpPr>
            <a:xfrm>
              <a:off x="7385967" y="831110"/>
              <a:ext cx="71476" cy="115410"/>
              <a:chOff x="6781425" y="851350"/>
              <a:chExt cx="65400" cy="105600"/>
            </a:xfrm>
          </p:grpSpPr>
          <p:cxnSp>
            <p:nvCxnSpPr>
              <p:cNvPr id="21" name="Google Shape;21;p2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" name="Google Shape;23;p2"/>
            <p:cNvCxnSpPr/>
            <p:nvPr/>
          </p:nvCxnSpPr>
          <p:spPr>
            <a:xfrm rot="10800000">
              <a:off x="6733408" y="9482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" name="Google Shape;24;p2"/>
            <p:cNvSpPr/>
            <p:nvPr/>
          </p:nvSpPr>
          <p:spPr>
            <a:xfrm>
              <a:off x="7312388" y="1061169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65666" y="11219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910877" y="2889775"/>
            <a:ext cx="4269074" cy="1540025"/>
            <a:chOff x="3910877" y="2889775"/>
            <a:chExt cx="4269074" cy="1540025"/>
          </a:xfrm>
        </p:grpSpPr>
        <p:sp>
          <p:nvSpPr>
            <p:cNvPr id="27" name="Google Shape;27;p2"/>
            <p:cNvSpPr/>
            <p:nvPr/>
          </p:nvSpPr>
          <p:spPr>
            <a:xfrm>
              <a:off x="3910952" y="2889775"/>
              <a:ext cx="4269000" cy="3036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10877" y="3193600"/>
              <a:ext cx="4269000" cy="12360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6700" y="3384000"/>
              <a:ext cx="190500" cy="10458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6708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40171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63634" y="2946408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682202" y="2988440"/>
              <a:ext cx="106500" cy="106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7981057" y="2992406"/>
              <a:ext cx="62509" cy="100932"/>
              <a:chOff x="6781425" y="851350"/>
              <a:chExt cx="65400" cy="105600"/>
            </a:xfrm>
          </p:grpSpPr>
          <p:cxnSp>
            <p:nvCxnSpPr>
              <p:cNvPr id="35" name="Google Shape;35;p2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7" name="Google Shape;37;p2"/>
            <p:cNvCxnSpPr/>
            <p:nvPr/>
          </p:nvCxnSpPr>
          <p:spPr>
            <a:xfrm rot="10800000">
              <a:off x="7410234" y="3094820"/>
              <a:ext cx="97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38;p2"/>
            <p:cNvSpPr/>
            <p:nvPr/>
          </p:nvSpPr>
          <p:spPr>
            <a:xfrm>
              <a:off x="7916708" y="3193609"/>
              <a:ext cx="190500" cy="190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963303" y="3246799"/>
              <a:ext cx="97200" cy="84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10950" y="3193600"/>
              <a:ext cx="4005600" cy="1159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2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761425" y="1465925"/>
            <a:ext cx="5319900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4175267" y="3402693"/>
            <a:ext cx="3538200" cy="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-100" y="0"/>
            <a:ext cx="9144025" cy="5143466"/>
            <a:chOff x="-428375" y="346372"/>
            <a:chExt cx="9144025" cy="5089517"/>
          </a:xfrm>
        </p:grpSpPr>
        <p:sp>
          <p:nvSpPr>
            <p:cNvPr id="96" name="Google Shape;96;p4"/>
            <p:cNvSpPr/>
            <p:nvPr/>
          </p:nvSpPr>
          <p:spPr>
            <a:xfrm>
              <a:off x="-428375" y="346372"/>
              <a:ext cx="91440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-428350" y="693764"/>
              <a:ext cx="9144000" cy="4742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414550" y="911456"/>
              <a:ext cx="217800" cy="45243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-428375" y="693789"/>
              <a:ext cx="8842800" cy="4742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4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05" name="Google Shape;105;p4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7" name="Google Shape;107;p4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" name="Google Shape;108;p4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Google Shape;110;p4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715500" y="713775"/>
            <a:ext cx="53361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15500" y="1386375"/>
            <a:ext cx="7713000" cy="32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_1_1">
    <p:bg>
      <p:bgPr>
        <a:solidFill>
          <a:schemeClr val="lt2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5"/>
          <p:cNvGrpSpPr/>
          <p:nvPr/>
        </p:nvGrpSpPr>
        <p:grpSpPr>
          <a:xfrm>
            <a:off x="399625" y="348800"/>
            <a:ext cx="7163225" cy="4080900"/>
            <a:chOff x="408850" y="364000"/>
            <a:chExt cx="7163225" cy="4080900"/>
          </a:xfrm>
        </p:grpSpPr>
        <p:sp>
          <p:nvSpPr>
            <p:cNvPr id="410" name="Google Shape;410;p15"/>
            <p:cNvSpPr/>
            <p:nvPr/>
          </p:nvSpPr>
          <p:spPr>
            <a:xfrm>
              <a:off x="408850" y="364000"/>
              <a:ext cx="71631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08975" y="711400"/>
              <a:ext cx="7163100" cy="37335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270825" y="929092"/>
              <a:ext cx="217800" cy="35004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408975" y="834100"/>
              <a:ext cx="6861600" cy="3462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270813" y="428752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6954609" y="428752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638406" y="428752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7002670" y="476812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15"/>
            <p:cNvGrpSpPr/>
            <p:nvPr/>
          </p:nvGrpSpPr>
          <p:grpSpPr>
            <a:xfrm>
              <a:off x="7344392" y="481347"/>
              <a:ext cx="71476" cy="115410"/>
              <a:chOff x="6781425" y="851350"/>
              <a:chExt cx="65400" cy="105600"/>
            </a:xfrm>
          </p:grpSpPr>
          <p:cxnSp>
            <p:nvCxnSpPr>
              <p:cNvPr id="419" name="Google Shape;419;p1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" name="Google Shape;421;p15"/>
            <p:cNvCxnSpPr/>
            <p:nvPr/>
          </p:nvCxnSpPr>
          <p:spPr>
            <a:xfrm rot="10800000">
              <a:off x="6691833" y="598452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2" name="Google Shape;422;p15"/>
            <p:cNvSpPr/>
            <p:nvPr/>
          </p:nvSpPr>
          <p:spPr>
            <a:xfrm>
              <a:off x="7270813" y="711407"/>
              <a:ext cx="217800" cy="2178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7324091" y="772227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5"/>
          <p:cNvGrpSpPr/>
          <p:nvPr/>
        </p:nvGrpSpPr>
        <p:grpSpPr>
          <a:xfrm>
            <a:off x="5216600" y="1919925"/>
            <a:ext cx="3527700" cy="2871025"/>
            <a:chOff x="5187825" y="346350"/>
            <a:chExt cx="3527700" cy="2871025"/>
          </a:xfrm>
        </p:grpSpPr>
        <p:sp>
          <p:nvSpPr>
            <p:cNvPr id="425" name="Google Shape;425;p15"/>
            <p:cNvSpPr/>
            <p:nvPr/>
          </p:nvSpPr>
          <p:spPr>
            <a:xfrm>
              <a:off x="5187825" y="346350"/>
              <a:ext cx="35277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5187825" y="693775"/>
              <a:ext cx="3527700" cy="25236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8414550" y="911475"/>
              <a:ext cx="217800" cy="23058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5187825" y="693775"/>
              <a:ext cx="3226500" cy="24333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15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434" name="Google Shape;434;p1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6" name="Google Shape;436;p15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7" name="Google Shape;437;p15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9" name="Google Shape;439;p15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950450" y="1313200"/>
            <a:ext cx="4021200" cy="9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5"/>
          <p:cNvSpPr txBox="1">
            <a:spLocks noGrp="1"/>
          </p:cNvSpPr>
          <p:nvPr>
            <p:ph type="subTitle" idx="1"/>
          </p:nvPr>
        </p:nvSpPr>
        <p:spPr>
          <a:xfrm>
            <a:off x="928450" y="2571750"/>
            <a:ext cx="35277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BLANK_1_1_1_2_1_1_1_2">
    <p:bg>
      <p:bgPr>
        <a:solidFill>
          <a:schemeClr val="accent5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20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5" name="Google Shape;585;p20"/>
          <p:cNvGrpSpPr/>
          <p:nvPr/>
        </p:nvGrpSpPr>
        <p:grpSpPr>
          <a:xfrm>
            <a:off x="399625" y="1518225"/>
            <a:ext cx="8344800" cy="3625275"/>
            <a:chOff x="370875" y="1761550"/>
            <a:chExt cx="8344800" cy="3625275"/>
          </a:xfrm>
        </p:grpSpPr>
        <p:grpSp>
          <p:nvGrpSpPr>
            <p:cNvPr id="586" name="Google Shape;586;p20"/>
            <p:cNvGrpSpPr/>
            <p:nvPr/>
          </p:nvGrpSpPr>
          <p:grpSpPr>
            <a:xfrm>
              <a:off x="370875" y="1761550"/>
              <a:ext cx="8344800" cy="3625225"/>
              <a:chOff x="370875" y="346350"/>
              <a:chExt cx="8344800" cy="3625225"/>
            </a:xfrm>
          </p:grpSpPr>
          <p:sp>
            <p:nvSpPr>
              <p:cNvPr id="587" name="Google Shape;587;p20"/>
              <p:cNvSpPr/>
              <p:nvPr/>
            </p:nvSpPr>
            <p:spPr>
              <a:xfrm>
                <a:off x="370875" y="346350"/>
                <a:ext cx="83448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0"/>
              <p:cNvSpPr/>
              <p:nvPr/>
            </p:nvSpPr>
            <p:spPr>
              <a:xfrm>
                <a:off x="370875" y="693775"/>
                <a:ext cx="8344800" cy="3277800"/>
              </a:xfrm>
              <a:prstGeom prst="rect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370875" y="693775"/>
                <a:ext cx="8043600" cy="3177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4" name="Google Shape;594;p20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595" name="Google Shape;595;p20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6" name="Google Shape;596;p20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97" name="Google Shape;597;p20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8" name="Google Shape;598;p20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20"/>
            <p:cNvSpPr/>
            <p:nvPr/>
          </p:nvSpPr>
          <p:spPr>
            <a:xfrm>
              <a:off x="8414550" y="2323825"/>
              <a:ext cx="217800" cy="30630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0"/>
          <p:cNvGrpSpPr/>
          <p:nvPr/>
        </p:nvGrpSpPr>
        <p:grpSpPr>
          <a:xfrm>
            <a:off x="399625" y="348800"/>
            <a:ext cx="8029000" cy="1169425"/>
            <a:chOff x="686750" y="346350"/>
            <a:chExt cx="8029000" cy="1169425"/>
          </a:xfrm>
        </p:grpSpPr>
        <p:grpSp>
          <p:nvGrpSpPr>
            <p:cNvPr id="602" name="Google Shape;602;p20"/>
            <p:cNvGrpSpPr/>
            <p:nvPr/>
          </p:nvGrpSpPr>
          <p:grpSpPr>
            <a:xfrm>
              <a:off x="686750" y="346350"/>
              <a:ext cx="8029000" cy="1169425"/>
              <a:chOff x="686750" y="346350"/>
              <a:chExt cx="8029000" cy="1169425"/>
            </a:xfrm>
          </p:grpSpPr>
          <p:sp>
            <p:nvSpPr>
              <p:cNvPr id="603" name="Google Shape;603;p20"/>
              <p:cNvSpPr/>
              <p:nvPr/>
            </p:nvSpPr>
            <p:spPr>
              <a:xfrm>
                <a:off x="686850" y="346350"/>
                <a:ext cx="8028900" cy="34710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686750" y="693775"/>
                <a:ext cx="8028900" cy="822000"/>
              </a:xfrm>
              <a:prstGeom prst="rect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686850" y="693775"/>
                <a:ext cx="7727700" cy="822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8414538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8098334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7782131" y="411114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8146395" y="459174"/>
                <a:ext cx="121500" cy="121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0" name="Google Shape;610;p20"/>
              <p:cNvGrpSpPr/>
              <p:nvPr/>
            </p:nvGrpSpPr>
            <p:grpSpPr>
              <a:xfrm>
                <a:off x="8488117" y="463710"/>
                <a:ext cx="71476" cy="115410"/>
                <a:chOff x="6781425" y="851350"/>
                <a:chExt cx="65400" cy="105600"/>
              </a:xfrm>
            </p:grpSpPr>
            <p:cxnSp>
              <p:nvCxnSpPr>
                <p:cNvPr id="611" name="Google Shape;611;p20"/>
                <p:cNvCxnSpPr/>
                <p:nvPr/>
              </p:nvCxnSpPr>
              <p:spPr>
                <a:xfrm>
                  <a:off x="6783975" y="852100"/>
                  <a:ext cx="60300" cy="1041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20"/>
                <p:cNvCxnSpPr/>
                <p:nvPr/>
              </p:nvCxnSpPr>
              <p:spPr>
                <a:xfrm flipH="1">
                  <a:off x="6781425" y="851350"/>
                  <a:ext cx="65400" cy="1056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13" name="Google Shape;613;p20"/>
              <p:cNvCxnSpPr/>
              <p:nvPr/>
            </p:nvCxnSpPr>
            <p:spPr>
              <a:xfrm rot="10800000">
                <a:off x="7835558" y="580814"/>
                <a:ext cx="1110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4" name="Google Shape;614;p20"/>
              <p:cNvSpPr/>
              <p:nvPr/>
            </p:nvSpPr>
            <p:spPr>
              <a:xfrm>
                <a:off x="8414538" y="693769"/>
                <a:ext cx="217800" cy="2178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8467816" y="754589"/>
                <a:ext cx="111000" cy="960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20"/>
            <p:cNvSpPr/>
            <p:nvPr/>
          </p:nvSpPr>
          <p:spPr>
            <a:xfrm>
              <a:off x="8414550" y="911475"/>
              <a:ext cx="217800" cy="6042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20"/>
          <p:cNvSpPr txBox="1">
            <a:spLocks noGrp="1"/>
          </p:cNvSpPr>
          <p:nvPr>
            <p:ph type="subTitle" idx="1"/>
          </p:nvPr>
        </p:nvSpPr>
        <p:spPr>
          <a:xfrm>
            <a:off x="715500" y="3138850"/>
            <a:ext cx="24378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8" name="Google Shape;618;p20"/>
          <p:cNvSpPr txBox="1">
            <a:spLocks noGrp="1"/>
          </p:cNvSpPr>
          <p:nvPr>
            <p:ph type="subTitle" idx="2"/>
          </p:nvPr>
        </p:nvSpPr>
        <p:spPr>
          <a:xfrm>
            <a:off x="3843400" y="1908025"/>
            <a:ext cx="44196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9" name="Google Shape;619;p20"/>
          <p:cNvSpPr txBox="1">
            <a:spLocks noGrp="1"/>
          </p:cNvSpPr>
          <p:nvPr>
            <p:ph type="subTitle" idx="3"/>
          </p:nvPr>
        </p:nvSpPr>
        <p:spPr>
          <a:xfrm>
            <a:off x="715500" y="3621850"/>
            <a:ext cx="24378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0" name="Google Shape;620;p20"/>
          <p:cNvSpPr txBox="1">
            <a:spLocks noGrp="1"/>
          </p:cNvSpPr>
          <p:nvPr>
            <p:ph type="subTitle" idx="4"/>
          </p:nvPr>
        </p:nvSpPr>
        <p:spPr>
          <a:xfrm>
            <a:off x="3843400" y="2391025"/>
            <a:ext cx="4419600" cy="22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1" name="Google Shape;621;p20"/>
          <p:cNvSpPr txBox="1">
            <a:spLocks noGrp="1"/>
          </p:cNvSpPr>
          <p:nvPr>
            <p:ph type="title"/>
          </p:nvPr>
        </p:nvSpPr>
        <p:spPr>
          <a:xfrm>
            <a:off x="715500" y="713775"/>
            <a:ext cx="44667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0"/>
          <p:cNvSpPr txBox="1">
            <a:spLocks noGrp="1"/>
          </p:cNvSpPr>
          <p:nvPr>
            <p:ph type="subTitle" idx="5"/>
          </p:nvPr>
        </p:nvSpPr>
        <p:spPr>
          <a:xfrm>
            <a:off x="715500" y="2042650"/>
            <a:ext cx="30693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">
    <p:bg>
      <p:bgPr>
        <a:solidFill>
          <a:schemeClr val="accent5"/>
        </a:solidFill>
        <a:effectLst/>
      </p:bgPr>
    </p:bg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3"/>
          <p:cNvGrpSpPr/>
          <p:nvPr/>
        </p:nvGrpSpPr>
        <p:grpSpPr>
          <a:xfrm>
            <a:off x="399500" y="348800"/>
            <a:ext cx="8344925" cy="4436700"/>
            <a:chOff x="370850" y="346363"/>
            <a:chExt cx="8344925" cy="4436700"/>
          </a:xfrm>
        </p:grpSpPr>
        <p:sp>
          <p:nvSpPr>
            <p:cNvPr id="1136" name="Google Shape;1136;p33"/>
            <p:cNvSpPr/>
            <p:nvPr/>
          </p:nvSpPr>
          <p:spPr>
            <a:xfrm>
              <a:off x="370975" y="346363"/>
              <a:ext cx="83448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370850" y="693763"/>
              <a:ext cx="8344800" cy="40893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8414550" y="911475"/>
              <a:ext cx="217800" cy="38715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370975" y="693788"/>
              <a:ext cx="8043600" cy="39429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4" name="Google Shape;1144;p33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45" name="Google Shape;1145;p33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33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47" name="Google Shape;1147;p33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48" name="Google Shape;1148;p33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0" name="Google Shape;1150;p33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33"/>
          <p:cNvSpPr/>
          <p:nvPr/>
        </p:nvSpPr>
        <p:spPr>
          <a:xfrm rot="-5400000">
            <a:off x="208725" y="2002500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3"/>
          <p:cNvSpPr/>
          <p:nvPr/>
        </p:nvSpPr>
        <p:spPr>
          <a:xfrm>
            <a:off x="7955600" y="9420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3"/>
          <p:cNvSpPr/>
          <p:nvPr/>
        </p:nvSpPr>
        <p:spPr>
          <a:xfrm rot="2700000">
            <a:off x="7993647" y="4207970"/>
            <a:ext cx="183706" cy="183706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3"/>
          <p:cNvSpPr/>
          <p:nvPr/>
        </p:nvSpPr>
        <p:spPr>
          <a:xfrm>
            <a:off x="321500" y="41909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_2">
    <p:bg>
      <p:bgPr>
        <a:solidFill>
          <a:schemeClr val="accent3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34"/>
          <p:cNvGrpSpPr/>
          <p:nvPr/>
        </p:nvGrpSpPr>
        <p:grpSpPr>
          <a:xfrm>
            <a:off x="1691775" y="713775"/>
            <a:ext cx="5760462" cy="3716000"/>
            <a:chOff x="2955363" y="346363"/>
            <a:chExt cx="5760462" cy="3716000"/>
          </a:xfrm>
        </p:grpSpPr>
        <p:sp>
          <p:nvSpPr>
            <p:cNvPr id="1157" name="Google Shape;1157;p34"/>
            <p:cNvSpPr/>
            <p:nvPr/>
          </p:nvSpPr>
          <p:spPr>
            <a:xfrm>
              <a:off x="2955525" y="346363"/>
              <a:ext cx="57603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2955363" y="693763"/>
              <a:ext cx="5760300" cy="33684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8414563" y="911462"/>
              <a:ext cx="217800" cy="31509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2955538" y="693788"/>
              <a:ext cx="5459100" cy="3239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5" name="Google Shape;1165;p34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66" name="Google Shape;1166;p34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34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68" name="Google Shape;1168;p34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9" name="Google Shape;1169;p34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1" name="Google Shape;1171;p34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34"/>
          <p:cNvSpPr/>
          <p:nvPr/>
        </p:nvSpPr>
        <p:spPr>
          <a:xfrm rot="-5400000">
            <a:off x="8081800" y="3383975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4"/>
          <p:cNvSpPr/>
          <p:nvPr/>
        </p:nvSpPr>
        <p:spPr>
          <a:xfrm>
            <a:off x="7955600" y="24418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4"/>
          <p:cNvSpPr/>
          <p:nvPr/>
        </p:nvSpPr>
        <p:spPr>
          <a:xfrm rot="2700000">
            <a:off x="4251547" y="4208020"/>
            <a:ext cx="183706" cy="183706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4"/>
          <p:cNvSpPr/>
          <p:nvPr/>
        </p:nvSpPr>
        <p:spPr>
          <a:xfrm>
            <a:off x="2040175" y="14142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4"/>
          <p:cNvSpPr/>
          <p:nvPr/>
        </p:nvSpPr>
        <p:spPr>
          <a:xfrm rot="-5400000">
            <a:off x="108438" y="1184488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4"/>
          <p:cNvSpPr/>
          <p:nvPr/>
        </p:nvSpPr>
        <p:spPr>
          <a:xfrm>
            <a:off x="579050" y="2441850"/>
            <a:ext cx="259800" cy="2598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4"/>
          <p:cNvSpPr/>
          <p:nvPr/>
        </p:nvSpPr>
        <p:spPr>
          <a:xfrm rot="2700000">
            <a:off x="4708747" y="4352020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">
    <p:bg>
      <p:bgPr>
        <a:solidFill>
          <a:schemeClr val="lt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35"/>
          <p:cNvGrpSpPr/>
          <p:nvPr/>
        </p:nvGrpSpPr>
        <p:grpSpPr>
          <a:xfrm>
            <a:off x="3742100" y="1338200"/>
            <a:ext cx="5002275" cy="3091525"/>
            <a:chOff x="3713450" y="346363"/>
            <a:chExt cx="5002275" cy="3091525"/>
          </a:xfrm>
        </p:grpSpPr>
        <p:sp>
          <p:nvSpPr>
            <p:cNvPr id="1181" name="Google Shape;1181;p35"/>
            <p:cNvSpPr/>
            <p:nvPr/>
          </p:nvSpPr>
          <p:spPr>
            <a:xfrm>
              <a:off x="3713525" y="346363"/>
              <a:ext cx="50022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713450" y="693763"/>
              <a:ext cx="5002200" cy="27441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8414550" y="911467"/>
              <a:ext cx="217800" cy="25263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713525" y="693788"/>
              <a:ext cx="4701000" cy="2744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35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190" name="Google Shape;1190;p3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1" name="Google Shape;1191;p3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2" name="Google Shape;1192;p35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Google Shape;1193;p35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35"/>
          <p:cNvGrpSpPr/>
          <p:nvPr/>
        </p:nvGrpSpPr>
        <p:grpSpPr>
          <a:xfrm>
            <a:off x="414825" y="348800"/>
            <a:ext cx="5002275" cy="4436700"/>
            <a:chOff x="3713450" y="346363"/>
            <a:chExt cx="5002275" cy="4436700"/>
          </a:xfrm>
        </p:grpSpPr>
        <p:sp>
          <p:nvSpPr>
            <p:cNvPr id="1196" name="Google Shape;1196;p35"/>
            <p:cNvSpPr/>
            <p:nvPr/>
          </p:nvSpPr>
          <p:spPr>
            <a:xfrm>
              <a:off x="3713525" y="346363"/>
              <a:ext cx="5002200" cy="347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713450" y="693763"/>
              <a:ext cx="5002200" cy="40893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8414550" y="911475"/>
              <a:ext cx="217800" cy="38715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713525" y="693788"/>
              <a:ext cx="4701000" cy="39429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8414538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8098334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7782131" y="411114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8146395" y="459174"/>
              <a:ext cx="121500" cy="121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35"/>
            <p:cNvGrpSpPr/>
            <p:nvPr/>
          </p:nvGrpSpPr>
          <p:grpSpPr>
            <a:xfrm>
              <a:off x="8488117" y="463710"/>
              <a:ext cx="71476" cy="115410"/>
              <a:chOff x="6781425" y="851350"/>
              <a:chExt cx="65400" cy="105600"/>
            </a:xfrm>
          </p:grpSpPr>
          <p:cxnSp>
            <p:nvCxnSpPr>
              <p:cNvPr id="1205" name="Google Shape;1205;p35"/>
              <p:cNvCxnSpPr/>
              <p:nvPr/>
            </p:nvCxnSpPr>
            <p:spPr>
              <a:xfrm>
                <a:off x="6783975" y="852100"/>
                <a:ext cx="60300" cy="1041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35"/>
              <p:cNvCxnSpPr/>
              <p:nvPr/>
            </p:nvCxnSpPr>
            <p:spPr>
              <a:xfrm flipH="1">
                <a:off x="6781425" y="851350"/>
                <a:ext cx="65400" cy="1056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07" name="Google Shape;1207;p35"/>
            <p:cNvCxnSpPr/>
            <p:nvPr/>
          </p:nvCxnSpPr>
          <p:spPr>
            <a:xfrm rot="10800000">
              <a:off x="7835558" y="580814"/>
              <a:ext cx="1110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08" name="Google Shape;1208;p35"/>
            <p:cNvSpPr/>
            <p:nvPr/>
          </p:nvSpPr>
          <p:spPr>
            <a:xfrm>
              <a:off x="8414538" y="693769"/>
              <a:ext cx="217800" cy="2178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8467816" y="754589"/>
              <a:ext cx="111000" cy="96000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0" name="Google Shape;1210;p35"/>
          <p:cNvPicPr preferRelativeResize="0"/>
          <p:nvPr/>
        </p:nvPicPr>
        <p:blipFill rotWithShape="1">
          <a:blip r:embed="rId2">
            <a:alphaModFix amt="6000"/>
          </a:blip>
          <a:srcRect t="12521" b="12454"/>
          <a:stretch/>
        </p:blipFill>
        <p:spPr>
          <a:xfrm>
            <a:off x="-87" y="0"/>
            <a:ext cx="914412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1" name="Google Shape;1211;p35"/>
          <p:cNvGrpSpPr/>
          <p:nvPr/>
        </p:nvGrpSpPr>
        <p:grpSpPr>
          <a:xfrm>
            <a:off x="539290" y="3275016"/>
            <a:ext cx="1556278" cy="1154718"/>
            <a:chOff x="539290" y="3275016"/>
            <a:chExt cx="1556278" cy="1154718"/>
          </a:xfrm>
        </p:grpSpPr>
        <p:grpSp>
          <p:nvGrpSpPr>
            <p:cNvPr id="1212" name="Google Shape;1212;p35"/>
            <p:cNvGrpSpPr/>
            <p:nvPr/>
          </p:nvGrpSpPr>
          <p:grpSpPr>
            <a:xfrm>
              <a:off x="539290" y="3275016"/>
              <a:ext cx="1556278" cy="1154718"/>
              <a:chOff x="6585815" y="3302000"/>
              <a:chExt cx="1495990" cy="1109985"/>
            </a:xfrm>
          </p:grpSpPr>
          <p:sp>
            <p:nvSpPr>
              <p:cNvPr id="1213" name="Google Shape;1213;p35"/>
              <p:cNvSpPr/>
              <p:nvPr/>
            </p:nvSpPr>
            <p:spPr>
              <a:xfrm>
                <a:off x="6602784" y="3901571"/>
                <a:ext cx="630348" cy="370466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24429" extrusionOk="0">
                    <a:moveTo>
                      <a:pt x="40560" y="1"/>
                    </a:moveTo>
                    <a:cubicBezTo>
                      <a:pt x="26770" y="6507"/>
                      <a:pt x="13234" y="13560"/>
                      <a:pt x="0" y="21135"/>
                    </a:cubicBezTo>
                    <a:cubicBezTo>
                      <a:pt x="1130" y="21414"/>
                      <a:pt x="2292" y="21551"/>
                      <a:pt x="3454" y="21551"/>
                    </a:cubicBezTo>
                    <a:cubicBezTo>
                      <a:pt x="5405" y="21551"/>
                      <a:pt x="7355" y="21163"/>
                      <a:pt x="9152" y="20399"/>
                    </a:cubicBezTo>
                    <a:lnTo>
                      <a:pt x="9152" y="20399"/>
                    </a:lnTo>
                    <a:cubicBezTo>
                      <a:pt x="8066" y="21746"/>
                      <a:pt x="9343" y="23925"/>
                      <a:pt x="11022" y="24321"/>
                    </a:cubicBezTo>
                    <a:cubicBezTo>
                      <a:pt x="11334" y="24395"/>
                      <a:pt x="11647" y="24428"/>
                      <a:pt x="11960" y="24428"/>
                    </a:cubicBezTo>
                    <a:cubicBezTo>
                      <a:pt x="13334" y="24428"/>
                      <a:pt x="14704" y="23786"/>
                      <a:pt x="15937" y="23110"/>
                    </a:cubicBezTo>
                    <a:cubicBezTo>
                      <a:pt x="25699" y="17792"/>
                      <a:pt x="33703" y="9826"/>
                      <a:pt x="41566" y="1973"/>
                    </a:cubicBezTo>
                    <a:cubicBezTo>
                      <a:pt x="41233" y="1315"/>
                      <a:pt x="40892" y="659"/>
                      <a:pt x="40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6585815" y="3893155"/>
                <a:ext cx="655143" cy="385297"/>
              </a:xfrm>
              <a:custGeom>
                <a:avLst/>
                <a:gdLst/>
                <a:ahLst/>
                <a:cxnLst/>
                <a:rect l="l" t="t" r="r" b="b"/>
                <a:pathLst>
                  <a:path w="43201" h="25407" extrusionOk="0">
                    <a:moveTo>
                      <a:pt x="41488" y="1102"/>
                    </a:moveTo>
                    <a:lnTo>
                      <a:pt x="42169" y="2441"/>
                    </a:lnTo>
                    <a:cubicBezTo>
                      <a:pt x="34499" y="10113"/>
                      <a:pt x="26548" y="18014"/>
                      <a:pt x="16858" y="23299"/>
                    </a:cubicBezTo>
                    <a:cubicBezTo>
                      <a:pt x="15652" y="23957"/>
                      <a:pt x="14361" y="24568"/>
                      <a:pt x="13077" y="24568"/>
                    </a:cubicBezTo>
                    <a:cubicBezTo>
                      <a:pt x="12791" y="24568"/>
                      <a:pt x="12506" y="24536"/>
                      <a:pt x="12236" y="24473"/>
                    </a:cubicBezTo>
                    <a:cubicBezTo>
                      <a:pt x="11437" y="24283"/>
                      <a:pt x="10684" y="23569"/>
                      <a:pt x="10399" y="22744"/>
                    </a:cubicBezTo>
                    <a:cubicBezTo>
                      <a:pt x="10287" y="22411"/>
                      <a:pt x="10161" y="21770"/>
                      <a:pt x="10597" y="21222"/>
                    </a:cubicBezTo>
                    <a:lnTo>
                      <a:pt x="11658" y="19916"/>
                    </a:lnTo>
                    <a:lnTo>
                      <a:pt x="10113" y="20574"/>
                    </a:lnTo>
                    <a:cubicBezTo>
                      <a:pt x="8385" y="21302"/>
                      <a:pt x="6475" y="21683"/>
                      <a:pt x="4573" y="21683"/>
                    </a:cubicBezTo>
                    <a:cubicBezTo>
                      <a:pt x="3805" y="21683"/>
                      <a:pt x="3044" y="21628"/>
                      <a:pt x="2291" y="21500"/>
                    </a:cubicBezTo>
                    <a:cubicBezTo>
                      <a:pt x="15051" y="14233"/>
                      <a:pt x="28230" y="7378"/>
                      <a:pt x="41488" y="1102"/>
                    </a:cubicBezTo>
                    <a:close/>
                    <a:moveTo>
                      <a:pt x="41869" y="0"/>
                    </a:moveTo>
                    <a:lnTo>
                      <a:pt x="41504" y="175"/>
                    </a:lnTo>
                    <a:cubicBezTo>
                      <a:pt x="27762" y="6657"/>
                      <a:pt x="14108" y="13774"/>
                      <a:pt x="912" y="21327"/>
                    </a:cubicBezTo>
                    <a:lnTo>
                      <a:pt x="1" y="21850"/>
                    </a:lnTo>
                    <a:lnTo>
                      <a:pt x="1014" y="22095"/>
                    </a:lnTo>
                    <a:cubicBezTo>
                      <a:pt x="2173" y="22381"/>
                      <a:pt x="3369" y="22523"/>
                      <a:pt x="4573" y="22523"/>
                    </a:cubicBezTo>
                    <a:cubicBezTo>
                      <a:pt x="6245" y="22523"/>
                      <a:pt x="7926" y="22246"/>
                      <a:pt x="9488" y="21707"/>
                    </a:cubicBezTo>
                    <a:lnTo>
                      <a:pt x="9488" y="21707"/>
                    </a:lnTo>
                    <a:cubicBezTo>
                      <a:pt x="9415" y="22126"/>
                      <a:pt x="9455" y="22571"/>
                      <a:pt x="9606" y="23022"/>
                    </a:cubicBezTo>
                    <a:cubicBezTo>
                      <a:pt x="9986" y="24115"/>
                      <a:pt x="10962" y="25026"/>
                      <a:pt x="12046" y="25289"/>
                    </a:cubicBezTo>
                    <a:cubicBezTo>
                      <a:pt x="12379" y="25369"/>
                      <a:pt x="12721" y="25407"/>
                      <a:pt x="13077" y="25407"/>
                    </a:cubicBezTo>
                    <a:cubicBezTo>
                      <a:pt x="14543" y="25407"/>
                      <a:pt x="15954" y="24751"/>
                      <a:pt x="17261" y="24037"/>
                    </a:cubicBezTo>
                    <a:cubicBezTo>
                      <a:pt x="27144" y="18647"/>
                      <a:pt x="35195" y="10604"/>
                      <a:pt x="42985" y="2821"/>
                    </a:cubicBezTo>
                    <a:lnTo>
                      <a:pt x="43200" y="2608"/>
                    </a:lnTo>
                    <a:lnTo>
                      <a:pt x="41869" y="0"/>
                    </a:ln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6980605" y="3994984"/>
                <a:ext cx="107687" cy="7534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4968" extrusionOk="0">
                    <a:moveTo>
                      <a:pt x="5727" y="1"/>
                    </a:moveTo>
                    <a:cubicBezTo>
                      <a:pt x="5712" y="1"/>
                      <a:pt x="5697" y="2"/>
                      <a:pt x="5682" y="5"/>
                    </a:cubicBezTo>
                    <a:cubicBezTo>
                      <a:pt x="3828" y="458"/>
                      <a:pt x="2116" y="1393"/>
                      <a:pt x="737" y="2715"/>
                    </a:cubicBezTo>
                    <a:cubicBezTo>
                      <a:pt x="531" y="2915"/>
                      <a:pt x="301" y="3153"/>
                      <a:pt x="166" y="3461"/>
                    </a:cubicBezTo>
                    <a:cubicBezTo>
                      <a:pt x="1" y="3826"/>
                      <a:pt x="16" y="4206"/>
                      <a:pt x="191" y="4492"/>
                    </a:cubicBezTo>
                    <a:cubicBezTo>
                      <a:pt x="389" y="4800"/>
                      <a:pt x="752" y="4967"/>
                      <a:pt x="1220" y="4967"/>
                    </a:cubicBezTo>
                    <a:cubicBezTo>
                      <a:pt x="1395" y="4967"/>
                      <a:pt x="1585" y="4942"/>
                      <a:pt x="1783" y="4895"/>
                    </a:cubicBezTo>
                    <a:cubicBezTo>
                      <a:pt x="3890" y="4419"/>
                      <a:pt x="5587" y="2945"/>
                      <a:pt x="7013" y="1599"/>
                    </a:cubicBezTo>
                    <a:cubicBezTo>
                      <a:pt x="7093" y="1519"/>
                      <a:pt x="7101" y="1384"/>
                      <a:pt x="7021" y="1298"/>
                    </a:cubicBezTo>
                    <a:cubicBezTo>
                      <a:pt x="6975" y="1256"/>
                      <a:pt x="6918" y="1234"/>
                      <a:pt x="6862" y="1234"/>
                    </a:cubicBezTo>
                    <a:cubicBezTo>
                      <a:pt x="6812" y="1234"/>
                      <a:pt x="6762" y="1252"/>
                      <a:pt x="6720" y="1289"/>
                    </a:cubicBezTo>
                    <a:cubicBezTo>
                      <a:pt x="5342" y="2605"/>
                      <a:pt x="3700" y="4039"/>
                      <a:pt x="1695" y="4492"/>
                    </a:cubicBezTo>
                    <a:cubicBezTo>
                      <a:pt x="1602" y="4509"/>
                      <a:pt x="1417" y="4543"/>
                      <a:pt x="1218" y="4543"/>
                    </a:cubicBezTo>
                    <a:cubicBezTo>
                      <a:pt x="963" y="4543"/>
                      <a:pt x="685" y="4487"/>
                      <a:pt x="547" y="4269"/>
                    </a:cubicBezTo>
                    <a:cubicBezTo>
                      <a:pt x="429" y="4071"/>
                      <a:pt x="467" y="3809"/>
                      <a:pt x="547" y="3636"/>
                    </a:cubicBezTo>
                    <a:cubicBezTo>
                      <a:pt x="649" y="3398"/>
                      <a:pt x="847" y="3191"/>
                      <a:pt x="1030" y="3025"/>
                    </a:cubicBezTo>
                    <a:cubicBezTo>
                      <a:pt x="2354" y="1749"/>
                      <a:pt x="3995" y="846"/>
                      <a:pt x="5785" y="418"/>
                    </a:cubicBezTo>
                    <a:cubicBezTo>
                      <a:pt x="5897" y="395"/>
                      <a:pt x="5967" y="275"/>
                      <a:pt x="5935" y="165"/>
                    </a:cubicBezTo>
                    <a:cubicBezTo>
                      <a:pt x="5915" y="67"/>
                      <a:pt x="5828" y="1"/>
                      <a:pt x="5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7019062" y="4054413"/>
                <a:ext cx="40733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181" extrusionOk="0">
                    <a:moveTo>
                      <a:pt x="1112" y="0"/>
                    </a:moveTo>
                    <a:cubicBezTo>
                      <a:pt x="1074" y="0"/>
                      <a:pt x="1035" y="10"/>
                      <a:pt x="999" y="32"/>
                    </a:cubicBezTo>
                    <a:cubicBezTo>
                      <a:pt x="285" y="478"/>
                      <a:pt x="0" y="1491"/>
                      <a:pt x="381" y="2244"/>
                    </a:cubicBezTo>
                    <a:cubicBezTo>
                      <a:pt x="666" y="2823"/>
                      <a:pt x="1307" y="3180"/>
                      <a:pt x="1942" y="3180"/>
                    </a:cubicBezTo>
                    <a:cubicBezTo>
                      <a:pt x="2140" y="3180"/>
                      <a:pt x="2338" y="3148"/>
                      <a:pt x="2520" y="3068"/>
                    </a:cubicBezTo>
                    <a:cubicBezTo>
                      <a:pt x="2631" y="3028"/>
                      <a:pt x="2686" y="2910"/>
                      <a:pt x="2638" y="2800"/>
                    </a:cubicBezTo>
                    <a:cubicBezTo>
                      <a:pt x="2609" y="2718"/>
                      <a:pt x="2529" y="2667"/>
                      <a:pt x="2444" y="2667"/>
                    </a:cubicBezTo>
                    <a:cubicBezTo>
                      <a:pt x="2419" y="2667"/>
                      <a:pt x="2394" y="2671"/>
                      <a:pt x="2370" y="2680"/>
                    </a:cubicBezTo>
                    <a:cubicBezTo>
                      <a:pt x="2235" y="2734"/>
                      <a:pt x="2090" y="2759"/>
                      <a:pt x="1944" y="2759"/>
                    </a:cubicBezTo>
                    <a:cubicBezTo>
                      <a:pt x="1463" y="2759"/>
                      <a:pt x="966" y="2486"/>
                      <a:pt x="753" y="2054"/>
                    </a:cubicBezTo>
                    <a:cubicBezTo>
                      <a:pt x="476" y="1499"/>
                      <a:pt x="689" y="715"/>
                      <a:pt x="1221" y="390"/>
                    </a:cubicBezTo>
                    <a:cubicBezTo>
                      <a:pt x="1324" y="327"/>
                      <a:pt x="1354" y="200"/>
                      <a:pt x="1292" y="97"/>
                    </a:cubicBezTo>
                    <a:cubicBezTo>
                      <a:pt x="1251" y="35"/>
                      <a:pt x="1183" y="0"/>
                      <a:pt x="1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6922434" y="4064088"/>
                <a:ext cx="1090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196" extrusionOk="0">
                    <a:moveTo>
                      <a:pt x="4439" y="1"/>
                    </a:moveTo>
                    <a:cubicBezTo>
                      <a:pt x="4415" y="1"/>
                      <a:pt x="4391" y="4"/>
                      <a:pt x="4367" y="13"/>
                    </a:cubicBezTo>
                    <a:cubicBezTo>
                      <a:pt x="2924" y="583"/>
                      <a:pt x="1657" y="1527"/>
                      <a:pt x="699" y="2755"/>
                    </a:cubicBezTo>
                    <a:cubicBezTo>
                      <a:pt x="143" y="3469"/>
                      <a:pt x="1" y="4134"/>
                      <a:pt x="301" y="4625"/>
                    </a:cubicBezTo>
                    <a:cubicBezTo>
                      <a:pt x="491" y="4943"/>
                      <a:pt x="864" y="5148"/>
                      <a:pt x="1292" y="5188"/>
                    </a:cubicBezTo>
                    <a:cubicBezTo>
                      <a:pt x="1347" y="5195"/>
                      <a:pt x="1402" y="5195"/>
                      <a:pt x="1459" y="5195"/>
                    </a:cubicBezTo>
                    <a:cubicBezTo>
                      <a:pt x="1760" y="5195"/>
                      <a:pt x="2053" y="5125"/>
                      <a:pt x="2330" y="5045"/>
                    </a:cubicBezTo>
                    <a:cubicBezTo>
                      <a:pt x="4153" y="4515"/>
                      <a:pt x="5857" y="3436"/>
                      <a:pt x="7118" y="2010"/>
                    </a:cubicBezTo>
                    <a:cubicBezTo>
                      <a:pt x="7188" y="1924"/>
                      <a:pt x="7180" y="1797"/>
                      <a:pt x="7093" y="1717"/>
                    </a:cubicBezTo>
                    <a:cubicBezTo>
                      <a:pt x="7053" y="1681"/>
                      <a:pt x="7004" y="1663"/>
                      <a:pt x="6955" y="1663"/>
                    </a:cubicBezTo>
                    <a:cubicBezTo>
                      <a:pt x="6899" y="1663"/>
                      <a:pt x="6843" y="1687"/>
                      <a:pt x="6800" y="1734"/>
                    </a:cubicBezTo>
                    <a:cubicBezTo>
                      <a:pt x="5596" y="3096"/>
                      <a:pt x="3962" y="4127"/>
                      <a:pt x="2211" y="4642"/>
                    </a:cubicBezTo>
                    <a:cubicBezTo>
                      <a:pt x="1974" y="4715"/>
                      <a:pt x="1726" y="4776"/>
                      <a:pt x="1477" y="4776"/>
                    </a:cubicBezTo>
                    <a:cubicBezTo>
                      <a:pt x="1426" y="4776"/>
                      <a:pt x="1375" y="4773"/>
                      <a:pt x="1324" y="4768"/>
                    </a:cubicBezTo>
                    <a:cubicBezTo>
                      <a:pt x="1031" y="4745"/>
                      <a:pt x="784" y="4610"/>
                      <a:pt x="666" y="4412"/>
                    </a:cubicBezTo>
                    <a:cubicBezTo>
                      <a:pt x="373" y="3944"/>
                      <a:pt x="824" y="3278"/>
                      <a:pt x="1031" y="3008"/>
                    </a:cubicBezTo>
                    <a:cubicBezTo>
                      <a:pt x="1942" y="1844"/>
                      <a:pt x="3146" y="948"/>
                      <a:pt x="4525" y="410"/>
                    </a:cubicBezTo>
                    <a:cubicBezTo>
                      <a:pt x="4628" y="363"/>
                      <a:pt x="4683" y="243"/>
                      <a:pt x="4645" y="132"/>
                    </a:cubicBezTo>
                    <a:cubicBezTo>
                      <a:pt x="4608" y="52"/>
                      <a:pt x="4526" y="1"/>
                      <a:pt x="4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6907300" y="4046922"/>
                <a:ext cx="45434" cy="4995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3294" extrusionOk="0">
                    <a:moveTo>
                      <a:pt x="1115" y="1"/>
                    </a:moveTo>
                    <a:cubicBezTo>
                      <a:pt x="1075" y="1"/>
                      <a:pt x="1034" y="12"/>
                      <a:pt x="999" y="36"/>
                    </a:cubicBezTo>
                    <a:cubicBezTo>
                      <a:pt x="245" y="551"/>
                      <a:pt x="0" y="1677"/>
                      <a:pt x="468" y="2453"/>
                    </a:cubicBezTo>
                    <a:cubicBezTo>
                      <a:pt x="793" y="2984"/>
                      <a:pt x="1427" y="3294"/>
                      <a:pt x="2052" y="3294"/>
                    </a:cubicBezTo>
                    <a:cubicBezTo>
                      <a:pt x="2330" y="3294"/>
                      <a:pt x="2608" y="3237"/>
                      <a:pt x="2853" y="3104"/>
                    </a:cubicBezTo>
                    <a:cubicBezTo>
                      <a:pt x="2956" y="3047"/>
                      <a:pt x="2996" y="2921"/>
                      <a:pt x="2940" y="2818"/>
                    </a:cubicBezTo>
                    <a:cubicBezTo>
                      <a:pt x="2902" y="2746"/>
                      <a:pt x="2830" y="2706"/>
                      <a:pt x="2755" y="2706"/>
                    </a:cubicBezTo>
                    <a:cubicBezTo>
                      <a:pt x="2721" y="2706"/>
                      <a:pt x="2687" y="2714"/>
                      <a:pt x="2655" y="2731"/>
                    </a:cubicBezTo>
                    <a:cubicBezTo>
                      <a:pt x="2466" y="2834"/>
                      <a:pt x="2254" y="2882"/>
                      <a:pt x="2040" y="2882"/>
                    </a:cubicBezTo>
                    <a:cubicBezTo>
                      <a:pt x="1563" y="2882"/>
                      <a:pt x="1078" y="2642"/>
                      <a:pt x="831" y="2231"/>
                    </a:cubicBezTo>
                    <a:cubicBezTo>
                      <a:pt x="468" y="1637"/>
                      <a:pt x="658" y="774"/>
                      <a:pt x="1229" y="384"/>
                    </a:cubicBezTo>
                    <a:cubicBezTo>
                      <a:pt x="1324" y="321"/>
                      <a:pt x="1354" y="186"/>
                      <a:pt x="1284" y="91"/>
                    </a:cubicBezTo>
                    <a:cubicBezTo>
                      <a:pt x="1245" y="32"/>
                      <a:pt x="1181" y="1"/>
                      <a:pt x="1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6848402" y="4079707"/>
                <a:ext cx="84636" cy="79298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5229" extrusionOk="0">
                    <a:moveTo>
                      <a:pt x="4504" y="0"/>
                    </a:moveTo>
                    <a:cubicBezTo>
                      <a:pt x="4480" y="0"/>
                      <a:pt x="4455" y="5"/>
                      <a:pt x="4430" y="13"/>
                    </a:cubicBezTo>
                    <a:cubicBezTo>
                      <a:pt x="3138" y="489"/>
                      <a:pt x="1910" y="1425"/>
                      <a:pt x="761" y="2796"/>
                    </a:cubicBezTo>
                    <a:cubicBezTo>
                      <a:pt x="168" y="3500"/>
                      <a:pt x="0" y="4143"/>
                      <a:pt x="286" y="4633"/>
                    </a:cubicBezTo>
                    <a:cubicBezTo>
                      <a:pt x="508" y="5021"/>
                      <a:pt x="968" y="5229"/>
                      <a:pt x="1594" y="5229"/>
                    </a:cubicBezTo>
                    <a:cubicBezTo>
                      <a:pt x="1697" y="5229"/>
                      <a:pt x="1807" y="5229"/>
                      <a:pt x="1919" y="5212"/>
                    </a:cubicBezTo>
                    <a:cubicBezTo>
                      <a:pt x="3203" y="5086"/>
                      <a:pt x="4462" y="4578"/>
                      <a:pt x="5476" y="3777"/>
                    </a:cubicBezTo>
                    <a:cubicBezTo>
                      <a:pt x="5563" y="3707"/>
                      <a:pt x="5581" y="3572"/>
                      <a:pt x="5508" y="3485"/>
                    </a:cubicBezTo>
                    <a:cubicBezTo>
                      <a:pt x="5467" y="3429"/>
                      <a:pt x="5407" y="3401"/>
                      <a:pt x="5345" y="3401"/>
                    </a:cubicBezTo>
                    <a:cubicBezTo>
                      <a:pt x="5300" y="3401"/>
                      <a:pt x="5255" y="3415"/>
                      <a:pt x="5215" y="3445"/>
                    </a:cubicBezTo>
                    <a:cubicBezTo>
                      <a:pt x="4264" y="4198"/>
                      <a:pt x="3083" y="4673"/>
                      <a:pt x="1879" y="4801"/>
                    </a:cubicBezTo>
                    <a:cubicBezTo>
                      <a:pt x="1801" y="4807"/>
                      <a:pt x="1709" y="4812"/>
                      <a:pt x="1613" y="4812"/>
                    </a:cubicBezTo>
                    <a:cubicBezTo>
                      <a:pt x="1260" y="4812"/>
                      <a:pt x="831" y="4744"/>
                      <a:pt x="651" y="4428"/>
                    </a:cubicBezTo>
                    <a:cubicBezTo>
                      <a:pt x="413" y="4008"/>
                      <a:pt x="753" y="3452"/>
                      <a:pt x="1086" y="3064"/>
                    </a:cubicBezTo>
                    <a:cubicBezTo>
                      <a:pt x="2180" y="1750"/>
                      <a:pt x="3361" y="854"/>
                      <a:pt x="4573" y="401"/>
                    </a:cubicBezTo>
                    <a:cubicBezTo>
                      <a:pt x="4685" y="362"/>
                      <a:pt x="4740" y="244"/>
                      <a:pt x="4700" y="133"/>
                    </a:cubicBezTo>
                    <a:cubicBezTo>
                      <a:pt x="4669" y="52"/>
                      <a:pt x="4591" y="0"/>
                      <a:pt x="45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6898869" y="4135861"/>
                <a:ext cx="42932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029" extrusionOk="0">
                    <a:moveTo>
                      <a:pt x="2118" y="0"/>
                    </a:moveTo>
                    <a:cubicBezTo>
                      <a:pt x="2079" y="0"/>
                      <a:pt x="2040" y="12"/>
                      <a:pt x="2005" y="35"/>
                    </a:cubicBezTo>
                    <a:cubicBezTo>
                      <a:pt x="1420" y="424"/>
                      <a:pt x="761" y="860"/>
                      <a:pt x="381" y="1541"/>
                    </a:cubicBezTo>
                    <a:cubicBezTo>
                      <a:pt x="1" y="2231"/>
                      <a:pt x="18" y="3245"/>
                      <a:pt x="706" y="3743"/>
                    </a:cubicBezTo>
                    <a:cubicBezTo>
                      <a:pt x="999" y="3958"/>
                      <a:pt x="1349" y="4029"/>
                      <a:pt x="1697" y="4029"/>
                    </a:cubicBezTo>
                    <a:cubicBezTo>
                      <a:pt x="2015" y="4029"/>
                      <a:pt x="2338" y="3974"/>
                      <a:pt x="2648" y="3911"/>
                    </a:cubicBezTo>
                    <a:cubicBezTo>
                      <a:pt x="2759" y="3886"/>
                      <a:pt x="2831" y="3776"/>
                      <a:pt x="2806" y="3665"/>
                    </a:cubicBezTo>
                    <a:cubicBezTo>
                      <a:pt x="2786" y="3561"/>
                      <a:pt x="2698" y="3494"/>
                      <a:pt x="2602" y="3494"/>
                    </a:cubicBezTo>
                    <a:cubicBezTo>
                      <a:pt x="2589" y="3494"/>
                      <a:pt x="2575" y="3495"/>
                      <a:pt x="2561" y="3498"/>
                    </a:cubicBezTo>
                    <a:cubicBezTo>
                      <a:pt x="2270" y="3557"/>
                      <a:pt x="1976" y="3609"/>
                      <a:pt x="1702" y="3609"/>
                    </a:cubicBezTo>
                    <a:cubicBezTo>
                      <a:pt x="1422" y="3609"/>
                      <a:pt x="1164" y="3555"/>
                      <a:pt x="952" y="3403"/>
                    </a:cubicBezTo>
                    <a:cubicBezTo>
                      <a:pt x="461" y="3047"/>
                      <a:pt x="461" y="2262"/>
                      <a:pt x="754" y="1739"/>
                    </a:cubicBezTo>
                    <a:cubicBezTo>
                      <a:pt x="1079" y="1153"/>
                      <a:pt x="1690" y="740"/>
                      <a:pt x="2235" y="385"/>
                    </a:cubicBezTo>
                    <a:cubicBezTo>
                      <a:pt x="2331" y="320"/>
                      <a:pt x="2355" y="194"/>
                      <a:pt x="2291" y="99"/>
                    </a:cubicBezTo>
                    <a:cubicBezTo>
                      <a:pt x="2251" y="34"/>
                      <a:pt x="2185" y="0"/>
                      <a:pt x="21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6746376" y="4133450"/>
                <a:ext cx="190624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8485" extrusionOk="0">
                    <a:moveTo>
                      <a:pt x="12330" y="1"/>
                    </a:moveTo>
                    <a:cubicBezTo>
                      <a:pt x="12289" y="1"/>
                      <a:pt x="12249" y="12"/>
                      <a:pt x="12213" y="36"/>
                    </a:cubicBezTo>
                    <a:lnTo>
                      <a:pt x="126" y="8104"/>
                    </a:lnTo>
                    <a:cubicBezTo>
                      <a:pt x="24" y="8167"/>
                      <a:pt x="1" y="8294"/>
                      <a:pt x="64" y="8389"/>
                    </a:cubicBezTo>
                    <a:cubicBezTo>
                      <a:pt x="104" y="8452"/>
                      <a:pt x="174" y="8484"/>
                      <a:pt x="239" y="8484"/>
                    </a:cubicBezTo>
                    <a:cubicBezTo>
                      <a:pt x="279" y="8484"/>
                      <a:pt x="317" y="8477"/>
                      <a:pt x="357" y="8452"/>
                    </a:cubicBezTo>
                    <a:lnTo>
                      <a:pt x="12451" y="384"/>
                    </a:lnTo>
                    <a:cubicBezTo>
                      <a:pt x="12546" y="321"/>
                      <a:pt x="12569" y="194"/>
                      <a:pt x="12506" y="98"/>
                    </a:cubicBezTo>
                    <a:cubicBezTo>
                      <a:pt x="12466" y="34"/>
                      <a:pt x="12398" y="1"/>
                      <a:pt x="123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6765134" y="4172498"/>
                <a:ext cx="141338" cy="98163"/>
              </a:xfrm>
              <a:custGeom>
                <a:avLst/>
                <a:gdLst/>
                <a:ahLst/>
                <a:cxnLst/>
                <a:rect l="l" t="t" r="r" b="b"/>
                <a:pathLst>
                  <a:path w="9320" h="6473" extrusionOk="0">
                    <a:moveTo>
                      <a:pt x="9079" y="1"/>
                    </a:moveTo>
                    <a:cubicBezTo>
                      <a:pt x="9039" y="1"/>
                      <a:pt x="8998" y="12"/>
                      <a:pt x="8962" y="36"/>
                    </a:cubicBezTo>
                    <a:lnTo>
                      <a:pt x="118" y="6082"/>
                    </a:lnTo>
                    <a:cubicBezTo>
                      <a:pt x="23" y="6155"/>
                      <a:pt x="0" y="6282"/>
                      <a:pt x="63" y="6377"/>
                    </a:cubicBezTo>
                    <a:cubicBezTo>
                      <a:pt x="103" y="6440"/>
                      <a:pt x="166" y="6472"/>
                      <a:pt x="238" y="6472"/>
                    </a:cubicBezTo>
                    <a:cubicBezTo>
                      <a:pt x="278" y="6472"/>
                      <a:pt x="316" y="6455"/>
                      <a:pt x="356" y="6432"/>
                    </a:cubicBezTo>
                    <a:lnTo>
                      <a:pt x="9200" y="386"/>
                    </a:lnTo>
                    <a:cubicBezTo>
                      <a:pt x="9295" y="321"/>
                      <a:pt x="9320" y="186"/>
                      <a:pt x="9255" y="91"/>
                    </a:cubicBezTo>
                    <a:cubicBezTo>
                      <a:pt x="9211" y="32"/>
                      <a:pt x="9146" y="1"/>
                      <a:pt x="90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7344248" y="4137120"/>
                <a:ext cx="304544" cy="27486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8125" extrusionOk="0">
                    <a:moveTo>
                      <a:pt x="1680" y="0"/>
                    </a:moveTo>
                    <a:cubicBezTo>
                      <a:pt x="1628" y="0"/>
                      <a:pt x="1574" y="10"/>
                      <a:pt x="1522" y="31"/>
                    </a:cubicBezTo>
                    <a:cubicBezTo>
                      <a:pt x="1308" y="119"/>
                      <a:pt x="1205" y="357"/>
                      <a:pt x="1292" y="579"/>
                    </a:cubicBezTo>
                    <a:lnTo>
                      <a:pt x="6833" y="14328"/>
                    </a:lnTo>
                    <a:cubicBezTo>
                      <a:pt x="6745" y="14416"/>
                      <a:pt x="6673" y="14519"/>
                      <a:pt x="6625" y="14637"/>
                    </a:cubicBezTo>
                    <a:cubicBezTo>
                      <a:pt x="5621" y="14705"/>
                      <a:pt x="4611" y="14740"/>
                      <a:pt x="3589" y="14740"/>
                    </a:cubicBezTo>
                    <a:cubicBezTo>
                      <a:pt x="3305" y="14740"/>
                      <a:pt x="3020" y="14737"/>
                      <a:pt x="2734" y="14732"/>
                    </a:cubicBezTo>
                    <a:cubicBezTo>
                      <a:pt x="2640" y="14730"/>
                      <a:pt x="2543" y="14729"/>
                      <a:pt x="2445" y="14729"/>
                    </a:cubicBezTo>
                    <a:cubicBezTo>
                      <a:pt x="2024" y="14729"/>
                      <a:pt x="1574" y="14755"/>
                      <a:pt x="1150" y="14922"/>
                    </a:cubicBezTo>
                    <a:cubicBezTo>
                      <a:pt x="571" y="15144"/>
                      <a:pt x="1" y="15700"/>
                      <a:pt x="16" y="16428"/>
                    </a:cubicBezTo>
                    <a:cubicBezTo>
                      <a:pt x="24" y="16658"/>
                      <a:pt x="214" y="16841"/>
                      <a:pt x="436" y="16841"/>
                    </a:cubicBezTo>
                    <a:lnTo>
                      <a:pt x="452" y="16841"/>
                    </a:lnTo>
                    <a:cubicBezTo>
                      <a:pt x="682" y="16831"/>
                      <a:pt x="864" y="16641"/>
                      <a:pt x="857" y="16404"/>
                    </a:cubicBezTo>
                    <a:cubicBezTo>
                      <a:pt x="849" y="16095"/>
                      <a:pt x="1150" y="15818"/>
                      <a:pt x="1450" y="15707"/>
                    </a:cubicBezTo>
                    <a:cubicBezTo>
                      <a:pt x="1741" y="15590"/>
                      <a:pt x="2070" y="15569"/>
                      <a:pt x="2442" y="15569"/>
                    </a:cubicBezTo>
                    <a:cubicBezTo>
                      <a:pt x="2547" y="15569"/>
                      <a:pt x="2655" y="15571"/>
                      <a:pt x="2766" y="15572"/>
                    </a:cubicBezTo>
                    <a:cubicBezTo>
                      <a:pt x="3034" y="15577"/>
                      <a:pt x="3303" y="15580"/>
                      <a:pt x="3571" y="15580"/>
                    </a:cubicBezTo>
                    <a:cubicBezTo>
                      <a:pt x="4526" y="15580"/>
                      <a:pt x="5484" y="15549"/>
                      <a:pt x="6435" y="15492"/>
                    </a:cubicBezTo>
                    <a:cubicBezTo>
                      <a:pt x="6650" y="15993"/>
                      <a:pt x="7236" y="16135"/>
                      <a:pt x="7434" y="16183"/>
                    </a:cubicBezTo>
                    <a:cubicBezTo>
                      <a:pt x="8678" y="16468"/>
                      <a:pt x="9954" y="16499"/>
                      <a:pt x="11198" y="16523"/>
                    </a:cubicBezTo>
                    <a:cubicBezTo>
                      <a:pt x="11690" y="16539"/>
                      <a:pt x="12189" y="16546"/>
                      <a:pt x="12681" y="16571"/>
                    </a:cubicBezTo>
                    <a:cubicBezTo>
                      <a:pt x="14789" y="16689"/>
                      <a:pt x="16255" y="17149"/>
                      <a:pt x="17294" y="18030"/>
                    </a:cubicBezTo>
                    <a:cubicBezTo>
                      <a:pt x="17372" y="18092"/>
                      <a:pt x="17467" y="18125"/>
                      <a:pt x="17562" y="18125"/>
                    </a:cubicBezTo>
                    <a:cubicBezTo>
                      <a:pt x="17689" y="18125"/>
                      <a:pt x="17807" y="18077"/>
                      <a:pt x="17887" y="17973"/>
                    </a:cubicBezTo>
                    <a:cubicBezTo>
                      <a:pt x="18037" y="17800"/>
                      <a:pt x="18014" y="17537"/>
                      <a:pt x="17839" y="17387"/>
                    </a:cubicBezTo>
                    <a:cubicBezTo>
                      <a:pt x="16651" y="16388"/>
                      <a:pt x="15026" y="15865"/>
                      <a:pt x="12729" y="15738"/>
                    </a:cubicBezTo>
                    <a:cubicBezTo>
                      <a:pt x="12221" y="15707"/>
                      <a:pt x="11721" y="15700"/>
                      <a:pt x="11215" y="15683"/>
                    </a:cubicBezTo>
                    <a:cubicBezTo>
                      <a:pt x="10542" y="15667"/>
                      <a:pt x="9883" y="15652"/>
                      <a:pt x="9241" y="15595"/>
                    </a:cubicBezTo>
                    <a:cubicBezTo>
                      <a:pt x="9281" y="15548"/>
                      <a:pt x="9305" y="15492"/>
                      <a:pt x="9328" y="15445"/>
                    </a:cubicBezTo>
                    <a:cubicBezTo>
                      <a:pt x="10374" y="15422"/>
                      <a:pt x="11420" y="15279"/>
                      <a:pt x="12444" y="15129"/>
                    </a:cubicBezTo>
                    <a:cubicBezTo>
                      <a:pt x="13526" y="14981"/>
                      <a:pt x="14641" y="14827"/>
                      <a:pt x="15735" y="14827"/>
                    </a:cubicBezTo>
                    <a:cubicBezTo>
                      <a:pt x="16042" y="14827"/>
                      <a:pt x="16348" y="14839"/>
                      <a:pt x="16651" y="14867"/>
                    </a:cubicBezTo>
                    <a:cubicBezTo>
                      <a:pt x="17514" y="14947"/>
                      <a:pt x="18663" y="15215"/>
                      <a:pt x="19266" y="16055"/>
                    </a:cubicBezTo>
                    <a:cubicBezTo>
                      <a:pt x="19346" y="16166"/>
                      <a:pt x="19471" y="16230"/>
                      <a:pt x="19606" y="16230"/>
                    </a:cubicBezTo>
                    <a:cubicBezTo>
                      <a:pt x="19694" y="16230"/>
                      <a:pt x="19774" y="16206"/>
                      <a:pt x="19852" y="16151"/>
                    </a:cubicBezTo>
                    <a:cubicBezTo>
                      <a:pt x="20034" y="16016"/>
                      <a:pt x="20082" y="15755"/>
                      <a:pt x="19947" y="15565"/>
                    </a:cubicBezTo>
                    <a:cubicBezTo>
                      <a:pt x="19321" y="14701"/>
                      <a:pt x="18212" y="14169"/>
                      <a:pt x="16731" y="14026"/>
                    </a:cubicBezTo>
                    <a:cubicBezTo>
                      <a:pt x="16403" y="13997"/>
                      <a:pt x="16075" y="13984"/>
                      <a:pt x="15748" y="13984"/>
                    </a:cubicBezTo>
                    <a:cubicBezTo>
                      <a:pt x="14595" y="13984"/>
                      <a:pt x="13447" y="14144"/>
                      <a:pt x="12324" y="14304"/>
                    </a:cubicBezTo>
                    <a:cubicBezTo>
                      <a:pt x="11221" y="14454"/>
                      <a:pt x="10156" y="14603"/>
                      <a:pt x="9108" y="14603"/>
                    </a:cubicBezTo>
                    <a:cubicBezTo>
                      <a:pt x="8989" y="14603"/>
                      <a:pt x="8869" y="14601"/>
                      <a:pt x="8750" y="14597"/>
                    </a:cubicBezTo>
                    <a:cubicBezTo>
                      <a:pt x="8425" y="14384"/>
                      <a:pt x="8029" y="14201"/>
                      <a:pt x="7664" y="14146"/>
                    </a:cubicBezTo>
                    <a:lnTo>
                      <a:pt x="2068" y="262"/>
                    </a:lnTo>
                    <a:cubicBezTo>
                      <a:pt x="2003" y="99"/>
                      <a:pt x="1846" y="0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7484853" y="4143898"/>
                <a:ext cx="304544" cy="19958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3161" extrusionOk="0">
                    <a:moveTo>
                      <a:pt x="2261" y="0"/>
                    </a:moveTo>
                    <a:cubicBezTo>
                      <a:pt x="2192" y="0"/>
                      <a:pt x="2124" y="17"/>
                      <a:pt x="2061" y="52"/>
                    </a:cubicBezTo>
                    <a:cubicBezTo>
                      <a:pt x="1855" y="163"/>
                      <a:pt x="1783" y="425"/>
                      <a:pt x="1895" y="623"/>
                    </a:cubicBezTo>
                    <a:lnTo>
                      <a:pt x="6793" y="9404"/>
                    </a:lnTo>
                    <a:cubicBezTo>
                      <a:pt x="6721" y="9482"/>
                      <a:pt x="6665" y="9577"/>
                      <a:pt x="6626" y="9672"/>
                    </a:cubicBezTo>
                    <a:cubicBezTo>
                      <a:pt x="5621" y="9741"/>
                      <a:pt x="4612" y="9776"/>
                      <a:pt x="3594" y="9776"/>
                    </a:cubicBezTo>
                    <a:cubicBezTo>
                      <a:pt x="3311" y="9776"/>
                      <a:pt x="3028" y="9773"/>
                      <a:pt x="2744" y="9768"/>
                    </a:cubicBezTo>
                    <a:cubicBezTo>
                      <a:pt x="2649" y="9766"/>
                      <a:pt x="2552" y="9765"/>
                      <a:pt x="2453" y="9765"/>
                    </a:cubicBezTo>
                    <a:cubicBezTo>
                      <a:pt x="2029" y="9765"/>
                      <a:pt x="1574" y="9791"/>
                      <a:pt x="1150" y="9958"/>
                    </a:cubicBezTo>
                    <a:cubicBezTo>
                      <a:pt x="572" y="10180"/>
                      <a:pt x="1" y="10726"/>
                      <a:pt x="24" y="11464"/>
                    </a:cubicBezTo>
                    <a:cubicBezTo>
                      <a:pt x="24" y="11694"/>
                      <a:pt x="214" y="11877"/>
                      <a:pt x="444" y="11877"/>
                    </a:cubicBezTo>
                    <a:lnTo>
                      <a:pt x="452" y="11877"/>
                    </a:lnTo>
                    <a:cubicBezTo>
                      <a:pt x="682" y="11867"/>
                      <a:pt x="864" y="11677"/>
                      <a:pt x="864" y="11439"/>
                    </a:cubicBezTo>
                    <a:cubicBezTo>
                      <a:pt x="857" y="11131"/>
                      <a:pt x="1150" y="10854"/>
                      <a:pt x="1450" y="10736"/>
                    </a:cubicBezTo>
                    <a:cubicBezTo>
                      <a:pt x="1739" y="10625"/>
                      <a:pt x="2066" y="10605"/>
                      <a:pt x="2434" y="10605"/>
                    </a:cubicBezTo>
                    <a:cubicBezTo>
                      <a:pt x="2542" y="10605"/>
                      <a:pt x="2652" y="10606"/>
                      <a:pt x="2766" y="10608"/>
                    </a:cubicBezTo>
                    <a:cubicBezTo>
                      <a:pt x="3034" y="10613"/>
                      <a:pt x="3303" y="10616"/>
                      <a:pt x="3571" y="10616"/>
                    </a:cubicBezTo>
                    <a:cubicBezTo>
                      <a:pt x="4526" y="10616"/>
                      <a:pt x="5484" y="10585"/>
                      <a:pt x="6435" y="10528"/>
                    </a:cubicBezTo>
                    <a:cubicBezTo>
                      <a:pt x="6650" y="11029"/>
                      <a:pt x="7236" y="11171"/>
                      <a:pt x="7434" y="11219"/>
                    </a:cubicBezTo>
                    <a:cubicBezTo>
                      <a:pt x="8678" y="11504"/>
                      <a:pt x="9954" y="11534"/>
                      <a:pt x="11190" y="11559"/>
                    </a:cubicBezTo>
                    <a:cubicBezTo>
                      <a:pt x="11690" y="11567"/>
                      <a:pt x="12181" y="11582"/>
                      <a:pt x="12681" y="11607"/>
                    </a:cubicBezTo>
                    <a:cubicBezTo>
                      <a:pt x="14789" y="11725"/>
                      <a:pt x="16255" y="12185"/>
                      <a:pt x="17301" y="13066"/>
                    </a:cubicBezTo>
                    <a:cubicBezTo>
                      <a:pt x="17372" y="13128"/>
                      <a:pt x="17474" y="13161"/>
                      <a:pt x="17569" y="13161"/>
                    </a:cubicBezTo>
                    <a:cubicBezTo>
                      <a:pt x="17689" y="13161"/>
                      <a:pt x="17807" y="13113"/>
                      <a:pt x="17887" y="13008"/>
                    </a:cubicBezTo>
                    <a:cubicBezTo>
                      <a:pt x="18037" y="12835"/>
                      <a:pt x="18015" y="12565"/>
                      <a:pt x="17840" y="12423"/>
                    </a:cubicBezTo>
                    <a:cubicBezTo>
                      <a:pt x="16651" y="11424"/>
                      <a:pt x="15027" y="10901"/>
                      <a:pt x="12729" y="10774"/>
                    </a:cubicBezTo>
                    <a:cubicBezTo>
                      <a:pt x="12221" y="10743"/>
                      <a:pt x="11713" y="10736"/>
                      <a:pt x="11215" y="10719"/>
                    </a:cubicBezTo>
                    <a:cubicBezTo>
                      <a:pt x="10532" y="10703"/>
                      <a:pt x="9884" y="10688"/>
                      <a:pt x="9241" y="10631"/>
                    </a:cubicBezTo>
                    <a:cubicBezTo>
                      <a:pt x="9281" y="10583"/>
                      <a:pt x="9305" y="10528"/>
                      <a:pt x="9328" y="10473"/>
                    </a:cubicBezTo>
                    <a:cubicBezTo>
                      <a:pt x="10374" y="10458"/>
                      <a:pt x="11420" y="10315"/>
                      <a:pt x="12444" y="10165"/>
                    </a:cubicBezTo>
                    <a:cubicBezTo>
                      <a:pt x="13520" y="10017"/>
                      <a:pt x="14630" y="9859"/>
                      <a:pt x="15718" y="9859"/>
                    </a:cubicBezTo>
                    <a:cubicBezTo>
                      <a:pt x="16031" y="9859"/>
                      <a:pt x="16343" y="9872"/>
                      <a:pt x="16651" y="9903"/>
                    </a:cubicBezTo>
                    <a:cubicBezTo>
                      <a:pt x="17514" y="9982"/>
                      <a:pt x="18663" y="10251"/>
                      <a:pt x="19266" y="11091"/>
                    </a:cubicBezTo>
                    <a:cubicBezTo>
                      <a:pt x="19346" y="11202"/>
                      <a:pt x="19481" y="11266"/>
                      <a:pt x="19606" y="11266"/>
                    </a:cubicBezTo>
                    <a:cubicBezTo>
                      <a:pt x="19694" y="11266"/>
                      <a:pt x="19781" y="11242"/>
                      <a:pt x="19852" y="11186"/>
                    </a:cubicBezTo>
                    <a:cubicBezTo>
                      <a:pt x="20042" y="11051"/>
                      <a:pt x="20082" y="10791"/>
                      <a:pt x="19947" y="10601"/>
                    </a:cubicBezTo>
                    <a:cubicBezTo>
                      <a:pt x="19321" y="9737"/>
                      <a:pt x="18212" y="9205"/>
                      <a:pt x="16731" y="9062"/>
                    </a:cubicBezTo>
                    <a:cubicBezTo>
                      <a:pt x="16403" y="9032"/>
                      <a:pt x="16076" y="9020"/>
                      <a:pt x="15748" y="9020"/>
                    </a:cubicBezTo>
                    <a:cubicBezTo>
                      <a:pt x="14595" y="9020"/>
                      <a:pt x="13447" y="9180"/>
                      <a:pt x="12324" y="9340"/>
                    </a:cubicBezTo>
                    <a:cubicBezTo>
                      <a:pt x="11221" y="9490"/>
                      <a:pt x="10156" y="9639"/>
                      <a:pt x="9108" y="9639"/>
                    </a:cubicBezTo>
                    <a:cubicBezTo>
                      <a:pt x="8989" y="9639"/>
                      <a:pt x="8869" y="9637"/>
                      <a:pt x="8750" y="9632"/>
                    </a:cubicBezTo>
                    <a:cubicBezTo>
                      <a:pt x="8417" y="9412"/>
                      <a:pt x="7997" y="9222"/>
                      <a:pt x="7616" y="9174"/>
                    </a:cubicBezTo>
                    <a:lnTo>
                      <a:pt x="2631" y="218"/>
                    </a:lnTo>
                    <a:cubicBezTo>
                      <a:pt x="2551" y="78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7056670" y="3397142"/>
                <a:ext cx="993429" cy="754262"/>
              </a:xfrm>
              <a:custGeom>
                <a:avLst/>
                <a:gdLst/>
                <a:ahLst/>
                <a:cxnLst/>
                <a:rect l="l" t="t" r="r" b="b"/>
                <a:pathLst>
                  <a:path w="65508" h="49737" extrusionOk="0">
                    <a:moveTo>
                      <a:pt x="51008" y="1"/>
                    </a:moveTo>
                    <a:cubicBezTo>
                      <a:pt x="49432" y="1"/>
                      <a:pt x="47892" y="256"/>
                      <a:pt x="46471" y="844"/>
                    </a:cubicBezTo>
                    <a:cubicBezTo>
                      <a:pt x="41661" y="2841"/>
                      <a:pt x="40385" y="6953"/>
                      <a:pt x="36763" y="10702"/>
                    </a:cubicBezTo>
                    <a:cubicBezTo>
                      <a:pt x="33150" y="14450"/>
                      <a:pt x="30424" y="18199"/>
                      <a:pt x="26558" y="21686"/>
                    </a:cubicBezTo>
                    <a:cubicBezTo>
                      <a:pt x="18712" y="28763"/>
                      <a:pt x="8552" y="32709"/>
                      <a:pt x="0" y="38931"/>
                    </a:cubicBezTo>
                    <a:cubicBezTo>
                      <a:pt x="6243" y="45311"/>
                      <a:pt x="17257" y="49736"/>
                      <a:pt x="26688" y="49736"/>
                    </a:cubicBezTo>
                    <a:cubicBezTo>
                      <a:pt x="28081" y="49736"/>
                      <a:pt x="29439" y="49640"/>
                      <a:pt x="30742" y="49439"/>
                    </a:cubicBezTo>
                    <a:cubicBezTo>
                      <a:pt x="40860" y="47877"/>
                      <a:pt x="47502" y="43773"/>
                      <a:pt x="52122" y="34626"/>
                    </a:cubicBezTo>
                    <a:cubicBezTo>
                      <a:pt x="54326" y="30277"/>
                      <a:pt x="55665" y="22233"/>
                      <a:pt x="57297" y="17644"/>
                    </a:cubicBezTo>
                    <a:cubicBezTo>
                      <a:pt x="58921" y="13049"/>
                      <a:pt x="61807" y="9395"/>
                      <a:pt x="65508" y="6224"/>
                    </a:cubicBezTo>
                    <a:cubicBezTo>
                      <a:pt x="62728" y="3253"/>
                      <a:pt x="56636" y="1"/>
                      <a:pt x="510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7047056" y="3390803"/>
                <a:ext cx="1012158" cy="766909"/>
              </a:xfrm>
              <a:custGeom>
                <a:avLst/>
                <a:gdLst/>
                <a:ahLst/>
                <a:cxnLst/>
                <a:rect l="l" t="t" r="r" b="b"/>
                <a:pathLst>
                  <a:path w="66743" h="50571" extrusionOk="0">
                    <a:moveTo>
                      <a:pt x="51647" y="841"/>
                    </a:moveTo>
                    <a:cubicBezTo>
                      <a:pt x="56782" y="841"/>
                      <a:pt x="62616" y="3727"/>
                      <a:pt x="65531" y="6610"/>
                    </a:cubicBezTo>
                    <a:cubicBezTo>
                      <a:pt x="61625" y="10043"/>
                      <a:pt x="59010" y="13742"/>
                      <a:pt x="57536" y="17919"/>
                    </a:cubicBezTo>
                    <a:cubicBezTo>
                      <a:pt x="56885" y="19743"/>
                      <a:pt x="56299" y="22073"/>
                      <a:pt x="55664" y="24536"/>
                    </a:cubicBezTo>
                    <a:cubicBezTo>
                      <a:pt x="54698" y="28332"/>
                      <a:pt x="53699" y="32256"/>
                      <a:pt x="52383" y="34854"/>
                    </a:cubicBezTo>
                    <a:cubicBezTo>
                      <a:pt x="48033" y="43470"/>
                      <a:pt x="41732" y="47835"/>
                      <a:pt x="31304" y="49437"/>
                    </a:cubicBezTo>
                    <a:cubicBezTo>
                      <a:pt x="30052" y="49634"/>
                      <a:pt x="28704" y="49730"/>
                      <a:pt x="27317" y="49730"/>
                    </a:cubicBezTo>
                    <a:cubicBezTo>
                      <a:pt x="18100" y="49730"/>
                      <a:pt x="7481" y="45498"/>
                      <a:pt x="1285" y="39396"/>
                    </a:cubicBezTo>
                    <a:cubicBezTo>
                      <a:pt x="4724" y="36931"/>
                      <a:pt x="8480" y="34792"/>
                      <a:pt x="12118" y="32707"/>
                    </a:cubicBezTo>
                    <a:cubicBezTo>
                      <a:pt x="17404" y="29689"/>
                      <a:pt x="22872" y="26566"/>
                      <a:pt x="27477" y="22414"/>
                    </a:cubicBezTo>
                    <a:cubicBezTo>
                      <a:pt x="29837" y="20289"/>
                      <a:pt x="31732" y="18109"/>
                      <a:pt x="33736" y="15812"/>
                    </a:cubicBezTo>
                    <a:cubicBezTo>
                      <a:pt x="34990" y="14370"/>
                      <a:pt x="36289" y="12879"/>
                      <a:pt x="37708" y="11413"/>
                    </a:cubicBezTo>
                    <a:cubicBezTo>
                      <a:pt x="38951" y="10121"/>
                      <a:pt x="39910" y="8797"/>
                      <a:pt x="40838" y="7531"/>
                    </a:cubicBezTo>
                    <a:cubicBezTo>
                      <a:pt x="42636" y="5058"/>
                      <a:pt x="44189" y="2926"/>
                      <a:pt x="47265" y="1650"/>
                    </a:cubicBezTo>
                    <a:cubicBezTo>
                      <a:pt x="48564" y="1112"/>
                      <a:pt x="50038" y="841"/>
                      <a:pt x="51647" y="841"/>
                    </a:cubicBezTo>
                    <a:close/>
                    <a:moveTo>
                      <a:pt x="51647" y="1"/>
                    </a:moveTo>
                    <a:cubicBezTo>
                      <a:pt x="49928" y="1"/>
                      <a:pt x="48351" y="296"/>
                      <a:pt x="46947" y="881"/>
                    </a:cubicBezTo>
                    <a:cubicBezTo>
                      <a:pt x="43651" y="2236"/>
                      <a:pt x="41955" y="4566"/>
                      <a:pt x="40163" y="7030"/>
                    </a:cubicBezTo>
                    <a:cubicBezTo>
                      <a:pt x="39244" y="8284"/>
                      <a:pt x="38301" y="9575"/>
                      <a:pt x="37097" y="10827"/>
                    </a:cubicBezTo>
                    <a:cubicBezTo>
                      <a:pt x="35671" y="12308"/>
                      <a:pt x="34362" y="13807"/>
                      <a:pt x="33103" y="15256"/>
                    </a:cubicBezTo>
                    <a:cubicBezTo>
                      <a:pt x="31113" y="17539"/>
                      <a:pt x="29236" y="19696"/>
                      <a:pt x="26914" y="21795"/>
                    </a:cubicBezTo>
                    <a:cubicBezTo>
                      <a:pt x="22372" y="25885"/>
                      <a:pt x="16951" y="28983"/>
                      <a:pt x="11698" y="31986"/>
                    </a:cubicBezTo>
                    <a:cubicBezTo>
                      <a:pt x="7902" y="34151"/>
                      <a:pt x="3978" y="36393"/>
                      <a:pt x="389" y="39008"/>
                    </a:cubicBezTo>
                    <a:lnTo>
                      <a:pt x="1" y="39293"/>
                    </a:lnTo>
                    <a:lnTo>
                      <a:pt x="334" y="39642"/>
                    </a:lnTo>
                    <a:cubicBezTo>
                      <a:pt x="6626" y="46076"/>
                      <a:pt x="17720" y="50570"/>
                      <a:pt x="27317" y="50570"/>
                    </a:cubicBezTo>
                    <a:cubicBezTo>
                      <a:pt x="28751" y="50570"/>
                      <a:pt x="30130" y="50467"/>
                      <a:pt x="31439" y="50270"/>
                    </a:cubicBezTo>
                    <a:cubicBezTo>
                      <a:pt x="42160" y="48613"/>
                      <a:pt x="48644" y="44119"/>
                      <a:pt x="53136" y="35235"/>
                    </a:cubicBezTo>
                    <a:cubicBezTo>
                      <a:pt x="54492" y="32557"/>
                      <a:pt x="55499" y="28578"/>
                      <a:pt x="56482" y="24743"/>
                    </a:cubicBezTo>
                    <a:cubicBezTo>
                      <a:pt x="57108" y="22294"/>
                      <a:pt x="57693" y="19989"/>
                      <a:pt x="58327" y="18197"/>
                    </a:cubicBezTo>
                    <a:cubicBezTo>
                      <a:pt x="59793" y="14045"/>
                      <a:pt x="62441" y="10367"/>
                      <a:pt x="66410" y="6960"/>
                    </a:cubicBezTo>
                    <a:lnTo>
                      <a:pt x="66743" y="6675"/>
                    </a:lnTo>
                    <a:lnTo>
                      <a:pt x="66442" y="6350"/>
                    </a:lnTo>
                    <a:cubicBezTo>
                      <a:pt x="63567" y="3274"/>
                      <a:pt x="57401" y="1"/>
                      <a:pt x="516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5"/>
              <p:cNvSpPr/>
              <p:nvPr/>
            </p:nvSpPr>
            <p:spPr>
              <a:xfrm>
                <a:off x="7960985" y="3438874"/>
                <a:ext cx="120820" cy="13066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616" extrusionOk="0">
                    <a:moveTo>
                      <a:pt x="2032" y="1"/>
                    </a:moveTo>
                    <a:cubicBezTo>
                      <a:pt x="2018" y="1"/>
                      <a:pt x="2004" y="1"/>
                      <a:pt x="1990" y="1"/>
                    </a:cubicBezTo>
                    <a:cubicBezTo>
                      <a:pt x="1174" y="34"/>
                      <a:pt x="722" y="952"/>
                      <a:pt x="531" y="1753"/>
                    </a:cubicBezTo>
                    <a:cubicBezTo>
                      <a:pt x="1" y="4020"/>
                      <a:pt x="208" y="6460"/>
                      <a:pt x="1102" y="8615"/>
                    </a:cubicBezTo>
                    <a:cubicBezTo>
                      <a:pt x="3289" y="7126"/>
                      <a:pt x="5581" y="5787"/>
                      <a:pt x="7966" y="4621"/>
                    </a:cubicBezTo>
                    <a:cubicBezTo>
                      <a:pt x="6570" y="2949"/>
                      <a:pt x="4915" y="1515"/>
                      <a:pt x="3061" y="382"/>
                    </a:cubicBezTo>
                    <a:cubicBezTo>
                      <a:pt x="2748" y="191"/>
                      <a:pt x="2404" y="1"/>
                      <a:pt x="20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5"/>
              <p:cNvSpPr/>
              <p:nvPr/>
            </p:nvSpPr>
            <p:spPr>
              <a:xfrm>
                <a:off x="7758858" y="3417629"/>
                <a:ext cx="189896" cy="125885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8301" extrusionOk="0">
                    <a:moveTo>
                      <a:pt x="4156" y="0"/>
                    </a:moveTo>
                    <a:cubicBezTo>
                      <a:pt x="3575" y="0"/>
                      <a:pt x="2999" y="67"/>
                      <a:pt x="2449" y="246"/>
                    </a:cubicBezTo>
                    <a:cubicBezTo>
                      <a:pt x="1420" y="571"/>
                      <a:pt x="484" y="1347"/>
                      <a:pt x="214" y="2393"/>
                    </a:cubicBezTo>
                    <a:cubicBezTo>
                      <a:pt x="1" y="3217"/>
                      <a:pt x="231" y="4105"/>
                      <a:pt x="682" y="4826"/>
                    </a:cubicBezTo>
                    <a:cubicBezTo>
                      <a:pt x="1134" y="5547"/>
                      <a:pt x="1800" y="6117"/>
                      <a:pt x="2496" y="6600"/>
                    </a:cubicBezTo>
                    <a:cubicBezTo>
                      <a:pt x="3916" y="7593"/>
                      <a:pt x="5607" y="8300"/>
                      <a:pt x="7334" y="8300"/>
                    </a:cubicBezTo>
                    <a:cubicBezTo>
                      <a:pt x="7457" y="8300"/>
                      <a:pt x="7580" y="8297"/>
                      <a:pt x="7704" y="8289"/>
                    </a:cubicBezTo>
                    <a:cubicBezTo>
                      <a:pt x="9558" y="8187"/>
                      <a:pt x="11420" y="7116"/>
                      <a:pt x="12126" y="5397"/>
                    </a:cubicBezTo>
                    <a:cubicBezTo>
                      <a:pt x="12521" y="4438"/>
                      <a:pt x="12506" y="3257"/>
                      <a:pt x="11863" y="2441"/>
                    </a:cubicBezTo>
                    <a:cubicBezTo>
                      <a:pt x="11420" y="1885"/>
                      <a:pt x="10754" y="1570"/>
                      <a:pt x="10096" y="1307"/>
                    </a:cubicBezTo>
                    <a:cubicBezTo>
                      <a:pt x="8670" y="729"/>
                      <a:pt x="7173" y="333"/>
                      <a:pt x="5651" y="119"/>
                    </a:cubicBezTo>
                    <a:cubicBezTo>
                      <a:pt x="5157" y="49"/>
                      <a:pt x="4655" y="0"/>
                      <a:pt x="4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5"/>
              <p:cNvSpPr/>
              <p:nvPr/>
            </p:nvSpPr>
            <p:spPr>
              <a:xfrm>
                <a:off x="7846827" y="3544737"/>
                <a:ext cx="105897" cy="175383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11565" extrusionOk="0">
                    <a:moveTo>
                      <a:pt x="5216" y="0"/>
                    </a:moveTo>
                    <a:cubicBezTo>
                      <a:pt x="5152" y="0"/>
                      <a:pt x="5089" y="4"/>
                      <a:pt x="5026" y="10"/>
                    </a:cubicBezTo>
                    <a:cubicBezTo>
                      <a:pt x="4360" y="73"/>
                      <a:pt x="3757" y="453"/>
                      <a:pt x="3234" y="881"/>
                    </a:cubicBezTo>
                    <a:cubicBezTo>
                      <a:pt x="1712" y="2127"/>
                      <a:pt x="659" y="3941"/>
                      <a:pt x="334" y="5883"/>
                    </a:cubicBezTo>
                    <a:cubicBezTo>
                      <a:pt x="1" y="7823"/>
                      <a:pt x="396" y="9885"/>
                      <a:pt x="1427" y="11565"/>
                    </a:cubicBezTo>
                    <a:cubicBezTo>
                      <a:pt x="2553" y="11319"/>
                      <a:pt x="3179" y="10130"/>
                      <a:pt x="3647" y="9077"/>
                    </a:cubicBezTo>
                    <a:cubicBezTo>
                      <a:pt x="4573" y="7000"/>
                      <a:pt x="5492" y="4932"/>
                      <a:pt x="6420" y="2863"/>
                    </a:cubicBezTo>
                    <a:cubicBezTo>
                      <a:pt x="6698" y="2230"/>
                      <a:pt x="6983" y="1509"/>
                      <a:pt x="6713" y="874"/>
                    </a:cubicBezTo>
                    <a:cubicBezTo>
                      <a:pt x="6468" y="306"/>
                      <a:pt x="5834" y="0"/>
                      <a:pt x="5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5"/>
              <p:cNvSpPr/>
              <p:nvPr/>
            </p:nvSpPr>
            <p:spPr>
              <a:xfrm>
                <a:off x="7721706" y="3317983"/>
                <a:ext cx="113950" cy="101833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6715" extrusionOk="0">
                    <a:moveTo>
                      <a:pt x="2846" y="0"/>
                    </a:moveTo>
                    <a:cubicBezTo>
                      <a:pt x="914" y="1569"/>
                      <a:pt x="1" y="4297"/>
                      <a:pt x="611" y="6714"/>
                    </a:cubicBezTo>
                    <a:cubicBezTo>
                      <a:pt x="2675" y="5720"/>
                      <a:pt x="4967" y="5198"/>
                      <a:pt x="7260" y="5198"/>
                    </a:cubicBezTo>
                    <a:cubicBezTo>
                      <a:pt x="7345" y="5198"/>
                      <a:pt x="7429" y="5199"/>
                      <a:pt x="7514" y="5200"/>
                    </a:cubicBezTo>
                    <a:cubicBezTo>
                      <a:pt x="6572" y="4955"/>
                      <a:pt x="5747" y="4289"/>
                      <a:pt x="5319" y="3416"/>
                    </a:cubicBezTo>
                    <a:cubicBezTo>
                      <a:pt x="4883" y="2545"/>
                      <a:pt x="4843" y="1491"/>
                      <a:pt x="5209" y="588"/>
                    </a:cubicBezTo>
                    <a:lnTo>
                      <a:pt x="5209" y="588"/>
                    </a:lnTo>
                    <a:cubicBezTo>
                      <a:pt x="4463" y="1181"/>
                      <a:pt x="3830" y="1902"/>
                      <a:pt x="3339" y="2720"/>
                    </a:cubicBezTo>
                    <a:cubicBezTo>
                      <a:pt x="2846" y="1912"/>
                      <a:pt x="2673" y="929"/>
                      <a:pt x="2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5"/>
              <p:cNvSpPr/>
              <p:nvPr/>
            </p:nvSpPr>
            <p:spPr>
              <a:xfrm>
                <a:off x="7714988" y="3302000"/>
                <a:ext cx="173457" cy="126931"/>
              </a:xfrm>
              <a:custGeom>
                <a:avLst/>
                <a:gdLst/>
                <a:ahLst/>
                <a:cxnLst/>
                <a:rect l="l" t="t" r="r" b="b"/>
                <a:pathLst>
                  <a:path w="11438" h="8370" extrusionOk="0">
                    <a:moveTo>
                      <a:pt x="2814" y="2100"/>
                    </a:moveTo>
                    <a:cubicBezTo>
                      <a:pt x="2869" y="2766"/>
                      <a:pt x="3076" y="3417"/>
                      <a:pt x="3417" y="3995"/>
                    </a:cubicBezTo>
                    <a:lnTo>
                      <a:pt x="3782" y="4590"/>
                    </a:lnTo>
                    <a:lnTo>
                      <a:pt x="4138" y="3995"/>
                    </a:lnTo>
                    <a:cubicBezTo>
                      <a:pt x="4383" y="3584"/>
                      <a:pt x="4668" y="3204"/>
                      <a:pt x="4986" y="2846"/>
                    </a:cubicBezTo>
                    <a:lnTo>
                      <a:pt x="4986" y="2846"/>
                    </a:lnTo>
                    <a:cubicBezTo>
                      <a:pt x="4971" y="3472"/>
                      <a:pt x="5104" y="4097"/>
                      <a:pt x="5381" y="4660"/>
                    </a:cubicBezTo>
                    <a:cubicBezTo>
                      <a:pt x="5619" y="5128"/>
                      <a:pt x="5960" y="5549"/>
                      <a:pt x="6365" y="5889"/>
                    </a:cubicBezTo>
                    <a:cubicBezTo>
                      <a:pt x="4645" y="6039"/>
                      <a:pt x="2941" y="6467"/>
                      <a:pt x="1364" y="7165"/>
                    </a:cubicBezTo>
                    <a:cubicBezTo>
                      <a:pt x="1087" y="5391"/>
                      <a:pt x="1650" y="3464"/>
                      <a:pt x="2814" y="2100"/>
                    </a:cubicBezTo>
                    <a:close/>
                    <a:moveTo>
                      <a:pt x="3915" y="1"/>
                    </a:moveTo>
                    <a:lnTo>
                      <a:pt x="3029" y="731"/>
                    </a:lnTo>
                    <a:cubicBezTo>
                      <a:pt x="952" y="2410"/>
                      <a:pt x="1" y="5279"/>
                      <a:pt x="651" y="7871"/>
                    </a:cubicBezTo>
                    <a:lnTo>
                      <a:pt x="777" y="8369"/>
                    </a:lnTo>
                    <a:lnTo>
                      <a:pt x="1237" y="8149"/>
                    </a:lnTo>
                    <a:cubicBezTo>
                      <a:pt x="3242" y="7181"/>
                      <a:pt x="5484" y="6665"/>
                      <a:pt x="7711" y="6665"/>
                    </a:cubicBezTo>
                    <a:lnTo>
                      <a:pt x="11437" y="6730"/>
                    </a:lnTo>
                    <a:lnTo>
                      <a:pt x="8061" y="5842"/>
                    </a:lnTo>
                    <a:cubicBezTo>
                      <a:pt x="7236" y="5629"/>
                      <a:pt x="6515" y="5048"/>
                      <a:pt x="6135" y="4280"/>
                    </a:cubicBezTo>
                    <a:cubicBezTo>
                      <a:pt x="5754" y="3519"/>
                      <a:pt x="5722" y="2593"/>
                      <a:pt x="6040" y="1800"/>
                    </a:cubicBezTo>
                    <a:lnTo>
                      <a:pt x="6658" y="311"/>
                    </a:lnTo>
                    <a:lnTo>
                      <a:pt x="5399" y="1317"/>
                    </a:lnTo>
                    <a:cubicBezTo>
                      <a:pt x="4803" y="1785"/>
                      <a:pt x="4288" y="2323"/>
                      <a:pt x="3845" y="2926"/>
                    </a:cubicBezTo>
                    <a:cubicBezTo>
                      <a:pt x="3639" y="2355"/>
                      <a:pt x="3592" y="1730"/>
                      <a:pt x="3702" y="1134"/>
                    </a:cubicBezTo>
                    <a:lnTo>
                      <a:pt x="3915" y="1"/>
                    </a:ln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5"/>
              <p:cNvSpPr/>
              <p:nvPr/>
            </p:nvSpPr>
            <p:spPr>
              <a:xfrm>
                <a:off x="7834923" y="3447305"/>
                <a:ext cx="47603" cy="47603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139" extrusionOk="0">
                    <a:moveTo>
                      <a:pt x="1569" y="1"/>
                    </a:moveTo>
                    <a:cubicBezTo>
                      <a:pt x="706" y="1"/>
                      <a:pt x="0" y="706"/>
                      <a:pt x="0" y="1570"/>
                    </a:cubicBezTo>
                    <a:cubicBezTo>
                      <a:pt x="0" y="2433"/>
                      <a:pt x="706" y="3139"/>
                      <a:pt x="1569" y="3139"/>
                    </a:cubicBezTo>
                    <a:cubicBezTo>
                      <a:pt x="2435" y="3139"/>
                      <a:pt x="3138" y="2433"/>
                      <a:pt x="3138" y="1570"/>
                    </a:cubicBezTo>
                    <a:cubicBezTo>
                      <a:pt x="3138" y="706"/>
                      <a:pt x="2435" y="1"/>
                      <a:pt x="15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5"/>
              <p:cNvSpPr/>
              <p:nvPr/>
            </p:nvSpPr>
            <p:spPr>
              <a:xfrm>
                <a:off x="7817272" y="3433157"/>
                <a:ext cx="53002" cy="71852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4738" extrusionOk="0">
                    <a:moveTo>
                      <a:pt x="2563" y="0"/>
                    </a:moveTo>
                    <a:cubicBezTo>
                      <a:pt x="1758" y="0"/>
                      <a:pt x="953" y="416"/>
                      <a:pt x="523" y="1099"/>
                    </a:cubicBezTo>
                    <a:cubicBezTo>
                      <a:pt x="0" y="1932"/>
                      <a:pt x="63" y="3089"/>
                      <a:pt x="673" y="3857"/>
                    </a:cubicBezTo>
                    <a:cubicBezTo>
                      <a:pt x="1126" y="4420"/>
                      <a:pt x="1847" y="4738"/>
                      <a:pt x="2568" y="4738"/>
                    </a:cubicBezTo>
                    <a:cubicBezTo>
                      <a:pt x="2828" y="4738"/>
                      <a:pt x="3083" y="4698"/>
                      <a:pt x="3336" y="4610"/>
                    </a:cubicBezTo>
                    <a:cubicBezTo>
                      <a:pt x="3439" y="4570"/>
                      <a:pt x="3494" y="4452"/>
                      <a:pt x="3464" y="4340"/>
                    </a:cubicBezTo>
                    <a:cubicBezTo>
                      <a:pt x="3433" y="4254"/>
                      <a:pt x="3353" y="4202"/>
                      <a:pt x="3267" y="4202"/>
                    </a:cubicBezTo>
                    <a:cubicBezTo>
                      <a:pt x="3243" y="4202"/>
                      <a:pt x="3218" y="4206"/>
                      <a:pt x="3194" y="4215"/>
                    </a:cubicBezTo>
                    <a:cubicBezTo>
                      <a:pt x="2990" y="4286"/>
                      <a:pt x="2777" y="4319"/>
                      <a:pt x="2563" y="4319"/>
                    </a:cubicBezTo>
                    <a:cubicBezTo>
                      <a:pt x="1969" y="4319"/>
                      <a:pt x="1374" y="4057"/>
                      <a:pt x="1006" y="3597"/>
                    </a:cubicBezTo>
                    <a:cubicBezTo>
                      <a:pt x="498" y="2961"/>
                      <a:pt x="443" y="2010"/>
                      <a:pt x="879" y="1322"/>
                    </a:cubicBezTo>
                    <a:cubicBezTo>
                      <a:pt x="1232" y="760"/>
                      <a:pt x="1898" y="418"/>
                      <a:pt x="2566" y="418"/>
                    </a:cubicBezTo>
                    <a:cubicBezTo>
                      <a:pt x="2707" y="418"/>
                      <a:pt x="2849" y="434"/>
                      <a:pt x="2988" y="466"/>
                    </a:cubicBezTo>
                    <a:cubicBezTo>
                      <a:pt x="3006" y="471"/>
                      <a:pt x="3024" y="474"/>
                      <a:pt x="3042" y="474"/>
                    </a:cubicBezTo>
                    <a:cubicBezTo>
                      <a:pt x="3132" y="474"/>
                      <a:pt x="3213" y="408"/>
                      <a:pt x="3234" y="316"/>
                    </a:cubicBezTo>
                    <a:cubicBezTo>
                      <a:pt x="3266" y="196"/>
                      <a:pt x="3194" y="85"/>
                      <a:pt x="3083" y="61"/>
                    </a:cubicBezTo>
                    <a:cubicBezTo>
                      <a:pt x="2912" y="20"/>
                      <a:pt x="2738" y="0"/>
                      <a:pt x="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5"/>
              <p:cNvSpPr/>
              <p:nvPr/>
            </p:nvSpPr>
            <p:spPr>
              <a:xfrm>
                <a:off x="7182974" y="4048817"/>
                <a:ext cx="53259" cy="21898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444" extrusionOk="0">
                    <a:moveTo>
                      <a:pt x="423" y="1"/>
                    </a:moveTo>
                    <a:cubicBezTo>
                      <a:pt x="228" y="1"/>
                      <a:pt x="101" y="38"/>
                      <a:pt x="72" y="116"/>
                    </a:cubicBezTo>
                    <a:cubicBezTo>
                      <a:pt x="0" y="339"/>
                      <a:pt x="683" y="782"/>
                      <a:pt x="1609" y="1115"/>
                    </a:cubicBezTo>
                    <a:cubicBezTo>
                      <a:pt x="2203" y="1328"/>
                      <a:pt x="2750" y="1443"/>
                      <a:pt x="3088" y="1443"/>
                    </a:cubicBezTo>
                    <a:cubicBezTo>
                      <a:pt x="3279" y="1443"/>
                      <a:pt x="3403" y="1406"/>
                      <a:pt x="3431" y="1330"/>
                    </a:cubicBezTo>
                    <a:cubicBezTo>
                      <a:pt x="3511" y="1107"/>
                      <a:pt x="2823" y="664"/>
                      <a:pt x="1894" y="331"/>
                    </a:cubicBezTo>
                    <a:cubicBezTo>
                      <a:pt x="1306" y="115"/>
                      <a:pt x="762" y="1"/>
                      <a:pt x="4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5"/>
              <p:cNvSpPr/>
              <p:nvPr/>
            </p:nvSpPr>
            <p:spPr>
              <a:xfrm>
                <a:off x="7264210" y="4079192"/>
                <a:ext cx="45935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097" extrusionOk="0">
                    <a:moveTo>
                      <a:pt x="554" y="1"/>
                    </a:moveTo>
                    <a:cubicBezTo>
                      <a:pt x="303" y="1"/>
                      <a:pt x="129" y="50"/>
                      <a:pt x="88" y="150"/>
                    </a:cubicBezTo>
                    <a:cubicBezTo>
                      <a:pt x="1" y="365"/>
                      <a:pt x="594" y="753"/>
                      <a:pt x="1420" y="1006"/>
                    </a:cubicBezTo>
                    <a:cubicBezTo>
                      <a:pt x="1745" y="1067"/>
                      <a:pt x="2051" y="1097"/>
                      <a:pt x="2306" y="1097"/>
                    </a:cubicBezTo>
                    <a:cubicBezTo>
                      <a:pt x="2714" y="1097"/>
                      <a:pt x="2990" y="1021"/>
                      <a:pt x="3004" y="881"/>
                    </a:cubicBezTo>
                    <a:cubicBezTo>
                      <a:pt x="3029" y="643"/>
                      <a:pt x="2411" y="340"/>
                      <a:pt x="1625" y="190"/>
                    </a:cubicBezTo>
                    <a:cubicBezTo>
                      <a:pt x="1222" y="64"/>
                      <a:pt x="838" y="1"/>
                      <a:pt x="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5"/>
              <p:cNvSpPr/>
              <p:nvPr/>
            </p:nvSpPr>
            <p:spPr>
              <a:xfrm>
                <a:off x="7348691" y="4097177"/>
                <a:ext cx="44236" cy="1499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989" extrusionOk="0">
                    <a:moveTo>
                      <a:pt x="747" y="1"/>
                    </a:moveTo>
                    <a:cubicBezTo>
                      <a:pt x="348" y="1"/>
                      <a:pt x="71" y="80"/>
                      <a:pt x="41" y="225"/>
                    </a:cubicBezTo>
                    <a:cubicBezTo>
                      <a:pt x="1" y="455"/>
                      <a:pt x="596" y="763"/>
                      <a:pt x="1380" y="906"/>
                    </a:cubicBezTo>
                    <a:cubicBezTo>
                      <a:pt x="1670" y="962"/>
                      <a:pt x="1944" y="988"/>
                      <a:pt x="2177" y="988"/>
                    </a:cubicBezTo>
                    <a:cubicBezTo>
                      <a:pt x="2573" y="988"/>
                      <a:pt x="2848" y="911"/>
                      <a:pt x="2878" y="771"/>
                    </a:cubicBezTo>
                    <a:cubicBezTo>
                      <a:pt x="2916" y="541"/>
                      <a:pt x="2323" y="233"/>
                      <a:pt x="1538" y="83"/>
                    </a:cubicBezTo>
                    <a:cubicBezTo>
                      <a:pt x="1250" y="27"/>
                      <a:pt x="978" y="1"/>
                      <a:pt x="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5"/>
              <p:cNvSpPr/>
              <p:nvPr/>
            </p:nvSpPr>
            <p:spPr>
              <a:xfrm>
                <a:off x="7433066" y="4107307"/>
                <a:ext cx="45328" cy="12769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842" extrusionOk="0">
                    <a:moveTo>
                      <a:pt x="1499" y="0"/>
                    </a:moveTo>
                    <a:cubicBezTo>
                      <a:pt x="673" y="0"/>
                      <a:pt x="0" y="191"/>
                      <a:pt x="0" y="421"/>
                    </a:cubicBezTo>
                    <a:cubicBezTo>
                      <a:pt x="0" y="651"/>
                      <a:pt x="673" y="841"/>
                      <a:pt x="1499" y="841"/>
                    </a:cubicBezTo>
                    <a:cubicBezTo>
                      <a:pt x="2322" y="841"/>
                      <a:pt x="2988" y="651"/>
                      <a:pt x="2988" y="421"/>
                    </a:cubicBezTo>
                    <a:cubicBezTo>
                      <a:pt x="2988" y="191"/>
                      <a:pt x="2322" y="0"/>
                      <a:pt x="1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5"/>
              <p:cNvSpPr/>
              <p:nvPr/>
            </p:nvSpPr>
            <p:spPr>
              <a:xfrm>
                <a:off x="7510587" y="4097207"/>
                <a:ext cx="65862" cy="17364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145" extrusionOk="0">
                    <a:moveTo>
                      <a:pt x="3603" y="1"/>
                    </a:moveTo>
                    <a:cubicBezTo>
                      <a:pt x="3206" y="1"/>
                      <a:pt x="2675" y="54"/>
                      <a:pt x="2100" y="159"/>
                    </a:cubicBezTo>
                    <a:cubicBezTo>
                      <a:pt x="919" y="381"/>
                      <a:pt x="1" y="746"/>
                      <a:pt x="48" y="967"/>
                    </a:cubicBezTo>
                    <a:cubicBezTo>
                      <a:pt x="68" y="1085"/>
                      <a:pt x="339" y="1145"/>
                      <a:pt x="757" y="1145"/>
                    </a:cubicBezTo>
                    <a:cubicBezTo>
                      <a:pt x="1152" y="1145"/>
                      <a:pt x="1680" y="1091"/>
                      <a:pt x="2251" y="984"/>
                    </a:cubicBezTo>
                    <a:cubicBezTo>
                      <a:pt x="3432" y="769"/>
                      <a:pt x="4343" y="406"/>
                      <a:pt x="4303" y="176"/>
                    </a:cubicBezTo>
                    <a:cubicBezTo>
                      <a:pt x="4282" y="58"/>
                      <a:pt x="4015" y="1"/>
                      <a:pt x="3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5"/>
              <p:cNvSpPr/>
              <p:nvPr/>
            </p:nvSpPr>
            <p:spPr>
              <a:xfrm>
                <a:off x="7607442" y="4066408"/>
                <a:ext cx="53866" cy="25492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1681" extrusionOk="0">
                    <a:moveTo>
                      <a:pt x="3202" y="1"/>
                    </a:moveTo>
                    <a:cubicBezTo>
                      <a:pt x="2877" y="1"/>
                      <a:pt x="2266" y="194"/>
                      <a:pt x="1617" y="518"/>
                    </a:cubicBezTo>
                    <a:cubicBezTo>
                      <a:pt x="689" y="875"/>
                      <a:pt x="0" y="1351"/>
                      <a:pt x="71" y="1571"/>
                    </a:cubicBezTo>
                    <a:cubicBezTo>
                      <a:pt x="97" y="1645"/>
                      <a:pt x="208" y="1681"/>
                      <a:pt x="379" y="1681"/>
                    </a:cubicBezTo>
                    <a:cubicBezTo>
                      <a:pt x="723" y="1681"/>
                      <a:pt x="1312" y="1538"/>
                      <a:pt x="1957" y="1278"/>
                    </a:cubicBezTo>
                    <a:cubicBezTo>
                      <a:pt x="2886" y="820"/>
                      <a:pt x="3551" y="280"/>
                      <a:pt x="3431" y="82"/>
                    </a:cubicBezTo>
                    <a:cubicBezTo>
                      <a:pt x="3402" y="27"/>
                      <a:pt x="3321" y="1"/>
                      <a:pt x="3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7680989" y="4021567"/>
                <a:ext cx="48558" cy="3416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2253" extrusionOk="0">
                    <a:moveTo>
                      <a:pt x="2924" y="0"/>
                    </a:moveTo>
                    <a:cubicBezTo>
                      <a:pt x="2636" y="0"/>
                      <a:pt x="2011" y="306"/>
                      <a:pt x="1355" y="789"/>
                    </a:cubicBezTo>
                    <a:cubicBezTo>
                      <a:pt x="546" y="1383"/>
                      <a:pt x="0" y="2008"/>
                      <a:pt x="135" y="2198"/>
                    </a:cubicBezTo>
                    <a:cubicBezTo>
                      <a:pt x="163" y="2235"/>
                      <a:pt x="212" y="2252"/>
                      <a:pt x="281" y="2252"/>
                    </a:cubicBezTo>
                    <a:cubicBezTo>
                      <a:pt x="570" y="2252"/>
                      <a:pt x="1193" y="1943"/>
                      <a:pt x="1847" y="1462"/>
                    </a:cubicBezTo>
                    <a:cubicBezTo>
                      <a:pt x="2656" y="877"/>
                      <a:pt x="3201" y="241"/>
                      <a:pt x="3066" y="51"/>
                    </a:cubicBezTo>
                    <a:cubicBezTo>
                      <a:pt x="3040" y="17"/>
                      <a:pt x="2991" y="0"/>
                      <a:pt x="29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7746378" y="3968491"/>
                <a:ext cx="37852" cy="35122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316" extrusionOk="0">
                    <a:moveTo>
                      <a:pt x="2216" y="1"/>
                    </a:moveTo>
                    <a:cubicBezTo>
                      <a:pt x="1964" y="1"/>
                      <a:pt x="1448" y="347"/>
                      <a:pt x="942" y="866"/>
                    </a:cubicBezTo>
                    <a:cubicBezTo>
                      <a:pt x="348" y="1484"/>
                      <a:pt x="0" y="2117"/>
                      <a:pt x="166" y="2275"/>
                    </a:cubicBezTo>
                    <a:cubicBezTo>
                      <a:pt x="193" y="2302"/>
                      <a:pt x="232" y="2315"/>
                      <a:pt x="280" y="2315"/>
                    </a:cubicBezTo>
                    <a:cubicBezTo>
                      <a:pt x="533" y="2315"/>
                      <a:pt x="1047" y="1969"/>
                      <a:pt x="1545" y="1451"/>
                    </a:cubicBezTo>
                    <a:cubicBezTo>
                      <a:pt x="2147" y="833"/>
                      <a:pt x="2496" y="200"/>
                      <a:pt x="2330" y="40"/>
                    </a:cubicBezTo>
                    <a:cubicBezTo>
                      <a:pt x="2303" y="14"/>
                      <a:pt x="2265" y="1"/>
                      <a:pt x="2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5"/>
              <p:cNvSpPr/>
              <p:nvPr/>
            </p:nvSpPr>
            <p:spPr>
              <a:xfrm>
                <a:off x="7796845" y="3901070"/>
                <a:ext cx="32317" cy="3873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54" extrusionOk="0">
                    <a:moveTo>
                      <a:pt x="1856" y="0"/>
                    </a:moveTo>
                    <a:cubicBezTo>
                      <a:pt x="1618" y="0"/>
                      <a:pt x="1154" y="443"/>
                      <a:pt x="761" y="1072"/>
                    </a:cubicBezTo>
                    <a:cubicBezTo>
                      <a:pt x="261" y="1721"/>
                      <a:pt x="1" y="2371"/>
                      <a:pt x="174" y="2521"/>
                    </a:cubicBezTo>
                    <a:cubicBezTo>
                      <a:pt x="197" y="2543"/>
                      <a:pt x="228" y="2554"/>
                      <a:pt x="266" y="2554"/>
                    </a:cubicBezTo>
                    <a:cubicBezTo>
                      <a:pt x="500" y="2554"/>
                      <a:pt x="993" y="2148"/>
                      <a:pt x="1450" y="1555"/>
                    </a:cubicBezTo>
                    <a:cubicBezTo>
                      <a:pt x="1918" y="817"/>
                      <a:pt x="2131" y="129"/>
                      <a:pt x="1925" y="17"/>
                    </a:cubicBezTo>
                    <a:cubicBezTo>
                      <a:pt x="1905" y="6"/>
                      <a:pt x="1882" y="0"/>
                      <a:pt x="1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5"/>
              <p:cNvSpPr/>
              <p:nvPr/>
            </p:nvSpPr>
            <p:spPr>
              <a:xfrm>
                <a:off x="7830480" y="3825430"/>
                <a:ext cx="25128" cy="43129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844" extrusionOk="0">
                    <a:moveTo>
                      <a:pt x="1413" y="1"/>
                    </a:moveTo>
                    <a:cubicBezTo>
                      <a:pt x="1183" y="1"/>
                      <a:pt x="842" y="568"/>
                      <a:pt x="540" y="1288"/>
                    </a:cubicBezTo>
                    <a:cubicBezTo>
                      <a:pt x="198" y="2034"/>
                      <a:pt x="0" y="2692"/>
                      <a:pt x="198" y="2827"/>
                    </a:cubicBezTo>
                    <a:cubicBezTo>
                      <a:pt x="216" y="2838"/>
                      <a:pt x="238" y="2844"/>
                      <a:pt x="263" y="2844"/>
                    </a:cubicBezTo>
                    <a:cubicBezTo>
                      <a:pt x="493" y="2844"/>
                      <a:pt x="972" y="2359"/>
                      <a:pt x="1309" y="1629"/>
                    </a:cubicBezTo>
                    <a:cubicBezTo>
                      <a:pt x="1657" y="805"/>
                      <a:pt x="1657" y="59"/>
                      <a:pt x="1444" y="4"/>
                    </a:cubicBezTo>
                    <a:cubicBezTo>
                      <a:pt x="1434" y="2"/>
                      <a:pt x="1423" y="1"/>
                      <a:pt x="1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>
                <a:off x="7245088" y="4038657"/>
                <a:ext cx="50029" cy="20761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369" extrusionOk="0">
                    <a:moveTo>
                      <a:pt x="457" y="0"/>
                    </a:moveTo>
                    <a:cubicBezTo>
                      <a:pt x="249" y="0"/>
                      <a:pt x="112" y="42"/>
                      <a:pt x="81" y="130"/>
                    </a:cubicBezTo>
                    <a:cubicBezTo>
                      <a:pt x="1" y="351"/>
                      <a:pt x="644" y="771"/>
                      <a:pt x="1507" y="1081"/>
                    </a:cubicBezTo>
                    <a:cubicBezTo>
                      <a:pt x="2036" y="1268"/>
                      <a:pt x="2524" y="1368"/>
                      <a:pt x="2844" y="1368"/>
                    </a:cubicBezTo>
                    <a:cubicBezTo>
                      <a:pt x="3051" y="1368"/>
                      <a:pt x="3188" y="1326"/>
                      <a:pt x="3219" y="1239"/>
                    </a:cubicBezTo>
                    <a:cubicBezTo>
                      <a:pt x="3299" y="1024"/>
                      <a:pt x="2656" y="596"/>
                      <a:pt x="1793" y="288"/>
                    </a:cubicBezTo>
                    <a:cubicBezTo>
                      <a:pt x="1265" y="100"/>
                      <a:pt x="777" y="0"/>
                      <a:pt x="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>
                <a:off x="7323685" y="4061131"/>
                <a:ext cx="39945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988" extrusionOk="0">
                    <a:moveTo>
                      <a:pt x="690" y="0"/>
                    </a:moveTo>
                    <a:cubicBezTo>
                      <a:pt x="332" y="0"/>
                      <a:pt x="78" y="77"/>
                      <a:pt x="48" y="217"/>
                    </a:cubicBezTo>
                    <a:cubicBezTo>
                      <a:pt x="1" y="445"/>
                      <a:pt x="524" y="755"/>
                      <a:pt x="1222" y="906"/>
                    </a:cubicBezTo>
                    <a:cubicBezTo>
                      <a:pt x="1483" y="961"/>
                      <a:pt x="1730" y="988"/>
                      <a:pt x="1940" y="988"/>
                    </a:cubicBezTo>
                    <a:cubicBezTo>
                      <a:pt x="2297" y="988"/>
                      <a:pt x="2548" y="911"/>
                      <a:pt x="2578" y="771"/>
                    </a:cubicBezTo>
                    <a:cubicBezTo>
                      <a:pt x="2633" y="540"/>
                      <a:pt x="2102" y="232"/>
                      <a:pt x="1404" y="82"/>
                    </a:cubicBezTo>
                    <a:cubicBezTo>
                      <a:pt x="1146" y="27"/>
                      <a:pt x="900" y="0"/>
                      <a:pt x="6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>
                <a:off x="7407939" y="4075279"/>
                <a:ext cx="45813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100" y="1"/>
                    </a:moveTo>
                    <a:cubicBezTo>
                      <a:pt x="489" y="1"/>
                      <a:pt x="36" y="119"/>
                      <a:pt x="18" y="305"/>
                    </a:cubicBezTo>
                    <a:cubicBezTo>
                      <a:pt x="0" y="536"/>
                      <a:pt x="651" y="781"/>
                      <a:pt x="1474" y="853"/>
                    </a:cubicBezTo>
                    <a:cubicBezTo>
                      <a:pt x="1628" y="866"/>
                      <a:pt x="1776" y="873"/>
                      <a:pt x="1916" y="873"/>
                    </a:cubicBezTo>
                    <a:cubicBezTo>
                      <a:pt x="2530" y="873"/>
                      <a:pt x="2985" y="752"/>
                      <a:pt x="3004" y="558"/>
                    </a:cubicBezTo>
                    <a:cubicBezTo>
                      <a:pt x="3021" y="330"/>
                      <a:pt x="2370" y="83"/>
                      <a:pt x="1547" y="20"/>
                    </a:cubicBezTo>
                    <a:cubicBezTo>
                      <a:pt x="1392" y="7"/>
                      <a:pt x="1242" y="1"/>
                      <a:pt x="1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5"/>
              <p:cNvSpPr/>
              <p:nvPr/>
            </p:nvSpPr>
            <p:spPr>
              <a:xfrm>
                <a:off x="7496514" y="4064300"/>
                <a:ext cx="53259" cy="15999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055" extrusionOk="0">
                    <a:moveTo>
                      <a:pt x="2973" y="0"/>
                    </a:moveTo>
                    <a:cubicBezTo>
                      <a:pt x="2646" y="0"/>
                      <a:pt x="2176" y="68"/>
                      <a:pt x="1665" y="166"/>
                    </a:cubicBezTo>
                    <a:cubicBezTo>
                      <a:pt x="754" y="316"/>
                      <a:pt x="0" y="514"/>
                      <a:pt x="0" y="752"/>
                    </a:cubicBezTo>
                    <a:cubicBezTo>
                      <a:pt x="0" y="914"/>
                      <a:pt x="433" y="1055"/>
                      <a:pt x="1054" y="1055"/>
                    </a:cubicBezTo>
                    <a:cubicBezTo>
                      <a:pt x="1285" y="1055"/>
                      <a:pt x="1543" y="1035"/>
                      <a:pt x="1815" y="990"/>
                    </a:cubicBezTo>
                    <a:cubicBezTo>
                      <a:pt x="2806" y="799"/>
                      <a:pt x="3511" y="349"/>
                      <a:pt x="3432" y="141"/>
                    </a:cubicBezTo>
                    <a:cubicBezTo>
                      <a:pt x="3397" y="41"/>
                      <a:pt x="3229" y="0"/>
                      <a:pt x="2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5"/>
              <p:cNvSpPr/>
              <p:nvPr/>
            </p:nvSpPr>
            <p:spPr>
              <a:xfrm>
                <a:off x="7572457" y="4047680"/>
                <a:ext cx="42932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110" extrusionOk="0">
                    <a:moveTo>
                      <a:pt x="2260" y="0"/>
                    </a:moveTo>
                    <a:cubicBezTo>
                      <a:pt x="1999" y="0"/>
                      <a:pt x="1661" y="50"/>
                      <a:pt x="1301" y="153"/>
                    </a:cubicBezTo>
                    <a:cubicBezTo>
                      <a:pt x="556" y="359"/>
                      <a:pt x="0" y="714"/>
                      <a:pt x="65" y="937"/>
                    </a:cubicBezTo>
                    <a:cubicBezTo>
                      <a:pt x="97" y="1052"/>
                      <a:pt x="290" y="1110"/>
                      <a:pt x="573" y="1110"/>
                    </a:cubicBezTo>
                    <a:cubicBezTo>
                      <a:pt x="834" y="1110"/>
                      <a:pt x="1173" y="1060"/>
                      <a:pt x="1531" y="961"/>
                    </a:cubicBezTo>
                    <a:cubicBezTo>
                      <a:pt x="2275" y="747"/>
                      <a:pt x="2830" y="399"/>
                      <a:pt x="2768" y="176"/>
                    </a:cubicBezTo>
                    <a:cubicBezTo>
                      <a:pt x="2738" y="60"/>
                      <a:pt x="2545" y="0"/>
                      <a:pt x="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7647703" y="4009299"/>
                <a:ext cx="38231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339" extrusionOk="0">
                    <a:moveTo>
                      <a:pt x="2121" y="1"/>
                    </a:moveTo>
                    <a:cubicBezTo>
                      <a:pt x="1863" y="1"/>
                      <a:pt x="1481" y="103"/>
                      <a:pt x="1087" y="290"/>
                    </a:cubicBezTo>
                    <a:cubicBezTo>
                      <a:pt x="444" y="592"/>
                      <a:pt x="0" y="1010"/>
                      <a:pt x="103" y="1218"/>
                    </a:cubicBezTo>
                    <a:cubicBezTo>
                      <a:pt x="140" y="1299"/>
                      <a:pt x="250" y="1338"/>
                      <a:pt x="409" y="1338"/>
                    </a:cubicBezTo>
                    <a:cubicBezTo>
                      <a:pt x="665" y="1338"/>
                      <a:pt x="1047" y="1237"/>
                      <a:pt x="1442" y="1050"/>
                    </a:cubicBezTo>
                    <a:cubicBezTo>
                      <a:pt x="2085" y="742"/>
                      <a:pt x="2521" y="330"/>
                      <a:pt x="2425" y="117"/>
                    </a:cubicBezTo>
                    <a:cubicBezTo>
                      <a:pt x="2387" y="38"/>
                      <a:pt x="2277" y="1"/>
                      <a:pt x="2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7715215" y="3950749"/>
                <a:ext cx="34516" cy="2734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803" extrusionOk="0">
                    <a:moveTo>
                      <a:pt x="1971" y="0"/>
                    </a:moveTo>
                    <a:cubicBezTo>
                      <a:pt x="1738" y="0"/>
                      <a:pt x="1324" y="274"/>
                      <a:pt x="904" y="640"/>
                    </a:cubicBezTo>
                    <a:cubicBezTo>
                      <a:pt x="381" y="1068"/>
                      <a:pt x="1" y="1513"/>
                      <a:pt x="121" y="1718"/>
                    </a:cubicBezTo>
                    <a:cubicBezTo>
                      <a:pt x="152" y="1774"/>
                      <a:pt x="226" y="1802"/>
                      <a:pt x="330" y="1802"/>
                    </a:cubicBezTo>
                    <a:cubicBezTo>
                      <a:pt x="589" y="1802"/>
                      <a:pt x="1033" y="1626"/>
                      <a:pt x="1452" y="1275"/>
                    </a:cubicBezTo>
                    <a:cubicBezTo>
                      <a:pt x="2023" y="775"/>
                      <a:pt x="2276" y="181"/>
                      <a:pt x="2093" y="39"/>
                    </a:cubicBezTo>
                    <a:cubicBezTo>
                      <a:pt x="2062" y="12"/>
                      <a:pt x="2020" y="0"/>
                      <a:pt x="1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7759935" y="3887453"/>
                <a:ext cx="23946" cy="28161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857" extrusionOk="0">
                    <a:moveTo>
                      <a:pt x="1303" y="0"/>
                    </a:moveTo>
                    <a:cubicBezTo>
                      <a:pt x="1078" y="0"/>
                      <a:pt x="780" y="324"/>
                      <a:pt x="508" y="734"/>
                    </a:cubicBezTo>
                    <a:cubicBezTo>
                      <a:pt x="200" y="1185"/>
                      <a:pt x="0" y="1620"/>
                      <a:pt x="167" y="1803"/>
                    </a:cubicBezTo>
                    <a:cubicBezTo>
                      <a:pt x="200" y="1839"/>
                      <a:pt x="249" y="1856"/>
                      <a:pt x="310" y="1856"/>
                    </a:cubicBezTo>
                    <a:cubicBezTo>
                      <a:pt x="533" y="1856"/>
                      <a:pt x="914" y="1624"/>
                      <a:pt x="1206" y="1200"/>
                    </a:cubicBezTo>
                    <a:cubicBezTo>
                      <a:pt x="1562" y="654"/>
                      <a:pt x="1579" y="91"/>
                      <a:pt x="1371" y="11"/>
                    </a:cubicBezTo>
                    <a:cubicBezTo>
                      <a:pt x="1350" y="4"/>
                      <a:pt x="1327" y="0"/>
                      <a:pt x="13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7790355" y="3830541"/>
                <a:ext cx="22717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99" extrusionOk="0">
                    <a:moveTo>
                      <a:pt x="1163" y="0"/>
                    </a:moveTo>
                    <a:cubicBezTo>
                      <a:pt x="959" y="0"/>
                      <a:pt x="665" y="182"/>
                      <a:pt x="419" y="483"/>
                    </a:cubicBezTo>
                    <a:cubicBezTo>
                      <a:pt x="103" y="873"/>
                      <a:pt x="1" y="1309"/>
                      <a:pt x="174" y="1451"/>
                    </a:cubicBezTo>
                    <a:cubicBezTo>
                      <a:pt x="215" y="1483"/>
                      <a:pt x="267" y="1499"/>
                      <a:pt x="327" y="1499"/>
                    </a:cubicBezTo>
                    <a:cubicBezTo>
                      <a:pt x="533" y="1499"/>
                      <a:pt x="831" y="1317"/>
                      <a:pt x="1070" y="1016"/>
                    </a:cubicBezTo>
                    <a:cubicBezTo>
                      <a:pt x="1387" y="626"/>
                      <a:pt x="1497" y="198"/>
                      <a:pt x="1315" y="48"/>
                    </a:cubicBezTo>
                    <a:cubicBezTo>
                      <a:pt x="1274" y="16"/>
                      <a:pt x="1222" y="0"/>
                      <a:pt x="1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>
                <a:off x="7596250" y="3623895"/>
                <a:ext cx="62404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777" extrusionOk="0">
                    <a:moveTo>
                      <a:pt x="399" y="0"/>
                    </a:moveTo>
                    <a:cubicBezTo>
                      <a:pt x="300" y="0"/>
                      <a:pt x="220" y="67"/>
                      <a:pt x="200" y="163"/>
                    </a:cubicBezTo>
                    <a:cubicBezTo>
                      <a:pt x="0" y="1044"/>
                      <a:pt x="438" y="2042"/>
                      <a:pt x="1301" y="2698"/>
                    </a:cubicBezTo>
                    <a:cubicBezTo>
                      <a:pt x="2055" y="3269"/>
                      <a:pt x="2996" y="3532"/>
                      <a:pt x="3829" y="3769"/>
                    </a:cubicBezTo>
                    <a:cubicBezTo>
                      <a:pt x="3844" y="3769"/>
                      <a:pt x="3861" y="3777"/>
                      <a:pt x="3884" y="3777"/>
                    </a:cubicBezTo>
                    <a:cubicBezTo>
                      <a:pt x="3972" y="3777"/>
                      <a:pt x="4059" y="3714"/>
                      <a:pt x="4082" y="3619"/>
                    </a:cubicBezTo>
                    <a:cubicBezTo>
                      <a:pt x="4114" y="3507"/>
                      <a:pt x="4052" y="3389"/>
                      <a:pt x="3939" y="3364"/>
                    </a:cubicBezTo>
                    <a:cubicBezTo>
                      <a:pt x="3139" y="3144"/>
                      <a:pt x="2245" y="2889"/>
                      <a:pt x="1554" y="2366"/>
                    </a:cubicBezTo>
                    <a:cubicBezTo>
                      <a:pt x="951" y="1907"/>
                      <a:pt x="421" y="1074"/>
                      <a:pt x="603" y="258"/>
                    </a:cubicBezTo>
                    <a:cubicBezTo>
                      <a:pt x="636" y="140"/>
                      <a:pt x="563" y="28"/>
                      <a:pt x="445" y="5"/>
                    </a:cubicBezTo>
                    <a:cubicBezTo>
                      <a:pt x="430" y="2"/>
                      <a:pt x="414" y="0"/>
                      <a:pt x="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7678942" y="3681929"/>
                <a:ext cx="78722" cy="163767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10799" extrusionOk="0">
                    <a:moveTo>
                      <a:pt x="239" y="1"/>
                    </a:moveTo>
                    <a:cubicBezTo>
                      <a:pt x="151" y="1"/>
                      <a:pt x="72" y="53"/>
                      <a:pt x="40" y="140"/>
                    </a:cubicBezTo>
                    <a:cubicBezTo>
                      <a:pt x="0" y="250"/>
                      <a:pt x="55" y="370"/>
                      <a:pt x="168" y="410"/>
                    </a:cubicBezTo>
                    <a:cubicBezTo>
                      <a:pt x="2085" y="1091"/>
                      <a:pt x="3629" y="2732"/>
                      <a:pt x="4192" y="4697"/>
                    </a:cubicBezTo>
                    <a:cubicBezTo>
                      <a:pt x="4755" y="6654"/>
                      <a:pt x="4312" y="8866"/>
                      <a:pt x="3043" y="10458"/>
                    </a:cubicBezTo>
                    <a:cubicBezTo>
                      <a:pt x="2973" y="10546"/>
                      <a:pt x="2988" y="10681"/>
                      <a:pt x="3076" y="10751"/>
                    </a:cubicBezTo>
                    <a:cubicBezTo>
                      <a:pt x="3116" y="10783"/>
                      <a:pt x="3163" y="10799"/>
                      <a:pt x="3211" y="10799"/>
                    </a:cubicBezTo>
                    <a:cubicBezTo>
                      <a:pt x="3266" y="10799"/>
                      <a:pt x="3329" y="10776"/>
                      <a:pt x="3369" y="10721"/>
                    </a:cubicBezTo>
                    <a:cubicBezTo>
                      <a:pt x="4723" y="9024"/>
                      <a:pt x="5191" y="6670"/>
                      <a:pt x="4597" y="4577"/>
                    </a:cubicBezTo>
                    <a:cubicBezTo>
                      <a:pt x="3994" y="2485"/>
                      <a:pt x="2355" y="743"/>
                      <a:pt x="310" y="13"/>
                    </a:cubicBezTo>
                    <a:cubicBezTo>
                      <a:pt x="286" y="5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7080114" y="3966323"/>
                <a:ext cx="160446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3077" extrusionOk="0">
                    <a:moveTo>
                      <a:pt x="240" y="0"/>
                    </a:moveTo>
                    <a:cubicBezTo>
                      <a:pt x="152" y="0"/>
                      <a:pt x="70" y="48"/>
                      <a:pt x="39" y="136"/>
                    </a:cubicBezTo>
                    <a:cubicBezTo>
                      <a:pt x="1" y="248"/>
                      <a:pt x="56" y="366"/>
                      <a:pt x="158" y="406"/>
                    </a:cubicBezTo>
                    <a:cubicBezTo>
                      <a:pt x="3447" y="1619"/>
                      <a:pt x="6863" y="2513"/>
                      <a:pt x="10319" y="3076"/>
                    </a:cubicBezTo>
                    <a:lnTo>
                      <a:pt x="10357" y="3076"/>
                    </a:lnTo>
                    <a:cubicBezTo>
                      <a:pt x="10452" y="3076"/>
                      <a:pt x="10547" y="3006"/>
                      <a:pt x="10564" y="2903"/>
                    </a:cubicBezTo>
                    <a:cubicBezTo>
                      <a:pt x="10579" y="2791"/>
                      <a:pt x="10500" y="2680"/>
                      <a:pt x="10389" y="2665"/>
                    </a:cubicBezTo>
                    <a:cubicBezTo>
                      <a:pt x="6958" y="2102"/>
                      <a:pt x="3567" y="1214"/>
                      <a:pt x="309" y="10"/>
                    </a:cubicBezTo>
                    <a:cubicBezTo>
                      <a:pt x="286" y="3"/>
                      <a:pt x="263" y="0"/>
                      <a:pt x="2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7096704" y="3567089"/>
                <a:ext cx="632744" cy="433825"/>
              </a:xfrm>
              <a:custGeom>
                <a:avLst/>
                <a:gdLst/>
                <a:ahLst/>
                <a:cxnLst/>
                <a:rect l="l" t="t" r="r" b="b"/>
                <a:pathLst>
                  <a:path w="41724" h="28607" extrusionOk="0">
                    <a:moveTo>
                      <a:pt x="31352" y="0"/>
                    </a:moveTo>
                    <a:cubicBezTo>
                      <a:pt x="31209" y="0"/>
                      <a:pt x="31067" y="17"/>
                      <a:pt x="30930" y="50"/>
                    </a:cubicBezTo>
                    <a:cubicBezTo>
                      <a:pt x="30129" y="248"/>
                      <a:pt x="29504" y="858"/>
                      <a:pt x="28901" y="1437"/>
                    </a:cubicBezTo>
                    <a:cubicBezTo>
                      <a:pt x="23037" y="7135"/>
                      <a:pt x="16300" y="11937"/>
                      <a:pt x="9002" y="15631"/>
                    </a:cubicBezTo>
                    <a:cubicBezTo>
                      <a:pt x="8051" y="16114"/>
                      <a:pt x="7060" y="16605"/>
                      <a:pt x="6395" y="17438"/>
                    </a:cubicBezTo>
                    <a:cubicBezTo>
                      <a:pt x="5729" y="18277"/>
                      <a:pt x="5516" y="19568"/>
                      <a:pt x="6197" y="20386"/>
                    </a:cubicBezTo>
                    <a:cubicBezTo>
                      <a:pt x="3622" y="21440"/>
                      <a:pt x="1410" y="23349"/>
                      <a:pt x="0" y="25749"/>
                    </a:cubicBezTo>
                    <a:cubicBezTo>
                      <a:pt x="4972" y="27532"/>
                      <a:pt x="10253" y="28606"/>
                      <a:pt x="15523" y="28606"/>
                    </a:cubicBezTo>
                    <a:cubicBezTo>
                      <a:pt x="17309" y="28606"/>
                      <a:pt x="19094" y="28483"/>
                      <a:pt x="20865" y="28222"/>
                    </a:cubicBezTo>
                    <a:cubicBezTo>
                      <a:pt x="27864" y="27193"/>
                      <a:pt x="34639" y="23904"/>
                      <a:pt x="39244" y="18531"/>
                    </a:cubicBezTo>
                    <a:cubicBezTo>
                      <a:pt x="40107" y="17516"/>
                      <a:pt x="40908" y="16415"/>
                      <a:pt x="41311" y="15155"/>
                    </a:cubicBezTo>
                    <a:cubicBezTo>
                      <a:pt x="41724" y="13887"/>
                      <a:pt x="41701" y="12428"/>
                      <a:pt x="40995" y="11304"/>
                    </a:cubicBezTo>
                    <a:cubicBezTo>
                      <a:pt x="40195" y="10043"/>
                      <a:pt x="38721" y="9402"/>
                      <a:pt x="37286" y="8982"/>
                    </a:cubicBezTo>
                    <a:cubicBezTo>
                      <a:pt x="35860" y="8554"/>
                      <a:pt x="34346" y="8244"/>
                      <a:pt x="33142" y="7373"/>
                    </a:cubicBezTo>
                    <a:cubicBezTo>
                      <a:pt x="31929" y="6502"/>
                      <a:pt x="31120" y="4837"/>
                      <a:pt x="31763" y="3496"/>
                    </a:cubicBezTo>
                    <a:cubicBezTo>
                      <a:pt x="32159" y="2673"/>
                      <a:pt x="33062" y="1967"/>
                      <a:pt x="32895" y="1071"/>
                    </a:cubicBezTo>
                    <a:cubicBezTo>
                      <a:pt x="32776" y="393"/>
                      <a:pt x="32056" y="0"/>
                      <a:pt x="3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7087332" y="3560781"/>
                <a:ext cx="649441" cy="446564"/>
              </a:xfrm>
              <a:custGeom>
                <a:avLst/>
                <a:gdLst/>
                <a:ahLst/>
                <a:cxnLst/>
                <a:rect l="l" t="t" r="r" b="b"/>
                <a:pathLst>
                  <a:path w="42825" h="29447" extrusionOk="0">
                    <a:moveTo>
                      <a:pt x="31959" y="834"/>
                    </a:moveTo>
                    <a:cubicBezTo>
                      <a:pt x="32456" y="834"/>
                      <a:pt x="33018" y="1084"/>
                      <a:pt x="33102" y="1560"/>
                    </a:cubicBezTo>
                    <a:cubicBezTo>
                      <a:pt x="33180" y="1988"/>
                      <a:pt x="32879" y="2400"/>
                      <a:pt x="32539" y="2876"/>
                    </a:cubicBezTo>
                    <a:cubicBezTo>
                      <a:pt x="32349" y="3144"/>
                      <a:pt x="32151" y="3422"/>
                      <a:pt x="32001" y="3732"/>
                    </a:cubicBezTo>
                    <a:cubicBezTo>
                      <a:pt x="31240" y="5331"/>
                      <a:pt x="32206" y="7193"/>
                      <a:pt x="33513" y="8129"/>
                    </a:cubicBezTo>
                    <a:cubicBezTo>
                      <a:pt x="34568" y="8890"/>
                      <a:pt x="35812" y="9238"/>
                      <a:pt x="37024" y="9580"/>
                    </a:cubicBezTo>
                    <a:cubicBezTo>
                      <a:pt x="37279" y="9651"/>
                      <a:pt x="37532" y="9723"/>
                      <a:pt x="37785" y="9793"/>
                    </a:cubicBezTo>
                    <a:cubicBezTo>
                      <a:pt x="38998" y="10158"/>
                      <a:pt x="40487" y="10729"/>
                      <a:pt x="41256" y="11941"/>
                    </a:cubicBezTo>
                    <a:cubicBezTo>
                      <a:pt x="41834" y="12869"/>
                      <a:pt x="41946" y="14175"/>
                      <a:pt x="41533" y="15436"/>
                    </a:cubicBezTo>
                    <a:cubicBezTo>
                      <a:pt x="41113" y="16728"/>
                      <a:pt x="40250" y="17844"/>
                      <a:pt x="39536" y="18670"/>
                    </a:cubicBezTo>
                    <a:cubicBezTo>
                      <a:pt x="35257" y="23678"/>
                      <a:pt x="28648" y="27156"/>
                      <a:pt x="21420" y="28227"/>
                    </a:cubicBezTo>
                    <a:cubicBezTo>
                      <a:pt x="19708" y="28480"/>
                      <a:pt x="17934" y="28607"/>
                      <a:pt x="16135" y="28607"/>
                    </a:cubicBezTo>
                    <a:cubicBezTo>
                      <a:pt x="11324" y="28607"/>
                      <a:pt x="6315" y="27712"/>
                      <a:pt x="1244" y="25945"/>
                    </a:cubicBezTo>
                    <a:cubicBezTo>
                      <a:pt x="2615" y="23820"/>
                      <a:pt x="4635" y="22148"/>
                      <a:pt x="6973" y="21190"/>
                    </a:cubicBezTo>
                    <a:lnTo>
                      <a:pt x="7513" y="20975"/>
                    </a:lnTo>
                    <a:lnTo>
                      <a:pt x="7140" y="20532"/>
                    </a:lnTo>
                    <a:cubicBezTo>
                      <a:pt x="6585" y="19881"/>
                      <a:pt x="6807" y="18788"/>
                      <a:pt x="7346" y="18114"/>
                    </a:cubicBezTo>
                    <a:cubicBezTo>
                      <a:pt x="7931" y="17378"/>
                      <a:pt x="8852" y="16910"/>
                      <a:pt x="9738" y="16465"/>
                    </a:cubicBezTo>
                    <a:lnTo>
                      <a:pt x="9810" y="16427"/>
                    </a:lnTo>
                    <a:cubicBezTo>
                      <a:pt x="17165" y="12694"/>
                      <a:pt x="23900" y="7891"/>
                      <a:pt x="29821" y="2153"/>
                    </a:cubicBezTo>
                    <a:cubicBezTo>
                      <a:pt x="30384" y="1607"/>
                      <a:pt x="30962" y="1044"/>
                      <a:pt x="31651" y="869"/>
                    </a:cubicBezTo>
                    <a:cubicBezTo>
                      <a:pt x="31747" y="846"/>
                      <a:pt x="31851" y="834"/>
                      <a:pt x="31959" y="834"/>
                    </a:cubicBezTo>
                    <a:close/>
                    <a:moveTo>
                      <a:pt x="31962" y="0"/>
                    </a:moveTo>
                    <a:cubicBezTo>
                      <a:pt x="31784" y="0"/>
                      <a:pt x="31609" y="20"/>
                      <a:pt x="31445" y="61"/>
                    </a:cubicBezTo>
                    <a:cubicBezTo>
                      <a:pt x="30534" y="283"/>
                      <a:pt x="29844" y="957"/>
                      <a:pt x="29233" y="1552"/>
                    </a:cubicBezTo>
                    <a:cubicBezTo>
                      <a:pt x="23370" y="7233"/>
                      <a:pt x="16713" y="11988"/>
                      <a:pt x="9438" y="15674"/>
                    </a:cubicBezTo>
                    <a:lnTo>
                      <a:pt x="9358" y="15714"/>
                    </a:lnTo>
                    <a:cubicBezTo>
                      <a:pt x="8392" y="16205"/>
                      <a:pt x="7385" y="16713"/>
                      <a:pt x="6687" y="17591"/>
                    </a:cubicBezTo>
                    <a:cubicBezTo>
                      <a:pt x="6054" y="18392"/>
                      <a:pt x="5736" y="19628"/>
                      <a:pt x="6197" y="20612"/>
                    </a:cubicBezTo>
                    <a:cubicBezTo>
                      <a:pt x="3732" y="21728"/>
                      <a:pt x="1632" y="23615"/>
                      <a:pt x="253" y="25952"/>
                    </a:cubicBezTo>
                    <a:lnTo>
                      <a:pt x="0" y="26388"/>
                    </a:lnTo>
                    <a:lnTo>
                      <a:pt x="476" y="26563"/>
                    </a:lnTo>
                    <a:cubicBezTo>
                      <a:pt x="5809" y="28472"/>
                      <a:pt x="11079" y="29446"/>
                      <a:pt x="16135" y="29446"/>
                    </a:cubicBezTo>
                    <a:cubicBezTo>
                      <a:pt x="17974" y="29446"/>
                      <a:pt x="19796" y="29313"/>
                      <a:pt x="21548" y="29051"/>
                    </a:cubicBezTo>
                    <a:cubicBezTo>
                      <a:pt x="29076" y="27942"/>
                      <a:pt x="35692" y="24454"/>
                      <a:pt x="40179" y="19216"/>
                    </a:cubicBezTo>
                    <a:cubicBezTo>
                      <a:pt x="40940" y="18329"/>
                      <a:pt x="41866" y="17131"/>
                      <a:pt x="42334" y="15697"/>
                    </a:cubicBezTo>
                    <a:cubicBezTo>
                      <a:pt x="42825" y="14175"/>
                      <a:pt x="42690" y="12646"/>
                      <a:pt x="41961" y="11497"/>
                    </a:cubicBezTo>
                    <a:cubicBezTo>
                      <a:pt x="41050" y="10046"/>
                      <a:pt x="39378" y="9398"/>
                      <a:pt x="38022" y="8993"/>
                    </a:cubicBezTo>
                    <a:cubicBezTo>
                      <a:pt x="37769" y="8915"/>
                      <a:pt x="37507" y="8842"/>
                      <a:pt x="37246" y="8772"/>
                    </a:cubicBezTo>
                    <a:cubicBezTo>
                      <a:pt x="36058" y="8439"/>
                      <a:pt x="34932" y="8121"/>
                      <a:pt x="34005" y="7448"/>
                    </a:cubicBezTo>
                    <a:cubicBezTo>
                      <a:pt x="32959" y="6703"/>
                      <a:pt x="32214" y="5236"/>
                      <a:pt x="32762" y="4095"/>
                    </a:cubicBezTo>
                    <a:cubicBezTo>
                      <a:pt x="32872" y="3850"/>
                      <a:pt x="33047" y="3620"/>
                      <a:pt x="33220" y="3367"/>
                    </a:cubicBezTo>
                    <a:cubicBezTo>
                      <a:pt x="33617" y="2811"/>
                      <a:pt x="34068" y="2185"/>
                      <a:pt x="33926" y="1409"/>
                    </a:cubicBezTo>
                    <a:cubicBezTo>
                      <a:pt x="33762" y="476"/>
                      <a:pt x="32824" y="0"/>
                      <a:pt x="319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7113400" y="3933401"/>
                <a:ext cx="315356" cy="27312"/>
              </a:xfrm>
              <a:custGeom>
                <a:avLst/>
                <a:gdLst/>
                <a:ahLst/>
                <a:cxnLst/>
                <a:rect l="l" t="t" r="r" b="b"/>
                <a:pathLst>
                  <a:path w="20795" h="1801" extrusionOk="0">
                    <a:moveTo>
                      <a:pt x="232" y="1"/>
                    </a:moveTo>
                    <a:cubicBezTo>
                      <a:pt x="137" y="1"/>
                      <a:pt x="58" y="61"/>
                      <a:pt x="31" y="152"/>
                    </a:cubicBezTo>
                    <a:cubicBezTo>
                      <a:pt x="1" y="262"/>
                      <a:pt x="63" y="382"/>
                      <a:pt x="174" y="414"/>
                    </a:cubicBezTo>
                    <a:cubicBezTo>
                      <a:pt x="3091" y="1270"/>
                      <a:pt x="7068" y="1801"/>
                      <a:pt x="11032" y="1801"/>
                    </a:cubicBezTo>
                    <a:cubicBezTo>
                      <a:pt x="14471" y="1801"/>
                      <a:pt x="17909" y="1396"/>
                      <a:pt x="20629" y="469"/>
                    </a:cubicBezTo>
                    <a:cubicBezTo>
                      <a:pt x="20740" y="429"/>
                      <a:pt x="20795" y="310"/>
                      <a:pt x="20762" y="199"/>
                    </a:cubicBezTo>
                    <a:cubicBezTo>
                      <a:pt x="20732" y="112"/>
                      <a:pt x="20652" y="60"/>
                      <a:pt x="20565" y="60"/>
                    </a:cubicBezTo>
                    <a:cubicBezTo>
                      <a:pt x="20542" y="60"/>
                      <a:pt x="20518" y="64"/>
                      <a:pt x="20494" y="72"/>
                    </a:cubicBezTo>
                    <a:cubicBezTo>
                      <a:pt x="17819" y="987"/>
                      <a:pt x="14441" y="1379"/>
                      <a:pt x="11050" y="1379"/>
                    </a:cubicBezTo>
                    <a:cubicBezTo>
                      <a:pt x="7128" y="1379"/>
                      <a:pt x="3187" y="855"/>
                      <a:pt x="293" y="9"/>
                    </a:cubicBezTo>
                    <a:cubicBezTo>
                      <a:pt x="272" y="3"/>
                      <a:pt x="252" y="1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7130445" y="3878824"/>
                <a:ext cx="309730" cy="39459"/>
              </a:xfrm>
              <a:custGeom>
                <a:avLst/>
                <a:gdLst/>
                <a:ahLst/>
                <a:cxnLst/>
                <a:rect l="l" t="t" r="r" b="b"/>
                <a:pathLst>
                  <a:path w="20424" h="2602" extrusionOk="0">
                    <a:moveTo>
                      <a:pt x="20186" y="1"/>
                    </a:moveTo>
                    <a:cubicBezTo>
                      <a:pt x="20157" y="1"/>
                      <a:pt x="20128" y="7"/>
                      <a:pt x="20099" y="19"/>
                    </a:cubicBezTo>
                    <a:cubicBezTo>
                      <a:pt x="15840" y="1820"/>
                      <a:pt x="9225" y="2178"/>
                      <a:pt x="4611" y="2178"/>
                    </a:cubicBezTo>
                    <a:cubicBezTo>
                      <a:pt x="2709" y="2178"/>
                      <a:pt x="1147" y="2117"/>
                      <a:pt x="231" y="2071"/>
                    </a:cubicBezTo>
                    <a:cubicBezTo>
                      <a:pt x="221" y="2070"/>
                      <a:pt x="211" y="2069"/>
                      <a:pt x="202" y="2069"/>
                    </a:cubicBezTo>
                    <a:cubicBezTo>
                      <a:pt x="85" y="2069"/>
                      <a:pt x="17" y="2167"/>
                      <a:pt x="10" y="2269"/>
                    </a:cubicBezTo>
                    <a:cubicBezTo>
                      <a:pt x="1" y="2387"/>
                      <a:pt x="88" y="2482"/>
                      <a:pt x="208" y="2492"/>
                    </a:cubicBezTo>
                    <a:cubicBezTo>
                      <a:pt x="1127" y="2539"/>
                      <a:pt x="2688" y="2602"/>
                      <a:pt x="4590" y="2602"/>
                    </a:cubicBezTo>
                    <a:cubicBezTo>
                      <a:pt x="9242" y="2602"/>
                      <a:pt x="15930" y="2229"/>
                      <a:pt x="20266" y="407"/>
                    </a:cubicBezTo>
                    <a:cubicBezTo>
                      <a:pt x="20376" y="359"/>
                      <a:pt x="20424" y="232"/>
                      <a:pt x="20376" y="129"/>
                    </a:cubicBezTo>
                    <a:cubicBezTo>
                      <a:pt x="20341" y="48"/>
                      <a:pt x="20267" y="1"/>
                      <a:pt x="20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7191997" y="3826719"/>
                <a:ext cx="250465" cy="57915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3819" extrusionOk="0">
                    <a:moveTo>
                      <a:pt x="16269" y="0"/>
                    </a:moveTo>
                    <a:cubicBezTo>
                      <a:pt x="16243" y="0"/>
                      <a:pt x="16216" y="5"/>
                      <a:pt x="16190" y="14"/>
                    </a:cubicBezTo>
                    <a:cubicBezTo>
                      <a:pt x="12619" y="1506"/>
                      <a:pt x="5743" y="3395"/>
                      <a:pt x="1454" y="3395"/>
                    </a:cubicBezTo>
                    <a:cubicBezTo>
                      <a:pt x="1023" y="3395"/>
                      <a:pt x="618" y="3376"/>
                      <a:pt x="246" y="3335"/>
                    </a:cubicBezTo>
                    <a:cubicBezTo>
                      <a:pt x="241" y="3335"/>
                      <a:pt x="236" y="3335"/>
                      <a:pt x="231" y="3335"/>
                    </a:cubicBezTo>
                    <a:cubicBezTo>
                      <a:pt x="126" y="3335"/>
                      <a:pt x="23" y="3413"/>
                      <a:pt x="16" y="3525"/>
                    </a:cubicBezTo>
                    <a:cubicBezTo>
                      <a:pt x="0" y="3636"/>
                      <a:pt x="78" y="3740"/>
                      <a:pt x="198" y="3756"/>
                    </a:cubicBezTo>
                    <a:cubicBezTo>
                      <a:pt x="579" y="3795"/>
                      <a:pt x="991" y="3818"/>
                      <a:pt x="1434" y="3818"/>
                    </a:cubicBezTo>
                    <a:cubicBezTo>
                      <a:pt x="5794" y="3818"/>
                      <a:pt x="12751" y="1909"/>
                      <a:pt x="16357" y="402"/>
                    </a:cubicBezTo>
                    <a:cubicBezTo>
                      <a:pt x="16460" y="364"/>
                      <a:pt x="16515" y="237"/>
                      <a:pt x="16468" y="134"/>
                    </a:cubicBezTo>
                    <a:cubicBezTo>
                      <a:pt x="16431" y="48"/>
                      <a:pt x="16354" y="0"/>
                      <a:pt x="16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7330903" y="3698019"/>
                <a:ext cx="163464" cy="293943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19383" extrusionOk="0">
                    <a:moveTo>
                      <a:pt x="4908" y="1"/>
                    </a:moveTo>
                    <a:cubicBezTo>
                      <a:pt x="4868" y="1"/>
                      <a:pt x="4829" y="10"/>
                      <a:pt x="4795" y="30"/>
                    </a:cubicBezTo>
                    <a:cubicBezTo>
                      <a:pt x="3424" y="926"/>
                      <a:pt x="2157" y="1980"/>
                      <a:pt x="1039" y="3168"/>
                    </a:cubicBezTo>
                    <a:cubicBezTo>
                      <a:pt x="278" y="3984"/>
                      <a:pt x="0" y="4690"/>
                      <a:pt x="208" y="5323"/>
                    </a:cubicBezTo>
                    <a:cubicBezTo>
                      <a:pt x="365" y="5823"/>
                      <a:pt x="849" y="6227"/>
                      <a:pt x="1467" y="6369"/>
                    </a:cubicBezTo>
                    <a:cubicBezTo>
                      <a:pt x="1696" y="6424"/>
                      <a:pt x="1928" y="6444"/>
                      <a:pt x="2158" y="6444"/>
                    </a:cubicBezTo>
                    <a:cubicBezTo>
                      <a:pt x="2460" y="6444"/>
                      <a:pt x="2757" y="6410"/>
                      <a:pt x="3036" y="6379"/>
                    </a:cubicBezTo>
                    <a:lnTo>
                      <a:pt x="9407" y="5666"/>
                    </a:lnTo>
                    <a:lnTo>
                      <a:pt x="9407" y="5666"/>
                    </a:lnTo>
                    <a:cubicBezTo>
                      <a:pt x="8711" y="6061"/>
                      <a:pt x="8068" y="6544"/>
                      <a:pt x="7475" y="7100"/>
                    </a:cubicBezTo>
                    <a:cubicBezTo>
                      <a:pt x="6880" y="7653"/>
                      <a:pt x="6642" y="8193"/>
                      <a:pt x="6785" y="8684"/>
                    </a:cubicBezTo>
                    <a:cubicBezTo>
                      <a:pt x="6967" y="9342"/>
                      <a:pt x="7713" y="9603"/>
                      <a:pt x="8354" y="9620"/>
                    </a:cubicBezTo>
                    <a:lnTo>
                      <a:pt x="8749" y="9620"/>
                    </a:lnTo>
                    <a:cubicBezTo>
                      <a:pt x="8818" y="9620"/>
                      <a:pt x="8887" y="9619"/>
                      <a:pt x="8954" y="9619"/>
                    </a:cubicBezTo>
                    <a:cubicBezTo>
                      <a:pt x="9164" y="9619"/>
                      <a:pt x="9364" y="9624"/>
                      <a:pt x="9550" y="9660"/>
                    </a:cubicBezTo>
                    <a:cubicBezTo>
                      <a:pt x="8283" y="10491"/>
                      <a:pt x="6982" y="11537"/>
                      <a:pt x="6334" y="12996"/>
                    </a:cubicBezTo>
                    <a:cubicBezTo>
                      <a:pt x="5683" y="14477"/>
                      <a:pt x="5944" y="16562"/>
                      <a:pt x="7323" y="17496"/>
                    </a:cubicBezTo>
                    <a:lnTo>
                      <a:pt x="5383" y="19010"/>
                    </a:lnTo>
                    <a:cubicBezTo>
                      <a:pt x="5288" y="19082"/>
                      <a:pt x="5271" y="19217"/>
                      <a:pt x="5343" y="19303"/>
                    </a:cubicBezTo>
                    <a:cubicBezTo>
                      <a:pt x="5383" y="19360"/>
                      <a:pt x="5446" y="19383"/>
                      <a:pt x="5508" y="19383"/>
                    </a:cubicBezTo>
                    <a:cubicBezTo>
                      <a:pt x="5556" y="19383"/>
                      <a:pt x="5603" y="19375"/>
                      <a:pt x="5636" y="19343"/>
                    </a:cubicBezTo>
                    <a:lnTo>
                      <a:pt x="7823" y="17638"/>
                    </a:lnTo>
                    <a:cubicBezTo>
                      <a:pt x="7878" y="17591"/>
                      <a:pt x="7911" y="17520"/>
                      <a:pt x="7903" y="17448"/>
                    </a:cubicBezTo>
                    <a:cubicBezTo>
                      <a:pt x="7893" y="17378"/>
                      <a:pt x="7855" y="17315"/>
                      <a:pt x="7791" y="17283"/>
                    </a:cubicBezTo>
                    <a:cubicBezTo>
                      <a:pt x="6381" y="16562"/>
                      <a:pt x="6104" y="14572"/>
                      <a:pt x="6722" y="13169"/>
                    </a:cubicBezTo>
                    <a:cubicBezTo>
                      <a:pt x="7380" y="11672"/>
                      <a:pt x="8822" y="10618"/>
                      <a:pt x="10138" y="9785"/>
                    </a:cubicBezTo>
                    <a:cubicBezTo>
                      <a:pt x="10201" y="9745"/>
                      <a:pt x="10240" y="9675"/>
                      <a:pt x="10233" y="9603"/>
                    </a:cubicBezTo>
                    <a:cubicBezTo>
                      <a:pt x="10233" y="9525"/>
                      <a:pt x="10193" y="9460"/>
                      <a:pt x="10128" y="9422"/>
                    </a:cubicBezTo>
                    <a:cubicBezTo>
                      <a:pt x="9760" y="9227"/>
                      <a:pt x="9357" y="9197"/>
                      <a:pt x="8963" y="9197"/>
                    </a:cubicBezTo>
                    <a:cubicBezTo>
                      <a:pt x="8891" y="9197"/>
                      <a:pt x="8820" y="9198"/>
                      <a:pt x="8749" y="9199"/>
                    </a:cubicBezTo>
                    <a:cubicBezTo>
                      <a:pt x="8661" y="9199"/>
                      <a:pt x="8574" y="9203"/>
                      <a:pt x="8489" y="9203"/>
                    </a:cubicBezTo>
                    <a:cubicBezTo>
                      <a:pt x="8446" y="9203"/>
                      <a:pt x="8404" y="9202"/>
                      <a:pt x="8361" y="9199"/>
                    </a:cubicBezTo>
                    <a:cubicBezTo>
                      <a:pt x="7893" y="9184"/>
                      <a:pt x="7308" y="9017"/>
                      <a:pt x="7190" y="8574"/>
                    </a:cubicBezTo>
                    <a:cubicBezTo>
                      <a:pt x="7095" y="8241"/>
                      <a:pt x="7292" y="7843"/>
                      <a:pt x="7768" y="7400"/>
                    </a:cubicBezTo>
                    <a:cubicBezTo>
                      <a:pt x="8607" y="6617"/>
                      <a:pt x="9575" y="5974"/>
                      <a:pt x="10636" y="5513"/>
                    </a:cubicBezTo>
                    <a:cubicBezTo>
                      <a:pt x="10731" y="5475"/>
                      <a:pt x="10779" y="5371"/>
                      <a:pt x="10756" y="5268"/>
                    </a:cubicBezTo>
                    <a:cubicBezTo>
                      <a:pt x="10727" y="5176"/>
                      <a:pt x="10647" y="5116"/>
                      <a:pt x="10556" y="5116"/>
                    </a:cubicBezTo>
                    <a:cubicBezTo>
                      <a:pt x="10546" y="5116"/>
                      <a:pt x="10536" y="5116"/>
                      <a:pt x="10526" y="5118"/>
                    </a:cubicBezTo>
                    <a:lnTo>
                      <a:pt x="2988" y="5966"/>
                    </a:lnTo>
                    <a:cubicBezTo>
                      <a:pt x="2717" y="5998"/>
                      <a:pt x="2440" y="6027"/>
                      <a:pt x="2168" y="6027"/>
                    </a:cubicBezTo>
                    <a:cubicBezTo>
                      <a:pt x="1963" y="6027"/>
                      <a:pt x="1759" y="6010"/>
                      <a:pt x="1562" y="5966"/>
                    </a:cubicBezTo>
                    <a:cubicBezTo>
                      <a:pt x="1189" y="5879"/>
                      <a:pt x="746" y="5633"/>
                      <a:pt x="611" y="5198"/>
                    </a:cubicBezTo>
                    <a:cubicBezTo>
                      <a:pt x="453" y="4722"/>
                      <a:pt x="698" y="4152"/>
                      <a:pt x="1349" y="3461"/>
                    </a:cubicBezTo>
                    <a:cubicBezTo>
                      <a:pt x="2442" y="2290"/>
                      <a:pt x="3679" y="1259"/>
                      <a:pt x="5025" y="388"/>
                    </a:cubicBezTo>
                    <a:cubicBezTo>
                      <a:pt x="5120" y="323"/>
                      <a:pt x="5153" y="197"/>
                      <a:pt x="5088" y="93"/>
                    </a:cubicBezTo>
                    <a:cubicBezTo>
                      <a:pt x="5048" y="32"/>
                      <a:pt x="4978" y="1"/>
                      <a:pt x="4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7183460" y="3779421"/>
                <a:ext cx="297446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9614" h="5709" extrusionOk="0">
                    <a:moveTo>
                      <a:pt x="19385" y="0"/>
                    </a:moveTo>
                    <a:cubicBezTo>
                      <a:pt x="19362" y="0"/>
                      <a:pt x="19338" y="4"/>
                      <a:pt x="19313" y="12"/>
                    </a:cubicBezTo>
                    <a:cubicBezTo>
                      <a:pt x="13021" y="1969"/>
                      <a:pt x="6585" y="3744"/>
                      <a:pt x="183" y="5290"/>
                    </a:cubicBezTo>
                    <a:cubicBezTo>
                      <a:pt x="63" y="5321"/>
                      <a:pt x="0" y="5433"/>
                      <a:pt x="23" y="5543"/>
                    </a:cubicBezTo>
                    <a:cubicBezTo>
                      <a:pt x="48" y="5638"/>
                      <a:pt x="135" y="5709"/>
                      <a:pt x="231" y="5709"/>
                    </a:cubicBezTo>
                    <a:cubicBezTo>
                      <a:pt x="246" y="5709"/>
                      <a:pt x="261" y="5701"/>
                      <a:pt x="278" y="5701"/>
                    </a:cubicBezTo>
                    <a:cubicBezTo>
                      <a:pt x="6690" y="4149"/>
                      <a:pt x="13139" y="2365"/>
                      <a:pt x="19440" y="408"/>
                    </a:cubicBezTo>
                    <a:cubicBezTo>
                      <a:pt x="19551" y="376"/>
                      <a:pt x="19613" y="258"/>
                      <a:pt x="19583" y="145"/>
                    </a:cubicBezTo>
                    <a:cubicBezTo>
                      <a:pt x="19551" y="58"/>
                      <a:pt x="19475" y="0"/>
                      <a:pt x="19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7536290" y="3581693"/>
                <a:ext cx="168513" cy="27891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8392" extrusionOk="0">
                    <a:moveTo>
                      <a:pt x="335" y="0"/>
                    </a:moveTo>
                    <a:cubicBezTo>
                      <a:pt x="252" y="0"/>
                      <a:pt x="169" y="10"/>
                      <a:pt x="88" y="30"/>
                    </a:cubicBezTo>
                    <a:lnTo>
                      <a:pt x="293" y="846"/>
                    </a:lnTo>
                    <a:cubicBezTo>
                      <a:pt x="306" y="842"/>
                      <a:pt x="320" y="840"/>
                      <a:pt x="335" y="840"/>
                    </a:cubicBezTo>
                    <a:cubicBezTo>
                      <a:pt x="438" y="840"/>
                      <a:pt x="573" y="934"/>
                      <a:pt x="643" y="1052"/>
                    </a:cubicBezTo>
                    <a:cubicBezTo>
                      <a:pt x="738" y="1219"/>
                      <a:pt x="778" y="1440"/>
                      <a:pt x="753" y="1765"/>
                    </a:cubicBezTo>
                    <a:cubicBezTo>
                      <a:pt x="731" y="2265"/>
                      <a:pt x="595" y="2764"/>
                      <a:pt x="460" y="3287"/>
                    </a:cubicBezTo>
                    <a:cubicBezTo>
                      <a:pt x="230" y="4160"/>
                      <a:pt x="0" y="5054"/>
                      <a:pt x="230" y="5982"/>
                    </a:cubicBezTo>
                    <a:cubicBezTo>
                      <a:pt x="531" y="7218"/>
                      <a:pt x="1649" y="8256"/>
                      <a:pt x="3289" y="8827"/>
                    </a:cubicBezTo>
                    <a:cubicBezTo>
                      <a:pt x="3797" y="9010"/>
                      <a:pt x="4320" y="9143"/>
                      <a:pt x="4827" y="9270"/>
                    </a:cubicBezTo>
                    <a:cubicBezTo>
                      <a:pt x="5603" y="9476"/>
                      <a:pt x="6332" y="9658"/>
                      <a:pt x="7007" y="9991"/>
                    </a:cubicBezTo>
                    <a:cubicBezTo>
                      <a:pt x="8338" y="10641"/>
                      <a:pt x="9392" y="11878"/>
                      <a:pt x="9820" y="13289"/>
                    </a:cubicBezTo>
                    <a:cubicBezTo>
                      <a:pt x="10240" y="14643"/>
                      <a:pt x="9978" y="16608"/>
                      <a:pt x="9202" y="17972"/>
                    </a:cubicBezTo>
                    <a:lnTo>
                      <a:pt x="9930" y="18392"/>
                    </a:lnTo>
                    <a:cubicBezTo>
                      <a:pt x="10826" y="16815"/>
                      <a:pt x="11111" y="14620"/>
                      <a:pt x="10628" y="13042"/>
                    </a:cubicBezTo>
                    <a:cubicBezTo>
                      <a:pt x="10121" y="11410"/>
                      <a:pt x="8909" y="9991"/>
                      <a:pt x="7378" y="9238"/>
                    </a:cubicBezTo>
                    <a:cubicBezTo>
                      <a:pt x="6627" y="8875"/>
                      <a:pt x="5818" y="8660"/>
                      <a:pt x="5040" y="8462"/>
                    </a:cubicBezTo>
                    <a:cubicBezTo>
                      <a:pt x="4550" y="8334"/>
                      <a:pt x="4042" y="8209"/>
                      <a:pt x="3574" y="8041"/>
                    </a:cubicBezTo>
                    <a:cubicBezTo>
                      <a:pt x="2925" y="7811"/>
                      <a:pt x="1379" y="7130"/>
                      <a:pt x="1046" y="5784"/>
                    </a:cubicBezTo>
                    <a:cubicBezTo>
                      <a:pt x="864" y="5063"/>
                      <a:pt x="1063" y="4302"/>
                      <a:pt x="1269" y="3502"/>
                    </a:cubicBezTo>
                    <a:cubicBezTo>
                      <a:pt x="1411" y="2954"/>
                      <a:pt x="1562" y="2391"/>
                      <a:pt x="1594" y="1813"/>
                    </a:cubicBezTo>
                    <a:cubicBezTo>
                      <a:pt x="1609" y="1504"/>
                      <a:pt x="1609" y="1044"/>
                      <a:pt x="1371" y="631"/>
                    </a:cubicBezTo>
                    <a:cubicBezTo>
                      <a:pt x="1141" y="236"/>
                      <a:pt x="741" y="0"/>
                      <a:pt x="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7446274" y="3878976"/>
                <a:ext cx="70214" cy="57202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3772" extrusionOk="0">
                    <a:moveTo>
                      <a:pt x="3276" y="1"/>
                    </a:moveTo>
                    <a:cubicBezTo>
                      <a:pt x="3073" y="1"/>
                      <a:pt x="2869" y="35"/>
                      <a:pt x="2672" y="87"/>
                    </a:cubicBezTo>
                    <a:cubicBezTo>
                      <a:pt x="1586" y="357"/>
                      <a:pt x="658" y="1173"/>
                      <a:pt x="238" y="2204"/>
                    </a:cubicBezTo>
                    <a:cubicBezTo>
                      <a:pt x="80" y="2600"/>
                      <a:pt x="0" y="3090"/>
                      <a:pt x="255" y="3433"/>
                    </a:cubicBezTo>
                    <a:cubicBezTo>
                      <a:pt x="443" y="3681"/>
                      <a:pt x="743" y="3771"/>
                      <a:pt x="1062" y="3771"/>
                    </a:cubicBezTo>
                    <a:cubicBezTo>
                      <a:pt x="1293" y="3771"/>
                      <a:pt x="1535" y="3724"/>
                      <a:pt x="1752" y="3653"/>
                    </a:cubicBezTo>
                    <a:cubicBezTo>
                      <a:pt x="2625" y="3368"/>
                      <a:pt x="3416" y="2830"/>
                      <a:pt x="4011" y="2124"/>
                    </a:cubicBezTo>
                    <a:cubicBezTo>
                      <a:pt x="4352" y="1728"/>
                      <a:pt x="4630" y="1181"/>
                      <a:pt x="4447" y="690"/>
                    </a:cubicBezTo>
                    <a:cubicBezTo>
                      <a:pt x="4327" y="372"/>
                      <a:pt x="4019" y="142"/>
                      <a:pt x="3694" y="57"/>
                    </a:cubicBezTo>
                    <a:cubicBezTo>
                      <a:pt x="3557" y="18"/>
                      <a:pt x="3417" y="1"/>
                      <a:pt x="3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7490145" y="3775509"/>
                <a:ext cx="78858" cy="53881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3553" extrusionOk="0">
                    <a:moveTo>
                      <a:pt x="3821" y="0"/>
                    </a:moveTo>
                    <a:cubicBezTo>
                      <a:pt x="2648" y="23"/>
                      <a:pt x="1482" y="508"/>
                      <a:pt x="651" y="1339"/>
                    </a:cubicBezTo>
                    <a:cubicBezTo>
                      <a:pt x="310" y="1672"/>
                      <a:pt x="0" y="2125"/>
                      <a:pt x="88" y="2600"/>
                    </a:cubicBezTo>
                    <a:cubicBezTo>
                      <a:pt x="150" y="2941"/>
                      <a:pt x="413" y="3218"/>
                      <a:pt x="721" y="3369"/>
                    </a:cubicBezTo>
                    <a:cubicBezTo>
                      <a:pt x="1014" y="3507"/>
                      <a:pt x="1342" y="3552"/>
                      <a:pt x="1658" y="3552"/>
                    </a:cubicBezTo>
                    <a:cubicBezTo>
                      <a:pt x="1685" y="3552"/>
                      <a:pt x="1711" y="3552"/>
                      <a:pt x="1737" y="3551"/>
                    </a:cubicBezTo>
                    <a:cubicBezTo>
                      <a:pt x="3091" y="3526"/>
                      <a:pt x="4487" y="2781"/>
                      <a:pt x="4993" y="1529"/>
                    </a:cubicBezTo>
                    <a:cubicBezTo>
                      <a:pt x="5135" y="1189"/>
                      <a:pt x="5200" y="784"/>
                      <a:pt x="5010" y="476"/>
                    </a:cubicBezTo>
                    <a:cubicBezTo>
                      <a:pt x="4780" y="95"/>
                      <a:pt x="4272" y="0"/>
                      <a:pt x="3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7383918" y="3714366"/>
                <a:ext cx="92082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496" extrusionOk="0">
                    <a:moveTo>
                      <a:pt x="4472" y="1"/>
                    </a:moveTo>
                    <a:cubicBezTo>
                      <a:pt x="4087" y="1"/>
                      <a:pt x="3698" y="98"/>
                      <a:pt x="3329" y="221"/>
                    </a:cubicBezTo>
                    <a:cubicBezTo>
                      <a:pt x="2448" y="514"/>
                      <a:pt x="1617" y="941"/>
                      <a:pt x="864" y="1472"/>
                    </a:cubicBezTo>
                    <a:cubicBezTo>
                      <a:pt x="618" y="1647"/>
                      <a:pt x="380" y="1837"/>
                      <a:pt x="223" y="2090"/>
                    </a:cubicBezTo>
                    <a:cubicBezTo>
                      <a:pt x="63" y="2343"/>
                      <a:pt x="0" y="2668"/>
                      <a:pt x="128" y="2939"/>
                    </a:cubicBezTo>
                    <a:cubicBezTo>
                      <a:pt x="301" y="3319"/>
                      <a:pt x="776" y="3462"/>
                      <a:pt x="1196" y="3484"/>
                    </a:cubicBezTo>
                    <a:cubicBezTo>
                      <a:pt x="1299" y="3492"/>
                      <a:pt x="1402" y="3496"/>
                      <a:pt x="1505" y="3496"/>
                    </a:cubicBezTo>
                    <a:cubicBezTo>
                      <a:pt x="2365" y="3496"/>
                      <a:pt x="3212" y="3239"/>
                      <a:pt x="4034" y="2971"/>
                    </a:cubicBezTo>
                    <a:cubicBezTo>
                      <a:pt x="4525" y="2811"/>
                      <a:pt x="5025" y="2638"/>
                      <a:pt x="5413" y="2305"/>
                    </a:cubicBezTo>
                    <a:cubicBezTo>
                      <a:pt x="5809" y="1980"/>
                      <a:pt x="6071" y="1449"/>
                      <a:pt x="5944" y="949"/>
                    </a:cubicBezTo>
                    <a:cubicBezTo>
                      <a:pt x="5816" y="458"/>
                      <a:pt x="5333" y="118"/>
                      <a:pt x="4825" y="30"/>
                    </a:cubicBezTo>
                    <a:cubicBezTo>
                      <a:pt x="4708" y="10"/>
                      <a:pt x="4590" y="1"/>
                      <a:pt x="4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7492556" y="3730880"/>
                <a:ext cx="41234" cy="2976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963" extrusionOk="0">
                    <a:moveTo>
                      <a:pt x="1657" y="0"/>
                    </a:moveTo>
                    <a:cubicBezTo>
                      <a:pt x="1309" y="0"/>
                      <a:pt x="959" y="146"/>
                      <a:pt x="666" y="343"/>
                    </a:cubicBezTo>
                    <a:cubicBezTo>
                      <a:pt x="317" y="573"/>
                      <a:pt x="1" y="954"/>
                      <a:pt x="96" y="1359"/>
                    </a:cubicBezTo>
                    <a:cubicBezTo>
                      <a:pt x="159" y="1659"/>
                      <a:pt x="444" y="1872"/>
                      <a:pt x="737" y="1937"/>
                    </a:cubicBezTo>
                    <a:cubicBezTo>
                      <a:pt x="822" y="1955"/>
                      <a:pt x="907" y="1962"/>
                      <a:pt x="993" y="1962"/>
                    </a:cubicBezTo>
                    <a:cubicBezTo>
                      <a:pt x="1211" y="1962"/>
                      <a:pt x="1430" y="1912"/>
                      <a:pt x="1640" y="1850"/>
                    </a:cubicBezTo>
                    <a:cubicBezTo>
                      <a:pt x="2093" y="1715"/>
                      <a:pt x="2591" y="1437"/>
                      <a:pt x="2664" y="961"/>
                    </a:cubicBezTo>
                    <a:cubicBezTo>
                      <a:pt x="2719" y="526"/>
                      <a:pt x="2346" y="113"/>
                      <a:pt x="1910" y="27"/>
                    </a:cubicBezTo>
                    <a:cubicBezTo>
                      <a:pt x="1827" y="9"/>
                      <a:pt x="1742" y="0"/>
                      <a:pt x="16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7477877" y="3660821"/>
                <a:ext cx="49605" cy="41052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707" extrusionOk="0">
                    <a:moveTo>
                      <a:pt x="1758" y="1"/>
                    </a:moveTo>
                    <a:cubicBezTo>
                      <a:pt x="1702" y="1"/>
                      <a:pt x="1650" y="9"/>
                      <a:pt x="1602" y="26"/>
                    </a:cubicBezTo>
                    <a:cubicBezTo>
                      <a:pt x="1102" y="193"/>
                      <a:pt x="619" y="463"/>
                      <a:pt x="334" y="899"/>
                    </a:cubicBezTo>
                    <a:cubicBezTo>
                      <a:pt x="41" y="1327"/>
                      <a:pt x="1" y="1960"/>
                      <a:pt x="351" y="2348"/>
                    </a:cubicBezTo>
                    <a:cubicBezTo>
                      <a:pt x="570" y="2603"/>
                      <a:pt x="894" y="2707"/>
                      <a:pt x="1234" y="2707"/>
                    </a:cubicBezTo>
                    <a:cubicBezTo>
                      <a:pt x="1507" y="2707"/>
                      <a:pt x="1790" y="2640"/>
                      <a:pt x="2038" y="2531"/>
                    </a:cubicBezTo>
                    <a:cubicBezTo>
                      <a:pt x="2561" y="2300"/>
                      <a:pt x="3029" y="1880"/>
                      <a:pt x="3156" y="1334"/>
                    </a:cubicBezTo>
                    <a:cubicBezTo>
                      <a:pt x="3270" y="828"/>
                      <a:pt x="2328" y="1"/>
                      <a:pt x="17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7564663" y="3780286"/>
                <a:ext cx="85940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5381" extrusionOk="0">
                    <a:moveTo>
                      <a:pt x="4752" y="1"/>
                    </a:moveTo>
                    <a:cubicBezTo>
                      <a:pt x="4521" y="1"/>
                      <a:pt x="4278" y="69"/>
                      <a:pt x="4058" y="145"/>
                    </a:cubicBezTo>
                    <a:cubicBezTo>
                      <a:pt x="3264" y="421"/>
                      <a:pt x="2511" y="811"/>
                      <a:pt x="1815" y="1277"/>
                    </a:cubicBezTo>
                    <a:cubicBezTo>
                      <a:pt x="1189" y="1697"/>
                      <a:pt x="602" y="2213"/>
                      <a:pt x="301" y="2894"/>
                    </a:cubicBezTo>
                    <a:cubicBezTo>
                      <a:pt x="1" y="3584"/>
                      <a:pt x="71" y="4472"/>
                      <a:pt x="626" y="4971"/>
                    </a:cubicBezTo>
                    <a:cubicBezTo>
                      <a:pt x="934" y="5251"/>
                      <a:pt x="1358" y="5380"/>
                      <a:pt x="1776" y="5380"/>
                    </a:cubicBezTo>
                    <a:cubicBezTo>
                      <a:pt x="1821" y="5380"/>
                      <a:pt x="1866" y="5379"/>
                      <a:pt x="1910" y="5376"/>
                    </a:cubicBezTo>
                    <a:cubicBezTo>
                      <a:pt x="2369" y="5344"/>
                      <a:pt x="2814" y="5176"/>
                      <a:pt x="3217" y="4956"/>
                    </a:cubicBezTo>
                    <a:cubicBezTo>
                      <a:pt x="4581" y="4218"/>
                      <a:pt x="5634" y="2791"/>
                      <a:pt x="5659" y="1239"/>
                    </a:cubicBezTo>
                    <a:cubicBezTo>
                      <a:pt x="5667" y="811"/>
                      <a:pt x="5554" y="319"/>
                      <a:pt x="5184" y="106"/>
                    </a:cubicBezTo>
                    <a:cubicBezTo>
                      <a:pt x="5052" y="30"/>
                      <a:pt x="4905" y="1"/>
                      <a:pt x="4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7526449" y="3881099"/>
                <a:ext cx="57324" cy="47497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3132" extrusionOk="0">
                    <a:moveTo>
                      <a:pt x="3018" y="1"/>
                    </a:moveTo>
                    <a:cubicBezTo>
                      <a:pt x="2441" y="1"/>
                      <a:pt x="1884" y="255"/>
                      <a:pt x="1435" y="620"/>
                    </a:cubicBezTo>
                    <a:cubicBezTo>
                      <a:pt x="974" y="1010"/>
                      <a:pt x="619" y="1509"/>
                      <a:pt x="316" y="2032"/>
                    </a:cubicBezTo>
                    <a:cubicBezTo>
                      <a:pt x="151" y="2324"/>
                      <a:pt x="1" y="2712"/>
                      <a:pt x="214" y="2967"/>
                    </a:cubicBezTo>
                    <a:cubicBezTo>
                      <a:pt x="319" y="3087"/>
                      <a:pt x="467" y="3131"/>
                      <a:pt x="626" y="3131"/>
                    </a:cubicBezTo>
                    <a:cubicBezTo>
                      <a:pt x="792" y="3131"/>
                      <a:pt x="971" y="3083"/>
                      <a:pt x="1125" y="3022"/>
                    </a:cubicBezTo>
                    <a:cubicBezTo>
                      <a:pt x="2020" y="2665"/>
                      <a:pt x="2821" y="2072"/>
                      <a:pt x="3415" y="1318"/>
                    </a:cubicBezTo>
                    <a:cubicBezTo>
                      <a:pt x="3550" y="1153"/>
                      <a:pt x="3677" y="970"/>
                      <a:pt x="3725" y="763"/>
                    </a:cubicBezTo>
                    <a:cubicBezTo>
                      <a:pt x="3780" y="558"/>
                      <a:pt x="3740" y="312"/>
                      <a:pt x="3582" y="170"/>
                    </a:cubicBezTo>
                    <a:cubicBezTo>
                      <a:pt x="3455" y="50"/>
                      <a:pt x="3264" y="12"/>
                      <a:pt x="3091" y="2"/>
                    </a:cubicBezTo>
                    <a:cubicBezTo>
                      <a:pt x="3067" y="1"/>
                      <a:pt x="3042" y="1"/>
                      <a:pt x="3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7195713" y="3827341"/>
                <a:ext cx="69850" cy="23521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551" extrusionOk="0">
                    <a:moveTo>
                      <a:pt x="4367" y="0"/>
                    </a:moveTo>
                    <a:cubicBezTo>
                      <a:pt x="4352" y="0"/>
                      <a:pt x="4336" y="2"/>
                      <a:pt x="4320" y="6"/>
                    </a:cubicBezTo>
                    <a:lnTo>
                      <a:pt x="176" y="1139"/>
                    </a:lnTo>
                    <a:cubicBezTo>
                      <a:pt x="63" y="1170"/>
                      <a:pt x="1" y="1282"/>
                      <a:pt x="33" y="1392"/>
                    </a:cubicBezTo>
                    <a:cubicBezTo>
                      <a:pt x="56" y="1487"/>
                      <a:pt x="143" y="1550"/>
                      <a:pt x="231" y="1550"/>
                    </a:cubicBezTo>
                    <a:cubicBezTo>
                      <a:pt x="254" y="1550"/>
                      <a:pt x="271" y="1550"/>
                      <a:pt x="286" y="1543"/>
                    </a:cubicBezTo>
                    <a:lnTo>
                      <a:pt x="4430" y="418"/>
                    </a:lnTo>
                    <a:cubicBezTo>
                      <a:pt x="4541" y="386"/>
                      <a:pt x="4605" y="266"/>
                      <a:pt x="4573" y="156"/>
                    </a:cubicBezTo>
                    <a:cubicBezTo>
                      <a:pt x="4545" y="61"/>
                      <a:pt x="4460" y="0"/>
                      <a:pt x="43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5"/>
              <p:cNvSpPr/>
              <p:nvPr/>
            </p:nvSpPr>
            <p:spPr>
              <a:xfrm>
                <a:off x="7277919" y="3801455"/>
                <a:ext cx="75006" cy="25371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673" extrusionOk="0">
                    <a:moveTo>
                      <a:pt x="4711" y="0"/>
                    </a:moveTo>
                    <a:cubicBezTo>
                      <a:pt x="4691" y="0"/>
                      <a:pt x="4672" y="3"/>
                      <a:pt x="4653" y="9"/>
                    </a:cubicBezTo>
                    <a:lnTo>
                      <a:pt x="183" y="1260"/>
                    </a:lnTo>
                    <a:cubicBezTo>
                      <a:pt x="71" y="1292"/>
                      <a:pt x="0" y="1412"/>
                      <a:pt x="33" y="1523"/>
                    </a:cubicBezTo>
                    <a:cubicBezTo>
                      <a:pt x="63" y="1610"/>
                      <a:pt x="143" y="1673"/>
                      <a:pt x="238" y="1673"/>
                    </a:cubicBezTo>
                    <a:cubicBezTo>
                      <a:pt x="253" y="1673"/>
                      <a:pt x="278" y="1673"/>
                      <a:pt x="293" y="1665"/>
                    </a:cubicBezTo>
                    <a:lnTo>
                      <a:pt x="4763" y="414"/>
                    </a:lnTo>
                    <a:cubicBezTo>
                      <a:pt x="4873" y="381"/>
                      <a:pt x="4945" y="262"/>
                      <a:pt x="4913" y="151"/>
                    </a:cubicBezTo>
                    <a:cubicBezTo>
                      <a:pt x="4888" y="60"/>
                      <a:pt x="4802" y="0"/>
                      <a:pt x="4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7167825" y="3896976"/>
                <a:ext cx="94963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9" extrusionOk="0">
                    <a:moveTo>
                      <a:pt x="6037" y="1"/>
                    </a:moveTo>
                    <a:cubicBezTo>
                      <a:pt x="6032" y="1"/>
                      <a:pt x="6028" y="1"/>
                      <a:pt x="6024" y="1"/>
                    </a:cubicBezTo>
                    <a:cubicBezTo>
                      <a:pt x="4471" y="136"/>
                      <a:pt x="2904" y="203"/>
                      <a:pt x="1346" y="203"/>
                    </a:cubicBezTo>
                    <a:cubicBezTo>
                      <a:pt x="971" y="203"/>
                      <a:pt x="597" y="199"/>
                      <a:pt x="223" y="191"/>
                    </a:cubicBezTo>
                    <a:lnTo>
                      <a:pt x="215" y="191"/>
                    </a:lnTo>
                    <a:cubicBezTo>
                      <a:pt x="103" y="191"/>
                      <a:pt x="8" y="287"/>
                      <a:pt x="8" y="399"/>
                    </a:cubicBezTo>
                    <a:cubicBezTo>
                      <a:pt x="1" y="517"/>
                      <a:pt x="96" y="612"/>
                      <a:pt x="215" y="612"/>
                    </a:cubicBezTo>
                    <a:cubicBezTo>
                      <a:pt x="556" y="619"/>
                      <a:pt x="904" y="629"/>
                      <a:pt x="1254" y="629"/>
                    </a:cubicBezTo>
                    <a:cubicBezTo>
                      <a:pt x="2853" y="629"/>
                      <a:pt x="4463" y="557"/>
                      <a:pt x="6056" y="422"/>
                    </a:cubicBezTo>
                    <a:cubicBezTo>
                      <a:pt x="6174" y="414"/>
                      <a:pt x="6262" y="311"/>
                      <a:pt x="6247" y="191"/>
                    </a:cubicBezTo>
                    <a:cubicBezTo>
                      <a:pt x="6237" y="86"/>
                      <a:pt x="6136" y="1"/>
                      <a:pt x="60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5"/>
              <p:cNvSpPr/>
              <p:nvPr/>
            </p:nvSpPr>
            <p:spPr>
              <a:xfrm>
                <a:off x="7277312" y="3872000"/>
                <a:ext cx="152878" cy="31149"/>
              </a:xfrm>
              <a:custGeom>
                <a:avLst/>
                <a:gdLst/>
                <a:ahLst/>
                <a:cxnLst/>
                <a:rect l="l" t="t" r="r" b="b"/>
                <a:pathLst>
                  <a:path w="10081" h="2054" extrusionOk="0">
                    <a:moveTo>
                      <a:pt x="9849" y="0"/>
                    </a:moveTo>
                    <a:cubicBezTo>
                      <a:pt x="9829" y="0"/>
                      <a:pt x="9809" y="3"/>
                      <a:pt x="9788" y="9"/>
                    </a:cubicBezTo>
                    <a:cubicBezTo>
                      <a:pt x="6657" y="849"/>
                      <a:pt x="3432" y="1395"/>
                      <a:pt x="198" y="1633"/>
                    </a:cubicBezTo>
                    <a:cubicBezTo>
                      <a:pt x="88" y="1641"/>
                      <a:pt x="0" y="1736"/>
                      <a:pt x="8" y="1856"/>
                    </a:cubicBezTo>
                    <a:cubicBezTo>
                      <a:pt x="16" y="1966"/>
                      <a:pt x="111" y="2053"/>
                      <a:pt x="215" y="2053"/>
                    </a:cubicBezTo>
                    <a:cubicBezTo>
                      <a:pt x="223" y="2053"/>
                      <a:pt x="231" y="2053"/>
                      <a:pt x="231" y="2046"/>
                    </a:cubicBezTo>
                    <a:cubicBezTo>
                      <a:pt x="3487" y="1808"/>
                      <a:pt x="6745" y="1260"/>
                      <a:pt x="9898" y="412"/>
                    </a:cubicBezTo>
                    <a:cubicBezTo>
                      <a:pt x="10010" y="382"/>
                      <a:pt x="10081" y="262"/>
                      <a:pt x="10048" y="151"/>
                    </a:cubicBezTo>
                    <a:cubicBezTo>
                      <a:pt x="10023" y="60"/>
                      <a:pt x="9943" y="0"/>
                      <a:pt x="9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5"/>
              <p:cNvSpPr/>
              <p:nvPr/>
            </p:nvSpPr>
            <p:spPr>
              <a:xfrm>
                <a:off x="7149795" y="3930702"/>
                <a:ext cx="72125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028" extrusionOk="0">
                    <a:moveTo>
                      <a:pt x="229" y="0"/>
                    </a:moveTo>
                    <a:cubicBezTo>
                      <a:pt x="134" y="0"/>
                      <a:pt x="45" y="66"/>
                      <a:pt x="26" y="164"/>
                    </a:cubicBezTo>
                    <a:cubicBezTo>
                      <a:pt x="1" y="282"/>
                      <a:pt x="73" y="392"/>
                      <a:pt x="183" y="417"/>
                    </a:cubicBezTo>
                    <a:cubicBezTo>
                      <a:pt x="1610" y="710"/>
                      <a:pt x="3069" y="915"/>
                      <a:pt x="4526" y="1028"/>
                    </a:cubicBezTo>
                    <a:lnTo>
                      <a:pt x="4543" y="1028"/>
                    </a:lnTo>
                    <a:cubicBezTo>
                      <a:pt x="4645" y="1028"/>
                      <a:pt x="4740" y="940"/>
                      <a:pt x="4748" y="830"/>
                    </a:cubicBezTo>
                    <a:cubicBezTo>
                      <a:pt x="4756" y="718"/>
                      <a:pt x="4668" y="615"/>
                      <a:pt x="4558" y="607"/>
                    </a:cubicBezTo>
                    <a:cubicBezTo>
                      <a:pt x="3124" y="497"/>
                      <a:pt x="1682" y="297"/>
                      <a:pt x="271" y="4"/>
                    </a:cubicBezTo>
                    <a:cubicBezTo>
                      <a:pt x="257" y="2"/>
                      <a:pt x="243" y="0"/>
                      <a:pt x="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5"/>
              <p:cNvSpPr/>
              <p:nvPr/>
            </p:nvSpPr>
            <p:spPr>
              <a:xfrm>
                <a:off x="7239932" y="3938800"/>
                <a:ext cx="67803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572" extrusionOk="0">
                    <a:moveTo>
                      <a:pt x="4241" y="1"/>
                    </a:moveTo>
                    <a:cubicBezTo>
                      <a:pt x="4236" y="1"/>
                      <a:pt x="4230" y="1"/>
                      <a:pt x="4225" y="1"/>
                    </a:cubicBezTo>
                    <a:cubicBezTo>
                      <a:pt x="3257" y="100"/>
                      <a:pt x="2276" y="148"/>
                      <a:pt x="1298" y="148"/>
                    </a:cubicBezTo>
                    <a:cubicBezTo>
                      <a:pt x="939" y="148"/>
                      <a:pt x="581" y="141"/>
                      <a:pt x="223" y="129"/>
                    </a:cubicBezTo>
                    <a:cubicBezTo>
                      <a:pt x="120" y="136"/>
                      <a:pt x="8" y="216"/>
                      <a:pt x="8" y="334"/>
                    </a:cubicBezTo>
                    <a:cubicBezTo>
                      <a:pt x="0" y="446"/>
                      <a:pt x="96" y="549"/>
                      <a:pt x="208" y="549"/>
                    </a:cubicBezTo>
                    <a:cubicBezTo>
                      <a:pt x="563" y="564"/>
                      <a:pt x="929" y="572"/>
                      <a:pt x="1284" y="572"/>
                    </a:cubicBezTo>
                    <a:cubicBezTo>
                      <a:pt x="2283" y="572"/>
                      <a:pt x="3281" y="517"/>
                      <a:pt x="4272" y="421"/>
                    </a:cubicBezTo>
                    <a:cubicBezTo>
                      <a:pt x="4383" y="414"/>
                      <a:pt x="4470" y="311"/>
                      <a:pt x="4455" y="191"/>
                    </a:cubicBezTo>
                    <a:cubicBezTo>
                      <a:pt x="4448" y="79"/>
                      <a:pt x="4360" y="1"/>
                      <a:pt x="42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7326566" y="3923802"/>
                <a:ext cx="87411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276" extrusionOk="0">
                    <a:moveTo>
                      <a:pt x="5543" y="1"/>
                    </a:moveTo>
                    <a:cubicBezTo>
                      <a:pt x="5524" y="1"/>
                      <a:pt x="5505" y="3"/>
                      <a:pt x="5486" y="9"/>
                    </a:cubicBezTo>
                    <a:cubicBezTo>
                      <a:pt x="3750" y="412"/>
                      <a:pt x="1975" y="697"/>
                      <a:pt x="201" y="865"/>
                    </a:cubicBezTo>
                    <a:cubicBezTo>
                      <a:pt x="81" y="872"/>
                      <a:pt x="1" y="975"/>
                      <a:pt x="10" y="1085"/>
                    </a:cubicBezTo>
                    <a:cubicBezTo>
                      <a:pt x="18" y="1197"/>
                      <a:pt x="113" y="1275"/>
                      <a:pt x="216" y="1275"/>
                    </a:cubicBezTo>
                    <a:lnTo>
                      <a:pt x="239" y="1275"/>
                    </a:lnTo>
                    <a:cubicBezTo>
                      <a:pt x="2030" y="1110"/>
                      <a:pt x="3830" y="825"/>
                      <a:pt x="5581" y="412"/>
                    </a:cubicBezTo>
                    <a:cubicBezTo>
                      <a:pt x="5692" y="389"/>
                      <a:pt x="5764" y="277"/>
                      <a:pt x="5739" y="167"/>
                    </a:cubicBezTo>
                    <a:cubicBezTo>
                      <a:pt x="5720" y="68"/>
                      <a:pt x="5638" y="1"/>
                      <a:pt x="5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762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8" name="Google Shape;1278;p35"/>
            <p:cNvGrpSpPr/>
            <p:nvPr/>
          </p:nvGrpSpPr>
          <p:grpSpPr>
            <a:xfrm>
              <a:off x="539290" y="3275016"/>
              <a:ext cx="1556278" cy="1154718"/>
              <a:chOff x="6585815" y="3302000"/>
              <a:chExt cx="1495990" cy="1109985"/>
            </a:xfrm>
          </p:grpSpPr>
          <p:sp>
            <p:nvSpPr>
              <p:cNvPr id="1279" name="Google Shape;1279;p35"/>
              <p:cNvSpPr/>
              <p:nvPr/>
            </p:nvSpPr>
            <p:spPr>
              <a:xfrm>
                <a:off x="6602784" y="3901571"/>
                <a:ext cx="630348" cy="370466"/>
              </a:xfrm>
              <a:custGeom>
                <a:avLst/>
                <a:gdLst/>
                <a:ahLst/>
                <a:cxnLst/>
                <a:rect l="l" t="t" r="r" b="b"/>
                <a:pathLst>
                  <a:path w="41566" h="24429" extrusionOk="0">
                    <a:moveTo>
                      <a:pt x="40560" y="1"/>
                    </a:moveTo>
                    <a:cubicBezTo>
                      <a:pt x="26770" y="6507"/>
                      <a:pt x="13234" y="13560"/>
                      <a:pt x="0" y="21135"/>
                    </a:cubicBezTo>
                    <a:cubicBezTo>
                      <a:pt x="1130" y="21414"/>
                      <a:pt x="2292" y="21551"/>
                      <a:pt x="3454" y="21551"/>
                    </a:cubicBezTo>
                    <a:cubicBezTo>
                      <a:pt x="5405" y="21551"/>
                      <a:pt x="7355" y="21163"/>
                      <a:pt x="9152" y="20399"/>
                    </a:cubicBezTo>
                    <a:lnTo>
                      <a:pt x="9152" y="20399"/>
                    </a:lnTo>
                    <a:cubicBezTo>
                      <a:pt x="8066" y="21746"/>
                      <a:pt x="9343" y="23925"/>
                      <a:pt x="11022" y="24321"/>
                    </a:cubicBezTo>
                    <a:cubicBezTo>
                      <a:pt x="11334" y="24395"/>
                      <a:pt x="11647" y="24428"/>
                      <a:pt x="11960" y="24428"/>
                    </a:cubicBezTo>
                    <a:cubicBezTo>
                      <a:pt x="13334" y="24428"/>
                      <a:pt x="14704" y="23786"/>
                      <a:pt x="15937" y="23110"/>
                    </a:cubicBezTo>
                    <a:cubicBezTo>
                      <a:pt x="25699" y="17792"/>
                      <a:pt x="33703" y="9826"/>
                      <a:pt x="41566" y="1973"/>
                    </a:cubicBezTo>
                    <a:cubicBezTo>
                      <a:pt x="41233" y="1315"/>
                      <a:pt x="40892" y="659"/>
                      <a:pt x="405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6585815" y="3893155"/>
                <a:ext cx="655143" cy="385297"/>
              </a:xfrm>
              <a:custGeom>
                <a:avLst/>
                <a:gdLst/>
                <a:ahLst/>
                <a:cxnLst/>
                <a:rect l="l" t="t" r="r" b="b"/>
                <a:pathLst>
                  <a:path w="43201" h="25407" extrusionOk="0">
                    <a:moveTo>
                      <a:pt x="41488" y="1102"/>
                    </a:moveTo>
                    <a:lnTo>
                      <a:pt x="42169" y="2441"/>
                    </a:lnTo>
                    <a:cubicBezTo>
                      <a:pt x="34499" y="10113"/>
                      <a:pt x="26548" y="18014"/>
                      <a:pt x="16858" y="23299"/>
                    </a:cubicBezTo>
                    <a:cubicBezTo>
                      <a:pt x="15652" y="23957"/>
                      <a:pt x="14361" y="24568"/>
                      <a:pt x="13077" y="24568"/>
                    </a:cubicBezTo>
                    <a:cubicBezTo>
                      <a:pt x="12791" y="24568"/>
                      <a:pt x="12506" y="24536"/>
                      <a:pt x="12236" y="24473"/>
                    </a:cubicBezTo>
                    <a:cubicBezTo>
                      <a:pt x="11437" y="24283"/>
                      <a:pt x="10684" y="23569"/>
                      <a:pt x="10399" y="22744"/>
                    </a:cubicBezTo>
                    <a:cubicBezTo>
                      <a:pt x="10287" y="22411"/>
                      <a:pt x="10161" y="21770"/>
                      <a:pt x="10597" y="21222"/>
                    </a:cubicBezTo>
                    <a:lnTo>
                      <a:pt x="11658" y="19916"/>
                    </a:lnTo>
                    <a:lnTo>
                      <a:pt x="10113" y="20574"/>
                    </a:lnTo>
                    <a:cubicBezTo>
                      <a:pt x="8385" y="21302"/>
                      <a:pt x="6475" y="21683"/>
                      <a:pt x="4573" y="21683"/>
                    </a:cubicBezTo>
                    <a:cubicBezTo>
                      <a:pt x="3805" y="21683"/>
                      <a:pt x="3044" y="21628"/>
                      <a:pt x="2291" y="21500"/>
                    </a:cubicBezTo>
                    <a:cubicBezTo>
                      <a:pt x="15051" y="14233"/>
                      <a:pt x="28230" y="7378"/>
                      <a:pt x="41488" y="1102"/>
                    </a:cubicBezTo>
                    <a:close/>
                    <a:moveTo>
                      <a:pt x="41869" y="0"/>
                    </a:moveTo>
                    <a:lnTo>
                      <a:pt x="41504" y="175"/>
                    </a:lnTo>
                    <a:cubicBezTo>
                      <a:pt x="27762" y="6657"/>
                      <a:pt x="14108" y="13774"/>
                      <a:pt x="912" y="21327"/>
                    </a:cubicBezTo>
                    <a:lnTo>
                      <a:pt x="1" y="21850"/>
                    </a:lnTo>
                    <a:lnTo>
                      <a:pt x="1014" y="22095"/>
                    </a:lnTo>
                    <a:cubicBezTo>
                      <a:pt x="2173" y="22381"/>
                      <a:pt x="3369" y="22523"/>
                      <a:pt x="4573" y="22523"/>
                    </a:cubicBezTo>
                    <a:cubicBezTo>
                      <a:pt x="6245" y="22523"/>
                      <a:pt x="7926" y="22246"/>
                      <a:pt x="9488" y="21707"/>
                    </a:cubicBezTo>
                    <a:lnTo>
                      <a:pt x="9488" y="21707"/>
                    </a:lnTo>
                    <a:cubicBezTo>
                      <a:pt x="9415" y="22126"/>
                      <a:pt x="9455" y="22571"/>
                      <a:pt x="9606" y="23022"/>
                    </a:cubicBezTo>
                    <a:cubicBezTo>
                      <a:pt x="9986" y="24115"/>
                      <a:pt x="10962" y="25026"/>
                      <a:pt x="12046" y="25289"/>
                    </a:cubicBezTo>
                    <a:cubicBezTo>
                      <a:pt x="12379" y="25369"/>
                      <a:pt x="12721" y="25407"/>
                      <a:pt x="13077" y="25407"/>
                    </a:cubicBezTo>
                    <a:cubicBezTo>
                      <a:pt x="14543" y="25407"/>
                      <a:pt x="15954" y="24751"/>
                      <a:pt x="17261" y="24037"/>
                    </a:cubicBezTo>
                    <a:cubicBezTo>
                      <a:pt x="27144" y="18647"/>
                      <a:pt x="35195" y="10604"/>
                      <a:pt x="42985" y="2821"/>
                    </a:cubicBezTo>
                    <a:lnTo>
                      <a:pt x="43200" y="2608"/>
                    </a:lnTo>
                    <a:lnTo>
                      <a:pt x="418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6980605" y="3994984"/>
                <a:ext cx="107687" cy="7534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4968" extrusionOk="0">
                    <a:moveTo>
                      <a:pt x="5727" y="1"/>
                    </a:moveTo>
                    <a:cubicBezTo>
                      <a:pt x="5712" y="1"/>
                      <a:pt x="5697" y="2"/>
                      <a:pt x="5682" y="5"/>
                    </a:cubicBezTo>
                    <a:cubicBezTo>
                      <a:pt x="3828" y="458"/>
                      <a:pt x="2116" y="1393"/>
                      <a:pt x="737" y="2715"/>
                    </a:cubicBezTo>
                    <a:cubicBezTo>
                      <a:pt x="531" y="2915"/>
                      <a:pt x="301" y="3153"/>
                      <a:pt x="166" y="3461"/>
                    </a:cubicBezTo>
                    <a:cubicBezTo>
                      <a:pt x="1" y="3826"/>
                      <a:pt x="16" y="4206"/>
                      <a:pt x="191" y="4492"/>
                    </a:cubicBezTo>
                    <a:cubicBezTo>
                      <a:pt x="389" y="4800"/>
                      <a:pt x="752" y="4967"/>
                      <a:pt x="1220" y="4967"/>
                    </a:cubicBezTo>
                    <a:cubicBezTo>
                      <a:pt x="1395" y="4967"/>
                      <a:pt x="1585" y="4942"/>
                      <a:pt x="1783" y="4895"/>
                    </a:cubicBezTo>
                    <a:cubicBezTo>
                      <a:pt x="3890" y="4419"/>
                      <a:pt x="5587" y="2945"/>
                      <a:pt x="7013" y="1599"/>
                    </a:cubicBezTo>
                    <a:cubicBezTo>
                      <a:pt x="7093" y="1519"/>
                      <a:pt x="7101" y="1384"/>
                      <a:pt x="7021" y="1298"/>
                    </a:cubicBezTo>
                    <a:cubicBezTo>
                      <a:pt x="6975" y="1256"/>
                      <a:pt x="6918" y="1234"/>
                      <a:pt x="6862" y="1234"/>
                    </a:cubicBezTo>
                    <a:cubicBezTo>
                      <a:pt x="6812" y="1234"/>
                      <a:pt x="6762" y="1252"/>
                      <a:pt x="6720" y="1289"/>
                    </a:cubicBezTo>
                    <a:cubicBezTo>
                      <a:pt x="5342" y="2605"/>
                      <a:pt x="3700" y="4039"/>
                      <a:pt x="1695" y="4492"/>
                    </a:cubicBezTo>
                    <a:cubicBezTo>
                      <a:pt x="1602" y="4509"/>
                      <a:pt x="1417" y="4543"/>
                      <a:pt x="1218" y="4543"/>
                    </a:cubicBezTo>
                    <a:cubicBezTo>
                      <a:pt x="963" y="4543"/>
                      <a:pt x="685" y="4487"/>
                      <a:pt x="547" y="4269"/>
                    </a:cubicBezTo>
                    <a:cubicBezTo>
                      <a:pt x="429" y="4071"/>
                      <a:pt x="467" y="3809"/>
                      <a:pt x="547" y="3636"/>
                    </a:cubicBezTo>
                    <a:cubicBezTo>
                      <a:pt x="649" y="3398"/>
                      <a:pt x="847" y="3191"/>
                      <a:pt x="1030" y="3025"/>
                    </a:cubicBezTo>
                    <a:cubicBezTo>
                      <a:pt x="2354" y="1749"/>
                      <a:pt x="3995" y="846"/>
                      <a:pt x="5785" y="418"/>
                    </a:cubicBezTo>
                    <a:cubicBezTo>
                      <a:pt x="5897" y="395"/>
                      <a:pt x="5967" y="275"/>
                      <a:pt x="5935" y="165"/>
                    </a:cubicBezTo>
                    <a:cubicBezTo>
                      <a:pt x="5915" y="67"/>
                      <a:pt x="5828" y="1"/>
                      <a:pt x="5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7019062" y="4054413"/>
                <a:ext cx="40733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181" extrusionOk="0">
                    <a:moveTo>
                      <a:pt x="1112" y="0"/>
                    </a:moveTo>
                    <a:cubicBezTo>
                      <a:pt x="1074" y="0"/>
                      <a:pt x="1035" y="10"/>
                      <a:pt x="999" y="32"/>
                    </a:cubicBezTo>
                    <a:cubicBezTo>
                      <a:pt x="285" y="478"/>
                      <a:pt x="0" y="1491"/>
                      <a:pt x="381" y="2244"/>
                    </a:cubicBezTo>
                    <a:cubicBezTo>
                      <a:pt x="666" y="2823"/>
                      <a:pt x="1307" y="3180"/>
                      <a:pt x="1942" y="3180"/>
                    </a:cubicBezTo>
                    <a:cubicBezTo>
                      <a:pt x="2140" y="3180"/>
                      <a:pt x="2338" y="3148"/>
                      <a:pt x="2520" y="3068"/>
                    </a:cubicBezTo>
                    <a:cubicBezTo>
                      <a:pt x="2631" y="3028"/>
                      <a:pt x="2686" y="2910"/>
                      <a:pt x="2638" y="2800"/>
                    </a:cubicBezTo>
                    <a:cubicBezTo>
                      <a:pt x="2609" y="2718"/>
                      <a:pt x="2529" y="2667"/>
                      <a:pt x="2444" y="2667"/>
                    </a:cubicBezTo>
                    <a:cubicBezTo>
                      <a:pt x="2419" y="2667"/>
                      <a:pt x="2394" y="2671"/>
                      <a:pt x="2370" y="2680"/>
                    </a:cubicBezTo>
                    <a:cubicBezTo>
                      <a:pt x="2235" y="2734"/>
                      <a:pt x="2090" y="2759"/>
                      <a:pt x="1944" y="2759"/>
                    </a:cubicBezTo>
                    <a:cubicBezTo>
                      <a:pt x="1463" y="2759"/>
                      <a:pt x="966" y="2486"/>
                      <a:pt x="753" y="2054"/>
                    </a:cubicBezTo>
                    <a:cubicBezTo>
                      <a:pt x="476" y="1499"/>
                      <a:pt x="689" y="715"/>
                      <a:pt x="1221" y="390"/>
                    </a:cubicBezTo>
                    <a:cubicBezTo>
                      <a:pt x="1324" y="327"/>
                      <a:pt x="1354" y="200"/>
                      <a:pt x="1292" y="97"/>
                    </a:cubicBezTo>
                    <a:cubicBezTo>
                      <a:pt x="1251" y="35"/>
                      <a:pt x="1183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6922434" y="4064088"/>
                <a:ext cx="109021" cy="78797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196" extrusionOk="0">
                    <a:moveTo>
                      <a:pt x="4439" y="1"/>
                    </a:moveTo>
                    <a:cubicBezTo>
                      <a:pt x="4415" y="1"/>
                      <a:pt x="4391" y="4"/>
                      <a:pt x="4367" y="13"/>
                    </a:cubicBezTo>
                    <a:cubicBezTo>
                      <a:pt x="2924" y="583"/>
                      <a:pt x="1657" y="1527"/>
                      <a:pt x="699" y="2755"/>
                    </a:cubicBezTo>
                    <a:cubicBezTo>
                      <a:pt x="143" y="3469"/>
                      <a:pt x="1" y="4134"/>
                      <a:pt x="301" y="4625"/>
                    </a:cubicBezTo>
                    <a:cubicBezTo>
                      <a:pt x="491" y="4943"/>
                      <a:pt x="864" y="5148"/>
                      <a:pt x="1292" y="5188"/>
                    </a:cubicBezTo>
                    <a:cubicBezTo>
                      <a:pt x="1347" y="5195"/>
                      <a:pt x="1402" y="5195"/>
                      <a:pt x="1459" y="5195"/>
                    </a:cubicBezTo>
                    <a:cubicBezTo>
                      <a:pt x="1760" y="5195"/>
                      <a:pt x="2053" y="5125"/>
                      <a:pt x="2330" y="5045"/>
                    </a:cubicBezTo>
                    <a:cubicBezTo>
                      <a:pt x="4153" y="4515"/>
                      <a:pt x="5857" y="3436"/>
                      <a:pt x="7118" y="2010"/>
                    </a:cubicBezTo>
                    <a:cubicBezTo>
                      <a:pt x="7188" y="1924"/>
                      <a:pt x="7180" y="1797"/>
                      <a:pt x="7093" y="1717"/>
                    </a:cubicBezTo>
                    <a:cubicBezTo>
                      <a:pt x="7053" y="1681"/>
                      <a:pt x="7004" y="1663"/>
                      <a:pt x="6955" y="1663"/>
                    </a:cubicBezTo>
                    <a:cubicBezTo>
                      <a:pt x="6899" y="1663"/>
                      <a:pt x="6843" y="1687"/>
                      <a:pt x="6800" y="1734"/>
                    </a:cubicBezTo>
                    <a:cubicBezTo>
                      <a:pt x="5596" y="3096"/>
                      <a:pt x="3962" y="4127"/>
                      <a:pt x="2211" y="4642"/>
                    </a:cubicBezTo>
                    <a:cubicBezTo>
                      <a:pt x="1974" y="4715"/>
                      <a:pt x="1726" y="4776"/>
                      <a:pt x="1477" y="4776"/>
                    </a:cubicBezTo>
                    <a:cubicBezTo>
                      <a:pt x="1426" y="4776"/>
                      <a:pt x="1375" y="4773"/>
                      <a:pt x="1324" y="4768"/>
                    </a:cubicBezTo>
                    <a:cubicBezTo>
                      <a:pt x="1031" y="4745"/>
                      <a:pt x="784" y="4610"/>
                      <a:pt x="666" y="4412"/>
                    </a:cubicBezTo>
                    <a:cubicBezTo>
                      <a:pt x="373" y="3944"/>
                      <a:pt x="824" y="3278"/>
                      <a:pt x="1031" y="3008"/>
                    </a:cubicBezTo>
                    <a:cubicBezTo>
                      <a:pt x="1942" y="1844"/>
                      <a:pt x="3146" y="948"/>
                      <a:pt x="4525" y="410"/>
                    </a:cubicBezTo>
                    <a:cubicBezTo>
                      <a:pt x="4628" y="363"/>
                      <a:pt x="4683" y="243"/>
                      <a:pt x="4645" y="132"/>
                    </a:cubicBezTo>
                    <a:cubicBezTo>
                      <a:pt x="4608" y="52"/>
                      <a:pt x="4526" y="1"/>
                      <a:pt x="44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6907300" y="4046922"/>
                <a:ext cx="45434" cy="49954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3294" extrusionOk="0">
                    <a:moveTo>
                      <a:pt x="1115" y="1"/>
                    </a:moveTo>
                    <a:cubicBezTo>
                      <a:pt x="1075" y="1"/>
                      <a:pt x="1034" y="12"/>
                      <a:pt x="999" y="36"/>
                    </a:cubicBezTo>
                    <a:cubicBezTo>
                      <a:pt x="245" y="551"/>
                      <a:pt x="0" y="1677"/>
                      <a:pt x="468" y="2453"/>
                    </a:cubicBezTo>
                    <a:cubicBezTo>
                      <a:pt x="793" y="2984"/>
                      <a:pt x="1427" y="3294"/>
                      <a:pt x="2052" y="3294"/>
                    </a:cubicBezTo>
                    <a:cubicBezTo>
                      <a:pt x="2330" y="3294"/>
                      <a:pt x="2608" y="3237"/>
                      <a:pt x="2853" y="3104"/>
                    </a:cubicBezTo>
                    <a:cubicBezTo>
                      <a:pt x="2956" y="3047"/>
                      <a:pt x="2996" y="2921"/>
                      <a:pt x="2940" y="2818"/>
                    </a:cubicBezTo>
                    <a:cubicBezTo>
                      <a:pt x="2902" y="2746"/>
                      <a:pt x="2830" y="2706"/>
                      <a:pt x="2755" y="2706"/>
                    </a:cubicBezTo>
                    <a:cubicBezTo>
                      <a:pt x="2721" y="2706"/>
                      <a:pt x="2687" y="2714"/>
                      <a:pt x="2655" y="2731"/>
                    </a:cubicBezTo>
                    <a:cubicBezTo>
                      <a:pt x="2466" y="2834"/>
                      <a:pt x="2254" y="2882"/>
                      <a:pt x="2040" y="2882"/>
                    </a:cubicBezTo>
                    <a:cubicBezTo>
                      <a:pt x="1563" y="2882"/>
                      <a:pt x="1078" y="2642"/>
                      <a:pt x="831" y="2231"/>
                    </a:cubicBezTo>
                    <a:cubicBezTo>
                      <a:pt x="468" y="1637"/>
                      <a:pt x="658" y="774"/>
                      <a:pt x="1229" y="384"/>
                    </a:cubicBezTo>
                    <a:cubicBezTo>
                      <a:pt x="1324" y="321"/>
                      <a:pt x="1354" y="186"/>
                      <a:pt x="1284" y="91"/>
                    </a:cubicBezTo>
                    <a:cubicBezTo>
                      <a:pt x="1245" y="32"/>
                      <a:pt x="1181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6848402" y="4079707"/>
                <a:ext cx="84636" cy="79298"/>
              </a:xfrm>
              <a:custGeom>
                <a:avLst/>
                <a:gdLst/>
                <a:ahLst/>
                <a:cxnLst/>
                <a:rect l="l" t="t" r="r" b="b"/>
                <a:pathLst>
                  <a:path w="5581" h="5229" extrusionOk="0">
                    <a:moveTo>
                      <a:pt x="4504" y="0"/>
                    </a:moveTo>
                    <a:cubicBezTo>
                      <a:pt x="4480" y="0"/>
                      <a:pt x="4455" y="5"/>
                      <a:pt x="4430" y="13"/>
                    </a:cubicBezTo>
                    <a:cubicBezTo>
                      <a:pt x="3138" y="489"/>
                      <a:pt x="1910" y="1425"/>
                      <a:pt x="761" y="2796"/>
                    </a:cubicBezTo>
                    <a:cubicBezTo>
                      <a:pt x="168" y="3500"/>
                      <a:pt x="0" y="4143"/>
                      <a:pt x="286" y="4633"/>
                    </a:cubicBezTo>
                    <a:cubicBezTo>
                      <a:pt x="508" y="5021"/>
                      <a:pt x="968" y="5229"/>
                      <a:pt x="1594" y="5229"/>
                    </a:cubicBezTo>
                    <a:cubicBezTo>
                      <a:pt x="1697" y="5229"/>
                      <a:pt x="1807" y="5229"/>
                      <a:pt x="1919" y="5212"/>
                    </a:cubicBezTo>
                    <a:cubicBezTo>
                      <a:pt x="3203" y="5086"/>
                      <a:pt x="4462" y="4578"/>
                      <a:pt x="5476" y="3777"/>
                    </a:cubicBezTo>
                    <a:cubicBezTo>
                      <a:pt x="5563" y="3707"/>
                      <a:pt x="5581" y="3572"/>
                      <a:pt x="5508" y="3485"/>
                    </a:cubicBezTo>
                    <a:cubicBezTo>
                      <a:pt x="5467" y="3429"/>
                      <a:pt x="5407" y="3401"/>
                      <a:pt x="5345" y="3401"/>
                    </a:cubicBezTo>
                    <a:cubicBezTo>
                      <a:pt x="5300" y="3401"/>
                      <a:pt x="5255" y="3415"/>
                      <a:pt x="5215" y="3445"/>
                    </a:cubicBezTo>
                    <a:cubicBezTo>
                      <a:pt x="4264" y="4198"/>
                      <a:pt x="3083" y="4673"/>
                      <a:pt x="1879" y="4801"/>
                    </a:cubicBezTo>
                    <a:cubicBezTo>
                      <a:pt x="1801" y="4807"/>
                      <a:pt x="1709" y="4812"/>
                      <a:pt x="1613" y="4812"/>
                    </a:cubicBezTo>
                    <a:cubicBezTo>
                      <a:pt x="1260" y="4812"/>
                      <a:pt x="831" y="4744"/>
                      <a:pt x="651" y="4428"/>
                    </a:cubicBezTo>
                    <a:cubicBezTo>
                      <a:pt x="413" y="4008"/>
                      <a:pt x="753" y="3452"/>
                      <a:pt x="1086" y="3064"/>
                    </a:cubicBezTo>
                    <a:cubicBezTo>
                      <a:pt x="2180" y="1750"/>
                      <a:pt x="3361" y="854"/>
                      <a:pt x="4573" y="401"/>
                    </a:cubicBezTo>
                    <a:cubicBezTo>
                      <a:pt x="4685" y="362"/>
                      <a:pt x="4740" y="244"/>
                      <a:pt x="4700" y="133"/>
                    </a:cubicBezTo>
                    <a:cubicBezTo>
                      <a:pt x="4669" y="52"/>
                      <a:pt x="4591" y="0"/>
                      <a:pt x="4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6898869" y="4135861"/>
                <a:ext cx="42932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029" extrusionOk="0">
                    <a:moveTo>
                      <a:pt x="2118" y="0"/>
                    </a:moveTo>
                    <a:cubicBezTo>
                      <a:pt x="2079" y="0"/>
                      <a:pt x="2040" y="12"/>
                      <a:pt x="2005" y="35"/>
                    </a:cubicBezTo>
                    <a:cubicBezTo>
                      <a:pt x="1420" y="424"/>
                      <a:pt x="761" y="860"/>
                      <a:pt x="381" y="1541"/>
                    </a:cubicBezTo>
                    <a:cubicBezTo>
                      <a:pt x="1" y="2231"/>
                      <a:pt x="18" y="3245"/>
                      <a:pt x="706" y="3743"/>
                    </a:cubicBezTo>
                    <a:cubicBezTo>
                      <a:pt x="999" y="3958"/>
                      <a:pt x="1349" y="4029"/>
                      <a:pt x="1697" y="4029"/>
                    </a:cubicBezTo>
                    <a:cubicBezTo>
                      <a:pt x="2015" y="4029"/>
                      <a:pt x="2338" y="3974"/>
                      <a:pt x="2648" y="3911"/>
                    </a:cubicBezTo>
                    <a:cubicBezTo>
                      <a:pt x="2759" y="3886"/>
                      <a:pt x="2831" y="3776"/>
                      <a:pt x="2806" y="3665"/>
                    </a:cubicBezTo>
                    <a:cubicBezTo>
                      <a:pt x="2786" y="3561"/>
                      <a:pt x="2698" y="3494"/>
                      <a:pt x="2602" y="3494"/>
                    </a:cubicBezTo>
                    <a:cubicBezTo>
                      <a:pt x="2589" y="3494"/>
                      <a:pt x="2575" y="3495"/>
                      <a:pt x="2561" y="3498"/>
                    </a:cubicBezTo>
                    <a:cubicBezTo>
                      <a:pt x="2270" y="3557"/>
                      <a:pt x="1976" y="3609"/>
                      <a:pt x="1702" y="3609"/>
                    </a:cubicBezTo>
                    <a:cubicBezTo>
                      <a:pt x="1422" y="3609"/>
                      <a:pt x="1164" y="3555"/>
                      <a:pt x="952" y="3403"/>
                    </a:cubicBezTo>
                    <a:cubicBezTo>
                      <a:pt x="461" y="3047"/>
                      <a:pt x="461" y="2262"/>
                      <a:pt x="754" y="1739"/>
                    </a:cubicBezTo>
                    <a:cubicBezTo>
                      <a:pt x="1079" y="1153"/>
                      <a:pt x="1690" y="740"/>
                      <a:pt x="2235" y="385"/>
                    </a:cubicBezTo>
                    <a:cubicBezTo>
                      <a:pt x="2331" y="320"/>
                      <a:pt x="2355" y="194"/>
                      <a:pt x="2291" y="99"/>
                    </a:cubicBezTo>
                    <a:cubicBezTo>
                      <a:pt x="2251" y="34"/>
                      <a:pt x="2185" y="0"/>
                      <a:pt x="2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5"/>
              <p:cNvSpPr/>
              <p:nvPr/>
            </p:nvSpPr>
            <p:spPr>
              <a:xfrm>
                <a:off x="6746376" y="4133450"/>
                <a:ext cx="190624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8485" extrusionOk="0">
                    <a:moveTo>
                      <a:pt x="12330" y="1"/>
                    </a:moveTo>
                    <a:cubicBezTo>
                      <a:pt x="12289" y="1"/>
                      <a:pt x="12249" y="12"/>
                      <a:pt x="12213" y="36"/>
                    </a:cubicBezTo>
                    <a:lnTo>
                      <a:pt x="126" y="8104"/>
                    </a:lnTo>
                    <a:cubicBezTo>
                      <a:pt x="24" y="8167"/>
                      <a:pt x="1" y="8294"/>
                      <a:pt x="64" y="8389"/>
                    </a:cubicBezTo>
                    <a:cubicBezTo>
                      <a:pt x="104" y="8452"/>
                      <a:pt x="174" y="8484"/>
                      <a:pt x="239" y="8484"/>
                    </a:cubicBezTo>
                    <a:cubicBezTo>
                      <a:pt x="279" y="8484"/>
                      <a:pt x="317" y="8477"/>
                      <a:pt x="357" y="8452"/>
                    </a:cubicBezTo>
                    <a:lnTo>
                      <a:pt x="12451" y="384"/>
                    </a:lnTo>
                    <a:cubicBezTo>
                      <a:pt x="12546" y="321"/>
                      <a:pt x="12569" y="194"/>
                      <a:pt x="12506" y="98"/>
                    </a:cubicBezTo>
                    <a:cubicBezTo>
                      <a:pt x="12466" y="34"/>
                      <a:pt x="12398" y="1"/>
                      <a:pt x="12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6765134" y="4172498"/>
                <a:ext cx="141338" cy="98163"/>
              </a:xfrm>
              <a:custGeom>
                <a:avLst/>
                <a:gdLst/>
                <a:ahLst/>
                <a:cxnLst/>
                <a:rect l="l" t="t" r="r" b="b"/>
                <a:pathLst>
                  <a:path w="9320" h="6473" extrusionOk="0">
                    <a:moveTo>
                      <a:pt x="9079" y="1"/>
                    </a:moveTo>
                    <a:cubicBezTo>
                      <a:pt x="9039" y="1"/>
                      <a:pt x="8998" y="12"/>
                      <a:pt x="8962" y="36"/>
                    </a:cubicBezTo>
                    <a:lnTo>
                      <a:pt x="118" y="6082"/>
                    </a:lnTo>
                    <a:cubicBezTo>
                      <a:pt x="23" y="6155"/>
                      <a:pt x="0" y="6282"/>
                      <a:pt x="63" y="6377"/>
                    </a:cubicBezTo>
                    <a:cubicBezTo>
                      <a:pt x="103" y="6440"/>
                      <a:pt x="166" y="6472"/>
                      <a:pt x="238" y="6472"/>
                    </a:cubicBezTo>
                    <a:cubicBezTo>
                      <a:pt x="278" y="6472"/>
                      <a:pt x="316" y="6455"/>
                      <a:pt x="356" y="6432"/>
                    </a:cubicBezTo>
                    <a:lnTo>
                      <a:pt x="9200" y="386"/>
                    </a:lnTo>
                    <a:cubicBezTo>
                      <a:pt x="9295" y="321"/>
                      <a:pt x="9320" y="186"/>
                      <a:pt x="9255" y="91"/>
                    </a:cubicBezTo>
                    <a:cubicBezTo>
                      <a:pt x="9211" y="32"/>
                      <a:pt x="9146" y="1"/>
                      <a:pt x="90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7344248" y="4137120"/>
                <a:ext cx="304544" cy="27486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8125" extrusionOk="0">
                    <a:moveTo>
                      <a:pt x="1680" y="0"/>
                    </a:moveTo>
                    <a:cubicBezTo>
                      <a:pt x="1628" y="0"/>
                      <a:pt x="1574" y="10"/>
                      <a:pt x="1522" y="31"/>
                    </a:cubicBezTo>
                    <a:cubicBezTo>
                      <a:pt x="1308" y="119"/>
                      <a:pt x="1205" y="357"/>
                      <a:pt x="1292" y="579"/>
                    </a:cubicBezTo>
                    <a:lnTo>
                      <a:pt x="6833" y="14328"/>
                    </a:lnTo>
                    <a:cubicBezTo>
                      <a:pt x="6745" y="14416"/>
                      <a:pt x="6673" y="14519"/>
                      <a:pt x="6625" y="14637"/>
                    </a:cubicBezTo>
                    <a:cubicBezTo>
                      <a:pt x="5621" y="14705"/>
                      <a:pt x="4611" y="14740"/>
                      <a:pt x="3589" y="14740"/>
                    </a:cubicBezTo>
                    <a:cubicBezTo>
                      <a:pt x="3305" y="14740"/>
                      <a:pt x="3020" y="14737"/>
                      <a:pt x="2734" y="14732"/>
                    </a:cubicBezTo>
                    <a:cubicBezTo>
                      <a:pt x="2640" y="14730"/>
                      <a:pt x="2543" y="14729"/>
                      <a:pt x="2445" y="14729"/>
                    </a:cubicBezTo>
                    <a:cubicBezTo>
                      <a:pt x="2024" y="14729"/>
                      <a:pt x="1574" y="14755"/>
                      <a:pt x="1150" y="14922"/>
                    </a:cubicBezTo>
                    <a:cubicBezTo>
                      <a:pt x="571" y="15144"/>
                      <a:pt x="1" y="15700"/>
                      <a:pt x="16" y="16428"/>
                    </a:cubicBezTo>
                    <a:cubicBezTo>
                      <a:pt x="24" y="16658"/>
                      <a:pt x="214" y="16841"/>
                      <a:pt x="436" y="16841"/>
                    </a:cubicBezTo>
                    <a:lnTo>
                      <a:pt x="452" y="16841"/>
                    </a:lnTo>
                    <a:cubicBezTo>
                      <a:pt x="682" y="16831"/>
                      <a:pt x="864" y="16641"/>
                      <a:pt x="857" y="16404"/>
                    </a:cubicBezTo>
                    <a:cubicBezTo>
                      <a:pt x="849" y="16095"/>
                      <a:pt x="1150" y="15818"/>
                      <a:pt x="1450" y="15707"/>
                    </a:cubicBezTo>
                    <a:cubicBezTo>
                      <a:pt x="1741" y="15590"/>
                      <a:pt x="2070" y="15569"/>
                      <a:pt x="2442" y="15569"/>
                    </a:cubicBezTo>
                    <a:cubicBezTo>
                      <a:pt x="2547" y="15569"/>
                      <a:pt x="2655" y="15571"/>
                      <a:pt x="2766" y="15572"/>
                    </a:cubicBezTo>
                    <a:cubicBezTo>
                      <a:pt x="3034" y="15577"/>
                      <a:pt x="3303" y="15580"/>
                      <a:pt x="3571" y="15580"/>
                    </a:cubicBezTo>
                    <a:cubicBezTo>
                      <a:pt x="4526" y="15580"/>
                      <a:pt x="5484" y="15549"/>
                      <a:pt x="6435" y="15492"/>
                    </a:cubicBezTo>
                    <a:cubicBezTo>
                      <a:pt x="6650" y="15993"/>
                      <a:pt x="7236" y="16135"/>
                      <a:pt x="7434" y="16183"/>
                    </a:cubicBezTo>
                    <a:cubicBezTo>
                      <a:pt x="8678" y="16468"/>
                      <a:pt x="9954" y="16499"/>
                      <a:pt x="11198" y="16523"/>
                    </a:cubicBezTo>
                    <a:cubicBezTo>
                      <a:pt x="11690" y="16539"/>
                      <a:pt x="12189" y="16546"/>
                      <a:pt x="12681" y="16571"/>
                    </a:cubicBezTo>
                    <a:cubicBezTo>
                      <a:pt x="14789" y="16689"/>
                      <a:pt x="16255" y="17149"/>
                      <a:pt x="17294" y="18030"/>
                    </a:cubicBezTo>
                    <a:cubicBezTo>
                      <a:pt x="17372" y="18092"/>
                      <a:pt x="17467" y="18125"/>
                      <a:pt x="17562" y="18125"/>
                    </a:cubicBezTo>
                    <a:cubicBezTo>
                      <a:pt x="17689" y="18125"/>
                      <a:pt x="17807" y="18077"/>
                      <a:pt x="17887" y="17973"/>
                    </a:cubicBezTo>
                    <a:cubicBezTo>
                      <a:pt x="18037" y="17800"/>
                      <a:pt x="18014" y="17537"/>
                      <a:pt x="17839" y="17387"/>
                    </a:cubicBezTo>
                    <a:cubicBezTo>
                      <a:pt x="16651" y="16388"/>
                      <a:pt x="15026" y="15865"/>
                      <a:pt x="12729" y="15738"/>
                    </a:cubicBezTo>
                    <a:cubicBezTo>
                      <a:pt x="12221" y="15707"/>
                      <a:pt x="11721" y="15700"/>
                      <a:pt x="11215" y="15683"/>
                    </a:cubicBezTo>
                    <a:cubicBezTo>
                      <a:pt x="10542" y="15667"/>
                      <a:pt x="9883" y="15652"/>
                      <a:pt x="9241" y="15595"/>
                    </a:cubicBezTo>
                    <a:cubicBezTo>
                      <a:pt x="9281" y="15548"/>
                      <a:pt x="9305" y="15492"/>
                      <a:pt x="9328" y="15445"/>
                    </a:cubicBezTo>
                    <a:cubicBezTo>
                      <a:pt x="10374" y="15422"/>
                      <a:pt x="11420" y="15279"/>
                      <a:pt x="12444" y="15129"/>
                    </a:cubicBezTo>
                    <a:cubicBezTo>
                      <a:pt x="13526" y="14981"/>
                      <a:pt x="14641" y="14827"/>
                      <a:pt x="15735" y="14827"/>
                    </a:cubicBezTo>
                    <a:cubicBezTo>
                      <a:pt x="16042" y="14827"/>
                      <a:pt x="16348" y="14839"/>
                      <a:pt x="16651" y="14867"/>
                    </a:cubicBezTo>
                    <a:cubicBezTo>
                      <a:pt x="17514" y="14947"/>
                      <a:pt x="18663" y="15215"/>
                      <a:pt x="19266" y="16055"/>
                    </a:cubicBezTo>
                    <a:cubicBezTo>
                      <a:pt x="19346" y="16166"/>
                      <a:pt x="19471" y="16230"/>
                      <a:pt x="19606" y="16230"/>
                    </a:cubicBezTo>
                    <a:cubicBezTo>
                      <a:pt x="19694" y="16230"/>
                      <a:pt x="19774" y="16206"/>
                      <a:pt x="19852" y="16151"/>
                    </a:cubicBezTo>
                    <a:cubicBezTo>
                      <a:pt x="20034" y="16016"/>
                      <a:pt x="20082" y="15755"/>
                      <a:pt x="19947" y="15565"/>
                    </a:cubicBezTo>
                    <a:cubicBezTo>
                      <a:pt x="19321" y="14701"/>
                      <a:pt x="18212" y="14169"/>
                      <a:pt x="16731" y="14026"/>
                    </a:cubicBezTo>
                    <a:cubicBezTo>
                      <a:pt x="16403" y="13997"/>
                      <a:pt x="16075" y="13984"/>
                      <a:pt x="15748" y="13984"/>
                    </a:cubicBezTo>
                    <a:cubicBezTo>
                      <a:pt x="14595" y="13984"/>
                      <a:pt x="13447" y="14144"/>
                      <a:pt x="12324" y="14304"/>
                    </a:cubicBezTo>
                    <a:cubicBezTo>
                      <a:pt x="11221" y="14454"/>
                      <a:pt x="10156" y="14603"/>
                      <a:pt x="9108" y="14603"/>
                    </a:cubicBezTo>
                    <a:cubicBezTo>
                      <a:pt x="8989" y="14603"/>
                      <a:pt x="8869" y="14601"/>
                      <a:pt x="8750" y="14597"/>
                    </a:cubicBezTo>
                    <a:cubicBezTo>
                      <a:pt x="8425" y="14384"/>
                      <a:pt x="8029" y="14201"/>
                      <a:pt x="7664" y="14146"/>
                    </a:cubicBezTo>
                    <a:lnTo>
                      <a:pt x="2068" y="262"/>
                    </a:lnTo>
                    <a:cubicBezTo>
                      <a:pt x="2003" y="99"/>
                      <a:pt x="1846" y="0"/>
                      <a:pt x="1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5"/>
              <p:cNvSpPr/>
              <p:nvPr/>
            </p:nvSpPr>
            <p:spPr>
              <a:xfrm>
                <a:off x="7484853" y="4143898"/>
                <a:ext cx="304544" cy="19958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13161" extrusionOk="0">
                    <a:moveTo>
                      <a:pt x="2261" y="0"/>
                    </a:moveTo>
                    <a:cubicBezTo>
                      <a:pt x="2192" y="0"/>
                      <a:pt x="2124" y="17"/>
                      <a:pt x="2061" y="52"/>
                    </a:cubicBezTo>
                    <a:cubicBezTo>
                      <a:pt x="1855" y="163"/>
                      <a:pt x="1783" y="425"/>
                      <a:pt x="1895" y="623"/>
                    </a:cubicBezTo>
                    <a:lnTo>
                      <a:pt x="6793" y="9404"/>
                    </a:lnTo>
                    <a:cubicBezTo>
                      <a:pt x="6721" y="9482"/>
                      <a:pt x="6665" y="9577"/>
                      <a:pt x="6626" y="9672"/>
                    </a:cubicBezTo>
                    <a:cubicBezTo>
                      <a:pt x="5621" y="9741"/>
                      <a:pt x="4612" y="9776"/>
                      <a:pt x="3594" y="9776"/>
                    </a:cubicBezTo>
                    <a:cubicBezTo>
                      <a:pt x="3311" y="9776"/>
                      <a:pt x="3028" y="9773"/>
                      <a:pt x="2744" y="9768"/>
                    </a:cubicBezTo>
                    <a:cubicBezTo>
                      <a:pt x="2649" y="9766"/>
                      <a:pt x="2552" y="9765"/>
                      <a:pt x="2453" y="9765"/>
                    </a:cubicBezTo>
                    <a:cubicBezTo>
                      <a:pt x="2029" y="9765"/>
                      <a:pt x="1574" y="9791"/>
                      <a:pt x="1150" y="9958"/>
                    </a:cubicBezTo>
                    <a:cubicBezTo>
                      <a:pt x="572" y="10180"/>
                      <a:pt x="1" y="10726"/>
                      <a:pt x="24" y="11464"/>
                    </a:cubicBezTo>
                    <a:cubicBezTo>
                      <a:pt x="24" y="11694"/>
                      <a:pt x="214" y="11877"/>
                      <a:pt x="444" y="11877"/>
                    </a:cubicBezTo>
                    <a:lnTo>
                      <a:pt x="452" y="11877"/>
                    </a:lnTo>
                    <a:cubicBezTo>
                      <a:pt x="682" y="11867"/>
                      <a:pt x="864" y="11677"/>
                      <a:pt x="864" y="11439"/>
                    </a:cubicBezTo>
                    <a:cubicBezTo>
                      <a:pt x="857" y="11131"/>
                      <a:pt x="1150" y="10854"/>
                      <a:pt x="1450" y="10736"/>
                    </a:cubicBezTo>
                    <a:cubicBezTo>
                      <a:pt x="1739" y="10625"/>
                      <a:pt x="2066" y="10605"/>
                      <a:pt x="2434" y="10605"/>
                    </a:cubicBezTo>
                    <a:cubicBezTo>
                      <a:pt x="2542" y="10605"/>
                      <a:pt x="2652" y="10606"/>
                      <a:pt x="2766" y="10608"/>
                    </a:cubicBezTo>
                    <a:cubicBezTo>
                      <a:pt x="3034" y="10613"/>
                      <a:pt x="3303" y="10616"/>
                      <a:pt x="3571" y="10616"/>
                    </a:cubicBezTo>
                    <a:cubicBezTo>
                      <a:pt x="4526" y="10616"/>
                      <a:pt x="5484" y="10585"/>
                      <a:pt x="6435" y="10528"/>
                    </a:cubicBezTo>
                    <a:cubicBezTo>
                      <a:pt x="6650" y="11029"/>
                      <a:pt x="7236" y="11171"/>
                      <a:pt x="7434" y="11219"/>
                    </a:cubicBezTo>
                    <a:cubicBezTo>
                      <a:pt x="8678" y="11504"/>
                      <a:pt x="9954" y="11534"/>
                      <a:pt x="11190" y="11559"/>
                    </a:cubicBezTo>
                    <a:cubicBezTo>
                      <a:pt x="11690" y="11567"/>
                      <a:pt x="12181" y="11582"/>
                      <a:pt x="12681" y="11607"/>
                    </a:cubicBezTo>
                    <a:cubicBezTo>
                      <a:pt x="14789" y="11725"/>
                      <a:pt x="16255" y="12185"/>
                      <a:pt x="17301" y="13066"/>
                    </a:cubicBezTo>
                    <a:cubicBezTo>
                      <a:pt x="17372" y="13128"/>
                      <a:pt x="17474" y="13161"/>
                      <a:pt x="17569" y="13161"/>
                    </a:cubicBezTo>
                    <a:cubicBezTo>
                      <a:pt x="17689" y="13161"/>
                      <a:pt x="17807" y="13113"/>
                      <a:pt x="17887" y="13008"/>
                    </a:cubicBezTo>
                    <a:cubicBezTo>
                      <a:pt x="18037" y="12835"/>
                      <a:pt x="18015" y="12565"/>
                      <a:pt x="17840" y="12423"/>
                    </a:cubicBezTo>
                    <a:cubicBezTo>
                      <a:pt x="16651" y="11424"/>
                      <a:pt x="15027" y="10901"/>
                      <a:pt x="12729" y="10774"/>
                    </a:cubicBezTo>
                    <a:cubicBezTo>
                      <a:pt x="12221" y="10743"/>
                      <a:pt x="11713" y="10736"/>
                      <a:pt x="11215" y="10719"/>
                    </a:cubicBezTo>
                    <a:cubicBezTo>
                      <a:pt x="10532" y="10703"/>
                      <a:pt x="9884" y="10688"/>
                      <a:pt x="9241" y="10631"/>
                    </a:cubicBezTo>
                    <a:cubicBezTo>
                      <a:pt x="9281" y="10583"/>
                      <a:pt x="9305" y="10528"/>
                      <a:pt x="9328" y="10473"/>
                    </a:cubicBezTo>
                    <a:cubicBezTo>
                      <a:pt x="10374" y="10458"/>
                      <a:pt x="11420" y="10315"/>
                      <a:pt x="12444" y="10165"/>
                    </a:cubicBezTo>
                    <a:cubicBezTo>
                      <a:pt x="13520" y="10017"/>
                      <a:pt x="14630" y="9859"/>
                      <a:pt x="15718" y="9859"/>
                    </a:cubicBezTo>
                    <a:cubicBezTo>
                      <a:pt x="16031" y="9859"/>
                      <a:pt x="16343" y="9872"/>
                      <a:pt x="16651" y="9903"/>
                    </a:cubicBezTo>
                    <a:cubicBezTo>
                      <a:pt x="17514" y="9982"/>
                      <a:pt x="18663" y="10251"/>
                      <a:pt x="19266" y="11091"/>
                    </a:cubicBezTo>
                    <a:cubicBezTo>
                      <a:pt x="19346" y="11202"/>
                      <a:pt x="19481" y="11266"/>
                      <a:pt x="19606" y="11266"/>
                    </a:cubicBezTo>
                    <a:cubicBezTo>
                      <a:pt x="19694" y="11266"/>
                      <a:pt x="19781" y="11242"/>
                      <a:pt x="19852" y="11186"/>
                    </a:cubicBezTo>
                    <a:cubicBezTo>
                      <a:pt x="20042" y="11051"/>
                      <a:pt x="20082" y="10791"/>
                      <a:pt x="19947" y="10601"/>
                    </a:cubicBezTo>
                    <a:cubicBezTo>
                      <a:pt x="19321" y="9737"/>
                      <a:pt x="18212" y="9205"/>
                      <a:pt x="16731" y="9062"/>
                    </a:cubicBezTo>
                    <a:cubicBezTo>
                      <a:pt x="16403" y="9032"/>
                      <a:pt x="16076" y="9020"/>
                      <a:pt x="15748" y="9020"/>
                    </a:cubicBezTo>
                    <a:cubicBezTo>
                      <a:pt x="14595" y="9020"/>
                      <a:pt x="13447" y="9180"/>
                      <a:pt x="12324" y="9340"/>
                    </a:cubicBezTo>
                    <a:cubicBezTo>
                      <a:pt x="11221" y="9490"/>
                      <a:pt x="10156" y="9639"/>
                      <a:pt x="9108" y="9639"/>
                    </a:cubicBezTo>
                    <a:cubicBezTo>
                      <a:pt x="8989" y="9639"/>
                      <a:pt x="8869" y="9637"/>
                      <a:pt x="8750" y="9632"/>
                    </a:cubicBezTo>
                    <a:cubicBezTo>
                      <a:pt x="8417" y="9412"/>
                      <a:pt x="7997" y="9222"/>
                      <a:pt x="7616" y="9174"/>
                    </a:cubicBezTo>
                    <a:lnTo>
                      <a:pt x="2631" y="218"/>
                    </a:lnTo>
                    <a:cubicBezTo>
                      <a:pt x="2551" y="78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5"/>
              <p:cNvSpPr/>
              <p:nvPr/>
            </p:nvSpPr>
            <p:spPr>
              <a:xfrm>
                <a:off x="7056670" y="3397142"/>
                <a:ext cx="993429" cy="754262"/>
              </a:xfrm>
              <a:custGeom>
                <a:avLst/>
                <a:gdLst/>
                <a:ahLst/>
                <a:cxnLst/>
                <a:rect l="l" t="t" r="r" b="b"/>
                <a:pathLst>
                  <a:path w="65508" h="49737" extrusionOk="0">
                    <a:moveTo>
                      <a:pt x="51008" y="1"/>
                    </a:moveTo>
                    <a:cubicBezTo>
                      <a:pt x="49432" y="1"/>
                      <a:pt x="47892" y="256"/>
                      <a:pt x="46471" y="844"/>
                    </a:cubicBezTo>
                    <a:cubicBezTo>
                      <a:pt x="41661" y="2841"/>
                      <a:pt x="40385" y="6953"/>
                      <a:pt x="36763" y="10702"/>
                    </a:cubicBezTo>
                    <a:cubicBezTo>
                      <a:pt x="33150" y="14450"/>
                      <a:pt x="30424" y="18199"/>
                      <a:pt x="26558" y="21686"/>
                    </a:cubicBezTo>
                    <a:cubicBezTo>
                      <a:pt x="18712" y="28763"/>
                      <a:pt x="8552" y="32709"/>
                      <a:pt x="0" y="38931"/>
                    </a:cubicBezTo>
                    <a:cubicBezTo>
                      <a:pt x="6243" y="45311"/>
                      <a:pt x="17257" y="49736"/>
                      <a:pt x="26688" y="49736"/>
                    </a:cubicBezTo>
                    <a:cubicBezTo>
                      <a:pt x="28081" y="49736"/>
                      <a:pt x="29439" y="49640"/>
                      <a:pt x="30742" y="49439"/>
                    </a:cubicBezTo>
                    <a:cubicBezTo>
                      <a:pt x="40860" y="47877"/>
                      <a:pt x="47502" y="43773"/>
                      <a:pt x="52122" y="34626"/>
                    </a:cubicBezTo>
                    <a:cubicBezTo>
                      <a:pt x="54326" y="30277"/>
                      <a:pt x="55665" y="22233"/>
                      <a:pt x="57297" y="17644"/>
                    </a:cubicBezTo>
                    <a:cubicBezTo>
                      <a:pt x="58921" y="13049"/>
                      <a:pt x="61807" y="9395"/>
                      <a:pt x="65508" y="6224"/>
                    </a:cubicBezTo>
                    <a:cubicBezTo>
                      <a:pt x="62728" y="3253"/>
                      <a:pt x="56636" y="1"/>
                      <a:pt x="510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5"/>
              <p:cNvSpPr/>
              <p:nvPr/>
            </p:nvSpPr>
            <p:spPr>
              <a:xfrm>
                <a:off x="7047056" y="3390803"/>
                <a:ext cx="1012158" cy="766909"/>
              </a:xfrm>
              <a:custGeom>
                <a:avLst/>
                <a:gdLst/>
                <a:ahLst/>
                <a:cxnLst/>
                <a:rect l="l" t="t" r="r" b="b"/>
                <a:pathLst>
                  <a:path w="66743" h="50571" extrusionOk="0">
                    <a:moveTo>
                      <a:pt x="51647" y="841"/>
                    </a:moveTo>
                    <a:cubicBezTo>
                      <a:pt x="56782" y="841"/>
                      <a:pt x="62616" y="3727"/>
                      <a:pt x="65531" y="6610"/>
                    </a:cubicBezTo>
                    <a:cubicBezTo>
                      <a:pt x="61625" y="10043"/>
                      <a:pt x="59010" y="13742"/>
                      <a:pt x="57536" y="17919"/>
                    </a:cubicBezTo>
                    <a:cubicBezTo>
                      <a:pt x="56885" y="19743"/>
                      <a:pt x="56299" y="22073"/>
                      <a:pt x="55664" y="24536"/>
                    </a:cubicBezTo>
                    <a:cubicBezTo>
                      <a:pt x="54698" y="28332"/>
                      <a:pt x="53699" y="32256"/>
                      <a:pt x="52383" y="34854"/>
                    </a:cubicBezTo>
                    <a:cubicBezTo>
                      <a:pt x="48033" y="43470"/>
                      <a:pt x="41732" y="47835"/>
                      <a:pt x="31304" y="49437"/>
                    </a:cubicBezTo>
                    <a:cubicBezTo>
                      <a:pt x="30052" y="49634"/>
                      <a:pt x="28704" y="49730"/>
                      <a:pt x="27317" y="49730"/>
                    </a:cubicBezTo>
                    <a:cubicBezTo>
                      <a:pt x="18100" y="49730"/>
                      <a:pt x="7481" y="45498"/>
                      <a:pt x="1285" y="39396"/>
                    </a:cubicBezTo>
                    <a:cubicBezTo>
                      <a:pt x="4724" y="36931"/>
                      <a:pt x="8480" y="34792"/>
                      <a:pt x="12118" y="32707"/>
                    </a:cubicBezTo>
                    <a:cubicBezTo>
                      <a:pt x="17404" y="29689"/>
                      <a:pt x="22872" y="26566"/>
                      <a:pt x="27477" y="22414"/>
                    </a:cubicBezTo>
                    <a:cubicBezTo>
                      <a:pt x="29837" y="20289"/>
                      <a:pt x="31732" y="18109"/>
                      <a:pt x="33736" y="15812"/>
                    </a:cubicBezTo>
                    <a:cubicBezTo>
                      <a:pt x="34990" y="14370"/>
                      <a:pt x="36289" y="12879"/>
                      <a:pt x="37708" y="11413"/>
                    </a:cubicBezTo>
                    <a:cubicBezTo>
                      <a:pt x="38951" y="10121"/>
                      <a:pt x="39910" y="8797"/>
                      <a:pt x="40838" y="7531"/>
                    </a:cubicBezTo>
                    <a:cubicBezTo>
                      <a:pt x="42636" y="5058"/>
                      <a:pt x="44189" y="2926"/>
                      <a:pt x="47265" y="1650"/>
                    </a:cubicBezTo>
                    <a:cubicBezTo>
                      <a:pt x="48564" y="1112"/>
                      <a:pt x="50038" y="841"/>
                      <a:pt x="51647" y="841"/>
                    </a:cubicBezTo>
                    <a:close/>
                    <a:moveTo>
                      <a:pt x="51647" y="1"/>
                    </a:moveTo>
                    <a:cubicBezTo>
                      <a:pt x="49928" y="1"/>
                      <a:pt x="48351" y="296"/>
                      <a:pt x="46947" y="881"/>
                    </a:cubicBezTo>
                    <a:cubicBezTo>
                      <a:pt x="43651" y="2236"/>
                      <a:pt x="41955" y="4566"/>
                      <a:pt x="40163" y="7030"/>
                    </a:cubicBezTo>
                    <a:cubicBezTo>
                      <a:pt x="39244" y="8284"/>
                      <a:pt x="38301" y="9575"/>
                      <a:pt x="37097" y="10827"/>
                    </a:cubicBezTo>
                    <a:cubicBezTo>
                      <a:pt x="35671" y="12308"/>
                      <a:pt x="34362" y="13807"/>
                      <a:pt x="33103" y="15256"/>
                    </a:cubicBezTo>
                    <a:cubicBezTo>
                      <a:pt x="31113" y="17539"/>
                      <a:pt x="29236" y="19696"/>
                      <a:pt x="26914" y="21795"/>
                    </a:cubicBezTo>
                    <a:cubicBezTo>
                      <a:pt x="22372" y="25885"/>
                      <a:pt x="16951" y="28983"/>
                      <a:pt x="11698" y="31986"/>
                    </a:cubicBezTo>
                    <a:cubicBezTo>
                      <a:pt x="7902" y="34151"/>
                      <a:pt x="3978" y="36393"/>
                      <a:pt x="389" y="39008"/>
                    </a:cubicBezTo>
                    <a:lnTo>
                      <a:pt x="1" y="39293"/>
                    </a:lnTo>
                    <a:lnTo>
                      <a:pt x="334" y="39642"/>
                    </a:lnTo>
                    <a:cubicBezTo>
                      <a:pt x="6626" y="46076"/>
                      <a:pt x="17720" y="50570"/>
                      <a:pt x="27317" y="50570"/>
                    </a:cubicBezTo>
                    <a:cubicBezTo>
                      <a:pt x="28751" y="50570"/>
                      <a:pt x="30130" y="50467"/>
                      <a:pt x="31439" y="50270"/>
                    </a:cubicBezTo>
                    <a:cubicBezTo>
                      <a:pt x="42160" y="48613"/>
                      <a:pt x="48644" y="44119"/>
                      <a:pt x="53136" y="35235"/>
                    </a:cubicBezTo>
                    <a:cubicBezTo>
                      <a:pt x="54492" y="32557"/>
                      <a:pt x="55499" y="28578"/>
                      <a:pt x="56482" y="24743"/>
                    </a:cubicBezTo>
                    <a:cubicBezTo>
                      <a:pt x="57108" y="22294"/>
                      <a:pt x="57693" y="19989"/>
                      <a:pt x="58327" y="18197"/>
                    </a:cubicBezTo>
                    <a:cubicBezTo>
                      <a:pt x="59793" y="14045"/>
                      <a:pt x="62441" y="10367"/>
                      <a:pt x="66410" y="6960"/>
                    </a:cubicBezTo>
                    <a:lnTo>
                      <a:pt x="66743" y="6675"/>
                    </a:lnTo>
                    <a:lnTo>
                      <a:pt x="66442" y="6350"/>
                    </a:lnTo>
                    <a:cubicBezTo>
                      <a:pt x="63567" y="3274"/>
                      <a:pt x="57401" y="1"/>
                      <a:pt x="51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7960985" y="3438874"/>
                <a:ext cx="120820" cy="13066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8616" extrusionOk="0">
                    <a:moveTo>
                      <a:pt x="2032" y="1"/>
                    </a:moveTo>
                    <a:cubicBezTo>
                      <a:pt x="2018" y="1"/>
                      <a:pt x="2004" y="1"/>
                      <a:pt x="1990" y="1"/>
                    </a:cubicBezTo>
                    <a:cubicBezTo>
                      <a:pt x="1174" y="34"/>
                      <a:pt x="722" y="952"/>
                      <a:pt x="531" y="1753"/>
                    </a:cubicBezTo>
                    <a:cubicBezTo>
                      <a:pt x="1" y="4020"/>
                      <a:pt x="208" y="6460"/>
                      <a:pt x="1102" y="8615"/>
                    </a:cubicBezTo>
                    <a:cubicBezTo>
                      <a:pt x="3289" y="7126"/>
                      <a:pt x="5581" y="5787"/>
                      <a:pt x="7966" y="4621"/>
                    </a:cubicBezTo>
                    <a:cubicBezTo>
                      <a:pt x="6570" y="2949"/>
                      <a:pt x="4915" y="1515"/>
                      <a:pt x="3061" y="382"/>
                    </a:cubicBezTo>
                    <a:cubicBezTo>
                      <a:pt x="2748" y="191"/>
                      <a:pt x="2404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7758858" y="3417629"/>
                <a:ext cx="189896" cy="125885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8301" extrusionOk="0">
                    <a:moveTo>
                      <a:pt x="4156" y="0"/>
                    </a:moveTo>
                    <a:cubicBezTo>
                      <a:pt x="3575" y="0"/>
                      <a:pt x="2999" y="67"/>
                      <a:pt x="2449" y="246"/>
                    </a:cubicBezTo>
                    <a:cubicBezTo>
                      <a:pt x="1420" y="571"/>
                      <a:pt x="484" y="1347"/>
                      <a:pt x="214" y="2393"/>
                    </a:cubicBezTo>
                    <a:cubicBezTo>
                      <a:pt x="1" y="3217"/>
                      <a:pt x="231" y="4105"/>
                      <a:pt x="682" y="4826"/>
                    </a:cubicBezTo>
                    <a:cubicBezTo>
                      <a:pt x="1134" y="5547"/>
                      <a:pt x="1800" y="6117"/>
                      <a:pt x="2496" y="6600"/>
                    </a:cubicBezTo>
                    <a:cubicBezTo>
                      <a:pt x="3916" y="7593"/>
                      <a:pt x="5607" y="8300"/>
                      <a:pt x="7334" y="8300"/>
                    </a:cubicBezTo>
                    <a:cubicBezTo>
                      <a:pt x="7457" y="8300"/>
                      <a:pt x="7580" y="8297"/>
                      <a:pt x="7704" y="8289"/>
                    </a:cubicBezTo>
                    <a:cubicBezTo>
                      <a:pt x="9558" y="8187"/>
                      <a:pt x="11420" y="7116"/>
                      <a:pt x="12126" y="5397"/>
                    </a:cubicBezTo>
                    <a:cubicBezTo>
                      <a:pt x="12521" y="4438"/>
                      <a:pt x="12506" y="3257"/>
                      <a:pt x="11863" y="2441"/>
                    </a:cubicBezTo>
                    <a:cubicBezTo>
                      <a:pt x="11420" y="1885"/>
                      <a:pt x="10754" y="1570"/>
                      <a:pt x="10096" y="1307"/>
                    </a:cubicBezTo>
                    <a:cubicBezTo>
                      <a:pt x="8670" y="729"/>
                      <a:pt x="7173" y="333"/>
                      <a:pt x="5651" y="119"/>
                    </a:cubicBezTo>
                    <a:cubicBezTo>
                      <a:pt x="5157" y="49"/>
                      <a:pt x="4655" y="0"/>
                      <a:pt x="4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7846827" y="3544737"/>
                <a:ext cx="105897" cy="175383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11565" extrusionOk="0">
                    <a:moveTo>
                      <a:pt x="5216" y="0"/>
                    </a:moveTo>
                    <a:cubicBezTo>
                      <a:pt x="5152" y="0"/>
                      <a:pt x="5089" y="4"/>
                      <a:pt x="5026" y="10"/>
                    </a:cubicBezTo>
                    <a:cubicBezTo>
                      <a:pt x="4360" y="73"/>
                      <a:pt x="3757" y="453"/>
                      <a:pt x="3234" y="881"/>
                    </a:cubicBezTo>
                    <a:cubicBezTo>
                      <a:pt x="1712" y="2127"/>
                      <a:pt x="659" y="3941"/>
                      <a:pt x="334" y="5883"/>
                    </a:cubicBezTo>
                    <a:cubicBezTo>
                      <a:pt x="1" y="7823"/>
                      <a:pt x="396" y="9885"/>
                      <a:pt x="1427" y="11565"/>
                    </a:cubicBezTo>
                    <a:cubicBezTo>
                      <a:pt x="2553" y="11319"/>
                      <a:pt x="3179" y="10130"/>
                      <a:pt x="3647" y="9077"/>
                    </a:cubicBezTo>
                    <a:cubicBezTo>
                      <a:pt x="4573" y="7000"/>
                      <a:pt x="5492" y="4932"/>
                      <a:pt x="6420" y="2863"/>
                    </a:cubicBezTo>
                    <a:cubicBezTo>
                      <a:pt x="6698" y="2230"/>
                      <a:pt x="6983" y="1509"/>
                      <a:pt x="6713" y="874"/>
                    </a:cubicBezTo>
                    <a:cubicBezTo>
                      <a:pt x="6468" y="306"/>
                      <a:pt x="5834" y="0"/>
                      <a:pt x="5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7721706" y="3317983"/>
                <a:ext cx="113950" cy="101833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6715" extrusionOk="0">
                    <a:moveTo>
                      <a:pt x="2846" y="0"/>
                    </a:moveTo>
                    <a:cubicBezTo>
                      <a:pt x="914" y="1569"/>
                      <a:pt x="1" y="4297"/>
                      <a:pt x="611" y="6714"/>
                    </a:cubicBezTo>
                    <a:cubicBezTo>
                      <a:pt x="2675" y="5720"/>
                      <a:pt x="4967" y="5198"/>
                      <a:pt x="7260" y="5198"/>
                    </a:cubicBezTo>
                    <a:cubicBezTo>
                      <a:pt x="7345" y="5198"/>
                      <a:pt x="7429" y="5199"/>
                      <a:pt x="7514" y="5200"/>
                    </a:cubicBezTo>
                    <a:cubicBezTo>
                      <a:pt x="6572" y="4955"/>
                      <a:pt x="5747" y="4289"/>
                      <a:pt x="5319" y="3416"/>
                    </a:cubicBezTo>
                    <a:cubicBezTo>
                      <a:pt x="4883" y="2545"/>
                      <a:pt x="4843" y="1491"/>
                      <a:pt x="5209" y="588"/>
                    </a:cubicBezTo>
                    <a:lnTo>
                      <a:pt x="5209" y="588"/>
                    </a:lnTo>
                    <a:cubicBezTo>
                      <a:pt x="4463" y="1181"/>
                      <a:pt x="3830" y="1902"/>
                      <a:pt x="3339" y="2720"/>
                    </a:cubicBezTo>
                    <a:cubicBezTo>
                      <a:pt x="2846" y="1912"/>
                      <a:pt x="2673" y="929"/>
                      <a:pt x="2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7714988" y="3302000"/>
                <a:ext cx="173457" cy="126931"/>
              </a:xfrm>
              <a:custGeom>
                <a:avLst/>
                <a:gdLst/>
                <a:ahLst/>
                <a:cxnLst/>
                <a:rect l="l" t="t" r="r" b="b"/>
                <a:pathLst>
                  <a:path w="11438" h="8370" extrusionOk="0">
                    <a:moveTo>
                      <a:pt x="2814" y="2100"/>
                    </a:moveTo>
                    <a:cubicBezTo>
                      <a:pt x="2869" y="2766"/>
                      <a:pt x="3076" y="3417"/>
                      <a:pt x="3417" y="3995"/>
                    </a:cubicBezTo>
                    <a:lnTo>
                      <a:pt x="3782" y="4590"/>
                    </a:lnTo>
                    <a:lnTo>
                      <a:pt x="4138" y="3995"/>
                    </a:lnTo>
                    <a:cubicBezTo>
                      <a:pt x="4383" y="3584"/>
                      <a:pt x="4668" y="3204"/>
                      <a:pt x="4986" y="2846"/>
                    </a:cubicBezTo>
                    <a:lnTo>
                      <a:pt x="4986" y="2846"/>
                    </a:lnTo>
                    <a:cubicBezTo>
                      <a:pt x="4971" y="3472"/>
                      <a:pt x="5104" y="4097"/>
                      <a:pt x="5381" y="4660"/>
                    </a:cubicBezTo>
                    <a:cubicBezTo>
                      <a:pt x="5619" y="5128"/>
                      <a:pt x="5960" y="5549"/>
                      <a:pt x="6365" y="5889"/>
                    </a:cubicBezTo>
                    <a:cubicBezTo>
                      <a:pt x="4645" y="6039"/>
                      <a:pt x="2941" y="6467"/>
                      <a:pt x="1364" y="7165"/>
                    </a:cubicBezTo>
                    <a:cubicBezTo>
                      <a:pt x="1087" y="5391"/>
                      <a:pt x="1650" y="3464"/>
                      <a:pt x="2814" y="2100"/>
                    </a:cubicBezTo>
                    <a:close/>
                    <a:moveTo>
                      <a:pt x="3915" y="1"/>
                    </a:moveTo>
                    <a:lnTo>
                      <a:pt x="3029" y="731"/>
                    </a:lnTo>
                    <a:cubicBezTo>
                      <a:pt x="952" y="2410"/>
                      <a:pt x="1" y="5279"/>
                      <a:pt x="651" y="7871"/>
                    </a:cubicBezTo>
                    <a:lnTo>
                      <a:pt x="777" y="8369"/>
                    </a:lnTo>
                    <a:lnTo>
                      <a:pt x="1237" y="8149"/>
                    </a:lnTo>
                    <a:cubicBezTo>
                      <a:pt x="3242" y="7181"/>
                      <a:pt x="5484" y="6665"/>
                      <a:pt x="7711" y="6665"/>
                    </a:cubicBezTo>
                    <a:lnTo>
                      <a:pt x="11437" y="6730"/>
                    </a:lnTo>
                    <a:lnTo>
                      <a:pt x="8061" y="5842"/>
                    </a:lnTo>
                    <a:cubicBezTo>
                      <a:pt x="7236" y="5629"/>
                      <a:pt x="6515" y="5048"/>
                      <a:pt x="6135" y="4280"/>
                    </a:cubicBezTo>
                    <a:cubicBezTo>
                      <a:pt x="5754" y="3519"/>
                      <a:pt x="5722" y="2593"/>
                      <a:pt x="6040" y="1800"/>
                    </a:cubicBezTo>
                    <a:lnTo>
                      <a:pt x="6658" y="311"/>
                    </a:lnTo>
                    <a:lnTo>
                      <a:pt x="5399" y="1317"/>
                    </a:lnTo>
                    <a:cubicBezTo>
                      <a:pt x="4803" y="1785"/>
                      <a:pt x="4288" y="2323"/>
                      <a:pt x="3845" y="2926"/>
                    </a:cubicBezTo>
                    <a:cubicBezTo>
                      <a:pt x="3639" y="2355"/>
                      <a:pt x="3592" y="1730"/>
                      <a:pt x="3702" y="1134"/>
                    </a:cubicBezTo>
                    <a:lnTo>
                      <a:pt x="3915" y="1"/>
                    </a:lnTo>
                    <a:close/>
                  </a:path>
                </a:pathLst>
              </a:custGeom>
              <a:solidFill>
                <a:srgbClr val="2424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7834923" y="3447305"/>
                <a:ext cx="47603" cy="47603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3139" extrusionOk="0">
                    <a:moveTo>
                      <a:pt x="1569" y="1"/>
                    </a:moveTo>
                    <a:cubicBezTo>
                      <a:pt x="706" y="1"/>
                      <a:pt x="0" y="706"/>
                      <a:pt x="0" y="1570"/>
                    </a:cubicBezTo>
                    <a:cubicBezTo>
                      <a:pt x="0" y="2433"/>
                      <a:pt x="706" y="3139"/>
                      <a:pt x="1569" y="3139"/>
                    </a:cubicBezTo>
                    <a:cubicBezTo>
                      <a:pt x="2435" y="3139"/>
                      <a:pt x="3138" y="2433"/>
                      <a:pt x="3138" y="1570"/>
                    </a:cubicBezTo>
                    <a:cubicBezTo>
                      <a:pt x="3138" y="706"/>
                      <a:pt x="2435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7817272" y="3433157"/>
                <a:ext cx="53002" cy="71852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4738" extrusionOk="0">
                    <a:moveTo>
                      <a:pt x="2563" y="0"/>
                    </a:moveTo>
                    <a:cubicBezTo>
                      <a:pt x="1758" y="0"/>
                      <a:pt x="953" y="416"/>
                      <a:pt x="523" y="1099"/>
                    </a:cubicBezTo>
                    <a:cubicBezTo>
                      <a:pt x="0" y="1932"/>
                      <a:pt x="63" y="3089"/>
                      <a:pt x="673" y="3857"/>
                    </a:cubicBezTo>
                    <a:cubicBezTo>
                      <a:pt x="1126" y="4420"/>
                      <a:pt x="1847" y="4738"/>
                      <a:pt x="2568" y="4738"/>
                    </a:cubicBezTo>
                    <a:cubicBezTo>
                      <a:pt x="2828" y="4738"/>
                      <a:pt x="3083" y="4698"/>
                      <a:pt x="3336" y="4610"/>
                    </a:cubicBezTo>
                    <a:cubicBezTo>
                      <a:pt x="3439" y="4570"/>
                      <a:pt x="3494" y="4452"/>
                      <a:pt x="3464" y="4340"/>
                    </a:cubicBezTo>
                    <a:cubicBezTo>
                      <a:pt x="3433" y="4254"/>
                      <a:pt x="3353" y="4202"/>
                      <a:pt x="3267" y="4202"/>
                    </a:cubicBezTo>
                    <a:cubicBezTo>
                      <a:pt x="3243" y="4202"/>
                      <a:pt x="3218" y="4206"/>
                      <a:pt x="3194" y="4215"/>
                    </a:cubicBezTo>
                    <a:cubicBezTo>
                      <a:pt x="2990" y="4286"/>
                      <a:pt x="2777" y="4319"/>
                      <a:pt x="2563" y="4319"/>
                    </a:cubicBezTo>
                    <a:cubicBezTo>
                      <a:pt x="1969" y="4319"/>
                      <a:pt x="1374" y="4057"/>
                      <a:pt x="1006" y="3597"/>
                    </a:cubicBezTo>
                    <a:cubicBezTo>
                      <a:pt x="498" y="2961"/>
                      <a:pt x="443" y="2010"/>
                      <a:pt x="879" y="1322"/>
                    </a:cubicBezTo>
                    <a:cubicBezTo>
                      <a:pt x="1232" y="760"/>
                      <a:pt x="1898" y="418"/>
                      <a:pt x="2566" y="418"/>
                    </a:cubicBezTo>
                    <a:cubicBezTo>
                      <a:pt x="2707" y="418"/>
                      <a:pt x="2849" y="434"/>
                      <a:pt x="2988" y="466"/>
                    </a:cubicBezTo>
                    <a:cubicBezTo>
                      <a:pt x="3006" y="471"/>
                      <a:pt x="3024" y="474"/>
                      <a:pt x="3042" y="474"/>
                    </a:cubicBezTo>
                    <a:cubicBezTo>
                      <a:pt x="3132" y="474"/>
                      <a:pt x="3213" y="408"/>
                      <a:pt x="3234" y="316"/>
                    </a:cubicBezTo>
                    <a:cubicBezTo>
                      <a:pt x="3266" y="196"/>
                      <a:pt x="3194" y="85"/>
                      <a:pt x="3083" y="61"/>
                    </a:cubicBezTo>
                    <a:cubicBezTo>
                      <a:pt x="2912" y="20"/>
                      <a:pt x="2738" y="0"/>
                      <a:pt x="25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7182974" y="4048817"/>
                <a:ext cx="53259" cy="21898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444" extrusionOk="0">
                    <a:moveTo>
                      <a:pt x="423" y="1"/>
                    </a:moveTo>
                    <a:cubicBezTo>
                      <a:pt x="228" y="1"/>
                      <a:pt x="101" y="38"/>
                      <a:pt x="72" y="116"/>
                    </a:cubicBezTo>
                    <a:cubicBezTo>
                      <a:pt x="0" y="339"/>
                      <a:pt x="683" y="782"/>
                      <a:pt x="1609" y="1115"/>
                    </a:cubicBezTo>
                    <a:cubicBezTo>
                      <a:pt x="2203" y="1328"/>
                      <a:pt x="2750" y="1443"/>
                      <a:pt x="3088" y="1443"/>
                    </a:cubicBezTo>
                    <a:cubicBezTo>
                      <a:pt x="3279" y="1443"/>
                      <a:pt x="3403" y="1406"/>
                      <a:pt x="3431" y="1330"/>
                    </a:cubicBezTo>
                    <a:cubicBezTo>
                      <a:pt x="3511" y="1107"/>
                      <a:pt x="2823" y="664"/>
                      <a:pt x="1894" y="331"/>
                    </a:cubicBezTo>
                    <a:cubicBezTo>
                      <a:pt x="1306" y="115"/>
                      <a:pt x="762" y="1"/>
                      <a:pt x="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7264210" y="4079192"/>
                <a:ext cx="45935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1097" extrusionOk="0">
                    <a:moveTo>
                      <a:pt x="554" y="1"/>
                    </a:moveTo>
                    <a:cubicBezTo>
                      <a:pt x="303" y="1"/>
                      <a:pt x="129" y="50"/>
                      <a:pt x="88" y="150"/>
                    </a:cubicBezTo>
                    <a:cubicBezTo>
                      <a:pt x="1" y="365"/>
                      <a:pt x="594" y="753"/>
                      <a:pt x="1420" y="1006"/>
                    </a:cubicBezTo>
                    <a:cubicBezTo>
                      <a:pt x="1745" y="1067"/>
                      <a:pt x="2051" y="1097"/>
                      <a:pt x="2306" y="1097"/>
                    </a:cubicBezTo>
                    <a:cubicBezTo>
                      <a:pt x="2714" y="1097"/>
                      <a:pt x="2990" y="1021"/>
                      <a:pt x="3004" y="881"/>
                    </a:cubicBezTo>
                    <a:cubicBezTo>
                      <a:pt x="3029" y="643"/>
                      <a:pt x="2411" y="340"/>
                      <a:pt x="1625" y="190"/>
                    </a:cubicBezTo>
                    <a:cubicBezTo>
                      <a:pt x="1222" y="64"/>
                      <a:pt x="838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7348691" y="4097177"/>
                <a:ext cx="44236" cy="1499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989" extrusionOk="0">
                    <a:moveTo>
                      <a:pt x="747" y="1"/>
                    </a:moveTo>
                    <a:cubicBezTo>
                      <a:pt x="348" y="1"/>
                      <a:pt x="71" y="80"/>
                      <a:pt x="41" y="225"/>
                    </a:cubicBezTo>
                    <a:cubicBezTo>
                      <a:pt x="1" y="455"/>
                      <a:pt x="596" y="763"/>
                      <a:pt x="1380" y="906"/>
                    </a:cubicBezTo>
                    <a:cubicBezTo>
                      <a:pt x="1670" y="962"/>
                      <a:pt x="1944" y="988"/>
                      <a:pt x="2177" y="988"/>
                    </a:cubicBezTo>
                    <a:cubicBezTo>
                      <a:pt x="2573" y="988"/>
                      <a:pt x="2848" y="911"/>
                      <a:pt x="2878" y="771"/>
                    </a:cubicBezTo>
                    <a:cubicBezTo>
                      <a:pt x="2916" y="541"/>
                      <a:pt x="2323" y="233"/>
                      <a:pt x="1538" y="83"/>
                    </a:cubicBezTo>
                    <a:cubicBezTo>
                      <a:pt x="1250" y="27"/>
                      <a:pt x="978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7433066" y="4107307"/>
                <a:ext cx="45328" cy="12769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842" extrusionOk="0">
                    <a:moveTo>
                      <a:pt x="1499" y="0"/>
                    </a:moveTo>
                    <a:cubicBezTo>
                      <a:pt x="673" y="0"/>
                      <a:pt x="0" y="191"/>
                      <a:pt x="0" y="421"/>
                    </a:cubicBezTo>
                    <a:cubicBezTo>
                      <a:pt x="0" y="651"/>
                      <a:pt x="673" y="841"/>
                      <a:pt x="1499" y="841"/>
                    </a:cubicBezTo>
                    <a:cubicBezTo>
                      <a:pt x="2322" y="841"/>
                      <a:pt x="2988" y="651"/>
                      <a:pt x="2988" y="421"/>
                    </a:cubicBezTo>
                    <a:cubicBezTo>
                      <a:pt x="2988" y="191"/>
                      <a:pt x="2322" y="0"/>
                      <a:pt x="1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7510587" y="4097207"/>
                <a:ext cx="65862" cy="17364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145" extrusionOk="0">
                    <a:moveTo>
                      <a:pt x="3603" y="1"/>
                    </a:moveTo>
                    <a:cubicBezTo>
                      <a:pt x="3206" y="1"/>
                      <a:pt x="2675" y="54"/>
                      <a:pt x="2100" y="159"/>
                    </a:cubicBezTo>
                    <a:cubicBezTo>
                      <a:pt x="919" y="381"/>
                      <a:pt x="1" y="746"/>
                      <a:pt x="48" y="967"/>
                    </a:cubicBezTo>
                    <a:cubicBezTo>
                      <a:pt x="68" y="1085"/>
                      <a:pt x="339" y="1145"/>
                      <a:pt x="757" y="1145"/>
                    </a:cubicBezTo>
                    <a:cubicBezTo>
                      <a:pt x="1152" y="1145"/>
                      <a:pt x="1680" y="1091"/>
                      <a:pt x="2251" y="984"/>
                    </a:cubicBezTo>
                    <a:cubicBezTo>
                      <a:pt x="3432" y="769"/>
                      <a:pt x="4343" y="406"/>
                      <a:pt x="4303" y="176"/>
                    </a:cubicBezTo>
                    <a:cubicBezTo>
                      <a:pt x="4282" y="58"/>
                      <a:pt x="4015" y="1"/>
                      <a:pt x="3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7607442" y="4066408"/>
                <a:ext cx="53866" cy="25492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1681" extrusionOk="0">
                    <a:moveTo>
                      <a:pt x="3202" y="1"/>
                    </a:moveTo>
                    <a:cubicBezTo>
                      <a:pt x="2877" y="1"/>
                      <a:pt x="2266" y="194"/>
                      <a:pt x="1617" y="518"/>
                    </a:cubicBezTo>
                    <a:cubicBezTo>
                      <a:pt x="689" y="875"/>
                      <a:pt x="0" y="1351"/>
                      <a:pt x="71" y="1571"/>
                    </a:cubicBezTo>
                    <a:cubicBezTo>
                      <a:pt x="97" y="1645"/>
                      <a:pt x="208" y="1681"/>
                      <a:pt x="379" y="1681"/>
                    </a:cubicBezTo>
                    <a:cubicBezTo>
                      <a:pt x="723" y="1681"/>
                      <a:pt x="1312" y="1538"/>
                      <a:pt x="1957" y="1278"/>
                    </a:cubicBezTo>
                    <a:cubicBezTo>
                      <a:pt x="2886" y="820"/>
                      <a:pt x="3551" y="280"/>
                      <a:pt x="3431" y="82"/>
                    </a:cubicBezTo>
                    <a:cubicBezTo>
                      <a:pt x="3402" y="27"/>
                      <a:pt x="3321" y="1"/>
                      <a:pt x="3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7680989" y="4021567"/>
                <a:ext cx="48558" cy="34167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2253" extrusionOk="0">
                    <a:moveTo>
                      <a:pt x="2924" y="0"/>
                    </a:moveTo>
                    <a:cubicBezTo>
                      <a:pt x="2636" y="0"/>
                      <a:pt x="2011" y="306"/>
                      <a:pt x="1355" y="789"/>
                    </a:cubicBezTo>
                    <a:cubicBezTo>
                      <a:pt x="546" y="1383"/>
                      <a:pt x="0" y="2008"/>
                      <a:pt x="135" y="2198"/>
                    </a:cubicBezTo>
                    <a:cubicBezTo>
                      <a:pt x="163" y="2235"/>
                      <a:pt x="212" y="2252"/>
                      <a:pt x="281" y="2252"/>
                    </a:cubicBezTo>
                    <a:cubicBezTo>
                      <a:pt x="570" y="2252"/>
                      <a:pt x="1193" y="1943"/>
                      <a:pt x="1847" y="1462"/>
                    </a:cubicBezTo>
                    <a:cubicBezTo>
                      <a:pt x="2656" y="877"/>
                      <a:pt x="3201" y="241"/>
                      <a:pt x="3066" y="51"/>
                    </a:cubicBezTo>
                    <a:cubicBezTo>
                      <a:pt x="3040" y="17"/>
                      <a:pt x="2991" y="0"/>
                      <a:pt x="2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7746378" y="3968491"/>
                <a:ext cx="37852" cy="35122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316" extrusionOk="0">
                    <a:moveTo>
                      <a:pt x="2216" y="1"/>
                    </a:moveTo>
                    <a:cubicBezTo>
                      <a:pt x="1964" y="1"/>
                      <a:pt x="1448" y="347"/>
                      <a:pt x="942" y="866"/>
                    </a:cubicBezTo>
                    <a:cubicBezTo>
                      <a:pt x="348" y="1484"/>
                      <a:pt x="0" y="2117"/>
                      <a:pt x="166" y="2275"/>
                    </a:cubicBezTo>
                    <a:cubicBezTo>
                      <a:pt x="193" y="2302"/>
                      <a:pt x="232" y="2315"/>
                      <a:pt x="280" y="2315"/>
                    </a:cubicBezTo>
                    <a:cubicBezTo>
                      <a:pt x="533" y="2315"/>
                      <a:pt x="1047" y="1969"/>
                      <a:pt x="1545" y="1451"/>
                    </a:cubicBezTo>
                    <a:cubicBezTo>
                      <a:pt x="2147" y="833"/>
                      <a:pt x="2496" y="200"/>
                      <a:pt x="2330" y="40"/>
                    </a:cubicBezTo>
                    <a:cubicBezTo>
                      <a:pt x="2303" y="14"/>
                      <a:pt x="2265" y="1"/>
                      <a:pt x="2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7796845" y="3901070"/>
                <a:ext cx="32317" cy="38731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2554" extrusionOk="0">
                    <a:moveTo>
                      <a:pt x="1856" y="0"/>
                    </a:moveTo>
                    <a:cubicBezTo>
                      <a:pt x="1618" y="0"/>
                      <a:pt x="1154" y="443"/>
                      <a:pt x="761" y="1072"/>
                    </a:cubicBezTo>
                    <a:cubicBezTo>
                      <a:pt x="261" y="1721"/>
                      <a:pt x="1" y="2371"/>
                      <a:pt x="174" y="2521"/>
                    </a:cubicBezTo>
                    <a:cubicBezTo>
                      <a:pt x="197" y="2543"/>
                      <a:pt x="228" y="2554"/>
                      <a:pt x="266" y="2554"/>
                    </a:cubicBezTo>
                    <a:cubicBezTo>
                      <a:pt x="500" y="2554"/>
                      <a:pt x="993" y="2148"/>
                      <a:pt x="1450" y="1555"/>
                    </a:cubicBezTo>
                    <a:cubicBezTo>
                      <a:pt x="1918" y="817"/>
                      <a:pt x="2131" y="129"/>
                      <a:pt x="1925" y="17"/>
                    </a:cubicBezTo>
                    <a:cubicBezTo>
                      <a:pt x="1905" y="6"/>
                      <a:pt x="1882" y="0"/>
                      <a:pt x="1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7830480" y="3825430"/>
                <a:ext cx="25128" cy="43129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844" extrusionOk="0">
                    <a:moveTo>
                      <a:pt x="1413" y="1"/>
                    </a:moveTo>
                    <a:cubicBezTo>
                      <a:pt x="1183" y="1"/>
                      <a:pt x="842" y="568"/>
                      <a:pt x="540" y="1288"/>
                    </a:cubicBezTo>
                    <a:cubicBezTo>
                      <a:pt x="198" y="2034"/>
                      <a:pt x="0" y="2692"/>
                      <a:pt x="198" y="2827"/>
                    </a:cubicBezTo>
                    <a:cubicBezTo>
                      <a:pt x="216" y="2838"/>
                      <a:pt x="238" y="2844"/>
                      <a:pt x="263" y="2844"/>
                    </a:cubicBezTo>
                    <a:cubicBezTo>
                      <a:pt x="493" y="2844"/>
                      <a:pt x="972" y="2359"/>
                      <a:pt x="1309" y="1629"/>
                    </a:cubicBezTo>
                    <a:cubicBezTo>
                      <a:pt x="1657" y="805"/>
                      <a:pt x="1657" y="59"/>
                      <a:pt x="1444" y="4"/>
                    </a:cubicBezTo>
                    <a:cubicBezTo>
                      <a:pt x="1434" y="2"/>
                      <a:pt x="1423" y="1"/>
                      <a:pt x="1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7245088" y="4038657"/>
                <a:ext cx="50029" cy="20761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369" extrusionOk="0">
                    <a:moveTo>
                      <a:pt x="457" y="0"/>
                    </a:moveTo>
                    <a:cubicBezTo>
                      <a:pt x="249" y="0"/>
                      <a:pt x="112" y="42"/>
                      <a:pt x="81" y="130"/>
                    </a:cubicBezTo>
                    <a:cubicBezTo>
                      <a:pt x="1" y="351"/>
                      <a:pt x="644" y="771"/>
                      <a:pt x="1507" y="1081"/>
                    </a:cubicBezTo>
                    <a:cubicBezTo>
                      <a:pt x="2036" y="1268"/>
                      <a:pt x="2524" y="1368"/>
                      <a:pt x="2844" y="1368"/>
                    </a:cubicBezTo>
                    <a:cubicBezTo>
                      <a:pt x="3051" y="1368"/>
                      <a:pt x="3188" y="1326"/>
                      <a:pt x="3219" y="1239"/>
                    </a:cubicBezTo>
                    <a:cubicBezTo>
                      <a:pt x="3299" y="1024"/>
                      <a:pt x="2656" y="596"/>
                      <a:pt x="1793" y="288"/>
                    </a:cubicBezTo>
                    <a:cubicBezTo>
                      <a:pt x="1265" y="100"/>
                      <a:pt x="777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7323685" y="4061131"/>
                <a:ext cx="39945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988" extrusionOk="0">
                    <a:moveTo>
                      <a:pt x="690" y="0"/>
                    </a:moveTo>
                    <a:cubicBezTo>
                      <a:pt x="332" y="0"/>
                      <a:pt x="78" y="77"/>
                      <a:pt x="48" y="217"/>
                    </a:cubicBezTo>
                    <a:cubicBezTo>
                      <a:pt x="1" y="445"/>
                      <a:pt x="524" y="755"/>
                      <a:pt x="1222" y="906"/>
                    </a:cubicBezTo>
                    <a:cubicBezTo>
                      <a:pt x="1483" y="961"/>
                      <a:pt x="1730" y="988"/>
                      <a:pt x="1940" y="988"/>
                    </a:cubicBezTo>
                    <a:cubicBezTo>
                      <a:pt x="2297" y="988"/>
                      <a:pt x="2548" y="911"/>
                      <a:pt x="2578" y="771"/>
                    </a:cubicBezTo>
                    <a:cubicBezTo>
                      <a:pt x="2633" y="540"/>
                      <a:pt x="2102" y="232"/>
                      <a:pt x="1404" y="82"/>
                    </a:cubicBezTo>
                    <a:cubicBezTo>
                      <a:pt x="1146" y="27"/>
                      <a:pt x="900" y="0"/>
                      <a:pt x="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7407939" y="4075279"/>
                <a:ext cx="45813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100" y="1"/>
                    </a:moveTo>
                    <a:cubicBezTo>
                      <a:pt x="489" y="1"/>
                      <a:pt x="36" y="119"/>
                      <a:pt x="18" y="305"/>
                    </a:cubicBezTo>
                    <a:cubicBezTo>
                      <a:pt x="0" y="536"/>
                      <a:pt x="651" y="781"/>
                      <a:pt x="1474" y="853"/>
                    </a:cubicBezTo>
                    <a:cubicBezTo>
                      <a:pt x="1628" y="866"/>
                      <a:pt x="1776" y="873"/>
                      <a:pt x="1916" y="873"/>
                    </a:cubicBezTo>
                    <a:cubicBezTo>
                      <a:pt x="2530" y="873"/>
                      <a:pt x="2985" y="752"/>
                      <a:pt x="3004" y="558"/>
                    </a:cubicBezTo>
                    <a:cubicBezTo>
                      <a:pt x="3021" y="330"/>
                      <a:pt x="2370" y="83"/>
                      <a:pt x="1547" y="20"/>
                    </a:cubicBezTo>
                    <a:cubicBezTo>
                      <a:pt x="1392" y="7"/>
                      <a:pt x="1242" y="1"/>
                      <a:pt x="1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7496514" y="4064300"/>
                <a:ext cx="53259" cy="15999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055" extrusionOk="0">
                    <a:moveTo>
                      <a:pt x="2973" y="0"/>
                    </a:moveTo>
                    <a:cubicBezTo>
                      <a:pt x="2646" y="0"/>
                      <a:pt x="2176" y="68"/>
                      <a:pt x="1665" y="166"/>
                    </a:cubicBezTo>
                    <a:cubicBezTo>
                      <a:pt x="754" y="316"/>
                      <a:pt x="0" y="514"/>
                      <a:pt x="0" y="752"/>
                    </a:cubicBezTo>
                    <a:cubicBezTo>
                      <a:pt x="0" y="914"/>
                      <a:pt x="433" y="1055"/>
                      <a:pt x="1054" y="1055"/>
                    </a:cubicBezTo>
                    <a:cubicBezTo>
                      <a:pt x="1285" y="1055"/>
                      <a:pt x="1543" y="1035"/>
                      <a:pt x="1815" y="990"/>
                    </a:cubicBezTo>
                    <a:cubicBezTo>
                      <a:pt x="2806" y="799"/>
                      <a:pt x="3511" y="349"/>
                      <a:pt x="3432" y="141"/>
                    </a:cubicBezTo>
                    <a:cubicBezTo>
                      <a:pt x="3397" y="41"/>
                      <a:pt x="3229" y="0"/>
                      <a:pt x="2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7572457" y="4047680"/>
                <a:ext cx="42932" cy="1683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110" extrusionOk="0">
                    <a:moveTo>
                      <a:pt x="2260" y="0"/>
                    </a:moveTo>
                    <a:cubicBezTo>
                      <a:pt x="1999" y="0"/>
                      <a:pt x="1661" y="50"/>
                      <a:pt x="1301" y="153"/>
                    </a:cubicBezTo>
                    <a:cubicBezTo>
                      <a:pt x="556" y="359"/>
                      <a:pt x="0" y="714"/>
                      <a:pt x="65" y="937"/>
                    </a:cubicBezTo>
                    <a:cubicBezTo>
                      <a:pt x="97" y="1052"/>
                      <a:pt x="290" y="1110"/>
                      <a:pt x="573" y="1110"/>
                    </a:cubicBezTo>
                    <a:cubicBezTo>
                      <a:pt x="834" y="1110"/>
                      <a:pt x="1173" y="1060"/>
                      <a:pt x="1531" y="961"/>
                    </a:cubicBezTo>
                    <a:cubicBezTo>
                      <a:pt x="2275" y="747"/>
                      <a:pt x="2830" y="399"/>
                      <a:pt x="2768" y="176"/>
                    </a:cubicBezTo>
                    <a:cubicBezTo>
                      <a:pt x="2738" y="60"/>
                      <a:pt x="2545" y="0"/>
                      <a:pt x="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7647703" y="4009299"/>
                <a:ext cx="38231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339" extrusionOk="0">
                    <a:moveTo>
                      <a:pt x="2121" y="1"/>
                    </a:moveTo>
                    <a:cubicBezTo>
                      <a:pt x="1863" y="1"/>
                      <a:pt x="1481" y="103"/>
                      <a:pt x="1087" y="290"/>
                    </a:cubicBezTo>
                    <a:cubicBezTo>
                      <a:pt x="444" y="592"/>
                      <a:pt x="0" y="1010"/>
                      <a:pt x="103" y="1218"/>
                    </a:cubicBezTo>
                    <a:cubicBezTo>
                      <a:pt x="140" y="1299"/>
                      <a:pt x="250" y="1338"/>
                      <a:pt x="409" y="1338"/>
                    </a:cubicBezTo>
                    <a:cubicBezTo>
                      <a:pt x="665" y="1338"/>
                      <a:pt x="1047" y="1237"/>
                      <a:pt x="1442" y="1050"/>
                    </a:cubicBezTo>
                    <a:cubicBezTo>
                      <a:pt x="2085" y="742"/>
                      <a:pt x="2521" y="330"/>
                      <a:pt x="2425" y="117"/>
                    </a:cubicBezTo>
                    <a:cubicBezTo>
                      <a:pt x="2387" y="38"/>
                      <a:pt x="2277" y="1"/>
                      <a:pt x="2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7715215" y="3950749"/>
                <a:ext cx="34516" cy="2734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803" extrusionOk="0">
                    <a:moveTo>
                      <a:pt x="1971" y="0"/>
                    </a:moveTo>
                    <a:cubicBezTo>
                      <a:pt x="1738" y="0"/>
                      <a:pt x="1324" y="274"/>
                      <a:pt x="904" y="640"/>
                    </a:cubicBezTo>
                    <a:cubicBezTo>
                      <a:pt x="381" y="1068"/>
                      <a:pt x="1" y="1513"/>
                      <a:pt x="121" y="1718"/>
                    </a:cubicBezTo>
                    <a:cubicBezTo>
                      <a:pt x="152" y="1774"/>
                      <a:pt x="226" y="1802"/>
                      <a:pt x="330" y="1802"/>
                    </a:cubicBezTo>
                    <a:cubicBezTo>
                      <a:pt x="589" y="1802"/>
                      <a:pt x="1033" y="1626"/>
                      <a:pt x="1452" y="1275"/>
                    </a:cubicBezTo>
                    <a:cubicBezTo>
                      <a:pt x="2023" y="775"/>
                      <a:pt x="2276" y="181"/>
                      <a:pt x="2093" y="39"/>
                    </a:cubicBezTo>
                    <a:cubicBezTo>
                      <a:pt x="2062" y="12"/>
                      <a:pt x="2020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7759935" y="3887453"/>
                <a:ext cx="23946" cy="28161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857" extrusionOk="0">
                    <a:moveTo>
                      <a:pt x="1303" y="0"/>
                    </a:moveTo>
                    <a:cubicBezTo>
                      <a:pt x="1078" y="0"/>
                      <a:pt x="780" y="324"/>
                      <a:pt x="508" y="734"/>
                    </a:cubicBezTo>
                    <a:cubicBezTo>
                      <a:pt x="200" y="1185"/>
                      <a:pt x="0" y="1620"/>
                      <a:pt x="167" y="1803"/>
                    </a:cubicBezTo>
                    <a:cubicBezTo>
                      <a:pt x="200" y="1839"/>
                      <a:pt x="249" y="1856"/>
                      <a:pt x="310" y="1856"/>
                    </a:cubicBezTo>
                    <a:cubicBezTo>
                      <a:pt x="533" y="1856"/>
                      <a:pt x="914" y="1624"/>
                      <a:pt x="1206" y="1200"/>
                    </a:cubicBezTo>
                    <a:cubicBezTo>
                      <a:pt x="1562" y="654"/>
                      <a:pt x="1579" y="91"/>
                      <a:pt x="1371" y="11"/>
                    </a:cubicBezTo>
                    <a:cubicBezTo>
                      <a:pt x="1350" y="4"/>
                      <a:pt x="1327" y="0"/>
                      <a:pt x="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5"/>
              <p:cNvSpPr/>
              <p:nvPr/>
            </p:nvSpPr>
            <p:spPr>
              <a:xfrm>
                <a:off x="7790355" y="3830541"/>
                <a:ext cx="22717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499" extrusionOk="0">
                    <a:moveTo>
                      <a:pt x="1163" y="0"/>
                    </a:moveTo>
                    <a:cubicBezTo>
                      <a:pt x="959" y="0"/>
                      <a:pt x="665" y="182"/>
                      <a:pt x="419" y="483"/>
                    </a:cubicBezTo>
                    <a:cubicBezTo>
                      <a:pt x="103" y="873"/>
                      <a:pt x="1" y="1309"/>
                      <a:pt x="174" y="1451"/>
                    </a:cubicBezTo>
                    <a:cubicBezTo>
                      <a:pt x="215" y="1483"/>
                      <a:pt x="267" y="1499"/>
                      <a:pt x="327" y="1499"/>
                    </a:cubicBezTo>
                    <a:cubicBezTo>
                      <a:pt x="533" y="1499"/>
                      <a:pt x="831" y="1317"/>
                      <a:pt x="1070" y="1016"/>
                    </a:cubicBezTo>
                    <a:cubicBezTo>
                      <a:pt x="1387" y="626"/>
                      <a:pt x="1497" y="198"/>
                      <a:pt x="1315" y="48"/>
                    </a:cubicBezTo>
                    <a:cubicBezTo>
                      <a:pt x="1274" y="16"/>
                      <a:pt x="1222" y="0"/>
                      <a:pt x="1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7596250" y="3623895"/>
                <a:ext cx="62404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777" extrusionOk="0">
                    <a:moveTo>
                      <a:pt x="399" y="0"/>
                    </a:moveTo>
                    <a:cubicBezTo>
                      <a:pt x="300" y="0"/>
                      <a:pt x="220" y="67"/>
                      <a:pt x="200" y="163"/>
                    </a:cubicBezTo>
                    <a:cubicBezTo>
                      <a:pt x="0" y="1044"/>
                      <a:pt x="438" y="2042"/>
                      <a:pt x="1301" y="2698"/>
                    </a:cubicBezTo>
                    <a:cubicBezTo>
                      <a:pt x="2055" y="3269"/>
                      <a:pt x="2996" y="3532"/>
                      <a:pt x="3829" y="3769"/>
                    </a:cubicBezTo>
                    <a:cubicBezTo>
                      <a:pt x="3844" y="3769"/>
                      <a:pt x="3861" y="3777"/>
                      <a:pt x="3884" y="3777"/>
                    </a:cubicBezTo>
                    <a:cubicBezTo>
                      <a:pt x="3972" y="3777"/>
                      <a:pt x="4059" y="3714"/>
                      <a:pt x="4082" y="3619"/>
                    </a:cubicBezTo>
                    <a:cubicBezTo>
                      <a:pt x="4114" y="3507"/>
                      <a:pt x="4052" y="3389"/>
                      <a:pt x="3939" y="3364"/>
                    </a:cubicBezTo>
                    <a:cubicBezTo>
                      <a:pt x="3139" y="3144"/>
                      <a:pt x="2245" y="2889"/>
                      <a:pt x="1554" y="2366"/>
                    </a:cubicBezTo>
                    <a:cubicBezTo>
                      <a:pt x="951" y="1907"/>
                      <a:pt x="421" y="1074"/>
                      <a:pt x="603" y="258"/>
                    </a:cubicBezTo>
                    <a:cubicBezTo>
                      <a:pt x="636" y="140"/>
                      <a:pt x="563" y="28"/>
                      <a:pt x="445" y="5"/>
                    </a:cubicBezTo>
                    <a:cubicBezTo>
                      <a:pt x="430" y="2"/>
                      <a:pt x="414" y="0"/>
                      <a:pt x="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5"/>
              <p:cNvSpPr/>
              <p:nvPr/>
            </p:nvSpPr>
            <p:spPr>
              <a:xfrm>
                <a:off x="7678942" y="3681929"/>
                <a:ext cx="78722" cy="163767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10799" extrusionOk="0">
                    <a:moveTo>
                      <a:pt x="239" y="1"/>
                    </a:moveTo>
                    <a:cubicBezTo>
                      <a:pt x="151" y="1"/>
                      <a:pt x="72" y="53"/>
                      <a:pt x="40" y="140"/>
                    </a:cubicBezTo>
                    <a:cubicBezTo>
                      <a:pt x="0" y="250"/>
                      <a:pt x="55" y="370"/>
                      <a:pt x="168" y="410"/>
                    </a:cubicBezTo>
                    <a:cubicBezTo>
                      <a:pt x="2085" y="1091"/>
                      <a:pt x="3629" y="2732"/>
                      <a:pt x="4192" y="4697"/>
                    </a:cubicBezTo>
                    <a:cubicBezTo>
                      <a:pt x="4755" y="6654"/>
                      <a:pt x="4312" y="8866"/>
                      <a:pt x="3043" y="10458"/>
                    </a:cubicBezTo>
                    <a:cubicBezTo>
                      <a:pt x="2973" y="10546"/>
                      <a:pt x="2988" y="10681"/>
                      <a:pt x="3076" y="10751"/>
                    </a:cubicBezTo>
                    <a:cubicBezTo>
                      <a:pt x="3116" y="10783"/>
                      <a:pt x="3163" y="10799"/>
                      <a:pt x="3211" y="10799"/>
                    </a:cubicBezTo>
                    <a:cubicBezTo>
                      <a:pt x="3266" y="10799"/>
                      <a:pt x="3329" y="10776"/>
                      <a:pt x="3369" y="10721"/>
                    </a:cubicBezTo>
                    <a:cubicBezTo>
                      <a:pt x="4723" y="9024"/>
                      <a:pt x="5191" y="6670"/>
                      <a:pt x="4597" y="4577"/>
                    </a:cubicBezTo>
                    <a:cubicBezTo>
                      <a:pt x="3994" y="2485"/>
                      <a:pt x="2355" y="743"/>
                      <a:pt x="310" y="13"/>
                    </a:cubicBezTo>
                    <a:cubicBezTo>
                      <a:pt x="286" y="5"/>
                      <a:pt x="262" y="1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7080114" y="3966323"/>
                <a:ext cx="160446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3077" extrusionOk="0">
                    <a:moveTo>
                      <a:pt x="240" y="0"/>
                    </a:moveTo>
                    <a:cubicBezTo>
                      <a:pt x="152" y="0"/>
                      <a:pt x="70" y="48"/>
                      <a:pt x="39" y="136"/>
                    </a:cubicBezTo>
                    <a:cubicBezTo>
                      <a:pt x="1" y="248"/>
                      <a:pt x="56" y="366"/>
                      <a:pt x="158" y="406"/>
                    </a:cubicBezTo>
                    <a:cubicBezTo>
                      <a:pt x="3447" y="1619"/>
                      <a:pt x="6863" y="2513"/>
                      <a:pt x="10319" y="3076"/>
                    </a:cubicBezTo>
                    <a:lnTo>
                      <a:pt x="10357" y="3076"/>
                    </a:lnTo>
                    <a:cubicBezTo>
                      <a:pt x="10452" y="3076"/>
                      <a:pt x="10547" y="3006"/>
                      <a:pt x="10564" y="2903"/>
                    </a:cubicBezTo>
                    <a:cubicBezTo>
                      <a:pt x="10579" y="2791"/>
                      <a:pt x="10500" y="2680"/>
                      <a:pt x="10389" y="2665"/>
                    </a:cubicBezTo>
                    <a:cubicBezTo>
                      <a:pt x="6958" y="2102"/>
                      <a:pt x="3567" y="1214"/>
                      <a:pt x="309" y="10"/>
                    </a:cubicBezTo>
                    <a:cubicBezTo>
                      <a:pt x="286" y="3"/>
                      <a:pt x="26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7096704" y="3567089"/>
                <a:ext cx="632744" cy="433825"/>
              </a:xfrm>
              <a:custGeom>
                <a:avLst/>
                <a:gdLst/>
                <a:ahLst/>
                <a:cxnLst/>
                <a:rect l="l" t="t" r="r" b="b"/>
                <a:pathLst>
                  <a:path w="41724" h="28607" extrusionOk="0">
                    <a:moveTo>
                      <a:pt x="31352" y="0"/>
                    </a:moveTo>
                    <a:cubicBezTo>
                      <a:pt x="31209" y="0"/>
                      <a:pt x="31067" y="17"/>
                      <a:pt x="30930" y="50"/>
                    </a:cubicBezTo>
                    <a:cubicBezTo>
                      <a:pt x="30129" y="248"/>
                      <a:pt x="29504" y="858"/>
                      <a:pt x="28901" y="1437"/>
                    </a:cubicBezTo>
                    <a:cubicBezTo>
                      <a:pt x="23037" y="7135"/>
                      <a:pt x="16300" y="11937"/>
                      <a:pt x="9002" y="15631"/>
                    </a:cubicBezTo>
                    <a:cubicBezTo>
                      <a:pt x="8051" y="16114"/>
                      <a:pt x="7060" y="16605"/>
                      <a:pt x="6395" y="17438"/>
                    </a:cubicBezTo>
                    <a:cubicBezTo>
                      <a:pt x="5729" y="18277"/>
                      <a:pt x="5516" y="19568"/>
                      <a:pt x="6197" y="20386"/>
                    </a:cubicBezTo>
                    <a:cubicBezTo>
                      <a:pt x="3622" y="21440"/>
                      <a:pt x="1410" y="23349"/>
                      <a:pt x="0" y="25749"/>
                    </a:cubicBezTo>
                    <a:cubicBezTo>
                      <a:pt x="4972" y="27532"/>
                      <a:pt x="10253" y="28606"/>
                      <a:pt x="15523" y="28606"/>
                    </a:cubicBezTo>
                    <a:cubicBezTo>
                      <a:pt x="17309" y="28606"/>
                      <a:pt x="19094" y="28483"/>
                      <a:pt x="20865" y="28222"/>
                    </a:cubicBezTo>
                    <a:cubicBezTo>
                      <a:pt x="27864" y="27193"/>
                      <a:pt x="34639" y="23904"/>
                      <a:pt x="39244" y="18531"/>
                    </a:cubicBezTo>
                    <a:cubicBezTo>
                      <a:pt x="40107" y="17516"/>
                      <a:pt x="40908" y="16415"/>
                      <a:pt x="41311" y="15155"/>
                    </a:cubicBezTo>
                    <a:cubicBezTo>
                      <a:pt x="41724" y="13887"/>
                      <a:pt x="41701" y="12428"/>
                      <a:pt x="40995" y="11304"/>
                    </a:cubicBezTo>
                    <a:cubicBezTo>
                      <a:pt x="40195" y="10043"/>
                      <a:pt x="38721" y="9402"/>
                      <a:pt x="37286" y="8982"/>
                    </a:cubicBezTo>
                    <a:cubicBezTo>
                      <a:pt x="35860" y="8554"/>
                      <a:pt x="34346" y="8244"/>
                      <a:pt x="33142" y="7373"/>
                    </a:cubicBezTo>
                    <a:cubicBezTo>
                      <a:pt x="31929" y="6502"/>
                      <a:pt x="31120" y="4837"/>
                      <a:pt x="31763" y="3496"/>
                    </a:cubicBezTo>
                    <a:cubicBezTo>
                      <a:pt x="32159" y="2673"/>
                      <a:pt x="33062" y="1967"/>
                      <a:pt x="32895" y="1071"/>
                    </a:cubicBezTo>
                    <a:cubicBezTo>
                      <a:pt x="32776" y="393"/>
                      <a:pt x="32056" y="0"/>
                      <a:pt x="31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7087332" y="3560781"/>
                <a:ext cx="649441" cy="446564"/>
              </a:xfrm>
              <a:custGeom>
                <a:avLst/>
                <a:gdLst/>
                <a:ahLst/>
                <a:cxnLst/>
                <a:rect l="l" t="t" r="r" b="b"/>
                <a:pathLst>
                  <a:path w="42825" h="29447" extrusionOk="0">
                    <a:moveTo>
                      <a:pt x="31959" y="834"/>
                    </a:moveTo>
                    <a:cubicBezTo>
                      <a:pt x="32456" y="834"/>
                      <a:pt x="33018" y="1084"/>
                      <a:pt x="33102" y="1560"/>
                    </a:cubicBezTo>
                    <a:cubicBezTo>
                      <a:pt x="33180" y="1988"/>
                      <a:pt x="32879" y="2400"/>
                      <a:pt x="32539" y="2876"/>
                    </a:cubicBezTo>
                    <a:cubicBezTo>
                      <a:pt x="32349" y="3144"/>
                      <a:pt x="32151" y="3422"/>
                      <a:pt x="32001" y="3732"/>
                    </a:cubicBezTo>
                    <a:cubicBezTo>
                      <a:pt x="31240" y="5331"/>
                      <a:pt x="32206" y="7193"/>
                      <a:pt x="33513" y="8129"/>
                    </a:cubicBezTo>
                    <a:cubicBezTo>
                      <a:pt x="34568" y="8890"/>
                      <a:pt x="35812" y="9238"/>
                      <a:pt x="37024" y="9580"/>
                    </a:cubicBezTo>
                    <a:cubicBezTo>
                      <a:pt x="37279" y="9651"/>
                      <a:pt x="37532" y="9723"/>
                      <a:pt x="37785" y="9793"/>
                    </a:cubicBezTo>
                    <a:cubicBezTo>
                      <a:pt x="38998" y="10158"/>
                      <a:pt x="40487" y="10729"/>
                      <a:pt x="41256" y="11941"/>
                    </a:cubicBezTo>
                    <a:cubicBezTo>
                      <a:pt x="41834" y="12869"/>
                      <a:pt x="41946" y="14175"/>
                      <a:pt x="41533" y="15436"/>
                    </a:cubicBezTo>
                    <a:cubicBezTo>
                      <a:pt x="41113" y="16728"/>
                      <a:pt x="40250" y="17844"/>
                      <a:pt x="39536" y="18670"/>
                    </a:cubicBezTo>
                    <a:cubicBezTo>
                      <a:pt x="35257" y="23678"/>
                      <a:pt x="28648" y="27156"/>
                      <a:pt x="21420" y="28227"/>
                    </a:cubicBezTo>
                    <a:cubicBezTo>
                      <a:pt x="19708" y="28480"/>
                      <a:pt x="17934" y="28607"/>
                      <a:pt x="16135" y="28607"/>
                    </a:cubicBezTo>
                    <a:cubicBezTo>
                      <a:pt x="11324" y="28607"/>
                      <a:pt x="6315" y="27712"/>
                      <a:pt x="1244" y="25945"/>
                    </a:cubicBezTo>
                    <a:cubicBezTo>
                      <a:pt x="2615" y="23820"/>
                      <a:pt x="4635" y="22148"/>
                      <a:pt x="6973" y="21190"/>
                    </a:cubicBezTo>
                    <a:lnTo>
                      <a:pt x="7513" y="20975"/>
                    </a:lnTo>
                    <a:lnTo>
                      <a:pt x="7140" y="20532"/>
                    </a:lnTo>
                    <a:cubicBezTo>
                      <a:pt x="6585" y="19881"/>
                      <a:pt x="6807" y="18788"/>
                      <a:pt x="7346" y="18114"/>
                    </a:cubicBezTo>
                    <a:cubicBezTo>
                      <a:pt x="7931" y="17378"/>
                      <a:pt x="8852" y="16910"/>
                      <a:pt x="9738" y="16465"/>
                    </a:cubicBezTo>
                    <a:lnTo>
                      <a:pt x="9810" y="16427"/>
                    </a:lnTo>
                    <a:cubicBezTo>
                      <a:pt x="17165" y="12694"/>
                      <a:pt x="23900" y="7891"/>
                      <a:pt x="29821" y="2153"/>
                    </a:cubicBezTo>
                    <a:cubicBezTo>
                      <a:pt x="30384" y="1607"/>
                      <a:pt x="30962" y="1044"/>
                      <a:pt x="31651" y="869"/>
                    </a:cubicBezTo>
                    <a:cubicBezTo>
                      <a:pt x="31747" y="846"/>
                      <a:pt x="31851" y="834"/>
                      <a:pt x="31959" y="834"/>
                    </a:cubicBezTo>
                    <a:close/>
                    <a:moveTo>
                      <a:pt x="31962" y="0"/>
                    </a:moveTo>
                    <a:cubicBezTo>
                      <a:pt x="31784" y="0"/>
                      <a:pt x="31609" y="20"/>
                      <a:pt x="31445" y="61"/>
                    </a:cubicBezTo>
                    <a:cubicBezTo>
                      <a:pt x="30534" y="283"/>
                      <a:pt x="29844" y="957"/>
                      <a:pt x="29233" y="1552"/>
                    </a:cubicBezTo>
                    <a:cubicBezTo>
                      <a:pt x="23370" y="7233"/>
                      <a:pt x="16713" y="11988"/>
                      <a:pt x="9438" y="15674"/>
                    </a:cubicBezTo>
                    <a:lnTo>
                      <a:pt x="9358" y="15714"/>
                    </a:lnTo>
                    <a:cubicBezTo>
                      <a:pt x="8392" y="16205"/>
                      <a:pt x="7385" y="16713"/>
                      <a:pt x="6687" y="17591"/>
                    </a:cubicBezTo>
                    <a:cubicBezTo>
                      <a:pt x="6054" y="18392"/>
                      <a:pt x="5736" y="19628"/>
                      <a:pt x="6197" y="20612"/>
                    </a:cubicBezTo>
                    <a:cubicBezTo>
                      <a:pt x="3732" y="21728"/>
                      <a:pt x="1632" y="23615"/>
                      <a:pt x="253" y="25952"/>
                    </a:cubicBezTo>
                    <a:lnTo>
                      <a:pt x="0" y="26388"/>
                    </a:lnTo>
                    <a:lnTo>
                      <a:pt x="476" y="26563"/>
                    </a:lnTo>
                    <a:cubicBezTo>
                      <a:pt x="5809" y="28472"/>
                      <a:pt x="11079" y="29446"/>
                      <a:pt x="16135" y="29446"/>
                    </a:cubicBezTo>
                    <a:cubicBezTo>
                      <a:pt x="17974" y="29446"/>
                      <a:pt x="19796" y="29313"/>
                      <a:pt x="21548" y="29051"/>
                    </a:cubicBezTo>
                    <a:cubicBezTo>
                      <a:pt x="29076" y="27942"/>
                      <a:pt x="35692" y="24454"/>
                      <a:pt x="40179" y="19216"/>
                    </a:cubicBezTo>
                    <a:cubicBezTo>
                      <a:pt x="40940" y="18329"/>
                      <a:pt x="41866" y="17131"/>
                      <a:pt x="42334" y="15697"/>
                    </a:cubicBezTo>
                    <a:cubicBezTo>
                      <a:pt x="42825" y="14175"/>
                      <a:pt x="42690" y="12646"/>
                      <a:pt x="41961" y="11497"/>
                    </a:cubicBezTo>
                    <a:cubicBezTo>
                      <a:pt x="41050" y="10046"/>
                      <a:pt x="39378" y="9398"/>
                      <a:pt x="38022" y="8993"/>
                    </a:cubicBezTo>
                    <a:cubicBezTo>
                      <a:pt x="37769" y="8915"/>
                      <a:pt x="37507" y="8842"/>
                      <a:pt x="37246" y="8772"/>
                    </a:cubicBezTo>
                    <a:cubicBezTo>
                      <a:pt x="36058" y="8439"/>
                      <a:pt x="34932" y="8121"/>
                      <a:pt x="34005" y="7448"/>
                    </a:cubicBezTo>
                    <a:cubicBezTo>
                      <a:pt x="32959" y="6703"/>
                      <a:pt x="32214" y="5236"/>
                      <a:pt x="32762" y="4095"/>
                    </a:cubicBezTo>
                    <a:cubicBezTo>
                      <a:pt x="32872" y="3850"/>
                      <a:pt x="33047" y="3620"/>
                      <a:pt x="33220" y="3367"/>
                    </a:cubicBezTo>
                    <a:cubicBezTo>
                      <a:pt x="33617" y="2811"/>
                      <a:pt x="34068" y="2185"/>
                      <a:pt x="33926" y="1409"/>
                    </a:cubicBezTo>
                    <a:cubicBezTo>
                      <a:pt x="33762" y="476"/>
                      <a:pt x="32824" y="0"/>
                      <a:pt x="31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7113400" y="3933401"/>
                <a:ext cx="315356" cy="27312"/>
              </a:xfrm>
              <a:custGeom>
                <a:avLst/>
                <a:gdLst/>
                <a:ahLst/>
                <a:cxnLst/>
                <a:rect l="l" t="t" r="r" b="b"/>
                <a:pathLst>
                  <a:path w="20795" h="1801" extrusionOk="0">
                    <a:moveTo>
                      <a:pt x="232" y="1"/>
                    </a:moveTo>
                    <a:cubicBezTo>
                      <a:pt x="137" y="1"/>
                      <a:pt x="58" y="61"/>
                      <a:pt x="31" y="152"/>
                    </a:cubicBezTo>
                    <a:cubicBezTo>
                      <a:pt x="1" y="262"/>
                      <a:pt x="63" y="382"/>
                      <a:pt x="174" y="414"/>
                    </a:cubicBezTo>
                    <a:cubicBezTo>
                      <a:pt x="3091" y="1270"/>
                      <a:pt x="7068" y="1801"/>
                      <a:pt x="11032" y="1801"/>
                    </a:cubicBezTo>
                    <a:cubicBezTo>
                      <a:pt x="14471" y="1801"/>
                      <a:pt x="17909" y="1396"/>
                      <a:pt x="20629" y="469"/>
                    </a:cubicBezTo>
                    <a:cubicBezTo>
                      <a:pt x="20740" y="429"/>
                      <a:pt x="20795" y="310"/>
                      <a:pt x="20762" y="199"/>
                    </a:cubicBezTo>
                    <a:cubicBezTo>
                      <a:pt x="20732" y="112"/>
                      <a:pt x="20652" y="60"/>
                      <a:pt x="20565" y="60"/>
                    </a:cubicBezTo>
                    <a:cubicBezTo>
                      <a:pt x="20542" y="60"/>
                      <a:pt x="20518" y="64"/>
                      <a:pt x="20494" y="72"/>
                    </a:cubicBezTo>
                    <a:cubicBezTo>
                      <a:pt x="17819" y="987"/>
                      <a:pt x="14441" y="1379"/>
                      <a:pt x="11050" y="1379"/>
                    </a:cubicBezTo>
                    <a:cubicBezTo>
                      <a:pt x="7128" y="1379"/>
                      <a:pt x="3187" y="855"/>
                      <a:pt x="293" y="9"/>
                    </a:cubicBezTo>
                    <a:cubicBezTo>
                      <a:pt x="272" y="3"/>
                      <a:pt x="252" y="1"/>
                      <a:pt x="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7130445" y="3878824"/>
                <a:ext cx="309730" cy="39459"/>
              </a:xfrm>
              <a:custGeom>
                <a:avLst/>
                <a:gdLst/>
                <a:ahLst/>
                <a:cxnLst/>
                <a:rect l="l" t="t" r="r" b="b"/>
                <a:pathLst>
                  <a:path w="20424" h="2602" extrusionOk="0">
                    <a:moveTo>
                      <a:pt x="20186" y="1"/>
                    </a:moveTo>
                    <a:cubicBezTo>
                      <a:pt x="20157" y="1"/>
                      <a:pt x="20128" y="7"/>
                      <a:pt x="20099" y="19"/>
                    </a:cubicBezTo>
                    <a:cubicBezTo>
                      <a:pt x="15840" y="1820"/>
                      <a:pt x="9225" y="2178"/>
                      <a:pt x="4611" y="2178"/>
                    </a:cubicBezTo>
                    <a:cubicBezTo>
                      <a:pt x="2709" y="2178"/>
                      <a:pt x="1147" y="2117"/>
                      <a:pt x="231" y="2071"/>
                    </a:cubicBezTo>
                    <a:cubicBezTo>
                      <a:pt x="221" y="2070"/>
                      <a:pt x="211" y="2069"/>
                      <a:pt x="202" y="2069"/>
                    </a:cubicBezTo>
                    <a:cubicBezTo>
                      <a:pt x="85" y="2069"/>
                      <a:pt x="17" y="2167"/>
                      <a:pt x="10" y="2269"/>
                    </a:cubicBezTo>
                    <a:cubicBezTo>
                      <a:pt x="1" y="2387"/>
                      <a:pt x="88" y="2482"/>
                      <a:pt x="208" y="2492"/>
                    </a:cubicBezTo>
                    <a:cubicBezTo>
                      <a:pt x="1127" y="2539"/>
                      <a:pt x="2688" y="2602"/>
                      <a:pt x="4590" y="2602"/>
                    </a:cubicBezTo>
                    <a:cubicBezTo>
                      <a:pt x="9242" y="2602"/>
                      <a:pt x="15930" y="2229"/>
                      <a:pt x="20266" y="407"/>
                    </a:cubicBezTo>
                    <a:cubicBezTo>
                      <a:pt x="20376" y="359"/>
                      <a:pt x="20424" y="232"/>
                      <a:pt x="20376" y="129"/>
                    </a:cubicBezTo>
                    <a:cubicBezTo>
                      <a:pt x="20341" y="48"/>
                      <a:pt x="20267" y="1"/>
                      <a:pt x="20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7191997" y="3826719"/>
                <a:ext cx="250465" cy="57915"/>
              </a:xfrm>
              <a:custGeom>
                <a:avLst/>
                <a:gdLst/>
                <a:ahLst/>
                <a:cxnLst/>
                <a:rect l="l" t="t" r="r" b="b"/>
                <a:pathLst>
                  <a:path w="16516" h="3819" extrusionOk="0">
                    <a:moveTo>
                      <a:pt x="16269" y="0"/>
                    </a:moveTo>
                    <a:cubicBezTo>
                      <a:pt x="16243" y="0"/>
                      <a:pt x="16216" y="5"/>
                      <a:pt x="16190" y="14"/>
                    </a:cubicBezTo>
                    <a:cubicBezTo>
                      <a:pt x="12619" y="1506"/>
                      <a:pt x="5743" y="3395"/>
                      <a:pt x="1454" y="3395"/>
                    </a:cubicBezTo>
                    <a:cubicBezTo>
                      <a:pt x="1023" y="3395"/>
                      <a:pt x="618" y="3376"/>
                      <a:pt x="246" y="3335"/>
                    </a:cubicBezTo>
                    <a:cubicBezTo>
                      <a:pt x="241" y="3335"/>
                      <a:pt x="236" y="3335"/>
                      <a:pt x="231" y="3335"/>
                    </a:cubicBezTo>
                    <a:cubicBezTo>
                      <a:pt x="126" y="3335"/>
                      <a:pt x="23" y="3413"/>
                      <a:pt x="16" y="3525"/>
                    </a:cubicBezTo>
                    <a:cubicBezTo>
                      <a:pt x="0" y="3636"/>
                      <a:pt x="78" y="3740"/>
                      <a:pt x="198" y="3756"/>
                    </a:cubicBezTo>
                    <a:cubicBezTo>
                      <a:pt x="579" y="3795"/>
                      <a:pt x="991" y="3818"/>
                      <a:pt x="1434" y="3818"/>
                    </a:cubicBezTo>
                    <a:cubicBezTo>
                      <a:pt x="5794" y="3818"/>
                      <a:pt x="12751" y="1909"/>
                      <a:pt x="16357" y="402"/>
                    </a:cubicBezTo>
                    <a:cubicBezTo>
                      <a:pt x="16460" y="364"/>
                      <a:pt x="16515" y="237"/>
                      <a:pt x="16468" y="134"/>
                    </a:cubicBezTo>
                    <a:cubicBezTo>
                      <a:pt x="16431" y="48"/>
                      <a:pt x="16354" y="0"/>
                      <a:pt x="16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7330903" y="3698019"/>
                <a:ext cx="163464" cy="293943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19383" extrusionOk="0">
                    <a:moveTo>
                      <a:pt x="4908" y="1"/>
                    </a:moveTo>
                    <a:cubicBezTo>
                      <a:pt x="4868" y="1"/>
                      <a:pt x="4829" y="10"/>
                      <a:pt x="4795" y="30"/>
                    </a:cubicBezTo>
                    <a:cubicBezTo>
                      <a:pt x="3424" y="926"/>
                      <a:pt x="2157" y="1980"/>
                      <a:pt x="1039" y="3168"/>
                    </a:cubicBezTo>
                    <a:cubicBezTo>
                      <a:pt x="278" y="3984"/>
                      <a:pt x="0" y="4690"/>
                      <a:pt x="208" y="5323"/>
                    </a:cubicBezTo>
                    <a:cubicBezTo>
                      <a:pt x="365" y="5823"/>
                      <a:pt x="849" y="6227"/>
                      <a:pt x="1467" y="6369"/>
                    </a:cubicBezTo>
                    <a:cubicBezTo>
                      <a:pt x="1696" y="6424"/>
                      <a:pt x="1928" y="6444"/>
                      <a:pt x="2158" y="6444"/>
                    </a:cubicBezTo>
                    <a:cubicBezTo>
                      <a:pt x="2460" y="6444"/>
                      <a:pt x="2757" y="6410"/>
                      <a:pt x="3036" y="6379"/>
                    </a:cubicBezTo>
                    <a:lnTo>
                      <a:pt x="9407" y="5666"/>
                    </a:lnTo>
                    <a:lnTo>
                      <a:pt x="9407" y="5666"/>
                    </a:lnTo>
                    <a:cubicBezTo>
                      <a:pt x="8711" y="6061"/>
                      <a:pt x="8068" y="6544"/>
                      <a:pt x="7475" y="7100"/>
                    </a:cubicBezTo>
                    <a:cubicBezTo>
                      <a:pt x="6880" y="7653"/>
                      <a:pt x="6642" y="8193"/>
                      <a:pt x="6785" y="8684"/>
                    </a:cubicBezTo>
                    <a:cubicBezTo>
                      <a:pt x="6967" y="9342"/>
                      <a:pt x="7713" y="9603"/>
                      <a:pt x="8354" y="9620"/>
                    </a:cubicBezTo>
                    <a:lnTo>
                      <a:pt x="8749" y="9620"/>
                    </a:lnTo>
                    <a:cubicBezTo>
                      <a:pt x="8818" y="9620"/>
                      <a:pt x="8887" y="9619"/>
                      <a:pt x="8954" y="9619"/>
                    </a:cubicBezTo>
                    <a:cubicBezTo>
                      <a:pt x="9164" y="9619"/>
                      <a:pt x="9364" y="9624"/>
                      <a:pt x="9550" y="9660"/>
                    </a:cubicBezTo>
                    <a:cubicBezTo>
                      <a:pt x="8283" y="10491"/>
                      <a:pt x="6982" y="11537"/>
                      <a:pt x="6334" y="12996"/>
                    </a:cubicBezTo>
                    <a:cubicBezTo>
                      <a:pt x="5683" y="14477"/>
                      <a:pt x="5944" y="16562"/>
                      <a:pt x="7323" y="17496"/>
                    </a:cubicBezTo>
                    <a:lnTo>
                      <a:pt x="5383" y="19010"/>
                    </a:lnTo>
                    <a:cubicBezTo>
                      <a:pt x="5288" y="19082"/>
                      <a:pt x="5271" y="19217"/>
                      <a:pt x="5343" y="19303"/>
                    </a:cubicBezTo>
                    <a:cubicBezTo>
                      <a:pt x="5383" y="19360"/>
                      <a:pt x="5446" y="19383"/>
                      <a:pt x="5508" y="19383"/>
                    </a:cubicBezTo>
                    <a:cubicBezTo>
                      <a:pt x="5556" y="19383"/>
                      <a:pt x="5603" y="19375"/>
                      <a:pt x="5636" y="19343"/>
                    </a:cubicBezTo>
                    <a:lnTo>
                      <a:pt x="7823" y="17638"/>
                    </a:lnTo>
                    <a:cubicBezTo>
                      <a:pt x="7878" y="17591"/>
                      <a:pt x="7911" y="17520"/>
                      <a:pt x="7903" y="17448"/>
                    </a:cubicBezTo>
                    <a:cubicBezTo>
                      <a:pt x="7893" y="17378"/>
                      <a:pt x="7855" y="17315"/>
                      <a:pt x="7791" y="17283"/>
                    </a:cubicBezTo>
                    <a:cubicBezTo>
                      <a:pt x="6381" y="16562"/>
                      <a:pt x="6104" y="14572"/>
                      <a:pt x="6722" y="13169"/>
                    </a:cubicBezTo>
                    <a:cubicBezTo>
                      <a:pt x="7380" y="11672"/>
                      <a:pt x="8822" y="10618"/>
                      <a:pt x="10138" y="9785"/>
                    </a:cubicBezTo>
                    <a:cubicBezTo>
                      <a:pt x="10201" y="9745"/>
                      <a:pt x="10240" y="9675"/>
                      <a:pt x="10233" y="9603"/>
                    </a:cubicBezTo>
                    <a:cubicBezTo>
                      <a:pt x="10233" y="9525"/>
                      <a:pt x="10193" y="9460"/>
                      <a:pt x="10128" y="9422"/>
                    </a:cubicBezTo>
                    <a:cubicBezTo>
                      <a:pt x="9760" y="9227"/>
                      <a:pt x="9357" y="9197"/>
                      <a:pt x="8963" y="9197"/>
                    </a:cubicBezTo>
                    <a:cubicBezTo>
                      <a:pt x="8891" y="9197"/>
                      <a:pt x="8820" y="9198"/>
                      <a:pt x="8749" y="9199"/>
                    </a:cubicBezTo>
                    <a:cubicBezTo>
                      <a:pt x="8661" y="9199"/>
                      <a:pt x="8574" y="9203"/>
                      <a:pt x="8489" y="9203"/>
                    </a:cubicBezTo>
                    <a:cubicBezTo>
                      <a:pt x="8446" y="9203"/>
                      <a:pt x="8404" y="9202"/>
                      <a:pt x="8361" y="9199"/>
                    </a:cubicBezTo>
                    <a:cubicBezTo>
                      <a:pt x="7893" y="9184"/>
                      <a:pt x="7308" y="9017"/>
                      <a:pt x="7190" y="8574"/>
                    </a:cubicBezTo>
                    <a:cubicBezTo>
                      <a:pt x="7095" y="8241"/>
                      <a:pt x="7292" y="7843"/>
                      <a:pt x="7768" y="7400"/>
                    </a:cubicBezTo>
                    <a:cubicBezTo>
                      <a:pt x="8607" y="6617"/>
                      <a:pt x="9575" y="5974"/>
                      <a:pt x="10636" y="5513"/>
                    </a:cubicBezTo>
                    <a:cubicBezTo>
                      <a:pt x="10731" y="5475"/>
                      <a:pt x="10779" y="5371"/>
                      <a:pt x="10756" y="5268"/>
                    </a:cubicBezTo>
                    <a:cubicBezTo>
                      <a:pt x="10727" y="5176"/>
                      <a:pt x="10647" y="5116"/>
                      <a:pt x="10556" y="5116"/>
                    </a:cubicBezTo>
                    <a:cubicBezTo>
                      <a:pt x="10546" y="5116"/>
                      <a:pt x="10536" y="5116"/>
                      <a:pt x="10526" y="5118"/>
                    </a:cubicBezTo>
                    <a:lnTo>
                      <a:pt x="2988" y="5966"/>
                    </a:lnTo>
                    <a:cubicBezTo>
                      <a:pt x="2717" y="5998"/>
                      <a:pt x="2440" y="6027"/>
                      <a:pt x="2168" y="6027"/>
                    </a:cubicBezTo>
                    <a:cubicBezTo>
                      <a:pt x="1963" y="6027"/>
                      <a:pt x="1759" y="6010"/>
                      <a:pt x="1562" y="5966"/>
                    </a:cubicBezTo>
                    <a:cubicBezTo>
                      <a:pt x="1189" y="5879"/>
                      <a:pt x="746" y="5633"/>
                      <a:pt x="611" y="5198"/>
                    </a:cubicBezTo>
                    <a:cubicBezTo>
                      <a:pt x="453" y="4722"/>
                      <a:pt x="698" y="4152"/>
                      <a:pt x="1349" y="3461"/>
                    </a:cubicBezTo>
                    <a:cubicBezTo>
                      <a:pt x="2442" y="2290"/>
                      <a:pt x="3679" y="1259"/>
                      <a:pt x="5025" y="388"/>
                    </a:cubicBezTo>
                    <a:cubicBezTo>
                      <a:pt x="5120" y="323"/>
                      <a:pt x="5153" y="197"/>
                      <a:pt x="5088" y="93"/>
                    </a:cubicBezTo>
                    <a:cubicBezTo>
                      <a:pt x="5048" y="32"/>
                      <a:pt x="4978" y="1"/>
                      <a:pt x="4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7183460" y="3779421"/>
                <a:ext cx="297446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9614" h="5709" extrusionOk="0">
                    <a:moveTo>
                      <a:pt x="19385" y="0"/>
                    </a:moveTo>
                    <a:cubicBezTo>
                      <a:pt x="19362" y="0"/>
                      <a:pt x="19338" y="4"/>
                      <a:pt x="19313" y="12"/>
                    </a:cubicBezTo>
                    <a:cubicBezTo>
                      <a:pt x="13021" y="1969"/>
                      <a:pt x="6585" y="3744"/>
                      <a:pt x="183" y="5290"/>
                    </a:cubicBezTo>
                    <a:cubicBezTo>
                      <a:pt x="63" y="5321"/>
                      <a:pt x="0" y="5433"/>
                      <a:pt x="23" y="5543"/>
                    </a:cubicBezTo>
                    <a:cubicBezTo>
                      <a:pt x="48" y="5638"/>
                      <a:pt x="135" y="5709"/>
                      <a:pt x="231" y="5709"/>
                    </a:cubicBezTo>
                    <a:cubicBezTo>
                      <a:pt x="246" y="5709"/>
                      <a:pt x="261" y="5701"/>
                      <a:pt x="278" y="5701"/>
                    </a:cubicBezTo>
                    <a:cubicBezTo>
                      <a:pt x="6690" y="4149"/>
                      <a:pt x="13139" y="2365"/>
                      <a:pt x="19440" y="408"/>
                    </a:cubicBezTo>
                    <a:cubicBezTo>
                      <a:pt x="19551" y="376"/>
                      <a:pt x="19613" y="258"/>
                      <a:pt x="19583" y="145"/>
                    </a:cubicBezTo>
                    <a:cubicBezTo>
                      <a:pt x="19551" y="58"/>
                      <a:pt x="19475" y="0"/>
                      <a:pt x="19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7536290" y="3581693"/>
                <a:ext cx="168513" cy="27891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8392" extrusionOk="0">
                    <a:moveTo>
                      <a:pt x="335" y="0"/>
                    </a:moveTo>
                    <a:cubicBezTo>
                      <a:pt x="252" y="0"/>
                      <a:pt x="169" y="10"/>
                      <a:pt x="88" y="30"/>
                    </a:cubicBezTo>
                    <a:lnTo>
                      <a:pt x="293" y="846"/>
                    </a:lnTo>
                    <a:cubicBezTo>
                      <a:pt x="306" y="842"/>
                      <a:pt x="320" y="840"/>
                      <a:pt x="335" y="840"/>
                    </a:cubicBezTo>
                    <a:cubicBezTo>
                      <a:pt x="438" y="840"/>
                      <a:pt x="573" y="934"/>
                      <a:pt x="643" y="1052"/>
                    </a:cubicBezTo>
                    <a:cubicBezTo>
                      <a:pt x="738" y="1219"/>
                      <a:pt x="778" y="1440"/>
                      <a:pt x="753" y="1765"/>
                    </a:cubicBezTo>
                    <a:cubicBezTo>
                      <a:pt x="731" y="2265"/>
                      <a:pt x="595" y="2764"/>
                      <a:pt x="460" y="3287"/>
                    </a:cubicBezTo>
                    <a:cubicBezTo>
                      <a:pt x="230" y="4160"/>
                      <a:pt x="0" y="5054"/>
                      <a:pt x="230" y="5982"/>
                    </a:cubicBezTo>
                    <a:cubicBezTo>
                      <a:pt x="531" y="7218"/>
                      <a:pt x="1649" y="8256"/>
                      <a:pt x="3289" y="8827"/>
                    </a:cubicBezTo>
                    <a:cubicBezTo>
                      <a:pt x="3797" y="9010"/>
                      <a:pt x="4320" y="9143"/>
                      <a:pt x="4827" y="9270"/>
                    </a:cubicBezTo>
                    <a:cubicBezTo>
                      <a:pt x="5603" y="9476"/>
                      <a:pt x="6332" y="9658"/>
                      <a:pt x="7007" y="9991"/>
                    </a:cubicBezTo>
                    <a:cubicBezTo>
                      <a:pt x="8338" y="10641"/>
                      <a:pt x="9392" y="11878"/>
                      <a:pt x="9820" y="13289"/>
                    </a:cubicBezTo>
                    <a:cubicBezTo>
                      <a:pt x="10240" y="14643"/>
                      <a:pt x="9978" y="16608"/>
                      <a:pt x="9202" y="17972"/>
                    </a:cubicBezTo>
                    <a:lnTo>
                      <a:pt x="9930" y="18392"/>
                    </a:lnTo>
                    <a:cubicBezTo>
                      <a:pt x="10826" y="16815"/>
                      <a:pt x="11111" y="14620"/>
                      <a:pt x="10628" y="13042"/>
                    </a:cubicBezTo>
                    <a:cubicBezTo>
                      <a:pt x="10121" y="11410"/>
                      <a:pt x="8909" y="9991"/>
                      <a:pt x="7378" y="9238"/>
                    </a:cubicBezTo>
                    <a:cubicBezTo>
                      <a:pt x="6627" y="8875"/>
                      <a:pt x="5818" y="8660"/>
                      <a:pt x="5040" y="8462"/>
                    </a:cubicBezTo>
                    <a:cubicBezTo>
                      <a:pt x="4550" y="8334"/>
                      <a:pt x="4042" y="8209"/>
                      <a:pt x="3574" y="8041"/>
                    </a:cubicBezTo>
                    <a:cubicBezTo>
                      <a:pt x="2925" y="7811"/>
                      <a:pt x="1379" y="7130"/>
                      <a:pt x="1046" y="5784"/>
                    </a:cubicBezTo>
                    <a:cubicBezTo>
                      <a:pt x="864" y="5063"/>
                      <a:pt x="1063" y="4302"/>
                      <a:pt x="1269" y="3502"/>
                    </a:cubicBezTo>
                    <a:cubicBezTo>
                      <a:pt x="1411" y="2954"/>
                      <a:pt x="1562" y="2391"/>
                      <a:pt x="1594" y="1813"/>
                    </a:cubicBezTo>
                    <a:cubicBezTo>
                      <a:pt x="1609" y="1504"/>
                      <a:pt x="1609" y="1044"/>
                      <a:pt x="1371" y="631"/>
                    </a:cubicBezTo>
                    <a:cubicBezTo>
                      <a:pt x="1141" y="236"/>
                      <a:pt x="74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7446274" y="3878976"/>
                <a:ext cx="70214" cy="57202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3772" extrusionOk="0">
                    <a:moveTo>
                      <a:pt x="3276" y="1"/>
                    </a:moveTo>
                    <a:cubicBezTo>
                      <a:pt x="3073" y="1"/>
                      <a:pt x="2869" y="35"/>
                      <a:pt x="2672" y="87"/>
                    </a:cubicBezTo>
                    <a:cubicBezTo>
                      <a:pt x="1586" y="357"/>
                      <a:pt x="658" y="1173"/>
                      <a:pt x="238" y="2204"/>
                    </a:cubicBezTo>
                    <a:cubicBezTo>
                      <a:pt x="80" y="2600"/>
                      <a:pt x="0" y="3090"/>
                      <a:pt x="255" y="3433"/>
                    </a:cubicBezTo>
                    <a:cubicBezTo>
                      <a:pt x="443" y="3681"/>
                      <a:pt x="743" y="3771"/>
                      <a:pt x="1062" y="3771"/>
                    </a:cubicBezTo>
                    <a:cubicBezTo>
                      <a:pt x="1293" y="3771"/>
                      <a:pt x="1535" y="3724"/>
                      <a:pt x="1752" y="3653"/>
                    </a:cubicBezTo>
                    <a:cubicBezTo>
                      <a:pt x="2625" y="3368"/>
                      <a:pt x="3416" y="2830"/>
                      <a:pt x="4011" y="2124"/>
                    </a:cubicBezTo>
                    <a:cubicBezTo>
                      <a:pt x="4352" y="1728"/>
                      <a:pt x="4630" y="1181"/>
                      <a:pt x="4447" y="690"/>
                    </a:cubicBezTo>
                    <a:cubicBezTo>
                      <a:pt x="4327" y="372"/>
                      <a:pt x="4019" y="142"/>
                      <a:pt x="3694" y="57"/>
                    </a:cubicBezTo>
                    <a:cubicBezTo>
                      <a:pt x="3557" y="18"/>
                      <a:pt x="3417" y="1"/>
                      <a:pt x="3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7490145" y="3775509"/>
                <a:ext cx="78858" cy="53881"/>
              </a:xfrm>
              <a:custGeom>
                <a:avLst/>
                <a:gdLst/>
                <a:ahLst/>
                <a:cxnLst/>
                <a:rect l="l" t="t" r="r" b="b"/>
                <a:pathLst>
                  <a:path w="5200" h="3553" extrusionOk="0">
                    <a:moveTo>
                      <a:pt x="3821" y="0"/>
                    </a:moveTo>
                    <a:cubicBezTo>
                      <a:pt x="2648" y="23"/>
                      <a:pt x="1482" y="508"/>
                      <a:pt x="651" y="1339"/>
                    </a:cubicBezTo>
                    <a:cubicBezTo>
                      <a:pt x="310" y="1672"/>
                      <a:pt x="0" y="2125"/>
                      <a:pt x="88" y="2600"/>
                    </a:cubicBezTo>
                    <a:cubicBezTo>
                      <a:pt x="150" y="2941"/>
                      <a:pt x="413" y="3218"/>
                      <a:pt x="721" y="3369"/>
                    </a:cubicBezTo>
                    <a:cubicBezTo>
                      <a:pt x="1014" y="3507"/>
                      <a:pt x="1342" y="3552"/>
                      <a:pt x="1658" y="3552"/>
                    </a:cubicBezTo>
                    <a:cubicBezTo>
                      <a:pt x="1685" y="3552"/>
                      <a:pt x="1711" y="3552"/>
                      <a:pt x="1737" y="3551"/>
                    </a:cubicBezTo>
                    <a:cubicBezTo>
                      <a:pt x="3091" y="3526"/>
                      <a:pt x="4487" y="2781"/>
                      <a:pt x="4993" y="1529"/>
                    </a:cubicBezTo>
                    <a:cubicBezTo>
                      <a:pt x="5135" y="1189"/>
                      <a:pt x="5200" y="784"/>
                      <a:pt x="5010" y="476"/>
                    </a:cubicBezTo>
                    <a:cubicBezTo>
                      <a:pt x="4780" y="95"/>
                      <a:pt x="4272" y="0"/>
                      <a:pt x="3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7383918" y="3714366"/>
                <a:ext cx="92082" cy="53017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3496" extrusionOk="0">
                    <a:moveTo>
                      <a:pt x="4472" y="1"/>
                    </a:moveTo>
                    <a:cubicBezTo>
                      <a:pt x="4087" y="1"/>
                      <a:pt x="3698" y="98"/>
                      <a:pt x="3329" y="221"/>
                    </a:cubicBezTo>
                    <a:cubicBezTo>
                      <a:pt x="2448" y="514"/>
                      <a:pt x="1617" y="941"/>
                      <a:pt x="864" y="1472"/>
                    </a:cubicBezTo>
                    <a:cubicBezTo>
                      <a:pt x="618" y="1647"/>
                      <a:pt x="380" y="1837"/>
                      <a:pt x="223" y="2090"/>
                    </a:cubicBezTo>
                    <a:cubicBezTo>
                      <a:pt x="63" y="2343"/>
                      <a:pt x="0" y="2668"/>
                      <a:pt x="128" y="2939"/>
                    </a:cubicBezTo>
                    <a:cubicBezTo>
                      <a:pt x="301" y="3319"/>
                      <a:pt x="776" y="3462"/>
                      <a:pt x="1196" y="3484"/>
                    </a:cubicBezTo>
                    <a:cubicBezTo>
                      <a:pt x="1299" y="3492"/>
                      <a:pt x="1402" y="3496"/>
                      <a:pt x="1505" y="3496"/>
                    </a:cubicBezTo>
                    <a:cubicBezTo>
                      <a:pt x="2365" y="3496"/>
                      <a:pt x="3212" y="3239"/>
                      <a:pt x="4034" y="2971"/>
                    </a:cubicBezTo>
                    <a:cubicBezTo>
                      <a:pt x="4525" y="2811"/>
                      <a:pt x="5025" y="2638"/>
                      <a:pt x="5413" y="2305"/>
                    </a:cubicBezTo>
                    <a:cubicBezTo>
                      <a:pt x="5809" y="1980"/>
                      <a:pt x="6071" y="1449"/>
                      <a:pt x="5944" y="949"/>
                    </a:cubicBezTo>
                    <a:cubicBezTo>
                      <a:pt x="5816" y="458"/>
                      <a:pt x="5333" y="118"/>
                      <a:pt x="4825" y="30"/>
                    </a:cubicBezTo>
                    <a:cubicBezTo>
                      <a:pt x="4708" y="10"/>
                      <a:pt x="4590" y="1"/>
                      <a:pt x="44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7492556" y="3730880"/>
                <a:ext cx="41234" cy="29769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963" extrusionOk="0">
                    <a:moveTo>
                      <a:pt x="1657" y="0"/>
                    </a:moveTo>
                    <a:cubicBezTo>
                      <a:pt x="1309" y="0"/>
                      <a:pt x="959" y="146"/>
                      <a:pt x="666" y="343"/>
                    </a:cubicBezTo>
                    <a:cubicBezTo>
                      <a:pt x="317" y="573"/>
                      <a:pt x="1" y="954"/>
                      <a:pt x="96" y="1359"/>
                    </a:cubicBezTo>
                    <a:cubicBezTo>
                      <a:pt x="159" y="1659"/>
                      <a:pt x="444" y="1872"/>
                      <a:pt x="737" y="1937"/>
                    </a:cubicBezTo>
                    <a:cubicBezTo>
                      <a:pt x="822" y="1955"/>
                      <a:pt x="907" y="1962"/>
                      <a:pt x="993" y="1962"/>
                    </a:cubicBezTo>
                    <a:cubicBezTo>
                      <a:pt x="1211" y="1962"/>
                      <a:pt x="1430" y="1912"/>
                      <a:pt x="1640" y="1850"/>
                    </a:cubicBezTo>
                    <a:cubicBezTo>
                      <a:pt x="2093" y="1715"/>
                      <a:pt x="2591" y="1437"/>
                      <a:pt x="2664" y="961"/>
                    </a:cubicBezTo>
                    <a:cubicBezTo>
                      <a:pt x="2719" y="526"/>
                      <a:pt x="2346" y="113"/>
                      <a:pt x="1910" y="27"/>
                    </a:cubicBezTo>
                    <a:cubicBezTo>
                      <a:pt x="1827" y="9"/>
                      <a:pt x="1742" y="0"/>
                      <a:pt x="16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5"/>
              <p:cNvSpPr/>
              <p:nvPr/>
            </p:nvSpPr>
            <p:spPr>
              <a:xfrm>
                <a:off x="7477877" y="3660821"/>
                <a:ext cx="49605" cy="41052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707" extrusionOk="0">
                    <a:moveTo>
                      <a:pt x="1758" y="1"/>
                    </a:moveTo>
                    <a:cubicBezTo>
                      <a:pt x="1702" y="1"/>
                      <a:pt x="1650" y="9"/>
                      <a:pt x="1602" y="26"/>
                    </a:cubicBezTo>
                    <a:cubicBezTo>
                      <a:pt x="1102" y="193"/>
                      <a:pt x="619" y="463"/>
                      <a:pt x="334" y="899"/>
                    </a:cubicBezTo>
                    <a:cubicBezTo>
                      <a:pt x="41" y="1327"/>
                      <a:pt x="1" y="1960"/>
                      <a:pt x="351" y="2348"/>
                    </a:cubicBezTo>
                    <a:cubicBezTo>
                      <a:pt x="570" y="2603"/>
                      <a:pt x="894" y="2707"/>
                      <a:pt x="1234" y="2707"/>
                    </a:cubicBezTo>
                    <a:cubicBezTo>
                      <a:pt x="1507" y="2707"/>
                      <a:pt x="1790" y="2640"/>
                      <a:pt x="2038" y="2531"/>
                    </a:cubicBezTo>
                    <a:cubicBezTo>
                      <a:pt x="2561" y="2300"/>
                      <a:pt x="3029" y="1880"/>
                      <a:pt x="3156" y="1334"/>
                    </a:cubicBezTo>
                    <a:cubicBezTo>
                      <a:pt x="3270" y="828"/>
                      <a:pt x="2328" y="1"/>
                      <a:pt x="17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5"/>
              <p:cNvSpPr/>
              <p:nvPr/>
            </p:nvSpPr>
            <p:spPr>
              <a:xfrm>
                <a:off x="7564663" y="3780286"/>
                <a:ext cx="85940" cy="81603"/>
              </a:xfrm>
              <a:custGeom>
                <a:avLst/>
                <a:gdLst/>
                <a:ahLst/>
                <a:cxnLst/>
                <a:rect l="l" t="t" r="r" b="b"/>
                <a:pathLst>
                  <a:path w="5667" h="5381" extrusionOk="0">
                    <a:moveTo>
                      <a:pt x="4752" y="1"/>
                    </a:moveTo>
                    <a:cubicBezTo>
                      <a:pt x="4521" y="1"/>
                      <a:pt x="4278" y="69"/>
                      <a:pt x="4058" y="145"/>
                    </a:cubicBezTo>
                    <a:cubicBezTo>
                      <a:pt x="3264" y="421"/>
                      <a:pt x="2511" y="811"/>
                      <a:pt x="1815" y="1277"/>
                    </a:cubicBezTo>
                    <a:cubicBezTo>
                      <a:pt x="1189" y="1697"/>
                      <a:pt x="602" y="2213"/>
                      <a:pt x="301" y="2894"/>
                    </a:cubicBezTo>
                    <a:cubicBezTo>
                      <a:pt x="1" y="3584"/>
                      <a:pt x="71" y="4472"/>
                      <a:pt x="626" y="4971"/>
                    </a:cubicBezTo>
                    <a:cubicBezTo>
                      <a:pt x="934" y="5251"/>
                      <a:pt x="1358" y="5380"/>
                      <a:pt x="1776" y="5380"/>
                    </a:cubicBezTo>
                    <a:cubicBezTo>
                      <a:pt x="1821" y="5380"/>
                      <a:pt x="1866" y="5379"/>
                      <a:pt x="1910" y="5376"/>
                    </a:cubicBezTo>
                    <a:cubicBezTo>
                      <a:pt x="2369" y="5344"/>
                      <a:pt x="2814" y="5176"/>
                      <a:pt x="3217" y="4956"/>
                    </a:cubicBezTo>
                    <a:cubicBezTo>
                      <a:pt x="4581" y="4218"/>
                      <a:pt x="5634" y="2791"/>
                      <a:pt x="5659" y="1239"/>
                    </a:cubicBezTo>
                    <a:cubicBezTo>
                      <a:pt x="5667" y="811"/>
                      <a:pt x="5554" y="319"/>
                      <a:pt x="5184" y="106"/>
                    </a:cubicBezTo>
                    <a:cubicBezTo>
                      <a:pt x="5052" y="30"/>
                      <a:pt x="4905" y="1"/>
                      <a:pt x="4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7526449" y="3881099"/>
                <a:ext cx="57324" cy="47497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3132" extrusionOk="0">
                    <a:moveTo>
                      <a:pt x="3018" y="1"/>
                    </a:moveTo>
                    <a:cubicBezTo>
                      <a:pt x="2441" y="1"/>
                      <a:pt x="1884" y="255"/>
                      <a:pt x="1435" y="620"/>
                    </a:cubicBezTo>
                    <a:cubicBezTo>
                      <a:pt x="974" y="1010"/>
                      <a:pt x="619" y="1509"/>
                      <a:pt x="316" y="2032"/>
                    </a:cubicBezTo>
                    <a:cubicBezTo>
                      <a:pt x="151" y="2324"/>
                      <a:pt x="1" y="2712"/>
                      <a:pt x="214" y="2967"/>
                    </a:cubicBezTo>
                    <a:cubicBezTo>
                      <a:pt x="319" y="3087"/>
                      <a:pt x="467" y="3131"/>
                      <a:pt x="626" y="3131"/>
                    </a:cubicBezTo>
                    <a:cubicBezTo>
                      <a:pt x="792" y="3131"/>
                      <a:pt x="971" y="3083"/>
                      <a:pt x="1125" y="3022"/>
                    </a:cubicBezTo>
                    <a:cubicBezTo>
                      <a:pt x="2020" y="2665"/>
                      <a:pt x="2821" y="2072"/>
                      <a:pt x="3415" y="1318"/>
                    </a:cubicBezTo>
                    <a:cubicBezTo>
                      <a:pt x="3550" y="1153"/>
                      <a:pt x="3677" y="970"/>
                      <a:pt x="3725" y="763"/>
                    </a:cubicBezTo>
                    <a:cubicBezTo>
                      <a:pt x="3780" y="558"/>
                      <a:pt x="3740" y="312"/>
                      <a:pt x="3582" y="170"/>
                    </a:cubicBezTo>
                    <a:cubicBezTo>
                      <a:pt x="3455" y="50"/>
                      <a:pt x="3264" y="12"/>
                      <a:pt x="3091" y="2"/>
                    </a:cubicBezTo>
                    <a:cubicBezTo>
                      <a:pt x="3067" y="1"/>
                      <a:pt x="3042" y="1"/>
                      <a:pt x="3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5"/>
              <p:cNvSpPr/>
              <p:nvPr/>
            </p:nvSpPr>
            <p:spPr>
              <a:xfrm>
                <a:off x="7195713" y="3827341"/>
                <a:ext cx="69850" cy="23521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1551" extrusionOk="0">
                    <a:moveTo>
                      <a:pt x="4367" y="0"/>
                    </a:moveTo>
                    <a:cubicBezTo>
                      <a:pt x="4352" y="0"/>
                      <a:pt x="4336" y="2"/>
                      <a:pt x="4320" y="6"/>
                    </a:cubicBezTo>
                    <a:lnTo>
                      <a:pt x="176" y="1139"/>
                    </a:lnTo>
                    <a:cubicBezTo>
                      <a:pt x="63" y="1170"/>
                      <a:pt x="1" y="1282"/>
                      <a:pt x="33" y="1392"/>
                    </a:cubicBezTo>
                    <a:cubicBezTo>
                      <a:pt x="56" y="1487"/>
                      <a:pt x="143" y="1550"/>
                      <a:pt x="231" y="1550"/>
                    </a:cubicBezTo>
                    <a:cubicBezTo>
                      <a:pt x="254" y="1550"/>
                      <a:pt x="271" y="1550"/>
                      <a:pt x="286" y="1543"/>
                    </a:cubicBezTo>
                    <a:lnTo>
                      <a:pt x="4430" y="418"/>
                    </a:lnTo>
                    <a:cubicBezTo>
                      <a:pt x="4541" y="386"/>
                      <a:pt x="4605" y="266"/>
                      <a:pt x="4573" y="156"/>
                    </a:cubicBezTo>
                    <a:cubicBezTo>
                      <a:pt x="4545" y="61"/>
                      <a:pt x="4460" y="0"/>
                      <a:pt x="4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5"/>
              <p:cNvSpPr/>
              <p:nvPr/>
            </p:nvSpPr>
            <p:spPr>
              <a:xfrm>
                <a:off x="7277919" y="3801455"/>
                <a:ext cx="75006" cy="25371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1673" extrusionOk="0">
                    <a:moveTo>
                      <a:pt x="4711" y="0"/>
                    </a:moveTo>
                    <a:cubicBezTo>
                      <a:pt x="4691" y="0"/>
                      <a:pt x="4672" y="3"/>
                      <a:pt x="4653" y="9"/>
                    </a:cubicBezTo>
                    <a:lnTo>
                      <a:pt x="183" y="1260"/>
                    </a:lnTo>
                    <a:cubicBezTo>
                      <a:pt x="71" y="1292"/>
                      <a:pt x="0" y="1412"/>
                      <a:pt x="33" y="1523"/>
                    </a:cubicBezTo>
                    <a:cubicBezTo>
                      <a:pt x="63" y="1610"/>
                      <a:pt x="143" y="1673"/>
                      <a:pt x="238" y="1673"/>
                    </a:cubicBezTo>
                    <a:cubicBezTo>
                      <a:pt x="253" y="1673"/>
                      <a:pt x="278" y="1673"/>
                      <a:pt x="293" y="1665"/>
                    </a:cubicBezTo>
                    <a:lnTo>
                      <a:pt x="4763" y="414"/>
                    </a:lnTo>
                    <a:cubicBezTo>
                      <a:pt x="4873" y="381"/>
                      <a:pt x="4945" y="262"/>
                      <a:pt x="4913" y="151"/>
                    </a:cubicBezTo>
                    <a:cubicBezTo>
                      <a:pt x="4888" y="60"/>
                      <a:pt x="4802" y="0"/>
                      <a:pt x="4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7167825" y="3896976"/>
                <a:ext cx="94963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629" extrusionOk="0">
                    <a:moveTo>
                      <a:pt x="6037" y="1"/>
                    </a:moveTo>
                    <a:cubicBezTo>
                      <a:pt x="6032" y="1"/>
                      <a:pt x="6028" y="1"/>
                      <a:pt x="6024" y="1"/>
                    </a:cubicBezTo>
                    <a:cubicBezTo>
                      <a:pt x="4471" y="136"/>
                      <a:pt x="2904" y="203"/>
                      <a:pt x="1346" y="203"/>
                    </a:cubicBezTo>
                    <a:cubicBezTo>
                      <a:pt x="971" y="203"/>
                      <a:pt x="597" y="199"/>
                      <a:pt x="223" y="191"/>
                    </a:cubicBezTo>
                    <a:lnTo>
                      <a:pt x="215" y="191"/>
                    </a:lnTo>
                    <a:cubicBezTo>
                      <a:pt x="103" y="191"/>
                      <a:pt x="8" y="287"/>
                      <a:pt x="8" y="399"/>
                    </a:cubicBezTo>
                    <a:cubicBezTo>
                      <a:pt x="1" y="517"/>
                      <a:pt x="96" y="612"/>
                      <a:pt x="215" y="612"/>
                    </a:cubicBezTo>
                    <a:cubicBezTo>
                      <a:pt x="556" y="619"/>
                      <a:pt x="904" y="629"/>
                      <a:pt x="1254" y="629"/>
                    </a:cubicBezTo>
                    <a:cubicBezTo>
                      <a:pt x="2853" y="629"/>
                      <a:pt x="4463" y="557"/>
                      <a:pt x="6056" y="422"/>
                    </a:cubicBezTo>
                    <a:cubicBezTo>
                      <a:pt x="6174" y="414"/>
                      <a:pt x="6262" y="311"/>
                      <a:pt x="6247" y="191"/>
                    </a:cubicBezTo>
                    <a:cubicBezTo>
                      <a:pt x="6237" y="86"/>
                      <a:pt x="6136" y="1"/>
                      <a:pt x="6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5"/>
              <p:cNvSpPr/>
              <p:nvPr/>
            </p:nvSpPr>
            <p:spPr>
              <a:xfrm>
                <a:off x="7277312" y="3872000"/>
                <a:ext cx="152878" cy="31149"/>
              </a:xfrm>
              <a:custGeom>
                <a:avLst/>
                <a:gdLst/>
                <a:ahLst/>
                <a:cxnLst/>
                <a:rect l="l" t="t" r="r" b="b"/>
                <a:pathLst>
                  <a:path w="10081" h="2054" extrusionOk="0">
                    <a:moveTo>
                      <a:pt x="9849" y="0"/>
                    </a:moveTo>
                    <a:cubicBezTo>
                      <a:pt x="9829" y="0"/>
                      <a:pt x="9809" y="3"/>
                      <a:pt x="9788" y="9"/>
                    </a:cubicBezTo>
                    <a:cubicBezTo>
                      <a:pt x="6657" y="849"/>
                      <a:pt x="3432" y="1395"/>
                      <a:pt x="198" y="1633"/>
                    </a:cubicBezTo>
                    <a:cubicBezTo>
                      <a:pt x="88" y="1641"/>
                      <a:pt x="0" y="1736"/>
                      <a:pt x="8" y="1856"/>
                    </a:cubicBezTo>
                    <a:cubicBezTo>
                      <a:pt x="16" y="1966"/>
                      <a:pt x="111" y="2053"/>
                      <a:pt x="215" y="2053"/>
                    </a:cubicBezTo>
                    <a:cubicBezTo>
                      <a:pt x="223" y="2053"/>
                      <a:pt x="231" y="2053"/>
                      <a:pt x="231" y="2046"/>
                    </a:cubicBezTo>
                    <a:cubicBezTo>
                      <a:pt x="3487" y="1808"/>
                      <a:pt x="6745" y="1260"/>
                      <a:pt x="9898" y="412"/>
                    </a:cubicBezTo>
                    <a:cubicBezTo>
                      <a:pt x="10010" y="382"/>
                      <a:pt x="10081" y="262"/>
                      <a:pt x="10048" y="151"/>
                    </a:cubicBezTo>
                    <a:cubicBezTo>
                      <a:pt x="10023" y="60"/>
                      <a:pt x="9943" y="0"/>
                      <a:pt x="9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5"/>
              <p:cNvSpPr/>
              <p:nvPr/>
            </p:nvSpPr>
            <p:spPr>
              <a:xfrm>
                <a:off x="7149795" y="3930702"/>
                <a:ext cx="72125" cy="15590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028" extrusionOk="0">
                    <a:moveTo>
                      <a:pt x="229" y="0"/>
                    </a:moveTo>
                    <a:cubicBezTo>
                      <a:pt x="134" y="0"/>
                      <a:pt x="45" y="66"/>
                      <a:pt x="26" y="164"/>
                    </a:cubicBezTo>
                    <a:cubicBezTo>
                      <a:pt x="1" y="282"/>
                      <a:pt x="73" y="392"/>
                      <a:pt x="183" y="417"/>
                    </a:cubicBezTo>
                    <a:cubicBezTo>
                      <a:pt x="1610" y="710"/>
                      <a:pt x="3069" y="915"/>
                      <a:pt x="4526" y="1028"/>
                    </a:cubicBezTo>
                    <a:lnTo>
                      <a:pt x="4543" y="1028"/>
                    </a:lnTo>
                    <a:cubicBezTo>
                      <a:pt x="4645" y="1028"/>
                      <a:pt x="4740" y="940"/>
                      <a:pt x="4748" y="830"/>
                    </a:cubicBezTo>
                    <a:cubicBezTo>
                      <a:pt x="4756" y="718"/>
                      <a:pt x="4668" y="615"/>
                      <a:pt x="4558" y="607"/>
                    </a:cubicBezTo>
                    <a:cubicBezTo>
                      <a:pt x="3124" y="497"/>
                      <a:pt x="1682" y="297"/>
                      <a:pt x="271" y="4"/>
                    </a:cubicBezTo>
                    <a:cubicBezTo>
                      <a:pt x="257" y="2"/>
                      <a:pt x="243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5"/>
              <p:cNvSpPr/>
              <p:nvPr/>
            </p:nvSpPr>
            <p:spPr>
              <a:xfrm>
                <a:off x="7239932" y="3938800"/>
                <a:ext cx="67803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572" extrusionOk="0">
                    <a:moveTo>
                      <a:pt x="4241" y="1"/>
                    </a:moveTo>
                    <a:cubicBezTo>
                      <a:pt x="4236" y="1"/>
                      <a:pt x="4230" y="1"/>
                      <a:pt x="4225" y="1"/>
                    </a:cubicBezTo>
                    <a:cubicBezTo>
                      <a:pt x="3257" y="100"/>
                      <a:pt x="2276" y="148"/>
                      <a:pt x="1298" y="148"/>
                    </a:cubicBezTo>
                    <a:cubicBezTo>
                      <a:pt x="939" y="148"/>
                      <a:pt x="581" y="141"/>
                      <a:pt x="223" y="129"/>
                    </a:cubicBezTo>
                    <a:cubicBezTo>
                      <a:pt x="120" y="136"/>
                      <a:pt x="8" y="216"/>
                      <a:pt x="8" y="334"/>
                    </a:cubicBezTo>
                    <a:cubicBezTo>
                      <a:pt x="0" y="446"/>
                      <a:pt x="96" y="549"/>
                      <a:pt x="208" y="549"/>
                    </a:cubicBezTo>
                    <a:cubicBezTo>
                      <a:pt x="563" y="564"/>
                      <a:pt x="929" y="572"/>
                      <a:pt x="1284" y="572"/>
                    </a:cubicBezTo>
                    <a:cubicBezTo>
                      <a:pt x="2283" y="572"/>
                      <a:pt x="3281" y="517"/>
                      <a:pt x="4272" y="421"/>
                    </a:cubicBezTo>
                    <a:cubicBezTo>
                      <a:pt x="4383" y="414"/>
                      <a:pt x="4470" y="311"/>
                      <a:pt x="4455" y="191"/>
                    </a:cubicBezTo>
                    <a:cubicBezTo>
                      <a:pt x="4448" y="79"/>
                      <a:pt x="4360" y="1"/>
                      <a:pt x="4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5"/>
              <p:cNvSpPr/>
              <p:nvPr/>
            </p:nvSpPr>
            <p:spPr>
              <a:xfrm>
                <a:off x="7326566" y="3923802"/>
                <a:ext cx="87411" cy="19351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276" extrusionOk="0">
                    <a:moveTo>
                      <a:pt x="5543" y="1"/>
                    </a:moveTo>
                    <a:cubicBezTo>
                      <a:pt x="5524" y="1"/>
                      <a:pt x="5505" y="3"/>
                      <a:pt x="5486" y="9"/>
                    </a:cubicBezTo>
                    <a:cubicBezTo>
                      <a:pt x="3750" y="412"/>
                      <a:pt x="1975" y="697"/>
                      <a:pt x="201" y="865"/>
                    </a:cubicBezTo>
                    <a:cubicBezTo>
                      <a:pt x="81" y="872"/>
                      <a:pt x="1" y="975"/>
                      <a:pt x="10" y="1085"/>
                    </a:cubicBezTo>
                    <a:cubicBezTo>
                      <a:pt x="18" y="1197"/>
                      <a:pt x="113" y="1275"/>
                      <a:pt x="216" y="1275"/>
                    </a:cubicBezTo>
                    <a:lnTo>
                      <a:pt x="239" y="1275"/>
                    </a:lnTo>
                    <a:cubicBezTo>
                      <a:pt x="2030" y="1110"/>
                      <a:pt x="3830" y="825"/>
                      <a:pt x="5581" y="412"/>
                    </a:cubicBezTo>
                    <a:cubicBezTo>
                      <a:pt x="5692" y="389"/>
                      <a:pt x="5764" y="277"/>
                      <a:pt x="5739" y="167"/>
                    </a:cubicBezTo>
                    <a:cubicBezTo>
                      <a:pt x="5720" y="68"/>
                      <a:pt x="5638" y="1"/>
                      <a:pt x="5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4" name="Google Shape;1344;p35"/>
          <p:cNvSpPr/>
          <p:nvPr/>
        </p:nvSpPr>
        <p:spPr>
          <a:xfrm>
            <a:off x="8344900" y="583875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5"/>
          <p:cNvSpPr/>
          <p:nvPr/>
        </p:nvSpPr>
        <p:spPr>
          <a:xfrm rot="2700000">
            <a:off x="4416847" y="3897370"/>
            <a:ext cx="183706" cy="183706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5"/>
          <p:cNvSpPr/>
          <p:nvPr/>
        </p:nvSpPr>
        <p:spPr>
          <a:xfrm>
            <a:off x="4699800" y="4119113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35"/>
          <p:cNvGrpSpPr/>
          <p:nvPr/>
        </p:nvGrpSpPr>
        <p:grpSpPr>
          <a:xfrm>
            <a:off x="7661498" y="4215779"/>
            <a:ext cx="510254" cy="427900"/>
            <a:chOff x="1738900" y="2289625"/>
            <a:chExt cx="1342775" cy="1126350"/>
          </a:xfrm>
        </p:grpSpPr>
        <p:sp>
          <p:nvSpPr>
            <p:cNvPr id="1348" name="Google Shape;1348;p35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5"/>
          <p:cNvSpPr/>
          <p:nvPr/>
        </p:nvSpPr>
        <p:spPr>
          <a:xfrm rot="2700000">
            <a:off x="7649172" y="386845"/>
            <a:ext cx="183706" cy="18370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1919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539300" y="713775"/>
            <a:ext cx="806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539300" y="1304875"/>
            <a:ext cx="844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66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8"/>
          <p:cNvSpPr txBox="1">
            <a:spLocks noGrp="1"/>
          </p:cNvSpPr>
          <p:nvPr>
            <p:ph type="ctrTitle"/>
          </p:nvPr>
        </p:nvSpPr>
        <p:spPr>
          <a:xfrm>
            <a:off x="1761425" y="1465925"/>
            <a:ext cx="5319900" cy="5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</a:t>
            </a:r>
            <a:endParaRPr dirty="0"/>
          </a:p>
        </p:txBody>
      </p:sp>
      <p:grpSp>
        <p:nvGrpSpPr>
          <p:cNvPr id="1360" name="Google Shape;1360;p38"/>
          <p:cNvGrpSpPr/>
          <p:nvPr/>
        </p:nvGrpSpPr>
        <p:grpSpPr>
          <a:xfrm>
            <a:off x="996090" y="3076752"/>
            <a:ext cx="1295959" cy="1352836"/>
            <a:chOff x="1822050" y="3039050"/>
            <a:chExt cx="1113176" cy="1162030"/>
          </a:xfrm>
        </p:grpSpPr>
        <p:sp>
          <p:nvSpPr>
            <p:cNvPr id="1361" name="Google Shape;1361;p38"/>
            <p:cNvSpPr/>
            <p:nvPr/>
          </p:nvSpPr>
          <p:spPr>
            <a:xfrm flipH="1">
              <a:off x="1876369" y="3287543"/>
              <a:ext cx="467157" cy="609109"/>
            </a:xfrm>
            <a:custGeom>
              <a:avLst/>
              <a:gdLst/>
              <a:ahLst/>
              <a:cxnLst/>
              <a:rect l="l" t="t" r="r" b="b"/>
              <a:pathLst>
                <a:path w="27667" h="36074" extrusionOk="0">
                  <a:moveTo>
                    <a:pt x="20293" y="1"/>
                  </a:moveTo>
                  <a:cubicBezTo>
                    <a:pt x="20020" y="1"/>
                    <a:pt x="19749" y="45"/>
                    <a:pt x="19488" y="143"/>
                  </a:cubicBezTo>
                  <a:lnTo>
                    <a:pt x="14947" y="3106"/>
                  </a:lnTo>
                  <a:cubicBezTo>
                    <a:pt x="12657" y="13845"/>
                    <a:pt x="7434" y="23948"/>
                    <a:pt x="1" y="32024"/>
                  </a:cubicBezTo>
                  <a:cubicBezTo>
                    <a:pt x="1394" y="33615"/>
                    <a:pt x="3514" y="34462"/>
                    <a:pt x="5618" y="34462"/>
                  </a:cubicBezTo>
                  <a:cubicBezTo>
                    <a:pt x="6984" y="34462"/>
                    <a:pt x="8343" y="34105"/>
                    <a:pt x="9494" y="33363"/>
                  </a:cubicBezTo>
                  <a:cubicBezTo>
                    <a:pt x="9723" y="35096"/>
                    <a:pt x="11506" y="36073"/>
                    <a:pt x="13294" y="36073"/>
                  </a:cubicBezTo>
                  <a:cubicBezTo>
                    <a:pt x="13985" y="36073"/>
                    <a:pt x="14677" y="35927"/>
                    <a:pt x="15279" y="35622"/>
                  </a:cubicBezTo>
                  <a:cubicBezTo>
                    <a:pt x="17434" y="34529"/>
                    <a:pt x="18663" y="32222"/>
                    <a:pt x="19749" y="30059"/>
                  </a:cubicBezTo>
                  <a:cubicBezTo>
                    <a:pt x="20312" y="30868"/>
                    <a:pt x="20883" y="31683"/>
                    <a:pt x="21446" y="32492"/>
                  </a:cubicBezTo>
                  <a:cubicBezTo>
                    <a:pt x="26651" y="23981"/>
                    <a:pt x="27667" y="13037"/>
                    <a:pt x="24101" y="3725"/>
                  </a:cubicBezTo>
                  <a:cubicBezTo>
                    <a:pt x="23711" y="2711"/>
                    <a:pt x="23252" y="1688"/>
                    <a:pt x="22467" y="934"/>
                  </a:cubicBezTo>
                  <a:cubicBezTo>
                    <a:pt x="21885" y="376"/>
                    <a:pt x="21083" y="1"/>
                    <a:pt x="2029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 flipH="1">
              <a:off x="1869294" y="3280367"/>
              <a:ext cx="481864" cy="623242"/>
            </a:xfrm>
            <a:custGeom>
              <a:avLst/>
              <a:gdLst/>
              <a:ahLst/>
              <a:cxnLst/>
              <a:rect l="l" t="t" r="r" b="b"/>
              <a:pathLst>
                <a:path w="28538" h="36911" extrusionOk="0">
                  <a:moveTo>
                    <a:pt x="20747" y="1"/>
                  </a:moveTo>
                  <a:cubicBezTo>
                    <a:pt x="20417" y="1"/>
                    <a:pt x="20093" y="56"/>
                    <a:pt x="19788" y="171"/>
                  </a:cubicBezTo>
                  <a:cubicBezTo>
                    <a:pt x="19575" y="258"/>
                    <a:pt x="19465" y="496"/>
                    <a:pt x="19543" y="718"/>
                  </a:cubicBezTo>
                  <a:cubicBezTo>
                    <a:pt x="19610" y="882"/>
                    <a:pt x="19766" y="986"/>
                    <a:pt x="19935" y="986"/>
                  </a:cubicBezTo>
                  <a:cubicBezTo>
                    <a:pt x="19986" y="986"/>
                    <a:pt x="20039" y="977"/>
                    <a:pt x="20091" y="956"/>
                  </a:cubicBezTo>
                  <a:cubicBezTo>
                    <a:pt x="20303" y="877"/>
                    <a:pt x="20522" y="842"/>
                    <a:pt x="20742" y="842"/>
                  </a:cubicBezTo>
                  <a:cubicBezTo>
                    <a:pt x="21449" y="842"/>
                    <a:pt x="22156" y="1208"/>
                    <a:pt x="22634" y="1662"/>
                  </a:cubicBezTo>
                  <a:cubicBezTo>
                    <a:pt x="23355" y="2350"/>
                    <a:pt x="23792" y="3334"/>
                    <a:pt x="24155" y="4300"/>
                  </a:cubicBezTo>
                  <a:cubicBezTo>
                    <a:pt x="27586" y="13256"/>
                    <a:pt x="26700" y="23860"/>
                    <a:pt x="21873" y="32141"/>
                  </a:cubicBezTo>
                  <a:lnTo>
                    <a:pt x="20541" y="30246"/>
                  </a:lnTo>
                  <a:cubicBezTo>
                    <a:pt x="20467" y="30133"/>
                    <a:pt x="20342" y="30063"/>
                    <a:pt x="20192" y="30063"/>
                  </a:cubicBezTo>
                  <a:cubicBezTo>
                    <a:pt x="20184" y="30063"/>
                    <a:pt x="20177" y="30063"/>
                    <a:pt x="20169" y="30064"/>
                  </a:cubicBezTo>
                  <a:cubicBezTo>
                    <a:pt x="20026" y="30079"/>
                    <a:pt x="19893" y="30167"/>
                    <a:pt x="19828" y="30294"/>
                  </a:cubicBezTo>
                  <a:cubicBezTo>
                    <a:pt x="18640" y="32647"/>
                    <a:pt x="17506" y="34676"/>
                    <a:pt x="15541" y="35675"/>
                  </a:cubicBezTo>
                  <a:cubicBezTo>
                    <a:pt x="15004" y="35946"/>
                    <a:pt x="14376" y="36080"/>
                    <a:pt x="13743" y="36080"/>
                  </a:cubicBezTo>
                  <a:cubicBezTo>
                    <a:pt x="13060" y="36080"/>
                    <a:pt x="12369" y="35924"/>
                    <a:pt x="11777" y="35612"/>
                  </a:cubicBezTo>
                  <a:cubicBezTo>
                    <a:pt x="10969" y="35184"/>
                    <a:pt x="10469" y="34518"/>
                    <a:pt x="10366" y="33733"/>
                  </a:cubicBezTo>
                  <a:cubicBezTo>
                    <a:pt x="10351" y="33590"/>
                    <a:pt x="10256" y="33465"/>
                    <a:pt x="10128" y="33400"/>
                  </a:cubicBezTo>
                  <a:cubicBezTo>
                    <a:pt x="10071" y="33376"/>
                    <a:pt x="10010" y="33364"/>
                    <a:pt x="9951" y="33364"/>
                  </a:cubicBezTo>
                  <a:cubicBezTo>
                    <a:pt x="9871" y="33364"/>
                    <a:pt x="9793" y="33386"/>
                    <a:pt x="9725" y="33432"/>
                  </a:cubicBezTo>
                  <a:cubicBezTo>
                    <a:pt x="8634" y="34137"/>
                    <a:pt x="7349" y="34475"/>
                    <a:pt x="6059" y="34475"/>
                  </a:cubicBezTo>
                  <a:cubicBezTo>
                    <a:pt x="4200" y="34475"/>
                    <a:pt x="2333" y="33773"/>
                    <a:pt x="1023" y="32449"/>
                  </a:cubicBezTo>
                  <a:cubicBezTo>
                    <a:pt x="8409" y="24326"/>
                    <a:pt x="13512" y="14365"/>
                    <a:pt x="15811" y="3619"/>
                  </a:cubicBezTo>
                  <a:cubicBezTo>
                    <a:pt x="15859" y="3396"/>
                    <a:pt x="15716" y="3176"/>
                    <a:pt x="15486" y="3119"/>
                  </a:cubicBezTo>
                  <a:cubicBezTo>
                    <a:pt x="15457" y="3113"/>
                    <a:pt x="15429" y="3110"/>
                    <a:pt x="15401" y="3110"/>
                  </a:cubicBezTo>
                  <a:cubicBezTo>
                    <a:pt x="15203" y="3110"/>
                    <a:pt x="15027" y="3251"/>
                    <a:pt x="14986" y="3444"/>
                  </a:cubicBezTo>
                  <a:cubicBezTo>
                    <a:pt x="12696" y="14167"/>
                    <a:pt x="7568" y="24097"/>
                    <a:pt x="143" y="32171"/>
                  </a:cubicBezTo>
                  <a:cubicBezTo>
                    <a:pt x="0" y="32331"/>
                    <a:pt x="0" y="32569"/>
                    <a:pt x="135" y="32727"/>
                  </a:cubicBezTo>
                  <a:cubicBezTo>
                    <a:pt x="1611" y="34409"/>
                    <a:pt x="3843" y="35304"/>
                    <a:pt x="6064" y="35304"/>
                  </a:cubicBezTo>
                  <a:cubicBezTo>
                    <a:pt x="7316" y="35304"/>
                    <a:pt x="8564" y="35019"/>
                    <a:pt x="9670" y="34431"/>
                  </a:cubicBezTo>
                  <a:cubicBezTo>
                    <a:pt x="9938" y="35231"/>
                    <a:pt x="10533" y="35905"/>
                    <a:pt x="11389" y="36348"/>
                  </a:cubicBezTo>
                  <a:cubicBezTo>
                    <a:pt x="12095" y="36728"/>
                    <a:pt x="12926" y="36911"/>
                    <a:pt x="13742" y="36911"/>
                  </a:cubicBezTo>
                  <a:cubicBezTo>
                    <a:pt x="14510" y="36911"/>
                    <a:pt x="15271" y="36753"/>
                    <a:pt x="15922" y="36420"/>
                  </a:cubicBezTo>
                  <a:cubicBezTo>
                    <a:pt x="18039" y="35349"/>
                    <a:pt x="19322" y="33132"/>
                    <a:pt x="20256" y="31300"/>
                  </a:cubicBezTo>
                  <a:lnTo>
                    <a:pt x="21557" y="33155"/>
                  </a:lnTo>
                  <a:cubicBezTo>
                    <a:pt x="21635" y="33274"/>
                    <a:pt x="21770" y="33337"/>
                    <a:pt x="21913" y="33337"/>
                  </a:cubicBezTo>
                  <a:cubicBezTo>
                    <a:pt x="22055" y="33330"/>
                    <a:pt x="22183" y="33257"/>
                    <a:pt x="22253" y="33132"/>
                  </a:cubicBezTo>
                  <a:cubicBezTo>
                    <a:pt x="27508" y="24556"/>
                    <a:pt x="28537" y="13389"/>
                    <a:pt x="24941" y="3999"/>
                  </a:cubicBezTo>
                  <a:cubicBezTo>
                    <a:pt x="24543" y="2946"/>
                    <a:pt x="24053" y="1860"/>
                    <a:pt x="23212" y="1059"/>
                  </a:cubicBezTo>
                  <a:cubicBezTo>
                    <a:pt x="22498" y="373"/>
                    <a:pt x="21602" y="1"/>
                    <a:pt x="2074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 flipH="1">
              <a:off x="1925876" y="3378180"/>
              <a:ext cx="94083" cy="437659"/>
            </a:xfrm>
            <a:custGeom>
              <a:avLst/>
              <a:gdLst/>
              <a:ahLst/>
              <a:cxnLst/>
              <a:rect l="l" t="t" r="r" b="b"/>
              <a:pathLst>
                <a:path w="5572" h="25920" extrusionOk="0">
                  <a:moveTo>
                    <a:pt x="3877" y="0"/>
                  </a:moveTo>
                  <a:cubicBezTo>
                    <a:pt x="3853" y="0"/>
                    <a:pt x="3828" y="4"/>
                    <a:pt x="3804" y="13"/>
                  </a:cubicBezTo>
                  <a:cubicBezTo>
                    <a:pt x="3692" y="46"/>
                    <a:pt x="3637" y="163"/>
                    <a:pt x="3669" y="274"/>
                  </a:cubicBezTo>
                  <a:cubicBezTo>
                    <a:pt x="4961" y="4087"/>
                    <a:pt x="5143" y="8429"/>
                    <a:pt x="4232" y="13200"/>
                  </a:cubicBezTo>
                  <a:cubicBezTo>
                    <a:pt x="3384" y="17629"/>
                    <a:pt x="1712" y="21791"/>
                    <a:pt x="48" y="25627"/>
                  </a:cubicBezTo>
                  <a:cubicBezTo>
                    <a:pt x="0" y="25737"/>
                    <a:pt x="48" y="25855"/>
                    <a:pt x="150" y="25903"/>
                  </a:cubicBezTo>
                  <a:cubicBezTo>
                    <a:pt x="183" y="25920"/>
                    <a:pt x="206" y="25920"/>
                    <a:pt x="238" y="25920"/>
                  </a:cubicBezTo>
                  <a:cubicBezTo>
                    <a:pt x="316" y="25920"/>
                    <a:pt x="396" y="25872"/>
                    <a:pt x="428" y="25792"/>
                  </a:cubicBezTo>
                  <a:cubicBezTo>
                    <a:pt x="2108" y="21933"/>
                    <a:pt x="3787" y="17749"/>
                    <a:pt x="4643" y="13279"/>
                  </a:cubicBezTo>
                  <a:cubicBezTo>
                    <a:pt x="5571" y="8437"/>
                    <a:pt x="5381" y="4015"/>
                    <a:pt x="4065" y="141"/>
                  </a:cubicBezTo>
                  <a:cubicBezTo>
                    <a:pt x="4041" y="53"/>
                    <a:pt x="3963" y="0"/>
                    <a:pt x="387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 flipH="1">
              <a:off x="1963496" y="3534533"/>
              <a:ext cx="196457" cy="252920"/>
            </a:xfrm>
            <a:custGeom>
              <a:avLst/>
              <a:gdLst/>
              <a:ahLst/>
              <a:cxnLst/>
              <a:rect l="l" t="t" r="r" b="b"/>
              <a:pathLst>
                <a:path w="11635" h="14979" extrusionOk="0">
                  <a:moveTo>
                    <a:pt x="11421" y="0"/>
                  </a:moveTo>
                  <a:cubicBezTo>
                    <a:pt x="11308" y="0"/>
                    <a:pt x="11214" y="78"/>
                    <a:pt x="11207" y="191"/>
                  </a:cubicBezTo>
                  <a:cubicBezTo>
                    <a:pt x="10787" y="4447"/>
                    <a:pt x="9425" y="8654"/>
                    <a:pt x="7260" y="12348"/>
                  </a:cubicBezTo>
                  <a:cubicBezTo>
                    <a:pt x="6975" y="12839"/>
                    <a:pt x="6657" y="13331"/>
                    <a:pt x="6167" y="13537"/>
                  </a:cubicBezTo>
                  <a:cubicBezTo>
                    <a:pt x="6054" y="13586"/>
                    <a:pt x="5926" y="13610"/>
                    <a:pt x="5797" y="13610"/>
                  </a:cubicBezTo>
                  <a:cubicBezTo>
                    <a:pt x="5636" y="13610"/>
                    <a:pt x="5472" y="13572"/>
                    <a:pt x="5336" y="13497"/>
                  </a:cubicBezTo>
                  <a:cubicBezTo>
                    <a:pt x="5216" y="13427"/>
                    <a:pt x="5065" y="13307"/>
                    <a:pt x="5033" y="13101"/>
                  </a:cubicBezTo>
                  <a:cubicBezTo>
                    <a:pt x="5018" y="13014"/>
                    <a:pt x="4946" y="12943"/>
                    <a:pt x="4860" y="12926"/>
                  </a:cubicBezTo>
                  <a:cubicBezTo>
                    <a:pt x="4849" y="12924"/>
                    <a:pt x="4837" y="12923"/>
                    <a:pt x="4826" y="12923"/>
                  </a:cubicBezTo>
                  <a:cubicBezTo>
                    <a:pt x="4756" y="12923"/>
                    <a:pt x="4686" y="12961"/>
                    <a:pt x="4645" y="13021"/>
                  </a:cubicBezTo>
                  <a:cubicBezTo>
                    <a:pt x="4054" y="13988"/>
                    <a:pt x="2898" y="14550"/>
                    <a:pt x="1763" y="14550"/>
                  </a:cubicBezTo>
                  <a:cubicBezTo>
                    <a:pt x="1269" y="14550"/>
                    <a:pt x="780" y="14444"/>
                    <a:pt x="343" y="14218"/>
                  </a:cubicBezTo>
                  <a:cubicBezTo>
                    <a:pt x="313" y="14204"/>
                    <a:pt x="282" y="14198"/>
                    <a:pt x="251" y="14198"/>
                  </a:cubicBezTo>
                  <a:cubicBezTo>
                    <a:pt x="173" y="14198"/>
                    <a:pt x="97" y="14239"/>
                    <a:pt x="58" y="14313"/>
                  </a:cubicBezTo>
                  <a:cubicBezTo>
                    <a:pt x="1" y="14417"/>
                    <a:pt x="48" y="14543"/>
                    <a:pt x="153" y="14591"/>
                  </a:cubicBezTo>
                  <a:cubicBezTo>
                    <a:pt x="659" y="14853"/>
                    <a:pt x="1214" y="14979"/>
                    <a:pt x="1777" y="14979"/>
                  </a:cubicBezTo>
                  <a:cubicBezTo>
                    <a:pt x="2918" y="14979"/>
                    <a:pt x="4067" y="14465"/>
                    <a:pt x="4780" y="13562"/>
                  </a:cubicBezTo>
                  <a:cubicBezTo>
                    <a:pt x="4868" y="13679"/>
                    <a:pt x="4993" y="13782"/>
                    <a:pt x="5136" y="13862"/>
                  </a:cubicBezTo>
                  <a:cubicBezTo>
                    <a:pt x="5336" y="13973"/>
                    <a:pt x="5572" y="14030"/>
                    <a:pt x="5806" y="14030"/>
                  </a:cubicBezTo>
                  <a:cubicBezTo>
                    <a:pt x="5989" y="14030"/>
                    <a:pt x="6170" y="13995"/>
                    <a:pt x="6334" y="13925"/>
                  </a:cubicBezTo>
                  <a:cubicBezTo>
                    <a:pt x="6943" y="13664"/>
                    <a:pt x="7316" y="13086"/>
                    <a:pt x="7626" y="12563"/>
                  </a:cubicBezTo>
                  <a:cubicBezTo>
                    <a:pt x="9820" y="8814"/>
                    <a:pt x="11199" y="4550"/>
                    <a:pt x="11620" y="231"/>
                  </a:cubicBezTo>
                  <a:cubicBezTo>
                    <a:pt x="11635" y="113"/>
                    <a:pt x="11547" y="10"/>
                    <a:pt x="11437" y="1"/>
                  </a:cubicBezTo>
                  <a:cubicBezTo>
                    <a:pt x="11432" y="0"/>
                    <a:pt x="11427" y="0"/>
                    <a:pt x="1142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8"/>
            <p:cNvSpPr/>
            <p:nvPr/>
          </p:nvSpPr>
          <p:spPr>
            <a:xfrm flipH="1">
              <a:off x="2037891" y="3761616"/>
              <a:ext cx="19131" cy="93813"/>
            </a:xfrm>
            <a:custGeom>
              <a:avLst/>
              <a:gdLst/>
              <a:ahLst/>
              <a:cxnLst/>
              <a:rect l="l" t="t" r="r" b="b"/>
              <a:pathLst>
                <a:path w="1133" h="5556" extrusionOk="0">
                  <a:moveTo>
                    <a:pt x="234" y="0"/>
                  </a:moveTo>
                  <a:cubicBezTo>
                    <a:pt x="214" y="0"/>
                    <a:pt x="194" y="3"/>
                    <a:pt x="173" y="8"/>
                  </a:cubicBezTo>
                  <a:cubicBezTo>
                    <a:pt x="63" y="33"/>
                    <a:pt x="0" y="151"/>
                    <a:pt x="31" y="263"/>
                  </a:cubicBezTo>
                  <a:cubicBezTo>
                    <a:pt x="483" y="1919"/>
                    <a:pt x="714" y="3631"/>
                    <a:pt x="714" y="5343"/>
                  </a:cubicBezTo>
                  <a:cubicBezTo>
                    <a:pt x="714" y="5461"/>
                    <a:pt x="809" y="5556"/>
                    <a:pt x="927" y="5556"/>
                  </a:cubicBezTo>
                  <a:cubicBezTo>
                    <a:pt x="1046" y="5556"/>
                    <a:pt x="1132" y="5461"/>
                    <a:pt x="1132" y="5343"/>
                  </a:cubicBezTo>
                  <a:cubicBezTo>
                    <a:pt x="1132" y="3591"/>
                    <a:pt x="904" y="1847"/>
                    <a:pt x="436" y="151"/>
                  </a:cubicBezTo>
                  <a:cubicBezTo>
                    <a:pt x="409" y="59"/>
                    <a:pt x="329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8"/>
            <p:cNvSpPr/>
            <p:nvPr/>
          </p:nvSpPr>
          <p:spPr>
            <a:xfrm flipH="1">
              <a:off x="2076153" y="3758813"/>
              <a:ext cx="26509" cy="138237"/>
            </a:xfrm>
            <a:custGeom>
              <a:avLst/>
              <a:gdLst/>
              <a:ahLst/>
              <a:cxnLst/>
              <a:rect l="l" t="t" r="r" b="b"/>
              <a:pathLst>
                <a:path w="1570" h="8187" extrusionOk="0">
                  <a:moveTo>
                    <a:pt x="1355" y="0"/>
                  </a:moveTo>
                  <a:cubicBezTo>
                    <a:pt x="1249" y="0"/>
                    <a:pt x="1149" y="70"/>
                    <a:pt x="1134" y="183"/>
                  </a:cubicBezTo>
                  <a:lnTo>
                    <a:pt x="16" y="7942"/>
                  </a:lnTo>
                  <a:cubicBezTo>
                    <a:pt x="1" y="8059"/>
                    <a:pt x="79" y="8162"/>
                    <a:pt x="191" y="8179"/>
                  </a:cubicBezTo>
                  <a:cubicBezTo>
                    <a:pt x="206" y="8187"/>
                    <a:pt x="214" y="8187"/>
                    <a:pt x="221" y="8187"/>
                  </a:cubicBezTo>
                  <a:cubicBezTo>
                    <a:pt x="326" y="8187"/>
                    <a:pt x="411" y="8107"/>
                    <a:pt x="429" y="8004"/>
                  </a:cubicBezTo>
                  <a:lnTo>
                    <a:pt x="1553" y="239"/>
                  </a:lnTo>
                  <a:cubicBezTo>
                    <a:pt x="1570" y="126"/>
                    <a:pt x="1490" y="24"/>
                    <a:pt x="1372" y="1"/>
                  </a:cubicBezTo>
                  <a:cubicBezTo>
                    <a:pt x="1366" y="0"/>
                    <a:pt x="1361" y="0"/>
                    <a:pt x="135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 flipH="1">
              <a:off x="2115359" y="3782637"/>
              <a:ext cx="60229" cy="99301"/>
            </a:xfrm>
            <a:custGeom>
              <a:avLst/>
              <a:gdLst/>
              <a:ahLst/>
              <a:cxnLst/>
              <a:rect l="l" t="t" r="r" b="b"/>
              <a:pathLst>
                <a:path w="3567" h="5881" extrusionOk="0">
                  <a:moveTo>
                    <a:pt x="3324" y="1"/>
                  </a:moveTo>
                  <a:cubicBezTo>
                    <a:pt x="3247" y="1"/>
                    <a:pt x="3172" y="46"/>
                    <a:pt x="3139" y="119"/>
                  </a:cubicBezTo>
                  <a:cubicBezTo>
                    <a:pt x="2298" y="1878"/>
                    <a:pt x="1324" y="3598"/>
                    <a:pt x="253" y="5239"/>
                  </a:cubicBezTo>
                  <a:cubicBezTo>
                    <a:pt x="238" y="5239"/>
                    <a:pt x="223" y="5230"/>
                    <a:pt x="206" y="5230"/>
                  </a:cubicBezTo>
                  <a:cubicBezTo>
                    <a:pt x="88" y="5239"/>
                    <a:pt x="0" y="5334"/>
                    <a:pt x="0" y="5452"/>
                  </a:cubicBezTo>
                  <a:lnTo>
                    <a:pt x="8" y="5675"/>
                  </a:lnTo>
                  <a:cubicBezTo>
                    <a:pt x="8" y="5770"/>
                    <a:pt x="71" y="5848"/>
                    <a:pt x="158" y="5872"/>
                  </a:cubicBezTo>
                  <a:cubicBezTo>
                    <a:pt x="175" y="5880"/>
                    <a:pt x="198" y="5880"/>
                    <a:pt x="213" y="5880"/>
                  </a:cubicBezTo>
                  <a:cubicBezTo>
                    <a:pt x="286" y="5880"/>
                    <a:pt x="348" y="5848"/>
                    <a:pt x="388" y="5785"/>
                  </a:cubicBezTo>
                  <a:cubicBezTo>
                    <a:pt x="1562" y="4041"/>
                    <a:pt x="2616" y="2196"/>
                    <a:pt x="3519" y="302"/>
                  </a:cubicBezTo>
                  <a:cubicBezTo>
                    <a:pt x="3566" y="199"/>
                    <a:pt x="3527" y="71"/>
                    <a:pt x="3416" y="24"/>
                  </a:cubicBezTo>
                  <a:cubicBezTo>
                    <a:pt x="3387" y="8"/>
                    <a:pt x="3355" y="1"/>
                    <a:pt x="332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 flipH="1">
              <a:off x="2148690" y="3780476"/>
              <a:ext cx="40288" cy="79900"/>
            </a:xfrm>
            <a:custGeom>
              <a:avLst/>
              <a:gdLst/>
              <a:ahLst/>
              <a:cxnLst/>
              <a:rect l="l" t="t" r="r" b="b"/>
              <a:pathLst>
                <a:path w="2386" h="4732" extrusionOk="0">
                  <a:moveTo>
                    <a:pt x="2140" y="0"/>
                  </a:moveTo>
                  <a:cubicBezTo>
                    <a:pt x="2069" y="0"/>
                    <a:pt x="2003" y="37"/>
                    <a:pt x="1967" y="104"/>
                  </a:cubicBezTo>
                  <a:cubicBezTo>
                    <a:pt x="1158" y="1476"/>
                    <a:pt x="516" y="2942"/>
                    <a:pt x="40" y="4454"/>
                  </a:cubicBezTo>
                  <a:cubicBezTo>
                    <a:pt x="0" y="4566"/>
                    <a:pt x="65" y="4684"/>
                    <a:pt x="175" y="4724"/>
                  </a:cubicBezTo>
                  <a:cubicBezTo>
                    <a:pt x="198" y="4724"/>
                    <a:pt x="215" y="4732"/>
                    <a:pt x="238" y="4732"/>
                  </a:cubicBezTo>
                  <a:cubicBezTo>
                    <a:pt x="325" y="4732"/>
                    <a:pt x="413" y="4677"/>
                    <a:pt x="436" y="4582"/>
                  </a:cubicBezTo>
                  <a:cubicBezTo>
                    <a:pt x="904" y="3100"/>
                    <a:pt x="1539" y="1666"/>
                    <a:pt x="2322" y="317"/>
                  </a:cubicBezTo>
                  <a:cubicBezTo>
                    <a:pt x="2385" y="215"/>
                    <a:pt x="2355" y="89"/>
                    <a:pt x="2252" y="32"/>
                  </a:cubicBezTo>
                  <a:cubicBezTo>
                    <a:pt x="2216" y="10"/>
                    <a:pt x="2177" y="0"/>
                    <a:pt x="214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 flipH="1">
              <a:off x="2387274" y="3688167"/>
              <a:ext cx="529497" cy="353960"/>
            </a:xfrm>
            <a:custGeom>
              <a:avLst/>
              <a:gdLst/>
              <a:ahLst/>
              <a:cxnLst/>
              <a:rect l="l" t="t" r="r" b="b"/>
              <a:pathLst>
                <a:path w="31359" h="20963" extrusionOk="0">
                  <a:moveTo>
                    <a:pt x="18490" y="1"/>
                  </a:moveTo>
                  <a:cubicBezTo>
                    <a:pt x="12324" y="6990"/>
                    <a:pt x="6165" y="13972"/>
                    <a:pt x="1" y="20962"/>
                  </a:cubicBezTo>
                  <a:cubicBezTo>
                    <a:pt x="2306" y="20582"/>
                    <a:pt x="4526" y="19741"/>
                    <a:pt x="6498" y="18490"/>
                  </a:cubicBezTo>
                  <a:cubicBezTo>
                    <a:pt x="7346" y="18739"/>
                    <a:pt x="8225" y="18859"/>
                    <a:pt x="9105" y="18859"/>
                  </a:cubicBezTo>
                  <a:cubicBezTo>
                    <a:pt x="12019" y="18859"/>
                    <a:pt x="14943" y="17544"/>
                    <a:pt x="16768" y="15256"/>
                  </a:cubicBezTo>
                  <a:cubicBezTo>
                    <a:pt x="22760" y="14225"/>
                    <a:pt x="27294" y="9430"/>
                    <a:pt x="31359" y="4906"/>
                  </a:cubicBezTo>
                  <a:cubicBezTo>
                    <a:pt x="26969" y="3542"/>
                    <a:pt x="22674" y="1903"/>
                    <a:pt x="1849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 flipH="1">
              <a:off x="2374678" y="3679590"/>
              <a:ext cx="560548" cy="372686"/>
            </a:xfrm>
            <a:custGeom>
              <a:avLst/>
              <a:gdLst/>
              <a:ahLst/>
              <a:cxnLst/>
              <a:rect l="l" t="t" r="r" b="b"/>
              <a:pathLst>
                <a:path w="33198" h="22072" extrusionOk="0">
                  <a:moveTo>
                    <a:pt x="19685" y="1024"/>
                  </a:moveTo>
                  <a:cubicBezTo>
                    <a:pt x="23592" y="2774"/>
                    <a:pt x="27626" y="4320"/>
                    <a:pt x="31698" y="5619"/>
                  </a:cubicBezTo>
                  <a:cubicBezTo>
                    <a:pt x="27506" y="10256"/>
                    <a:pt x="23252" y="14416"/>
                    <a:pt x="17791" y="15351"/>
                  </a:cubicBezTo>
                  <a:lnTo>
                    <a:pt x="17633" y="15384"/>
                  </a:lnTo>
                  <a:lnTo>
                    <a:pt x="17529" y="15502"/>
                  </a:lnTo>
                  <a:cubicBezTo>
                    <a:pt x="15834" y="17626"/>
                    <a:pt x="13021" y="18950"/>
                    <a:pt x="10198" y="18950"/>
                  </a:cubicBezTo>
                  <a:cubicBezTo>
                    <a:pt x="9343" y="18950"/>
                    <a:pt x="8504" y="18830"/>
                    <a:pt x="7711" y="18592"/>
                  </a:cubicBezTo>
                  <a:lnTo>
                    <a:pt x="7528" y="18545"/>
                  </a:lnTo>
                  <a:lnTo>
                    <a:pt x="7370" y="18640"/>
                  </a:lnTo>
                  <a:cubicBezTo>
                    <a:pt x="5801" y="19631"/>
                    <a:pt x="4049" y="20376"/>
                    <a:pt x="2235" y="20812"/>
                  </a:cubicBezTo>
                  <a:lnTo>
                    <a:pt x="19685" y="1024"/>
                  </a:lnTo>
                  <a:close/>
                  <a:moveTo>
                    <a:pt x="19471" y="1"/>
                  </a:moveTo>
                  <a:lnTo>
                    <a:pt x="0" y="22071"/>
                  </a:lnTo>
                  <a:lnTo>
                    <a:pt x="1164" y="21881"/>
                  </a:lnTo>
                  <a:cubicBezTo>
                    <a:pt x="3446" y="21508"/>
                    <a:pt x="5689" y="20669"/>
                    <a:pt x="7656" y="19448"/>
                  </a:cubicBezTo>
                  <a:cubicBezTo>
                    <a:pt x="8471" y="19671"/>
                    <a:pt x="9327" y="19789"/>
                    <a:pt x="10198" y="19789"/>
                  </a:cubicBezTo>
                  <a:cubicBezTo>
                    <a:pt x="13266" y="19789"/>
                    <a:pt x="16197" y="18435"/>
                    <a:pt x="18084" y="16152"/>
                  </a:cubicBezTo>
                  <a:cubicBezTo>
                    <a:pt x="23925" y="15081"/>
                    <a:pt x="28362" y="10597"/>
                    <a:pt x="32762" y="5699"/>
                  </a:cubicBezTo>
                  <a:lnTo>
                    <a:pt x="33197" y="5208"/>
                  </a:lnTo>
                  <a:lnTo>
                    <a:pt x="32579" y="5018"/>
                  </a:lnTo>
                  <a:cubicBezTo>
                    <a:pt x="28220" y="3654"/>
                    <a:pt x="23910" y="2013"/>
                    <a:pt x="19748" y="128"/>
                  </a:cubicBezTo>
                  <a:lnTo>
                    <a:pt x="19471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8"/>
            <p:cNvSpPr/>
            <p:nvPr/>
          </p:nvSpPr>
          <p:spPr>
            <a:xfrm flipH="1">
              <a:off x="2568856" y="3853351"/>
              <a:ext cx="73619" cy="99098"/>
            </a:xfrm>
            <a:custGeom>
              <a:avLst/>
              <a:gdLst/>
              <a:ahLst/>
              <a:cxnLst/>
              <a:rect l="l" t="t" r="r" b="b"/>
              <a:pathLst>
                <a:path w="4360" h="5869" extrusionOk="0">
                  <a:moveTo>
                    <a:pt x="4131" y="0"/>
                  </a:moveTo>
                  <a:cubicBezTo>
                    <a:pt x="4063" y="0"/>
                    <a:pt x="3996" y="31"/>
                    <a:pt x="3957" y="91"/>
                  </a:cubicBezTo>
                  <a:lnTo>
                    <a:pt x="73" y="5536"/>
                  </a:lnTo>
                  <a:cubicBezTo>
                    <a:pt x="0" y="5631"/>
                    <a:pt x="25" y="5766"/>
                    <a:pt x="120" y="5829"/>
                  </a:cubicBezTo>
                  <a:cubicBezTo>
                    <a:pt x="160" y="5854"/>
                    <a:pt x="200" y="5869"/>
                    <a:pt x="238" y="5869"/>
                  </a:cubicBezTo>
                  <a:cubicBezTo>
                    <a:pt x="310" y="5869"/>
                    <a:pt x="373" y="5836"/>
                    <a:pt x="413" y="5781"/>
                  </a:cubicBezTo>
                  <a:lnTo>
                    <a:pt x="4297" y="328"/>
                  </a:lnTo>
                  <a:cubicBezTo>
                    <a:pt x="4360" y="233"/>
                    <a:pt x="4345" y="108"/>
                    <a:pt x="4249" y="35"/>
                  </a:cubicBezTo>
                  <a:cubicBezTo>
                    <a:pt x="4214" y="12"/>
                    <a:pt x="4172" y="0"/>
                    <a:pt x="41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8"/>
            <p:cNvSpPr/>
            <p:nvPr/>
          </p:nvSpPr>
          <p:spPr>
            <a:xfrm flipH="1">
              <a:off x="2653280" y="3825592"/>
              <a:ext cx="159242" cy="178508"/>
            </a:xfrm>
            <a:custGeom>
              <a:avLst/>
              <a:gdLst/>
              <a:ahLst/>
              <a:cxnLst/>
              <a:rect l="l" t="t" r="r" b="b"/>
              <a:pathLst>
                <a:path w="9431" h="10572" extrusionOk="0">
                  <a:moveTo>
                    <a:pt x="9194" y="0"/>
                  </a:moveTo>
                  <a:cubicBezTo>
                    <a:pt x="9135" y="0"/>
                    <a:pt x="9077" y="24"/>
                    <a:pt x="9035" y="70"/>
                  </a:cubicBezTo>
                  <a:lnTo>
                    <a:pt x="79" y="10223"/>
                  </a:lnTo>
                  <a:cubicBezTo>
                    <a:pt x="1" y="10311"/>
                    <a:pt x="8" y="10446"/>
                    <a:pt x="96" y="10524"/>
                  </a:cubicBezTo>
                  <a:cubicBezTo>
                    <a:pt x="134" y="10556"/>
                    <a:pt x="191" y="10571"/>
                    <a:pt x="238" y="10571"/>
                  </a:cubicBezTo>
                  <a:cubicBezTo>
                    <a:pt x="293" y="10571"/>
                    <a:pt x="356" y="10548"/>
                    <a:pt x="396" y="10501"/>
                  </a:cubicBezTo>
                  <a:lnTo>
                    <a:pt x="9351" y="348"/>
                  </a:lnTo>
                  <a:cubicBezTo>
                    <a:pt x="9430" y="261"/>
                    <a:pt x="9423" y="135"/>
                    <a:pt x="9335" y="55"/>
                  </a:cubicBezTo>
                  <a:cubicBezTo>
                    <a:pt x="9295" y="18"/>
                    <a:pt x="9244" y="0"/>
                    <a:pt x="919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 flipH="1">
              <a:off x="2640684" y="3831941"/>
              <a:ext cx="147913" cy="173510"/>
            </a:xfrm>
            <a:custGeom>
              <a:avLst/>
              <a:gdLst/>
              <a:ahLst/>
              <a:cxnLst/>
              <a:rect l="l" t="t" r="r" b="b"/>
              <a:pathLst>
                <a:path w="8760" h="10276" extrusionOk="0">
                  <a:moveTo>
                    <a:pt x="8525" y="0"/>
                  </a:moveTo>
                  <a:cubicBezTo>
                    <a:pt x="8466" y="0"/>
                    <a:pt x="8406" y="27"/>
                    <a:pt x="8362" y="75"/>
                  </a:cubicBezTo>
                  <a:lnTo>
                    <a:pt x="80" y="9927"/>
                  </a:lnTo>
                  <a:cubicBezTo>
                    <a:pt x="0" y="10013"/>
                    <a:pt x="18" y="10148"/>
                    <a:pt x="105" y="10220"/>
                  </a:cubicBezTo>
                  <a:cubicBezTo>
                    <a:pt x="143" y="10260"/>
                    <a:pt x="191" y="10275"/>
                    <a:pt x="238" y="10275"/>
                  </a:cubicBezTo>
                  <a:cubicBezTo>
                    <a:pt x="295" y="10275"/>
                    <a:pt x="358" y="10243"/>
                    <a:pt x="398" y="10195"/>
                  </a:cubicBezTo>
                  <a:lnTo>
                    <a:pt x="8687" y="345"/>
                  </a:lnTo>
                  <a:cubicBezTo>
                    <a:pt x="8759" y="257"/>
                    <a:pt x="8750" y="122"/>
                    <a:pt x="8654" y="52"/>
                  </a:cubicBezTo>
                  <a:cubicBezTo>
                    <a:pt x="8617" y="17"/>
                    <a:pt x="8571" y="0"/>
                    <a:pt x="85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 flipH="1">
              <a:off x="2592815" y="3852084"/>
              <a:ext cx="127667" cy="152016"/>
            </a:xfrm>
            <a:custGeom>
              <a:avLst/>
              <a:gdLst/>
              <a:ahLst/>
              <a:cxnLst/>
              <a:rect l="l" t="t" r="r" b="b"/>
              <a:pathLst>
                <a:path w="7561" h="9003" extrusionOk="0">
                  <a:moveTo>
                    <a:pt x="7325" y="0"/>
                  </a:moveTo>
                  <a:cubicBezTo>
                    <a:pt x="7265" y="0"/>
                    <a:pt x="7205" y="27"/>
                    <a:pt x="7165" y="80"/>
                  </a:cubicBezTo>
                  <a:lnTo>
                    <a:pt x="73" y="8662"/>
                  </a:lnTo>
                  <a:cubicBezTo>
                    <a:pt x="1" y="8749"/>
                    <a:pt x="8" y="8884"/>
                    <a:pt x="103" y="8955"/>
                  </a:cubicBezTo>
                  <a:cubicBezTo>
                    <a:pt x="143" y="8987"/>
                    <a:pt x="191" y="9002"/>
                    <a:pt x="238" y="9002"/>
                  </a:cubicBezTo>
                  <a:cubicBezTo>
                    <a:pt x="293" y="9002"/>
                    <a:pt x="358" y="8979"/>
                    <a:pt x="398" y="8932"/>
                  </a:cubicBezTo>
                  <a:lnTo>
                    <a:pt x="7491" y="341"/>
                  </a:lnTo>
                  <a:cubicBezTo>
                    <a:pt x="7561" y="253"/>
                    <a:pt x="7546" y="118"/>
                    <a:pt x="7458" y="48"/>
                  </a:cubicBezTo>
                  <a:cubicBezTo>
                    <a:pt x="7420" y="16"/>
                    <a:pt x="7373" y="0"/>
                    <a:pt x="73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 flipH="1">
              <a:off x="2517205" y="3859665"/>
              <a:ext cx="50858" cy="65075"/>
            </a:xfrm>
            <a:custGeom>
              <a:avLst/>
              <a:gdLst/>
              <a:ahLst/>
              <a:cxnLst/>
              <a:rect l="l" t="t" r="r" b="b"/>
              <a:pathLst>
                <a:path w="3012" h="3854" extrusionOk="0">
                  <a:moveTo>
                    <a:pt x="2779" y="0"/>
                  </a:moveTo>
                  <a:cubicBezTo>
                    <a:pt x="2715" y="0"/>
                    <a:pt x="2650" y="30"/>
                    <a:pt x="2608" y="82"/>
                  </a:cubicBezTo>
                  <a:lnTo>
                    <a:pt x="73" y="3521"/>
                  </a:lnTo>
                  <a:cubicBezTo>
                    <a:pt x="0" y="3608"/>
                    <a:pt x="25" y="3743"/>
                    <a:pt x="111" y="3815"/>
                  </a:cubicBezTo>
                  <a:cubicBezTo>
                    <a:pt x="151" y="3838"/>
                    <a:pt x="198" y="3853"/>
                    <a:pt x="238" y="3853"/>
                  </a:cubicBezTo>
                  <a:cubicBezTo>
                    <a:pt x="301" y="3853"/>
                    <a:pt x="366" y="3823"/>
                    <a:pt x="405" y="3768"/>
                  </a:cubicBezTo>
                  <a:lnTo>
                    <a:pt x="2948" y="335"/>
                  </a:lnTo>
                  <a:cubicBezTo>
                    <a:pt x="3011" y="240"/>
                    <a:pt x="2996" y="107"/>
                    <a:pt x="2901" y="42"/>
                  </a:cubicBezTo>
                  <a:cubicBezTo>
                    <a:pt x="2866" y="14"/>
                    <a:pt x="2823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 flipH="1">
              <a:off x="1939940" y="3046158"/>
              <a:ext cx="746283" cy="820780"/>
            </a:xfrm>
            <a:custGeom>
              <a:avLst/>
              <a:gdLst/>
              <a:ahLst/>
              <a:cxnLst/>
              <a:rect l="l" t="t" r="r" b="b"/>
              <a:pathLst>
                <a:path w="44198" h="48610" extrusionOk="0">
                  <a:moveTo>
                    <a:pt x="22872" y="0"/>
                  </a:moveTo>
                  <a:cubicBezTo>
                    <a:pt x="17040" y="0"/>
                    <a:pt x="11200" y="2469"/>
                    <a:pt x="7689" y="7124"/>
                  </a:cubicBezTo>
                  <a:cubicBezTo>
                    <a:pt x="7785" y="7120"/>
                    <a:pt x="7881" y="7117"/>
                    <a:pt x="7977" y="7117"/>
                  </a:cubicBezTo>
                  <a:cubicBezTo>
                    <a:pt x="11618" y="7117"/>
                    <a:pt x="14733" y="10460"/>
                    <a:pt x="15352" y="14082"/>
                  </a:cubicBezTo>
                  <a:cubicBezTo>
                    <a:pt x="15978" y="17808"/>
                    <a:pt x="14519" y="21602"/>
                    <a:pt x="12434" y="24750"/>
                  </a:cubicBezTo>
                  <a:cubicBezTo>
                    <a:pt x="10359" y="27903"/>
                    <a:pt x="7672" y="30606"/>
                    <a:pt x="5444" y="33649"/>
                  </a:cubicBezTo>
                  <a:cubicBezTo>
                    <a:pt x="3322" y="36550"/>
                    <a:pt x="1618" y="39751"/>
                    <a:pt x="397" y="43134"/>
                  </a:cubicBezTo>
                  <a:cubicBezTo>
                    <a:pt x="191" y="43697"/>
                    <a:pt x="1" y="44308"/>
                    <a:pt x="144" y="44893"/>
                  </a:cubicBezTo>
                  <a:cubicBezTo>
                    <a:pt x="389" y="45909"/>
                    <a:pt x="1498" y="46423"/>
                    <a:pt x="2489" y="46748"/>
                  </a:cubicBezTo>
                  <a:cubicBezTo>
                    <a:pt x="6158" y="47971"/>
                    <a:pt x="10043" y="48610"/>
                    <a:pt x="13915" y="48610"/>
                  </a:cubicBezTo>
                  <a:cubicBezTo>
                    <a:pt x="18950" y="48610"/>
                    <a:pt x="23962" y="47528"/>
                    <a:pt x="28443" y="45243"/>
                  </a:cubicBezTo>
                  <a:cubicBezTo>
                    <a:pt x="36369" y="41202"/>
                    <a:pt x="42367" y="33229"/>
                    <a:pt x="43278" y="24385"/>
                  </a:cubicBezTo>
                  <a:cubicBezTo>
                    <a:pt x="44197" y="15533"/>
                    <a:pt x="39625" y="6166"/>
                    <a:pt x="31716" y="2084"/>
                  </a:cubicBezTo>
                  <a:cubicBezTo>
                    <a:pt x="28996" y="681"/>
                    <a:pt x="25935" y="0"/>
                    <a:pt x="2287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 flipH="1">
              <a:off x="1932055" y="3039050"/>
              <a:ext cx="761513" cy="834997"/>
            </a:xfrm>
            <a:custGeom>
              <a:avLst/>
              <a:gdLst/>
              <a:ahLst/>
              <a:cxnLst/>
              <a:rect l="l" t="t" r="r" b="b"/>
              <a:pathLst>
                <a:path w="45100" h="49452" extrusionOk="0">
                  <a:moveTo>
                    <a:pt x="23307" y="841"/>
                  </a:moveTo>
                  <a:cubicBezTo>
                    <a:pt x="26383" y="841"/>
                    <a:pt x="29378" y="1546"/>
                    <a:pt x="31961" y="2878"/>
                  </a:cubicBezTo>
                  <a:cubicBezTo>
                    <a:pt x="39569" y="6800"/>
                    <a:pt x="44229" y="15804"/>
                    <a:pt x="43301" y="24758"/>
                  </a:cubicBezTo>
                  <a:cubicBezTo>
                    <a:pt x="42430" y="33142"/>
                    <a:pt x="36691" y="41202"/>
                    <a:pt x="28688" y="45292"/>
                  </a:cubicBezTo>
                  <a:cubicBezTo>
                    <a:pt x="24424" y="47462"/>
                    <a:pt x="19463" y="48612"/>
                    <a:pt x="14343" y="48612"/>
                  </a:cubicBezTo>
                  <a:cubicBezTo>
                    <a:pt x="10516" y="48612"/>
                    <a:pt x="6720" y="47994"/>
                    <a:pt x="3059" y="46773"/>
                  </a:cubicBezTo>
                  <a:cubicBezTo>
                    <a:pt x="2266" y="46511"/>
                    <a:pt x="1197" y="46060"/>
                    <a:pt x="991" y="45212"/>
                  </a:cubicBezTo>
                  <a:cubicBezTo>
                    <a:pt x="872" y="44744"/>
                    <a:pt x="1047" y="44206"/>
                    <a:pt x="1229" y="43690"/>
                  </a:cubicBezTo>
                  <a:cubicBezTo>
                    <a:pt x="2433" y="40347"/>
                    <a:pt x="4112" y="37191"/>
                    <a:pt x="6222" y="34323"/>
                  </a:cubicBezTo>
                  <a:cubicBezTo>
                    <a:pt x="7173" y="33024"/>
                    <a:pt x="8226" y="31763"/>
                    <a:pt x="9240" y="30544"/>
                  </a:cubicBezTo>
                  <a:cubicBezTo>
                    <a:pt x="10612" y="28910"/>
                    <a:pt x="12023" y="27223"/>
                    <a:pt x="13227" y="25409"/>
                  </a:cubicBezTo>
                  <a:cubicBezTo>
                    <a:pt x="14978" y="22746"/>
                    <a:pt x="16920" y="18679"/>
                    <a:pt x="16198" y="14440"/>
                  </a:cubicBezTo>
                  <a:cubicBezTo>
                    <a:pt x="15619" y="11009"/>
                    <a:pt x="12791" y="7465"/>
                    <a:pt x="8980" y="7150"/>
                  </a:cubicBezTo>
                  <a:cubicBezTo>
                    <a:pt x="12316" y="3186"/>
                    <a:pt x="17601" y="841"/>
                    <a:pt x="23307" y="841"/>
                  </a:cubicBezTo>
                  <a:close/>
                  <a:moveTo>
                    <a:pt x="23307" y="0"/>
                  </a:moveTo>
                  <a:cubicBezTo>
                    <a:pt x="17031" y="0"/>
                    <a:pt x="11230" y="2728"/>
                    <a:pt x="7781" y="7292"/>
                  </a:cubicBezTo>
                  <a:lnTo>
                    <a:pt x="7243" y="8013"/>
                  </a:lnTo>
                  <a:lnTo>
                    <a:pt x="7243" y="8013"/>
                  </a:lnTo>
                  <a:lnTo>
                    <a:pt x="8139" y="7966"/>
                  </a:lnTo>
                  <a:cubicBezTo>
                    <a:pt x="8234" y="7966"/>
                    <a:pt x="8322" y="7958"/>
                    <a:pt x="8417" y="7958"/>
                  </a:cubicBezTo>
                  <a:cubicBezTo>
                    <a:pt x="11633" y="7958"/>
                    <a:pt x="14748" y="10929"/>
                    <a:pt x="15366" y="14575"/>
                  </a:cubicBezTo>
                  <a:cubicBezTo>
                    <a:pt x="16047" y="18552"/>
                    <a:pt x="14193" y="22403"/>
                    <a:pt x="12521" y="24941"/>
                  </a:cubicBezTo>
                  <a:cubicBezTo>
                    <a:pt x="11348" y="26715"/>
                    <a:pt x="9953" y="28387"/>
                    <a:pt x="8599" y="30004"/>
                  </a:cubicBezTo>
                  <a:cubicBezTo>
                    <a:pt x="7568" y="31232"/>
                    <a:pt x="6507" y="32509"/>
                    <a:pt x="5539" y="33825"/>
                  </a:cubicBezTo>
                  <a:cubicBezTo>
                    <a:pt x="3392" y="36756"/>
                    <a:pt x="1672" y="39981"/>
                    <a:pt x="436" y="43412"/>
                  </a:cubicBezTo>
                  <a:cubicBezTo>
                    <a:pt x="213" y="44038"/>
                    <a:pt x="0" y="44721"/>
                    <a:pt x="174" y="45410"/>
                  </a:cubicBezTo>
                  <a:cubicBezTo>
                    <a:pt x="476" y="46663"/>
                    <a:pt x="1815" y="47241"/>
                    <a:pt x="2798" y="47574"/>
                  </a:cubicBezTo>
                  <a:cubicBezTo>
                    <a:pt x="6545" y="48818"/>
                    <a:pt x="10429" y="49451"/>
                    <a:pt x="14343" y="49451"/>
                  </a:cubicBezTo>
                  <a:cubicBezTo>
                    <a:pt x="19598" y="49451"/>
                    <a:pt x="24686" y="48270"/>
                    <a:pt x="29068" y="46035"/>
                  </a:cubicBezTo>
                  <a:cubicBezTo>
                    <a:pt x="37319" y="41828"/>
                    <a:pt x="43238" y="33507"/>
                    <a:pt x="44134" y="24846"/>
                  </a:cubicBezTo>
                  <a:cubicBezTo>
                    <a:pt x="45100" y="15549"/>
                    <a:pt x="40250" y="6206"/>
                    <a:pt x="32349" y="2132"/>
                  </a:cubicBezTo>
                  <a:cubicBezTo>
                    <a:pt x="29639" y="738"/>
                    <a:pt x="26516" y="0"/>
                    <a:pt x="2330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 flipH="1">
              <a:off x="2445460" y="3091680"/>
              <a:ext cx="132632" cy="115477"/>
            </a:xfrm>
            <a:custGeom>
              <a:avLst/>
              <a:gdLst/>
              <a:ahLst/>
              <a:cxnLst/>
              <a:rect l="l" t="t" r="r" b="b"/>
              <a:pathLst>
                <a:path w="7855" h="6839" extrusionOk="0">
                  <a:moveTo>
                    <a:pt x="6477" y="1"/>
                  </a:moveTo>
                  <a:cubicBezTo>
                    <a:pt x="6323" y="1"/>
                    <a:pt x="6169" y="22"/>
                    <a:pt x="6023" y="61"/>
                  </a:cubicBezTo>
                  <a:cubicBezTo>
                    <a:pt x="5602" y="172"/>
                    <a:pt x="5231" y="402"/>
                    <a:pt x="4866" y="632"/>
                  </a:cubicBezTo>
                  <a:cubicBezTo>
                    <a:pt x="3052" y="1781"/>
                    <a:pt x="1245" y="3042"/>
                    <a:pt x="1" y="4793"/>
                  </a:cubicBezTo>
                  <a:cubicBezTo>
                    <a:pt x="2338" y="4904"/>
                    <a:pt x="4644" y="5617"/>
                    <a:pt x="6648" y="6838"/>
                  </a:cubicBezTo>
                  <a:cubicBezTo>
                    <a:pt x="7251" y="5355"/>
                    <a:pt x="7639" y="3778"/>
                    <a:pt x="7789" y="2178"/>
                  </a:cubicBezTo>
                  <a:cubicBezTo>
                    <a:pt x="7854" y="1480"/>
                    <a:pt x="7822" y="657"/>
                    <a:pt x="7259" y="236"/>
                  </a:cubicBezTo>
                  <a:cubicBezTo>
                    <a:pt x="7034" y="72"/>
                    <a:pt x="6756" y="1"/>
                    <a:pt x="647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 flipH="1">
              <a:off x="2133020" y="3075538"/>
              <a:ext cx="303508" cy="266851"/>
            </a:xfrm>
            <a:custGeom>
              <a:avLst/>
              <a:gdLst/>
              <a:ahLst/>
              <a:cxnLst/>
              <a:rect l="l" t="t" r="r" b="b"/>
              <a:pathLst>
                <a:path w="17975" h="15804" extrusionOk="0">
                  <a:moveTo>
                    <a:pt x="8532" y="1"/>
                  </a:moveTo>
                  <a:cubicBezTo>
                    <a:pt x="7458" y="1"/>
                    <a:pt x="6377" y="83"/>
                    <a:pt x="5311" y="169"/>
                  </a:cubicBezTo>
                  <a:cubicBezTo>
                    <a:pt x="4313" y="241"/>
                    <a:pt x="3297" y="329"/>
                    <a:pt x="2378" y="709"/>
                  </a:cubicBezTo>
                  <a:cubicBezTo>
                    <a:pt x="1450" y="1097"/>
                    <a:pt x="627" y="1841"/>
                    <a:pt x="404" y="2817"/>
                  </a:cubicBezTo>
                  <a:cubicBezTo>
                    <a:pt x="1" y="4591"/>
                    <a:pt x="1633" y="6090"/>
                    <a:pt x="2576" y="7642"/>
                  </a:cubicBezTo>
                  <a:cubicBezTo>
                    <a:pt x="3900" y="9822"/>
                    <a:pt x="4050" y="12722"/>
                    <a:pt x="5920" y="14459"/>
                  </a:cubicBezTo>
                  <a:cubicBezTo>
                    <a:pt x="6891" y="15359"/>
                    <a:pt x="8232" y="15803"/>
                    <a:pt x="9558" y="15803"/>
                  </a:cubicBezTo>
                  <a:cubicBezTo>
                    <a:pt x="9725" y="15803"/>
                    <a:pt x="9891" y="15796"/>
                    <a:pt x="10057" y="15782"/>
                  </a:cubicBezTo>
                  <a:cubicBezTo>
                    <a:pt x="11540" y="15655"/>
                    <a:pt x="12949" y="15012"/>
                    <a:pt x="14138" y="14109"/>
                  </a:cubicBezTo>
                  <a:cubicBezTo>
                    <a:pt x="15755" y="12882"/>
                    <a:pt x="17008" y="11138"/>
                    <a:pt x="17491" y="9163"/>
                  </a:cubicBezTo>
                  <a:cubicBezTo>
                    <a:pt x="17974" y="7191"/>
                    <a:pt x="17649" y="4996"/>
                    <a:pt x="16476" y="3340"/>
                  </a:cubicBezTo>
                  <a:cubicBezTo>
                    <a:pt x="15447" y="1881"/>
                    <a:pt x="13822" y="899"/>
                    <a:pt x="12101" y="424"/>
                  </a:cubicBezTo>
                  <a:cubicBezTo>
                    <a:pt x="10939" y="105"/>
                    <a:pt x="9740" y="1"/>
                    <a:pt x="853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 flipH="1">
              <a:off x="2271663" y="3117058"/>
              <a:ext cx="57949" cy="60516"/>
            </a:xfrm>
            <a:custGeom>
              <a:avLst/>
              <a:gdLst/>
              <a:ahLst/>
              <a:cxnLst/>
              <a:rect l="l" t="t" r="r" b="b"/>
              <a:pathLst>
                <a:path w="3432" h="3584" extrusionOk="0">
                  <a:moveTo>
                    <a:pt x="1720" y="0"/>
                  </a:moveTo>
                  <a:cubicBezTo>
                    <a:pt x="769" y="0"/>
                    <a:pt x="0" y="801"/>
                    <a:pt x="0" y="1792"/>
                  </a:cubicBezTo>
                  <a:cubicBezTo>
                    <a:pt x="0" y="2783"/>
                    <a:pt x="769" y="3583"/>
                    <a:pt x="1720" y="3583"/>
                  </a:cubicBezTo>
                  <a:cubicBezTo>
                    <a:pt x="2663" y="3583"/>
                    <a:pt x="3432" y="2783"/>
                    <a:pt x="3432" y="1792"/>
                  </a:cubicBezTo>
                  <a:cubicBezTo>
                    <a:pt x="3432" y="801"/>
                    <a:pt x="2663" y="0"/>
                    <a:pt x="172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 flipH="1">
              <a:off x="2249054" y="3103195"/>
              <a:ext cx="54741" cy="88832"/>
            </a:xfrm>
            <a:custGeom>
              <a:avLst/>
              <a:gdLst/>
              <a:ahLst/>
              <a:cxnLst/>
              <a:rect l="l" t="t" r="r" b="b"/>
              <a:pathLst>
                <a:path w="3242" h="5261" extrusionOk="0">
                  <a:moveTo>
                    <a:pt x="801" y="1"/>
                  </a:moveTo>
                  <a:cubicBezTo>
                    <a:pt x="624" y="1"/>
                    <a:pt x="449" y="23"/>
                    <a:pt x="278" y="70"/>
                  </a:cubicBezTo>
                  <a:cubicBezTo>
                    <a:pt x="168" y="100"/>
                    <a:pt x="103" y="212"/>
                    <a:pt x="128" y="330"/>
                  </a:cubicBezTo>
                  <a:cubicBezTo>
                    <a:pt x="155" y="421"/>
                    <a:pt x="240" y="481"/>
                    <a:pt x="331" y="481"/>
                  </a:cubicBezTo>
                  <a:cubicBezTo>
                    <a:pt x="350" y="481"/>
                    <a:pt x="369" y="479"/>
                    <a:pt x="389" y="473"/>
                  </a:cubicBezTo>
                  <a:cubicBezTo>
                    <a:pt x="521" y="436"/>
                    <a:pt x="657" y="419"/>
                    <a:pt x="795" y="419"/>
                  </a:cubicBezTo>
                  <a:cubicBezTo>
                    <a:pt x="1429" y="419"/>
                    <a:pt x="2086" y="788"/>
                    <a:pt x="2410" y="1361"/>
                  </a:cubicBezTo>
                  <a:cubicBezTo>
                    <a:pt x="2798" y="2042"/>
                    <a:pt x="2743" y="2970"/>
                    <a:pt x="2283" y="3666"/>
                  </a:cubicBezTo>
                  <a:cubicBezTo>
                    <a:pt x="1840" y="4324"/>
                    <a:pt x="1064" y="4760"/>
                    <a:pt x="198" y="4848"/>
                  </a:cubicBezTo>
                  <a:cubicBezTo>
                    <a:pt x="88" y="4855"/>
                    <a:pt x="1" y="4958"/>
                    <a:pt x="8" y="5070"/>
                  </a:cubicBezTo>
                  <a:cubicBezTo>
                    <a:pt x="25" y="5180"/>
                    <a:pt x="113" y="5260"/>
                    <a:pt x="223" y="5260"/>
                  </a:cubicBezTo>
                  <a:lnTo>
                    <a:pt x="238" y="5260"/>
                  </a:lnTo>
                  <a:cubicBezTo>
                    <a:pt x="1222" y="5173"/>
                    <a:pt x="2118" y="4657"/>
                    <a:pt x="2633" y="3897"/>
                  </a:cubicBezTo>
                  <a:cubicBezTo>
                    <a:pt x="3179" y="3073"/>
                    <a:pt x="3242" y="1972"/>
                    <a:pt x="2776" y="1154"/>
                  </a:cubicBezTo>
                  <a:cubicBezTo>
                    <a:pt x="2374" y="443"/>
                    <a:pt x="158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 flipH="1">
              <a:off x="2461265" y="3820544"/>
              <a:ext cx="54066" cy="16193"/>
            </a:xfrm>
            <a:custGeom>
              <a:avLst/>
              <a:gdLst/>
              <a:ahLst/>
              <a:cxnLst/>
              <a:rect l="l" t="t" r="r" b="b"/>
              <a:pathLst>
                <a:path w="3202" h="959" extrusionOk="0">
                  <a:moveTo>
                    <a:pt x="887" y="1"/>
                  </a:moveTo>
                  <a:cubicBezTo>
                    <a:pt x="401" y="1"/>
                    <a:pt x="58" y="86"/>
                    <a:pt x="31" y="236"/>
                  </a:cubicBezTo>
                  <a:cubicBezTo>
                    <a:pt x="0" y="465"/>
                    <a:pt x="674" y="759"/>
                    <a:pt x="1537" y="892"/>
                  </a:cubicBezTo>
                  <a:cubicBezTo>
                    <a:pt x="1825" y="937"/>
                    <a:pt x="2097" y="959"/>
                    <a:pt x="2334" y="959"/>
                  </a:cubicBezTo>
                  <a:cubicBezTo>
                    <a:pt x="2809" y="959"/>
                    <a:pt x="3141" y="873"/>
                    <a:pt x="3161" y="719"/>
                  </a:cubicBezTo>
                  <a:cubicBezTo>
                    <a:pt x="3201" y="489"/>
                    <a:pt x="2528" y="196"/>
                    <a:pt x="1665" y="61"/>
                  </a:cubicBezTo>
                  <a:cubicBezTo>
                    <a:pt x="1385" y="20"/>
                    <a:pt x="1120" y="1"/>
                    <a:pt x="88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 flipH="1">
              <a:off x="2358368" y="3823346"/>
              <a:ext cx="64298" cy="16649"/>
            </a:xfrm>
            <a:custGeom>
              <a:avLst/>
              <a:gdLst/>
              <a:ahLst/>
              <a:cxnLst/>
              <a:rect l="l" t="t" r="r" b="b"/>
              <a:pathLst>
                <a:path w="3808" h="986" extrusionOk="0">
                  <a:moveTo>
                    <a:pt x="3229" y="0"/>
                  </a:moveTo>
                  <a:cubicBezTo>
                    <a:pt x="2883" y="0"/>
                    <a:pt x="2391" y="59"/>
                    <a:pt x="1850" y="125"/>
                  </a:cubicBezTo>
                  <a:cubicBezTo>
                    <a:pt x="876" y="228"/>
                    <a:pt x="58" y="323"/>
                    <a:pt x="28" y="561"/>
                  </a:cubicBezTo>
                  <a:cubicBezTo>
                    <a:pt x="0" y="743"/>
                    <a:pt x="630" y="986"/>
                    <a:pt x="1494" y="986"/>
                  </a:cubicBezTo>
                  <a:cubicBezTo>
                    <a:pt x="1639" y="986"/>
                    <a:pt x="1790" y="979"/>
                    <a:pt x="1945" y="964"/>
                  </a:cubicBezTo>
                  <a:cubicBezTo>
                    <a:pt x="3031" y="822"/>
                    <a:pt x="3807" y="346"/>
                    <a:pt x="3729" y="141"/>
                  </a:cubicBezTo>
                  <a:cubicBezTo>
                    <a:pt x="3690" y="38"/>
                    <a:pt x="3507" y="0"/>
                    <a:pt x="322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 flipH="1">
              <a:off x="2278468" y="3799454"/>
              <a:ext cx="57308" cy="23538"/>
            </a:xfrm>
            <a:custGeom>
              <a:avLst/>
              <a:gdLst/>
              <a:ahLst/>
              <a:cxnLst/>
              <a:rect l="l" t="t" r="r" b="b"/>
              <a:pathLst>
                <a:path w="3394" h="1394" extrusionOk="0">
                  <a:moveTo>
                    <a:pt x="3046" y="0"/>
                  </a:moveTo>
                  <a:cubicBezTo>
                    <a:pt x="2741" y="0"/>
                    <a:pt x="2184" y="172"/>
                    <a:pt x="1569" y="392"/>
                  </a:cubicBezTo>
                  <a:cubicBezTo>
                    <a:pt x="706" y="677"/>
                    <a:pt x="0" y="962"/>
                    <a:pt x="33" y="1200"/>
                  </a:cubicBezTo>
                  <a:cubicBezTo>
                    <a:pt x="46" y="1317"/>
                    <a:pt x="284" y="1394"/>
                    <a:pt x="647" y="1394"/>
                  </a:cubicBezTo>
                  <a:cubicBezTo>
                    <a:pt x="970" y="1394"/>
                    <a:pt x="1391" y="1333"/>
                    <a:pt x="1839" y="1183"/>
                  </a:cubicBezTo>
                  <a:cubicBezTo>
                    <a:pt x="2790" y="842"/>
                    <a:pt x="3393" y="264"/>
                    <a:pt x="3274" y="82"/>
                  </a:cubicBezTo>
                  <a:cubicBezTo>
                    <a:pt x="3241" y="25"/>
                    <a:pt x="3162" y="0"/>
                    <a:pt x="304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 flipH="1">
              <a:off x="2206336" y="3761903"/>
              <a:ext cx="47548" cy="29262"/>
            </a:xfrm>
            <a:custGeom>
              <a:avLst/>
              <a:gdLst/>
              <a:ahLst/>
              <a:cxnLst/>
              <a:rect l="l" t="t" r="r" b="b"/>
              <a:pathLst>
                <a:path w="2816" h="1733" extrusionOk="0">
                  <a:moveTo>
                    <a:pt x="2482" y="0"/>
                  </a:moveTo>
                  <a:cubicBezTo>
                    <a:pt x="2205" y="0"/>
                    <a:pt x="1705" y="188"/>
                    <a:pt x="1189" y="506"/>
                  </a:cubicBezTo>
                  <a:cubicBezTo>
                    <a:pt x="476" y="942"/>
                    <a:pt x="0" y="1457"/>
                    <a:pt x="120" y="1655"/>
                  </a:cubicBezTo>
                  <a:cubicBezTo>
                    <a:pt x="151" y="1708"/>
                    <a:pt x="222" y="1733"/>
                    <a:pt x="322" y="1733"/>
                  </a:cubicBezTo>
                  <a:cubicBezTo>
                    <a:pt x="599" y="1733"/>
                    <a:pt x="1102" y="1542"/>
                    <a:pt x="1626" y="1227"/>
                  </a:cubicBezTo>
                  <a:cubicBezTo>
                    <a:pt x="2330" y="792"/>
                    <a:pt x="2815" y="276"/>
                    <a:pt x="2688" y="78"/>
                  </a:cubicBezTo>
                  <a:cubicBezTo>
                    <a:pt x="2656" y="25"/>
                    <a:pt x="2584" y="0"/>
                    <a:pt x="248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 flipH="1">
              <a:off x="2134372" y="3716837"/>
              <a:ext cx="49794" cy="32436"/>
            </a:xfrm>
            <a:custGeom>
              <a:avLst/>
              <a:gdLst/>
              <a:ahLst/>
              <a:cxnLst/>
              <a:rect l="l" t="t" r="r" b="b"/>
              <a:pathLst>
                <a:path w="2949" h="1921" extrusionOk="0">
                  <a:moveTo>
                    <a:pt x="2643" y="1"/>
                  </a:moveTo>
                  <a:cubicBezTo>
                    <a:pt x="2358" y="1"/>
                    <a:pt x="1808" y="233"/>
                    <a:pt x="1244" y="608"/>
                  </a:cubicBezTo>
                  <a:cubicBezTo>
                    <a:pt x="501" y="1108"/>
                    <a:pt x="0" y="1661"/>
                    <a:pt x="128" y="1852"/>
                  </a:cubicBezTo>
                  <a:cubicBezTo>
                    <a:pt x="160" y="1899"/>
                    <a:pt x="223" y="1921"/>
                    <a:pt x="312" y="1921"/>
                  </a:cubicBezTo>
                  <a:cubicBezTo>
                    <a:pt x="598" y="1921"/>
                    <a:pt x="1142" y="1688"/>
                    <a:pt x="1705" y="1313"/>
                  </a:cubicBezTo>
                  <a:cubicBezTo>
                    <a:pt x="2450" y="815"/>
                    <a:pt x="2949" y="260"/>
                    <a:pt x="2823" y="69"/>
                  </a:cubicBezTo>
                  <a:cubicBezTo>
                    <a:pt x="2793" y="23"/>
                    <a:pt x="2730" y="1"/>
                    <a:pt x="264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 flipH="1">
              <a:off x="2061817" y="3645364"/>
              <a:ext cx="46873" cy="41098"/>
            </a:xfrm>
            <a:custGeom>
              <a:avLst/>
              <a:gdLst/>
              <a:ahLst/>
              <a:cxnLst/>
              <a:rect l="l" t="t" r="r" b="b"/>
              <a:pathLst>
                <a:path w="2776" h="2434" extrusionOk="0">
                  <a:moveTo>
                    <a:pt x="2509" y="0"/>
                  </a:moveTo>
                  <a:cubicBezTo>
                    <a:pt x="2258" y="0"/>
                    <a:pt x="1733" y="437"/>
                    <a:pt x="1166" y="997"/>
                  </a:cubicBezTo>
                  <a:cubicBezTo>
                    <a:pt x="508" y="1615"/>
                    <a:pt x="0" y="2170"/>
                    <a:pt x="128" y="2376"/>
                  </a:cubicBezTo>
                  <a:cubicBezTo>
                    <a:pt x="152" y="2415"/>
                    <a:pt x="203" y="2434"/>
                    <a:pt x="276" y="2434"/>
                  </a:cubicBezTo>
                  <a:cubicBezTo>
                    <a:pt x="560" y="2434"/>
                    <a:pt x="1170" y="2143"/>
                    <a:pt x="1744" y="1607"/>
                  </a:cubicBezTo>
                  <a:cubicBezTo>
                    <a:pt x="2450" y="911"/>
                    <a:pt x="2775" y="150"/>
                    <a:pt x="2592" y="23"/>
                  </a:cubicBezTo>
                  <a:cubicBezTo>
                    <a:pt x="2570" y="7"/>
                    <a:pt x="2542" y="0"/>
                    <a:pt x="2509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 flipH="1">
              <a:off x="2011922" y="3545592"/>
              <a:ext cx="36016" cy="60364"/>
            </a:xfrm>
            <a:custGeom>
              <a:avLst/>
              <a:gdLst/>
              <a:ahLst/>
              <a:cxnLst/>
              <a:rect l="l" t="t" r="r" b="b"/>
              <a:pathLst>
                <a:path w="2133" h="3575" extrusionOk="0">
                  <a:moveTo>
                    <a:pt x="1894" y="1"/>
                  </a:moveTo>
                  <a:cubicBezTo>
                    <a:pt x="1655" y="1"/>
                    <a:pt x="1285" y="766"/>
                    <a:pt x="857" y="1685"/>
                  </a:cubicBezTo>
                  <a:cubicBezTo>
                    <a:pt x="381" y="2619"/>
                    <a:pt x="1" y="3404"/>
                    <a:pt x="191" y="3555"/>
                  </a:cubicBezTo>
                  <a:cubicBezTo>
                    <a:pt x="207" y="3568"/>
                    <a:pt x="228" y="3575"/>
                    <a:pt x="253" y="3575"/>
                  </a:cubicBezTo>
                  <a:cubicBezTo>
                    <a:pt x="494" y="3575"/>
                    <a:pt x="1137" y="2980"/>
                    <a:pt x="1610" y="2048"/>
                  </a:cubicBezTo>
                  <a:cubicBezTo>
                    <a:pt x="2100" y="1002"/>
                    <a:pt x="2133" y="51"/>
                    <a:pt x="1918" y="4"/>
                  </a:cubicBezTo>
                  <a:cubicBezTo>
                    <a:pt x="1910" y="2"/>
                    <a:pt x="1902" y="1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 flipH="1">
              <a:off x="1988823" y="3452929"/>
              <a:ext cx="24720" cy="53289"/>
            </a:xfrm>
            <a:custGeom>
              <a:avLst/>
              <a:gdLst/>
              <a:ahLst/>
              <a:cxnLst/>
              <a:rect l="l" t="t" r="r" b="b"/>
              <a:pathLst>
                <a:path w="1464" h="3156" extrusionOk="0">
                  <a:moveTo>
                    <a:pt x="1001" y="0"/>
                  </a:moveTo>
                  <a:cubicBezTo>
                    <a:pt x="998" y="0"/>
                    <a:pt x="995" y="0"/>
                    <a:pt x="992" y="1"/>
                  </a:cubicBezTo>
                  <a:cubicBezTo>
                    <a:pt x="737" y="31"/>
                    <a:pt x="611" y="722"/>
                    <a:pt x="429" y="1530"/>
                  </a:cubicBezTo>
                  <a:cubicBezTo>
                    <a:pt x="214" y="2331"/>
                    <a:pt x="1" y="2996"/>
                    <a:pt x="206" y="3139"/>
                  </a:cubicBezTo>
                  <a:cubicBezTo>
                    <a:pt x="222" y="3150"/>
                    <a:pt x="241" y="3156"/>
                    <a:pt x="264" y="3156"/>
                  </a:cubicBezTo>
                  <a:cubicBezTo>
                    <a:pt x="488" y="3156"/>
                    <a:pt x="1006" y="2600"/>
                    <a:pt x="1245" y="1735"/>
                  </a:cubicBezTo>
                  <a:cubicBezTo>
                    <a:pt x="1464" y="776"/>
                    <a:pt x="1205" y="0"/>
                    <a:pt x="100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 flipH="1">
              <a:off x="1993585" y="3347078"/>
              <a:ext cx="14200" cy="66240"/>
            </a:xfrm>
            <a:custGeom>
              <a:avLst/>
              <a:gdLst/>
              <a:ahLst/>
              <a:cxnLst/>
              <a:rect l="l" t="t" r="r" b="b"/>
              <a:pathLst>
                <a:path w="841" h="3923" extrusionOk="0">
                  <a:moveTo>
                    <a:pt x="420" y="1"/>
                  </a:moveTo>
                  <a:cubicBezTo>
                    <a:pt x="190" y="1"/>
                    <a:pt x="0" y="880"/>
                    <a:pt x="0" y="1958"/>
                  </a:cubicBezTo>
                  <a:cubicBezTo>
                    <a:pt x="0" y="3044"/>
                    <a:pt x="190" y="3923"/>
                    <a:pt x="420" y="3923"/>
                  </a:cubicBezTo>
                  <a:cubicBezTo>
                    <a:pt x="658" y="3923"/>
                    <a:pt x="841" y="3044"/>
                    <a:pt x="841" y="1958"/>
                  </a:cubicBezTo>
                  <a:cubicBezTo>
                    <a:pt x="841" y="880"/>
                    <a:pt x="658" y="1"/>
                    <a:pt x="42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 flipH="1">
              <a:off x="2032404" y="3419041"/>
              <a:ext cx="22879" cy="69938"/>
            </a:xfrm>
            <a:custGeom>
              <a:avLst/>
              <a:gdLst/>
              <a:ahLst/>
              <a:cxnLst/>
              <a:rect l="l" t="t" r="r" b="b"/>
              <a:pathLst>
                <a:path w="1355" h="4142" extrusionOk="0">
                  <a:moveTo>
                    <a:pt x="1103" y="0"/>
                  </a:moveTo>
                  <a:cubicBezTo>
                    <a:pt x="880" y="0"/>
                    <a:pt x="508" y="869"/>
                    <a:pt x="268" y="1983"/>
                  </a:cubicBezTo>
                  <a:cubicBezTo>
                    <a:pt x="15" y="3124"/>
                    <a:pt x="0" y="4092"/>
                    <a:pt x="230" y="4140"/>
                  </a:cubicBezTo>
                  <a:cubicBezTo>
                    <a:pt x="236" y="4141"/>
                    <a:pt x="242" y="4142"/>
                    <a:pt x="248" y="4142"/>
                  </a:cubicBezTo>
                  <a:cubicBezTo>
                    <a:pt x="471" y="4142"/>
                    <a:pt x="845" y="3270"/>
                    <a:pt x="1086" y="2158"/>
                  </a:cubicBezTo>
                  <a:cubicBezTo>
                    <a:pt x="1339" y="1017"/>
                    <a:pt x="1354" y="51"/>
                    <a:pt x="1124" y="3"/>
                  </a:cubicBezTo>
                  <a:cubicBezTo>
                    <a:pt x="1117" y="1"/>
                    <a:pt x="1111" y="0"/>
                    <a:pt x="110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 flipH="1">
              <a:off x="2055823" y="3530329"/>
              <a:ext cx="31068" cy="57325"/>
            </a:xfrm>
            <a:custGeom>
              <a:avLst/>
              <a:gdLst/>
              <a:ahLst/>
              <a:cxnLst/>
              <a:rect l="l" t="t" r="r" b="b"/>
              <a:pathLst>
                <a:path w="1840" h="3395" extrusionOk="0">
                  <a:moveTo>
                    <a:pt x="1581" y="0"/>
                  </a:moveTo>
                  <a:cubicBezTo>
                    <a:pt x="1351" y="0"/>
                    <a:pt x="923" y="678"/>
                    <a:pt x="611" y="1566"/>
                  </a:cubicBezTo>
                  <a:cubicBezTo>
                    <a:pt x="183" y="2454"/>
                    <a:pt x="1" y="3262"/>
                    <a:pt x="208" y="3380"/>
                  </a:cubicBezTo>
                  <a:cubicBezTo>
                    <a:pt x="223" y="3390"/>
                    <a:pt x="241" y="3394"/>
                    <a:pt x="260" y="3394"/>
                  </a:cubicBezTo>
                  <a:cubicBezTo>
                    <a:pt x="488" y="3394"/>
                    <a:pt x="972" y="2761"/>
                    <a:pt x="1389" y="1891"/>
                  </a:cubicBezTo>
                  <a:cubicBezTo>
                    <a:pt x="1737" y="908"/>
                    <a:pt x="1840" y="59"/>
                    <a:pt x="1610" y="4"/>
                  </a:cubicBezTo>
                  <a:cubicBezTo>
                    <a:pt x="1600" y="2"/>
                    <a:pt x="1591" y="0"/>
                    <a:pt x="158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 flipH="1">
              <a:off x="2114296" y="3621067"/>
              <a:ext cx="43766" cy="46282"/>
            </a:xfrm>
            <a:custGeom>
              <a:avLst/>
              <a:gdLst/>
              <a:ahLst/>
              <a:cxnLst/>
              <a:rect l="l" t="t" r="r" b="b"/>
              <a:pathLst>
                <a:path w="2592" h="2741" extrusionOk="0">
                  <a:moveTo>
                    <a:pt x="2342" y="1"/>
                  </a:moveTo>
                  <a:cubicBezTo>
                    <a:pt x="2101" y="1"/>
                    <a:pt x="1639" y="561"/>
                    <a:pt x="1102" y="1217"/>
                  </a:cubicBezTo>
                  <a:cubicBezTo>
                    <a:pt x="499" y="1905"/>
                    <a:pt x="1" y="2483"/>
                    <a:pt x="136" y="2691"/>
                  </a:cubicBezTo>
                  <a:cubicBezTo>
                    <a:pt x="157" y="2724"/>
                    <a:pt x="201" y="2740"/>
                    <a:pt x="263" y="2740"/>
                  </a:cubicBezTo>
                  <a:cubicBezTo>
                    <a:pt x="542" y="2740"/>
                    <a:pt x="1185" y="2404"/>
                    <a:pt x="1743" y="1755"/>
                  </a:cubicBezTo>
                  <a:cubicBezTo>
                    <a:pt x="2401" y="947"/>
                    <a:pt x="2591" y="98"/>
                    <a:pt x="2393" y="11"/>
                  </a:cubicBezTo>
                  <a:cubicBezTo>
                    <a:pt x="2378" y="4"/>
                    <a:pt x="2361" y="1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 flipH="1">
              <a:off x="2192304" y="3690936"/>
              <a:ext cx="53948" cy="35475"/>
            </a:xfrm>
            <a:custGeom>
              <a:avLst/>
              <a:gdLst/>
              <a:ahLst/>
              <a:cxnLst/>
              <a:rect l="l" t="t" r="r" b="b"/>
              <a:pathLst>
                <a:path w="3195" h="2101" extrusionOk="0">
                  <a:moveTo>
                    <a:pt x="2920" y="0"/>
                  </a:moveTo>
                  <a:cubicBezTo>
                    <a:pt x="2645" y="0"/>
                    <a:pt x="2062" y="351"/>
                    <a:pt x="1412" y="795"/>
                  </a:cubicBezTo>
                  <a:cubicBezTo>
                    <a:pt x="619" y="1311"/>
                    <a:pt x="1" y="1794"/>
                    <a:pt x="96" y="2016"/>
                  </a:cubicBezTo>
                  <a:cubicBezTo>
                    <a:pt x="120" y="2072"/>
                    <a:pt x="200" y="2101"/>
                    <a:pt x="321" y="2101"/>
                  </a:cubicBezTo>
                  <a:cubicBezTo>
                    <a:pt x="643" y="2101"/>
                    <a:pt x="1256" y="1901"/>
                    <a:pt x="1878" y="1493"/>
                  </a:cubicBezTo>
                  <a:cubicBezTo>
                    <a:pt x="2726" y="913"/>
                    <a:pt x="3194" y="200"/>
                    <a:pt x="3044" y="42"/>
                  </a:cubicBezTo>
                  <a:cubicBezTo>
                    <a:pt x="3016" y="13"/>
                    <a:pt x="2974" y="0"/>
                    <a:pt x="292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 flipH="1">
              <a:off x="2288109" y="3746436"/>
              <a:ext cx="52495" cy="26087"/>
            </a:xfrm>
            <a:custGeom>
              <a:avLst/>
              <a:gdLst/>
              <a:ahLst/>
              <a:cxnLst/>
              <a:rect l="l" t="t" r="r" b="b"/>
              <a:pathLst>
                <a:path w="3109" h="1545" extrusionOk="0">
                  <a:moveTo>
                    <a:pt x="2738" y="1"/>
                  </a:moveTo>
                  <a:cubicBezTo>
                    <a:pt x="2433" y="1"/>
                    <a:pt x="1923" y="141"/>
                    <a:pt x="1380" y="393"/>
                  </a:cubicBezTo>
                  <a:cubicBezTo>
                    <a:pt x="572" y="764"/>
                    <a:pt x="1" y="1232"/>
                    <a:pt x="96" y="1447"/>
                  </a:cubicBezTo>
                  <a:cubicBezTo>
                    <a:pt x="127" y="1513"/>
                    <a:pt x="224" y="1545"/>
                    <a:pt x="369" y="1545"/>
                  </a:cubicBezTo>
                  <a:cubicBezTo>
                    <a:pt x="674" y="1545"/>
                    <a:pt x="1187" y="1405"/>
                    <a:pt x="1730" y="1154"/>
                  </a:cubicBezTo>
                  <a:cubicBezTo>
                    <a:pt x="2538" y="781"/>
                    <a:pt x="3109" y="314"/>
                    <a:pt x="3014" y="99"/>
                  </a:cubicBezTo>
                  <a:cubicBezTo>
                    <a:pt x="2981" y="32"/>
                    <a:pt x="2882" y="1"/>
                    <a:pt x="2738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 flipH="1">
              <a:off x="2375911" y="3778095"/>
              <a:ext cx="65683" cy="19384"/>
            </a:xfrm>
            <a:custGeom>
              <a:avLst/>
              <a:gdLst/>
              <a:ahLst/>
              <a:cxnLst/>
              <a:rect l="l" t="t" r="r" b="b"/>
              <a:pathLst>
                <a:path w="3890" h="1148" extrusionOk="0">
                  <a:moveTo>
                    <a:pt x="3218" y="1"/>
                  </a:moveTo>
                  <a:cubicBezTo>
                    <a:pt x="2860" y="1"/>
                    <a:pt x="2381" y="56"/>
                    <a:pt x="1862" y="166"/>
                  </a:cubicBezTo>
                  <a:cubicBezTo>
                    <a:pt x="809" y="388"/>
                    <a:pt x="0" y="753"/>
                    <a:pt x="48" y="974"/>
                  </a:cubicBezTo>
                  <a:cubicBezTo>
                    <a:pt x="72" y="1090"/>
                    <a:pt x="309" y="1147"/>
                    <a:pt x="672" y="1147"/>
                  </a:cubicBezTo>
                  <a:cubicBezTo>
                    <a:pt x="1030" y="1147"/>
                    <a:pt x="1509" y="1092"/>
                    <a:pt x="2028" y="981"/>
                  </a:cubicBezTo>
                  <a:cubicBezTo>
                    <a:pt x="3081" y="761"/>
                    <a:pt x="3890" y="403"/>
                    <a:pt x="3842" y="173"/>
                  </a:cubicBezTo>
                  <a:cubicBezTo>
                    <a:pt x="3818" y="58"/>
                    <a:pt x="3581" y="1"/>
                    <a:pt x="3218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 flipH="1">
              <a:off x="2329596" y="3718712"/>
              <a:ext cx="63825" cy="31153"/>
            </a:xfrm>
            <a:custGeom>
              <a:avLst/>
              <a:gdLst/>
              <a:ahLst/>
              <a:cxnLst/>
              <a:rect l="l" t="t" r="r" b="b"/>
              <a:pathLst>
                <a:path w="3780" h="1845" extrusionOk="0">
                  <a:moveTo>
                    <a:pt x="3449" y="1"/>
                  </a:moveTo>
                  <a:cubicBezTo>
                    <a:pt x="3104" y="1"/>
                    <a:pt x="2435" y="202"/>
                    <a:pt x="1712" y="544"/>
                  </a:cubicBezTo>
                  <a:cubicBezTo>
                    <a:pt x="729" y="1005"/>
                    <a:pt x="0" y="1550"/>
                    <a:pt x="103" y="1765"/>
                  </a:cubicBezTo>
                  <a:cubicBezTo>
                    <a:pt x="128" y="1819"/>
                    <a:pt x="208" y="1845"/>
                    <a:pt x="330" y="1845"/>
                  </a:cubicBezTo>
                  <a:cubicBezTo>
                    <a:pt x="671" y="1845"/>
                    <a:pt x="1343" y="1644"/>
                    <a:pt x="2068" y="1305"/>
                  </a:cubicBezTo>
                  <a:cubicBezTo>
                    <a:pt x="3059" y="837"/>
                    <a:pt x="3779" y="291"/>
                    <a:pt x="3684" y="86"/>
                  </a:cubicBezTo>
                  <a:cubicBezTo>
                    <a:pt x="3659" y="28"/>
                    <a:pt x="3576" y="1"/>
                    <a:pt x="344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 flipH="1">
              <a:off x="2242216" y="3665592"/>
              <a:ext cx="50047" cy="34057"/>
            </a:xfrm>
            <a:custGeom>
              <a:avLst/>
              <a:gdLst/>
              <a:ahLst/>
              <a:cxnLst/>
              <a:rect l="l" t="t" r="r" b="b"/>
              <a:pathLst>
                <a:path w="2964" h="2017" extrusionOk="0">
                  <a:moveTo>
                    <a:pt x="2665" y="0"/>
                  </a:moveTo>
                  <a:cubicBezTo>
                    <a:pt x="2385" y="0"/>
                    <a:pt x="1826" y="255"/>
                    <a:pt x="1244" y="664"/>
                  </a:cubicBezTo>
                  <a:cubicBezTo>
                    <a:pt x="499" y="1187"/>
                    <a:pt x="0" y="1765"/>
                    <a:pt x="134" y="1956"/>
                  </a:cubicBezTo>
                  <a:cubicBezTo>
                    <a:pt x="163" y="1997"/>
                    <a:pt x="220" y="2017"/>
                    <a:pt x="298" y="2017"/>
                  </a:cubicBezTo>
                  <a:cubicBezTo>
                    <a:pt x="580" y="2017"/>
                    <a:pt x="1144" y="1762"/>
                    <a:pt x="1727" y="1353"/>
                  </a:cubicBezTo>
                  <a:cubicBezTo>
                    <a:pt x="2463" y="830"/>
                    <a:pt x="2964" y="252"/>
                    <a:pt x="2829" y="61"/>
                  </a:cubicBezTo>
                  <a:cubicBezTo>
                    <a:pt x="2799" y="20"/>
                    <a:pt x="2743" y="0"/>
                    <a:pt x="266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 flipH="1">
              <a:off x="2292668" y="3647087"/>
              <a:ext cx="47937" cy="30427"/>
            </a:xfrm>
            <a:custGeom>
              <a:avLst/>
              <a:gdLst/>
              <a:ahLst/>
              <a:cxnLst/>
              <a:rect l="l" t="t" r="r" b="b"/>
              <a:pathLst>
                <a:path w="2839" h="1802" extrusionOk="0">
                  <a:moveTo>
                    <a:pt x="2541" y="0"/>
                  </a:moveTo>
                  <a:cubicBezTo>
                    <a:pt x="2281" y="0"/>
                    <a:pt x="1776" y="281"/>
                    <a:pt x="1230" y="634"/>
                  </a:cubicBezTo>
                  <a:cubicBezTo>
                    <a:pt x="549" y="1062"/>
                    <a:pt x="1" y="1475"/>
                    <a:pt x="81" y="1696"/>
                  </a:cubicBezTo>
                  <a:cubicBezTo>
                    <a:pt x="108" y="1765"/>
                    <a:pt x="210" y="1801"/>
                    <a:pt x="363" y="1801"/>
                  </a:cubicBezTo>
                  <a:cubicBezTo>
                    <a:pt x="668" y="1801"/>
                    <a:pt x="1172" y="1659"/>
                    <a:pt x="1682" y="1348"/>
                  </a:cubicBezTo>
                  <a:cubicBezTo>
                    <a:pt x="2435" y="847"/>
                    <a:pt x="2839" y="206"/>
                    <a:pt x="2681" y="48"/>
                  </a:cubicBezTo>
                  <a:cubicBezTo>
                    <a:pt x="2649" y="15"/>
                    <a:pt x="2602" y="0"/>
                    <a:pt x="254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 flipH="1">
              <a:off x="2161928" y="3598391"/>
              <a:ext cx="47261" cy="40710"/>
            </a:xfrm>
            <a:custGeom>
              <a:avLst/>
              <a:gdLst/>
              <a:ahLst/>
              <a:cxnLst/>
              <a:rect l="l" t="t" r="r" b="b"/>
              <a:pathLst>
                <a:path w="2799" h="2411" extrusionOk="0">
                  <a:moveTo>
                    <a:pt x="2527" y="0"/>
                  </a:moveTo>
                  <a:cubicBezTo>
                    <a:pt x="2264" y="0"/>
                    <a:pt x="1690" y="356"/>
                    <a:pt x="1110" y="903"/>
                  </a:cubicBezTo>
                  <a:cubicBezTo>
                    <a:pt x="429" y="1544"/>
                    <a:pt x="1" y="2202"/>
                    <a:pt x="159" y="2370"/>
                  </a:cubicBezTo>
                  <a:cubicBezTo>
                    <a:pt x="184" y="2397"/>
                    <a:pt x="224" y="2411"/>
                    <a:pt x="275" y="2411"/>
                  </a:cubicBezTo>
                  <a:cubicBezTo>
                    <a:pt x="538" y="2411"/>
                    <a:pt x="1111" y="2051"/>
                    <a:pt x="1690" y="1514"/>
                  </a:cubicBezTo>
                  <a:cubicBezTo>
                    <a:pt x="2371" y="871"/>
                    <a:pt x="2799" y="213"/>
                    <a:pt x="2641" y="40"/>
                  </a:cubicBezTo>
                  <a:cubicBezTo>
                    <a:pt x="2615" y="13"/>
                    <a:pt x="2577" y="0"/>
                    <a:pt x="2527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 flipH="1">
              <a:off x="2103861" y="3515554"/>
              <a:ext cx="35864" cy="41655"/>
            </a:xfrm>
            <a:custGeom>
              <a:avLst/>
              <a:gdLst/>
              <a:ahLst/>
              <a:cxnLst/>
              <a:rect l="l" t="t" r="r" b="b"/>
              <a:pathLst>
                <a:path w="2124" h="2467" extrusionOk="0">
                  <a:moveTo>
                    <a:pt x="1862" y="0"/>
                  </a:moveTo>
                  <a:cubicBezTo>
                    <a:pt x="1628" y="0"/>
                    <a:pt x="1262" y="501"/>
                    <a:pt x="847" y="1077"/>
                  </a:cubicBezTo>
                  <a:cubicBezTo>
                    <a:pt x="389" y="1688"/>
                    <a:pt x="1" y="2211"/>
                    <a:pt x="143" y="2418"/>
                  </a:cubicBezTo>
                  <a:cubicBezTo>
                    <a:pt x="167" y="2450"/>
                    <a:pt x="211" y="2466"/>
                    <a:pt x="270" y="2466"/>
                  </a:cubicBezTo>
                  <a:cubicBezTo>
                    <a:pt x="528" y="2466"/>
                    <a:pt x="1079" y="2163"/>
                    <a:pt x="1530" y="1577"/>
                  </a:cubicBezTo>
                  <a:cubicBezTo>
                    <a:pt x="2053" y="839"/>
                    <a:pt x="2123" y="78"/>
                    <a:pt x="1910" y="8"/>
                  </a:cubicBezTo>
                  <a:cubicBezTo>
                    <a:pt x="1895" y="3"/>
                    <a:pt x="1879" y="0"/>
                    <a:pt x="1862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 flipH="1">
              <a:off x="2088192" y="3428429"/>
              <a:ext cx="25834" cy="43580"/>
            </a:xfrm>
            <a:custGeom>
              <a:avLst/>
              <a:gdLst/>
              <a:ahLst/>
              <a:cxnLst/>
              <a:rect l="l" t="t" r="r" b="b"/>
              <a:pathLst>
                <a:path w="1530" h="2581" extrusionOk="0">
                  <a:moveTo>
                    <a:pt x="1144" y="0"/>
                  </a:moveTo>
                  <a:cubicBezTo>
                    <a:pt x="901" y="0"/>
                    <a:pt x="687" y="553"/>
                    <a:pt x="459" y="1197"/>
                  </a:cubicBezTo>
                  <a:cubicBezTo>
                    <a:pt x="206" y="1840"/>
                    <a:pt x="0" y="2395"/>
                    <a:pt x="191" y="2553"/>
                  </a:cubicBezTo>
                  <a:cubicBezTo>
                    <a:pt x="212" y="2571"/>
                    <a:pt x="240" y="2580"/>
                    <a:pt x="274" y="2580"/>
                  </a:cubicBezTo>
                  <a:cubicBezTo>
                    <a:pt x="502" y="2580"/>
                    <a:pt x="975" y="2174"/>
                    <a:pt x="1252" y="1492"/>
                  </a:cubicBezTo>
                  <a:cubicBezTo>
                    <a:pt x="1530" y="698"/>
                    <a:pt x="1370" y="0"/>
                    <a:pt x="1149" y="0"/>
                  </a:cubicBezTo>
                  <a:cubicBezTo>
                    <a:pt x="1147" y="0"/>
                    <a:pt x="1146" y="0"/>
                    <a:pt x="114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 flipH="1">
              <a:off x="2154161" y="3454769"/>
              <a:ext cx="31491" cy="66476"/>
            </a:xfrm>
            <a:custGeom>
              <a:avLst/>
              <a:gdLst/>
              <a:ahLst/>
              <a:cxnLst/>
              <a:rect l="l" t="t" r="r" b="b"/>
              <a:pathLst>
                <a:path w="1865" h="3937" extrusionOk="0">
                  <a:moveTo>
                    <a:pt x="1631" y="0"/>
                  </a:moveTo>
                  <a:cubicBezTo>
                    <a:pt x="1393" y="0"/>
                    <a:pt x="1037" y="839"/>
                    <a:pt x="667" y="1872"/>
                  </a:cubicBezTo>
                  <a:cubicBezTo>
                    <a:pt x="279" y="2918"/>
                    <a:pt x="1" y="3806"/>
                    <a:pt x="216" y="3926"/>
                  </a:cubicBezTo>
                  <a:cubicBezTo>
                    <a:pt x="228" y="3933"/>
                    <a:pt x="242" y="3936"/>
                    <a:pt x="258" y="3936"/>
                  </a:cubicBezTo>
                  <a:cubicBezTo>
                    <a:pt x="487" y="3936"/>
                    <a:pt x="1067" y="3203"/>
                    <a:pt x="1460" y="2157"/>
                  </a:cubicBezTo>
                  <a:cubicBezTo>
                    <a:pt x="1855" y="1033"/>
                    <a:pt x="1865" y="42"/>
                    <a:pt x="1650" y="2"/>
                  </a:cubicBezTo>
                  <a:cubicBezTo>
                    <a:pt x="1644" y="1"/>
                    <a:pt x="1637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 flipH="1">
              <a:off x="2204613" y="3562781"/>
              <a:ext cx="46451" cy="53255"/>
            </a:xfrm>
            <a:custGeom>
              <a:avLst/>
              <a:gdLst/>
              <a:ahLst/>
              <a:cxnLst/>
              <a:rect l="l" t="t" r="r" b="b"/>
              <a:pathLst>
                <a:path w="2751" h="3154" extrusionOk="0">
                  <a:moveTo>
                    <a:pt x="2498" y="0"/>
                  </a:moveTo>
                  <a:cubicBezTo>
                    <a:pt x="2253" y="0"/>
                    <a:pt x="1777" y="661"/>
                    <a:pt x="1197" y="1443"/>
                  </a:cubicBezTo>
                  <a:cubicBezTo>
                    <a:pt x="556" y="2251"/>
                    <a:pt x="1" y="2917"/>
                    <a:pt x="151" y="3115"/>
                  </a:cubicBezTo>
                  <a:cubicBezTo>
                    <a:pt x="170" y="3141"/>
                    <a:pt x="204" y="3153"/>
                    <a:pt x="252" y="3153"/>
                  </a:cubicBezTo>
                  <a:cubicBezTo>
                    <a:pt x="530" y="3153"/>
                    <a:pt x="1248" y="2728"/>
                    <a:pt x="1863" y="1951"/>
                  </a:cubicBezTo>
                  <a:cubicBezTo>
                    <a:pt x="2553" y="1023"/>
                    <a:pt x="2751" y="87"/>
                    <a:pt x="2544" y="9"/>
                  </a:cubicBezTo>
                  <a:cubicBezTo>
                    <a:pt x="2530" y="3"/>
                    <a:pt x="2514" y="0"/>
                    <a:pt x="249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 flipH="1">
              <a:off x="2403332" y="3710860"/>
              <a:ext cx="58338" cy="29228"/>
            </a:xfrm>
            <a:custGeom>
              <a:avLst/>
              <a:gdLst/>
              <a:ahLst/>
              <a:cxnLst/>
              <a:rect l="l" t="t" r="r" b="b"/>
              <a:pathLst>
                <a:path w="3455" h="1731" extrusionOk="0">
                  <a:moveTo>
                    <a:pt x="3108" y="0"/>
                  </a:moveTo>
                  <a:cubicBezTo>
                    <a:pt x="2783" y="0"/>
                    <a:pt x="2185" y="181"/>
                    <a:pt x="1545" y="486"/>
                  </a:cubicBezTo>
                  <a:cubicBezTo>
                    <a:pt x="649" y="914"/>
                    <a:pt x="1" y="1430"/>
                    <a:pt x="103" y="1645"/>
                  </a:cubicBezTo>
                  <a:cubicBezTo>
                    <a:pt x="130" y="1703"/>
                    <a:pt x="214" y="1730"/>
                    <a:pt x="341" y="1730"/>
                  </a:cubicBezTo>
                  <a:cubicBezTo>
                    <a:pt x="663" y="1730"/>
                    <a:pt x="1262" y="1552"/>
                    <a:pt x="1910" y="1239"/>
                  </a:cubicBezTo>
                  <a:cubicBezTo>
                    <a:pt x="2806" y="811"/>
                    <a:pt x="3455" y="296"/>
                    <a:pt x="3352" y="91"/>
                  </a:cubicBezTo>
                  <a:cubicBezTo>
                    <a:pt x="3325" y="29"/>
                    <a:pt x="3238" y="0"/>
                    <a:pt x="310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 flipH="1">
              <a:off x="2449361" y="3762865"/>
              <a:ext cx="60904" cy="21748"/>
            </a:xfrm>
            <a:custGeom>
              <a:avLst/>
              <a:gdLst/>
              <a:ahLst/>
              <a:cxnLst/>
              <a:rect l="l" t="t" r="r" b="b"/>
              <a:pathLst>
                <a:path w="3607" h="1288" extrusionOk="0">
                  <a:moveTo>
                    <a:pt x="3095" y="1"/>
                  </a:moveTo>
                  <a:cubicBezTo>
                    <a:pt x="2749" y="1"/>
                    <a:pt x="2241" y="84"/>
                    <a:pt x="1690" y="244"/>
                  </a:cubicBezTo>
                  <a:cubicBezTo>
                    <a:pt x="729" y="514"/>
                    <a:pt x="1" y="925"/>
                    <a:pt x="64" y="1147"/>
                  </a:cubicBezTo>
                  <a:cubicBezTo>
                    <a:pt x="94" y="1242"/>
                    <a:pt x="261" y="1288"/>
                    <a:pt x="516" y="1288"/>
                  </a:cubicBezTo>
                  <a:cubicBezTo>
                    <a:pt x="861" y="1288"/>
                    <a:pt x="1367" y="1204"/>
                    <a:pt x="1918" y="1045"/>
                  </a:cubicBezTo>
                  <a:cubicBezTo>
                    <a:pt x="2879" y="767"/>
                    <a:pt x="3607" y="362"/>
                    <a:pt x="3544" y="141"/>
                  </a:cubicBezTo>
                  <a:cubicBezTo>
                    <a:pt x="3517" y="47"/>
                    <a:pt x="3351" y="1"/>
                    <a:pt x="309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 flipH="1">
              <a:off x="2548644" y="3801768"/>
              <a:ext cx="46045" cy="14572"/>
            </a:xfrm>
            <a:custGeom>
              <a:avLst/>
              <a:gdLst/>
              <a:ahLst/>
              <a:cxnLst/>
              <a:rect l="l" t="t" r="r" b="b"/>
              <a:pathLst>
                <a:path w="2727" h="863" extrusionOk="0">
                  <a:moveTo>
                    <a:pt x="1039" y="1"/>
                  </a:moveTo>
                  <a:cubicBezTo>
                    <a:pt x="467" y="1"/>
                    <a:pt x="38" y="127"/>
                    <a:pt x="23" y="325"/>
                  </a:cubicBezTo>
                  <a:cubicBezTo>
                    <a:pt x="1" y="555"/>
                    <a:pt x="586" y="793"/>
                    <a:pt x="1332" y="848"/>
                  </a:cubicBezTo>
                  <a:cubicBezTo>
                    <a:pt x="1451" y="858"/>
                    <a:pt x="1567" y="863"/>
                    <a:pt x="1678" y="863"/>
                  </a:cubicBezTo>
                  <a:cubicBezTo>
                    <a:pt x="2258" y="863"/>
                    <a:pt x="2690" y="732"/>
                    <a:pt x="2711" y="540"/>
                  </a:cubicBezTo>
                  <a:cubicBezTo>
                    <a:pt x="2726" y="310"/>
                    <a:pt x="2140" y="72"/>
                    <a:pt x="1402" y="17"/>
                  </a:cubicBezTo>
                  <a:cubicBezTo>
                    <a:pt x="1277" y="6"/>
                    <a:pt x="1155" y="1"/>
                    <a:pt x="103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 flipH="1">
              <a:off x="2542617" y="3760316"/>
              <a:ext cx="40828" cy="15146"/>
            </a:xfrm>
            <a:custGeom>
              <a:avLst/>
              <a:gdLst/>
              <a:ahLst/>
              <a:cxnLst/>
              <a:rect l="l" t="t" r="r" b="b"/>
              <a:pathLst>
                <a:path w="2418" h="897" extrusionOk="0">
                  <a:moveTo>
                    <a:pt x="1580" y="0"/>
                  </a:moveTo>
                  <a:cubicBezTo>
                    <a:pt x="1445" y="0"/>
                    <a:pt x="1300" y="10"/>
                    <a:pt x="1149" y="30"/>
                  </a:cubicBezTo>
                  <a:cubicBezTo>
                    <a:pt x="499" y="125"/>
                    <a:pt x="0" y="387"/>
                    <a:pt x="33" y="617"/>
                  </a:cubicBezTo>
                  <a:cubicBezTo>
                    <a:pt x="56" y="790"/>
                    <a:pt x="380" y="897"/>
                    <a:pt x="819" y="897"/>
                  </a:cubicBezTo>
                  <a:cubicBezTo>
                    <a:pt x="959" y="897"/>
                    <a:pt x="1111" y="886"/>
                    <a:pt x="1269" y="863"/>
                  </a:cubicBezTo>
                  <a:cubicBezTo>
                    <a:pt x="1917" y="768"/>
                    <a:pt x="2418" y="505"/>
                    <a:pt x="2385" y="275"/>
                  </a:cubicBezTo>
                  <a:cubicBezTo>
                    <a:pt x="2360" y="106"/>
                    <a:pt x="2028" y="0"/>
                    <a:pt x="158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 flipH="1">
              <a:off x="2363568" y="3299024"/>
              <a:ext cx="70157" cy="60127"/>
            </a:xfrm>
            <a:custGeom>
              <a:avLst/>
              <a:gdLst/>
              <a:ahLst/>
              <a:cxnLst/>
              <a:rect l="l" t="t" r="r" b="b"/>
              <a:pathLst>
                <a:path w="4155" h="3561" extrusionOk="0">
                  <a:moveTo>
                    <a:pt x="229" y="1"/>
                  </a:moveTo>
                  <a:cubicBezTo>
                    <a:pt x="209" y="1"/>
                    <a:pt x="188" y="3"/>
                    <a:pt x="168" y="9"/>
                  </a:cubicBezTo>
                  <a:cubicBezTo>
                    <a:pt x="57" y="49"/>
                    <a:pt x="0" y="169"/>
                    <a:pt x="33" y="279"/>
                  </a:cubicBezTo>
                  <a:cubicBezTo>
                    <a:pt x="596" y="1951"/>
                    <a:pt x="2149" y="3275"/>
                    <a:pt x="3892" y="3552"/>
                  </a:cubicBezTo>
                  <a:cubicBezTo>
                    <a:pt x="3899" y="3560"/>
                    <a:pt x="3916" y="3560"/>
                    <a:pt x="3924" y="3560"/>
                  </a:cubicBezTo>
                  <a:cubicBezTo>
                    <a:pt x="4027" y="3560"/>
                    <a:pt x="4114" y="3480"/>
                    <a:pt x="4129" y="3385"/>
                  </a:cubicBezTo>
                  <a:cubicBezTo>
                    <a:pt x="4154" y="3267"/>
                    <a:pt x="4074" y="3155"/>
                    <a:pt x="3956" y="3140"/>
                  </a:cubicBezTo>
                  <a:cubicBezTo>
                    <a:pt x="2363" y="2879"/>
                    <a:pt x="944" y="1673"/>
                    <a:pt x="438" y="144"/>
                  </a:cubicBezTo>
                  <a:cubicBezTo>
                    <a:pt x="405" y="54"/>
                    <a:pt x="319" y="1"/>
                    <a:pt x="22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 flipH="1">
              <a:off x="2257345" y="3360704"/>
              <a:ext cx="80170" cy="87549"/>
            </a:xfrm>
            <a:custGeom>
              <a:avLst/>
              <a:gdLst/>
              <a:ahLst/>
              <a:cxnLst/>
              <a:rect l="l" t="t" r="r" b="b"/>
              <a:pathLst>
                <a:path w="4748" h="5185" extrusionOk="0">
                  <a:moveTo>
                    <a:pt x="243" y="0"/>
                  </a:moveTo>
                  <a:cubicBezTo>
                    <a:pt x="161" y="0"/>
                    <a:pt x="84" y="51"/>
                    <a:pt x="48" y="130"/>
                  </a:cubicBezTo>
                  <a:cubicBezTo>
                    <a:pt x="1" y="240"/>
                    <a:pt x="56" y="358"/>
                    <a:pt x="160" y="405"/>
                  </a:cubicBezTo>
                  <a:cubicBezTo>
                    <a:pt x="2148" y="1238"/>
                    <a:pt x="3702" y="2965"/>
                    <a:pt x="4312" y="5035"/>
                  </a:cubicBezTo>
                  <a:cubicBezTo>
                    <a:pt x="4345" y="5130"/>
                    <a:pt x="4423" y="5185"/>
                    <a:pt x="4510" y="5185"/>
                  </a:cubicBezTo>
                  <a:cubicBezTo>
                    <a:pt x="4535" y="5185"/>
                    <a:pt x="4558" y="5185"/>
                    <a:pt x="4573" y="5177"/>
                  </a:cubicBezTo>
                  <a:cubicBezTo>
                    <a:pt x="4685" y="5145"/>
                    <a:pt x="4748" y="5027"/>
                    <a:pt x="4716" y="4915"/>
                  </a:cubicBezTo>
                  <a:cubicBezTo>
                    <a:pt x="4067" y="2728"/>
                    <a:pt x="2426" y="898"/>
                    <a:pt x="326" y="17"/>
                  </a:cubicBezTo>
                  <a:cubicBezTo>
                    <a:pt x="299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 flipH="1">
              <a:off x="2102256" y="3286715"/>
              <a:ext cx="200864" cy="84341"/>
            </a:xfrm>
            <a:custGeom>
              <a:avLst/>
              <a:gdLst/>
              <a:ahLst/>
              <a:cxnLst/>
              <a:rect l="l" t="t" r="r" b="b"/>
              <a:pathLst>
                <a:path w="11896" h="4995" extrusionOk="0">
                  <a:moveTo>
                    <a:pt x="11671" y="1"/>
                  </a:moveTo>
                  <a:cubicBezTo>
                    <a:pt x="11612" y="1"/>
                    <a:pt x="11551" y="24"/>
                    <a:pt x="11507" y="72"/>
                  </a:cubicBezTo>
                  <a:cubicBezTo>
                    <a:pt x="8983" y="2907"/>
                    <a:pt x="5192" y="4579"/>
                    <a:pt x="1395" y="4579"/>
                  </a:cubicBezTo>
                  <a:cubicBezTo>
                    <a:pt x="1009" y="4579"/>
                    <a:pt x="623" y="4562"/>
                    <a:pt x="238" y="4527"/>
                  </a:cubicBezTo>
                  <a:cubicBezTo>
                    <a:pt x="233" y="4526"/>
                    <a:pt x="228" y="4526"/>
                    <a:pt x="223" y="4526"/>
                  </a:cubicBezTo>
                  <a:cubicBezTo>
                    <a:pt x="118" y="4526"/>
                    <a:pt x="15" y="4603"/>
                    <a:pt x="8" y="4717"/>
                  </a:cubicBezTo>
                  <a:cubicBezTo>
                    <a:pt x="1" y="4827"/>
                    <a:pt x="80" y="4930"/>
                    <a:pt x="198" y="4940"/>
                  </a:cubicBezTo>
                  <a:cubicBezTo>
                    <a:pt x="596" y="4978"/>
                    <a:pt x="991" y="4995"/>
                    <a:pt x="1387" y="4995"/>
                  </a:cubicBezTo>
                  <a:cubicBezTo>
                    <a:pt x="5303" y="4995"/>
                    <a:pt x="9218" y="3275"/>
                    <a:pt x="11825" y="350"/>
                  </a:cubicBezTo>
                  <a:cubicBezTo>
                    <a:pt x="11895" y="263"/>
                    <a:pt x="11895" y="128"/>
                    <a:pt x="11808" y="50"/>
                  </a:cubicBezTo>
                  <a:cubicBezTo>
                    <a:pt x="11769" y="17"/>
                    <a:pt x="11720" y="1"/>
                    <a:pt x="1167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 flipH="1">
              <a:off x="2009389" y="3204301"/>
              <a:ext cx="36944" cy="90200"/>
            </a:xfrm>
            <a:custGeom>
              <a:avLst/>
              <a:gdLst/>
              <a:ahLst/>
              <a:cxnLst/>
              <a:rect l="l" t="t" r="r" b="b"/>
              <a:pathLst>
                <a:path w="2188" h="5342" extrusionOk="0">
                  <a:moveTo>
                    <a:pt x="1983" y="1"/>
                  </a:moveTo>
                  <a:cubicBezTo>
                    <a:pt x="1863" y="1"/>
                    <a:pt x="1768" y="88"/>
                    <a:pt x="1760" y="198"/>
                  </a:cubicBezTo>
                  <a:cubicBezTo>
                    <a:pt x="1697" y="1918"/>
                    <a:pt x="1094" y="3622"/>
                    <a:pt x="71" y="5009"/>
                  </a:cubicBezTo>
                  <a:cubicBezTo>
                    <a:pt x="1" y="5096"/>
                    <a:pt x="16" y="5231"/>
                    <a:pt x="111" y="5303"/>
                  </a:cubicBezTo>
                  <a:cubicBezTo>
                    <a:pt x="151" y="5326"/>
                    <a:pt x="191" y="5341"/>
                    <a:pt x="238" y="5341"/>
                  </a:cubicBezTo>
                  <a:cubicBezTo>
                    <a:pt x="301" y="5341"/>
                    <a:pt x="366" y="5311"/>
                    <a:pt x="404" y="5256"/>
                  </a:cubicBezTo>
                  <a:cubicBezTo>
                    <a:pt x="1482" y="3812"/>
                    <a:pt x="2108" y="2022"/>
                    <a:pt x="2180" y="216"/>
                  </a:cubicBezTo>
                  <a:cubicBezTo>
                    <a:pt x="2188" y="103"/>
                    <a:pt x="2100" y="8"/>
                    <a:pt x="198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 flipH="1">
              <a:off x="1990107" y="3247222"/>
              <a:ext cx="23723" cy="40203"/>
            </a:xfrm>
            <a:custGeom>
              <a:avLst/>
              <a:gdLst/>
              <a:ahLst/>
              <a:cxnLst/>
              <a:rect l="l" t="t" r="r" b="b"/>
              <a:pathLst>
                <a:path w="1405" h="2381" extrusionOk="0">
                  <a:moveTo>
                    <a:pt x="1170" y="0"/>
                  </a:moveTo>
                  <a:cubicBezTo>
                    <a:pt x="1092" y="0"/>
                    <a:pt x="1017" y="46"/>
                    <a:pt x="976" y="121"/>
                  </a:cubicBezTo>
                  <a:lnTo>
                    <a:pt x="48" y="2079"/>
                  </a:lnTo>
                  <a:cubicBezTo>
                    <a:pt x="1" y="2191"/>
                    <a:pt x="40" y="2309"/>
                    <a:pt x="153" y="2364"/>
                  </a:cubicBezTo>
                  <a:cubicBezTo>
                    <a:pt x="175" y="2371"/>
                    <a:pt x="208" y="2381"/>
                    <a:pt x="238" y="2381"/>
                  </a:cubicBezTo>
                  <a:cubicBezTo>
                    <a:pt x="318" y="2381"/>
                    <a:pt x="390" y="2341"/>
                    <a:pt x="428" y="2261"/>
                  </a:cubicBezTo>
                  <a:lnTo>
                    <a:pt x="1357" y="304"/>
                  </a:lnTo>
                  <a:cubicBezTo>
                    <a:pt x="1404" y="194"/>
                    <a:pt x="1364" y="74"/>
                    <a:pt x="1254" y="19"/>
                  </a:cubicBezTo>
                  <a:cubicBezTo>
                    <a:pt x="1227" y="6"/>
                    <a:pt x="1198" y="0"/>
                    <a:pt x="117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 flipH="1">
              <a:off x="1822050" y="3782384"/>
              <a:ext cx="354889" cy="371453"/>
            </a:xfrm>
            <a:custGeom>
              <a:avLst/>
              <a:gdLst/>
              <a:ahLst/>
              <a:cxnLst/>
              <a:rect l="l" t="t" r="r" b="b"/>
              <a:pathLst>
                <a:path w="21018" h="21999" extrusionOk="0">
                  <a:moveTo>
                    <a:pt x="468" y="0"/>
                  </a:moveTo>
                  <a:cubicBezTo>
                    <a:pt x="415" y="0"/>
                    <a:pt x="362" y="10"/>
                    <a:pt x="310" y="31"/>
                  </a:cubicBezTo>
                  <a:cubicBezTo>
                    <a:pt x="96" y="126"/>
                    <a:pt x="0" y="372"/>
                    <a:pt x="88" y="585"/>
                  </a:cubicBezTo>
                  <a:lnTo>
                    <a:pt x="7593" y="18440"/>
                  </a:lnTo>
                  <a:cubicBezTo>
                    <a:pt x="7578" y="18463"/>
                    <a:pt x="7568" y="18488"/>
                    <a:pt x="7561" y="18511"/>
                  </a:cubicBezTo>
                  <a:cubicBezTo>
                    <a:pt x="6556" y="18579"/>
                    <a:pt x="5547" y="18614"/>
                    <a:pt x="4525" y="18614"/>
                  </a:cubicBezTo>
                  <a:cubicBezTo>
                    <a:pt x="4241" y="18614"/>
                    <a:pt x="3956" y="18611"/>
                    <a:pt x="3669" y="18606"/>
                  </a:cubicBezTo>
                  <a:cubicBezTo>
                    <a:pt x="3575" y="18604"/>
                    <a:pt x="3479" y="18603"/>
                    <a:pt x="3381" y="18603"/>
                  </a:cubicBezTo>
                  <a:cubicBezTo>
                    <a:pt x="2960" y="18603"/>
                    <a:pt x="2509" y="18630"/>
                    <a:pt x="2085" y="18796"/>
                  </a:cubicBezTo>
                  <a:cubicBezTo>
                    <a:pt x="1507" y="19019"/>
                    <a:pt x="936" y="19574"/>
                    <a:pt x="959" y="20302"/>
                  </a:cubicBezTo>
                  <a:cubicBezTo>
                    <a:pt x="959" y="20533"/>
                    <a:pt x="1149" y="20715"/>
                    <a:pt x="1372" y="20715"/>
                  </a:cubicBezTo>
                  <a:lnTo>
                    <a:pt x="1387" y="20715"/>
                  </a:lnTo>
                  <a:cubicBezTo>
                    <a:pt x="1617" y="20708"/>
                    <a:pt x="1800" y="20517"/>
                    <a:pt x="1792" y="20287"/>
                  </a:cubicBezTo>
                  <a:cubicBezTo>
                    <a:pt x="1792" y="19977"/>
                    <a:pt x="2085" y="19692"/>
                    <a:pt x="2385" y="19582"/>
                  </a:cubicBezTo>
                  <a:cubicBezTo>
                    <a:pt x="2676" y="19464"/>
                    <a:pt x="3006" y="19443"/>
                    <a:pt x="3378" y="19443"/>
                  </a:cubicBezTo>
                  <a:cubicBezTo>
                    <a:pt x="3482" y="19443"/>
                    <a:pt x="3590" y="19445"/>
                    <a:pt x="3702" y="19447"/>
                  </a:cubicBezTo>
                  <a:cubicBezTo>
                    <a:pt x="3975" y="19452"/>
                    <a:pt x="4250" y="19455"/>
                    <a:pt x="4524" y="19455"/>
                  </a:cubicBezTo>
                  <a:cubicBezTo>
                    <a:pt x="5473" y="19455"/>
                    <a:pt x="6425" y="19423"/>
                    <a:pt x="7371" y="19367"/>
                  </a:cubicBezTo>
                  <a:cubicBezTo>
                    <a:pt x="7585" y="19867"/>
                    <a:pt x="8171" y="20010"/>
                    <a:pt x="8369" y="20057"/>
                  </a:cubicBezTo>
                  <a:cubicBezTo>
                    <a:pt x="9613" y="20342"/>
                    <a:pt x="10889" y="20375"/>
                    <a:pt x="12133" y="20398"/>
                  </a:cubicBezTo>
                  <a:cubicBezTo>
                    <a:pt x="12626" y="20413"/>
                    <a:pt x="13124" y="20422"/>
                    <a:pt x="13617" y="20445"/>
                  </a:cubicBezTo>
                  <a:cubicBezTo>
                    <a:pt x="15724" y="20565"/>
                    <a:pt x="17190" y="21031"/>
                    <a:pt x="18236" y="21904"/>
                  </a:cubicBezTo>
                  <a:cubicBezTo>
                    <a:pt x="18307" y="21967"/>
                    <a:pt x="18410" y="21999"/>
                    <a:pt x="18505" y="21999"/>
                  </a:cubicBezTo>
                  <a:cubicBezTo>
                    <a:pt x="18624" y="21999"/>
                    <a:pt x="18742" y="21951"/>
                    <a:pt x="18822" y="21849"/>
                  </a:cubicBezTo>
                  <a:cubicBezTo>
                    <a:pt x="18973" y="21674"/>
                    <a:pt x="18950" y="21411"/>
                    <a:pt x="18775" y="21261"/>
                  </a:cubicBezTo>
                  <a:cubicBezTo>
                    <a:pt x="17586" y="20263"/>
                    <a:pt x="15962" y="19739"/>
                    <a:pt x="13664" y="19614"/>
                  </a:cubicBezTo>
                  <a:cubicBezTo>
                    <a:pt x="13156" y="19582"/>
                    <a:pt x="12656" y="19574"/>
                    <a:pt x="12150" y="19557"/>
                  </a:cubicBezTo>
                  <a:cubicBezTo>
                    <a:pt x="11477" y="19542"/>
                    <a:pt x="10819" y="19526"/>
                    <a:pt x="10176" y="19471"/>
                  </a:cubicBezTo>
                  <a:cubicBezTo>
                    <a:pt x="10216" y="19424"/>
                    <a:pt x="10241" y="19376"/>
                    <a:pt x="10263" y="19319"/>
                  </a:cubicBezTo>
                  <a:cubicBezTo>
                    <a:pt x="11310" y="19296"/>
                    <a:pt x="12356" y="19154"/>
                    <a:pt x="13379" y="19011"/>
                  </a:cubicBezTo>
                  <a:cubicBezTo>
                    <a:pt x="14463" y="18856"/>
                    <a:pt x="15582" y="18702"/>
                    <a:pt x="16677" y="18702"/>
                  </a:cubicBezTo>
                  <a:cubicBezTo>
                    <a:pt x="16982" y="18702"/>
                    <a:pt x="17286" y="18714"/>
                    <a:pt x="17586" y="18741"/>
                  </a:cubicBezTo>
                  <a:cubicBezTo>
                    <a:pt x="18450" y="18821"/>
                    <a:pt x="19598" y="19091"/>
                    <a:pt x="20201" y="19930"/>
                  </a:cubicBezTo>
                  <a:cubicBezTo>
                    <a:pt x="20281" y="20042"/>
                    <a:pt x="20416" y="20105"/>
                    <a:pt x="20542" y="20105"/>
                  </a:cubicBezTo>
                  <a:cubicBezTo>
                    <a:pt x="20629" y="20105"/>
                    <a:pt x="20717" y="20080"/>
                    <a:pt x="20787" y="20025"/>
                  </a:cubicBezTo>
                  <a:cubicBezTo>
                    <a:pt x="20977" y="19890"/>
                    <a:pt x="21017" y="19629"/>
                    <a:pt x="20882" y="19439"/>
                  </a:cubicBezTo>
                  <a:cubicBezTo>
                    <a:pt x="20256" y="18575"/>
                    <a:pt x="19148" y="18045"/>
                    <a:pt x="17666" y="17902"/>
                  </a:cubicBezTo>
                  <a:cubicBezTo>
                    <a:pt x="17335" y="17872"/>
                    <a:pt x="17004" y="17859"/>
                    <a:pt x="16674" y="17859"/>
                  </a:cubicBezTo>
                  <a:cubicBezTo>
                    <a:pt x="15524" y="17859"/>
                    <a:pt x="14379" y="18018"/>
                    <a:pt x="13259" y="18178"/>
                  </a:cubicBezTo>
                  <a:cubicBezTo>
                    <a:pt x="12130" y="18332"/>
                    <a:pt x="11041" y="18484"/>
                    <a:pt x="9968" y="18484"/>
                  </a:cubicBezTo>
                  <a:cubicBezTo>
                    <a:pt x="9874" y="18484"/>
                    <a:pt x="9779" y="18483"/>
                    <a:pt x="9685" y="18480"/>
                  </a:cubicBezTo>
                  <a:cubicBezTo>
                    <a:pt x="9290" y="18210"/>
                    <a:pt x="8767" y="17997"/>
                    <a:pt x="8346" y="17997"/>
                  </a:cubicBezTo>
                  <a:lnTo>
                    <a:pt x="8314" y="17997"/>
                  </a:lnTo>
                  <a:lnTo>
                    <a:pt x="864" y="261"/>
                  </a:lnTo>
                  <a:cubicBezTo>
                    <a:pt x="792" y="99"/>
                    <a:pt x="633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 flipH="1">
              <a:off x="2293208" y="3848589"/>
              <a:ext cx="203954" cy="352491"/>
            </a:xfrm>
            <a:custGeom>
              <a:avLst/>
              <a:gdLst/>
              <a:ahLst/>
              <a:cxnLst/>
              <a:rect l="l" t="t" r="r" b="b"/>
              <a:pathLst>
                <a:path w="12079" h="20876" extrusionOk="0">
                  <a:moveTo>
                    <a:pt x="8111" y="1"/>
                  </a:moveTo>
                  <a:cubicBezTo>
                    <a:pt x="7880" y="1"/>
                    <a:pt x="7721" y="184"/>
                    <a:pt x="7713" y="405"/>
                  </a:cubicBezTo>
                  <a:lnTo>
                    <a:pt x="7396" y="14750"/>
                  </a:lnTo>
                  <a:cubicBezTo>
                    <a:pt x="6913" y="14860"/>
                    <a:pt x="6382" y="15160"/>
                    <a:pt x="6080" y="15463"/>
                  </a:cubicBezTo>
                  <a:cubicBezTo>
                    <a:pt x="5479" y="15740"/>
                    <a:pt x="4828" y="15921"/>
                    <a:pt x="4147" y="16111"/>
                  </a:cubicBezTo>
                  <a:cubicBezTo>
                    <a:pt x="3877" y="16191"/>
                    <a:pt x="3607" y="16264"/>
                    <a:pt x="3346" y="16342"/>
                  </a:cubicBezTo>
                  <a:cubicBezTo>
                    <a:pt x="2340" y="16652"/>
                    <a:pt x="904" y="17197"/>
                    <a:pt x="88" y="18386"/>
                  </a:cubicBezTo>
                  <a:cubicBezTo>
                    <a:pt x="26" y="18489"/>
                    <a:pt x="1" y="18616"/>
                    <a:pt x="33" y="18736"/>
                  </a:cubicBezTo>
                  <a:cubicBezTo>
                    <a:pt x="66" y="18854"/>
                    <a:pt x="144" y="18949"/>
                    <a:pt x="256" y="19004"/>
                  </a:cubicBezTo>
                  <a:lnTo>
                    <a:pt x="366" y="19059"/>
                  </a:lnTo>
                  <a:lnTo>
                    <a:pt x="541" y="18696"/>
                  </a:lnTo>
                  <a:lnTo>
                    <a:pt x="786" y="18862"/>
                  </a:lnTo>
                  <a:cubicBezTo>
                    <a:pt x="1452" y="17888"/>
                    <a:pt x="2704" y="17420"/>
                    <a:pt x="3592" y="17150"/>
                  </a:cubicBezTo>
                  <a:cubicBezTo>
                    <a:pt x="3845" y="17072"/>
                    <a:pt x="4107" y="16992"/>
                    <a:pt x="4375" y="16920"/>
                  </a:cubicBezTo>
                  <a:cubicBezTo>
                    <a:pt x="4956" y="16754"/>
                    <a:pt x="5557" y="16579"/>
                    <a:pt x="6127" y="16349"/>
                  </a:cubicBezTo>
                  <a:lnTo>
                    <a:pt x="6135" y="16349"/>
                  </a:lnTo>
                  <a:cubicBezTo>
                    <a:pt x="5802" y="16587"/>
                    <a:pt x="5439" y="16809"/>
                    <a:pt x="5066" y="17032"/>
                  </a:cubicBezTo>
                  <a:cubicBezTo>
                    <a:pt x="4803" y="17190"/>
                    <a:pt x="4535" y="17348"/>
                    <a:pt x="4280" y="17515"/>
                  </a:cubicBezTo>
                  <a:cubicBezTo>
                    <a:pt x="2949" y="18379"/>
                    <a:pt x="2205" y="19314"/>
                    <a:pt x="1990" y="20376"/>
                  </a:cubicBezTo>
                  <a:cubicBezTo>
                    <a:pt x="1950" y="20606"/>
                    <a:pt x="2103" y="20828"/>
                    <a:pt x="2323" y="20866"/>
                  </a:cubicBezTo>
                  <a:cubicBezTo>
                    <a:pt x="2356" y="20876"/>
                    <a:pt x="2378" y="20876"/>
                    <a:pt x="2403" y="20876"/>
                  </a:cubicBezTo>
                  <a:cubicBezTo>
                    <a:pt x="2601" y="20876"/>
                    <a:pt x="2776" y="20741"/>
                    <a:pt x="2816" y="20533"/>
                  </a:cubicBezTo>
                  <a:cubicBezTo>
                    <a:pt x="2981" y="19710"/>
                    <a:pt x="3607" y="18957"/>
                    <a:pt x="4741" y="18221"/>
                  </a:cubicBezTo>
                  <a:cubicBezTo>
                    <a:pt x="4986" y="18061"/>
                    <a:pt x="5241" y="17903"/>
                    <a:pt x="5501" y="17753"/>
                  </a:cubicBezTo>
                  <a:cubicBezTo>
                    <a:pt x="6057" y="17420"/>
                    <a:pt x="6635" y="17072"/>
                    <a:pt x="7143" y="16634"/>
                  </a:cubicBezTo>
                  <a:cubicBezTo>
                    <a:pt x="7173" y="16644"/>
                    <a:pt x="7206" y="16644"/>
                    <a:pt x="7238" y="16644"/>
                  </a:cubicBezTo>
                  <a:cubicBezTo>
                    <a:pt x="7419" y="16644"/>
                    <a:pt x="7594" y="16619"/>
                    <a:pt x="7761" y="16587"/>
                  </a:cubicBezTo>
                  <a:lnTo>
                    <a:pt x="7761" y="16587"/>
                  </a:lnTo>
                  <a:cubicBezTo>
                    <a:pt x="7618" y="17483"/>
                    <a:pt x="7371" y="18356"/>
                    <a:pt x="7031" y="19187"/>
                  </a:cubicBezTo>
                  <a:cubicBezTo>
                    <a:pt x="6943" y="19402"/>
                    <a:pt x="7038" y="19647"/>
                    <a:pt x="7253" y="19735"/>
                  </a:cubicBezTo>
                  <a:cubicBezTo>
                    <a:pt x="7308" y="19757"/>
                    <a:pt x="7363" y="19765"/>
                    <a:pt x="7419" y="19765"/>
                  </a:cubicBezTo>
                  <a:cubicBezTo>
                    <a:pt x="7578" y="19765"/>
                    <a:pt x="7736" y="19670"/>
                    <a:pt x="7808" y="19512"/>
                  </a:cubicBezTo>
                  <a:cubicBezTo>
                    <a:pt x="8267" y="18386"/>
                    <a:pt x="8560" y="17205"/>
                    <a:pt x="8680" y="16001"/>
                  </a:cubicBezTo>
                  <a:cubicBezTo>
                    <a:pt x="9100" y="15320"/>
                    <a:pt x="9670" y="14742"/>
                    <a:pt x="10359" y="14337"/>
                  </a:cubicBezTo>
                  <a:cubicBezTo>
                    <a:pt x="10478" y="14266"/>
                    <a:pt x="10810" y="14086"/>
                    <a:pt x="11097" y="14086"/>
                  </a:cubicBezTo>
                  <a:cubicBezTo>
                    <a:pt x="11195" y="14086"/>
                    <a:pt x="11288" y="14107"/>
                    <a:pt x="11365" y="14162"/>
                  </a:cubicBezTo>
                  <a:cubicBezTo>
                    <a:pt x="11438" y="14215"/>
                    <a:pt x="11523" y="14242"/>
                    <a:pt x="11607" y="14242"/>
                  </a:cubicBezTo>
                  <a:cubicBezTo>
                    <a:pt x="11736" y="14242"/>
                    <a:pt x="11864" y="14181"/>
                    <a:pt x="11945" y="14067"/>
                  </a:cubicBezTo>
                  <a:cubicBezTo>
                    <a:pt x="12078" y="13877"/>
                    <a:pt x="12040" y="13616"/>
                    <a:pt x="11850" y="13481"/>
                  </a:cubicBezTo>
                  <a:cubicBezTo>
                    <a:pt x="11636" y="13327"/>
                    <a:pt x="11379" y="13251"/>
                    <a:pt x="11096" y="13251"/>
                  </a:cubicBezTo>
                  <a:cubicBezTo>
                    <a:pt x="10738" y="13251"/>
                    <a:pt x="10339" y="13373"/>
                    <a:pt x="9931" y="13616"/>
                  </a:cubicBezTo>
                  <a:cubicBezTo>
                    <a:pt x="9330" y="13964"/>
                    <a:pt x="8807" y="14432"/>
                    <a:pt x="8379" y="14980"/>
                  </a:cubicBezTo>
                  <a:cubicBezTo>
                    <a:pt x="8339" y="14932"/>
                    <a:pt x="8284" y="14885"/>
                    <a:pt x="8236" y="14845"/>
                  </a:cubicBezTo>
                  <a:lnTo>
                    <a:pt x="8552" y="430"/>
                  </a:lnTo>
                  <a:cubicBezTo>
                    <a:pt x="8560" y="200"/>
                    <a:pt x="8370" y="2"/>
                    <a:pt x="8141" y="2"/>
                  </a:cubicBezTo>
                  <a:cubicBezTo>
                    <a:pt x="8131" y="1"/>
                    <a:pt x="8121" y="1"/>
                    <a:pt x="811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 flipH="1">
              <a:off x="2488686" y="3733165"/>
              <a:ext cx="184688" cy="36100"/>
            </a:xfrm>
            <a:custGeom>
              <a:avLst/>
              <a:gdLst/>
              <a:ahLst/>
              <a:cxnLst/>
              <a:rect l="l" t="t" r="r" b="b"/>
              <a:pathLst>
                <a:path w="10938" h="2138" extrusionOk="0">
                  <a:moveTo>
                    <a:pt x="10701" y="1"/>
                  </a:moveTo>
                  <a:cubicBezTo>
                    <a:pt x="10677" y="1"/>
                    <a:pt x="10652" y="5"/>
                    <a:pt x="10627" y="14"/>
                  </a:cubicBezTo>
                  <a:cubicBezTo>
                    <a:pt x="7596" y="1136"/>
                    <a:pt x="4309" y="1716"/>
                    <a:pt x="1063" y="1716"/>
                  </a:cubicBezTo>
                  <a:cubicBezTo>
                    <a:pt x="780" y="1716"/>
                    <a:pt x="496" y="1711"/>
                    <a:pt x="214" y="1702"/>
                  </a:cubicBezTo>
                  <a:cubicBezTo>
                    <a:pt x="103" y="1710"/>
                    <a:pt x="1" y="1788"/>
                    <a:pt x="1" y="1908"/>
                  </a:cubicBezTo>
                  <a:cubicBezTo>
                    <a:pt x="1" y="2018"/>
                    <a:pt x="88" y="2121"/>
                    <a:pt x="206" y="2121"/>
                  </a:cubicBezTo>
                  <a:cubicBezTo>
                    <a:pt x="491" y="2130"/>
                    <a:pt x="777" y="2138"/>
                    <a:pt x="1070" y="2138"/>
                  </a:cubicBezTo>
                  <a:cubicBezTo>
                    <a:pt x="4360" y="2138"/>
                    <a:pt x="7696" y="1543"/>
                    <a:pt x="10779" y="409"/>
                  </a:cubicBezTo>
                  <a:cubicBezTo>
                    <a:pt x="10882" y="371"/>
                    <a:pt x="10937" y="251"/>
                    <a:pt x="10897" y="141"/>
                  </a:cubicBezTo>
                  <a:cubicBezTo>
                    <a:pt x="10866" y="53"/>
                    <a:pt x="10787" y="1"/>
                    <a:pt x="1070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 flipH="1">
              <a:off x="2276357" y="3310692"/>
              <a:ext cx="419103" cy="427883"/>
            </a:xfrm>
            <a:custGeom>
              <a:avLst/>
              <a:gdLst/>
              <a:ahLst/>
              <a:cxnLst/>
              <a:rect l="l" t="t" r="r" b="b"/>
              <a:pathLst>
                <a:path w="24821" h="25341" extrusionOk="0">
                  <a:moveTo>
                    <a:pt x="15463" y="1"/>
                  </a:moveTo>
                  <a:lnTo>
                    <a:pt x="15463" y="1"/>
                  </a:lnTo>
                  <a:cubicBezTo>
                    <a:pt x="13877" y="4723"/>
                    <a:pt x="9693" y="7980"/>
                    <a:pt x="6514" y="11808"/>
                  </a:cubicBezTo>
                  <a:cubicBezTo>
                    <a:pt x="3329" y="15660"/>
                    <a:pt x="1079" y="20280"/>
                    <a:pt x="0" y="25162"/>
                  </a:cubicBezTo>
                  <a:cubicBezTo>
                    <a:pt x="1022" y="25282"/>
                    <a:pt x="2051" y="25341"/>
                    <a:pt x="3080" y="25341"/>
                  </a:cubicBezTo>
                  <a:cubicBezTo>
                    <a:pt x="7971" y="25341"/>
                    <a:pt x="12863" y="24004"/>
                    <a:pt x="17048" y="21476"/>
                  </a:cubicBezTo>
                  <a:cubicBezTo>
                    <a:pt x="19923" y="19741"/>
                    <a:pt x="22563" y="17332"/>
                    <a:pt x="23689" y="14171"/>
                  </a:cubicBezTo>
                  <a:cubicBezTo>
                    <a:pt x="24821" y="11015"/>
                    <a:pt x="24077" y="7029"/>
                    <a:pt x="21327" y="5111"/>
                  </a:cubicBezTo>
                  <a:cubicBezTo>
                    <a:pt x="20201" y="4318"/>
                    <a:pt x="18887" y="3868"/>
                    <a:pt x="17666" y="3234"/>
                  </a:cubicBezTo>
                  <a:cubicBezTo>
                    <a:pt x="16350" y="2544"/>
                    <a:pt x="15336" y="1380"/>
                    <a:pt x="1546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 flipH="1">
              <a:off x="2270059" y="3303685"/>
              <a:ext cx="432763" cy="442016"/>
            </a:xfrm>
            <a:custGeom>
              <a:avLst/>
              <a:gdLst/>
              <a:ahLst/>
              <a:cxnLst/>
              <a:rect l="l" t="t" r="r" b="b"/>
              <a:pathLst>
                <a:path w="25630" h="26178" extrusionOk="0">
                  <a:moveTo>
                    <a:pt x="15747" y="1920"/>
                  </a:moveTo>
                  <a:cubicBezTo>
                    <a:pt x="16127" y="2746"/>
                    <a:pt x="16873" y="3482"/>
                    <a:pt x="17912" y="4020"/>
                  </a:cubicBezTo>
                  <a:cubicBezTo>
                    <a:pt x="18347" y="4250"/>
                    <a:pt x="18800" y="4458"/>
                    <a:pt x="19228" y="4655"/>
                  </a:cubicBezTo>
                  <a:cubicBezTo>
                    <a:pt x="20051" y="5028"/>
                    <a:pt x="20820" y="5376"/>
                    <a:pt x="21518" y="5867"/>
                  </a:cubicBezTo>
                  <a:cubicBezTo>
                    <a:pt x="23926" y="7548"/>
                    <a:pt x="24877" y="11240"/>
                    <a:pt x="23728" y="14450"/>
                  </a:cubicBezTo>
                  <a:cubicBezTo>
                    <a:pt x="22769" y="17144"/>
                    <a:pt x="20589" y="19531"/>
                    <a:pt x="17269" y="21535"/>
                  </a:cubicBezTo>
                  <a:cubicBezTo>
                    <a:pt x="13141" y="24023"/>
                    <a:pt x="8386" y="25339"/>
                    <a:pt x="3519" y="25339"/>
                  </a:cubicBezTo>
                  <a:cubicBezTo>
                    <a:pt x="2663" y="25339"/>
                    <a:pt x="1800" y="25299"/>
                    <a:pt x="952" y="25212"/>
                  </a:cubicBezTo>
                  <a:cubicBezTo>
                    <a:pt x="2053" y="20560"/>
                    <a:pt x="4233" y="16177"/>
                    <a:pt x="7276" y="12493"/>
                  </a:cubicBezTo>
                  <a:cubicBezTo>
                    <a:pt x="8164" y="11430"/>
                    <a:pt x="9147" y="10384"/>
                    <a:pt x="10098" y="9378"/>
                  </a:cubicBezTo>
                  <a:cubicBezTo>
                    <a:pt x="12238" y="7103"/>
                    <a:pt x="14440" y="4766"/>
                    <a:pt x="15747" y="1920"/>
                  </a:cubicBezTo>
                  <a:close/>
                  <a:moveTo>
                    <a:pt x="15894" y="0"/>
                  </a:moveTo>
                  <a:cubicBezTo>
                    <a:pt x="15720" y="0"/>
                    <a:pt x="15557" y="113"/>
                    <a:pt x="15502" y="288"/>
                  </a:cubicBezTo>
                  <a:cubicBezTo>
                    <a:pt x="14393" y="3592"/>
                    <a:pt x="11896" y="6240"/>
                    <a:pt x="9480" y="8800"/>
                  </a:cubicBezTo>
                  <a:cubicBezTo>
                    <a:pt x="8520" y="9821"/>
                    <a:pt x="7531" y="10877"/>
                    <a:pt x="6635" y="11961"/>
                  </a:cubicBezTo>
                  <a:cubicBezTo>
                    <a:pt x="3401" y="15860"/>
                    <a:pt x="1119" y="20537"/>
                    <a:pt x="25" y="25489"/>
                  </a:cubicBezTo>
                  <a:cubicBezTo>
                    <a:pt x="1" y="25600"/>
                    <a:pt x="25" y="25727"/>
                    <a:pt x="96" y="25822"/>
                  </a:cubicBezTo>
                  <a:cubicBezTo>
                    <a:pt x="160" y="25917"/>
                    <a:pt x="271" y="25980"/>
                    <a:pt x="389" y="25997"/>
                  </a:cubicBezTo>
                  <a:cubicBezTo>
                    <a:pt x="1420" y="26115"/>
                    <a:pt x="2473" y="26178"/>
                    <a:pt x="3519" y="26178"/>
                  </a:cubicBezTo>
                  <a:cubicBezTo>
                    <a:pt x="8544" y="26178"/>
                    <a:pt x="13442" y="24824"/>
                    <a:pt x="17706" y="22249"/>
                  </a:cubicBezTo>
                  <a:cubicBezTo>
                    <a:pt x="21192" y="20139"/>
                    <a:pt x="23490" y="17612"/>
                    <a:pt x="24521" y="14728"/>
                  </a:cubicBezTo>
                  <a:cubicBezTo>
                    <a:pt x="25630" y="11637"/>
                    <a:pt x="25124" y="7358"/>
                    <a:pt x="22001" y="5178"/>
                  </a:cubicBezTo>
                  <a:cubicBezTo>
                    <a:pt x="21240" y="4648"/>
                    <a:pt x="20392" y="4258"/>
                    <a:pt x="19576" y="3887"/>
                  </a:cubicBezTo>
                  <a:cubicBezTo>
                    <a:pt x="19155" y="3697"/>
                    <a:pt x="18712" y="3497"/>
                    <a:pt x="18300" y="3276"/>
                  </a:cubicBezTo>
                  <a:cubicBezTo>
                    <a:pt x="16961" y="2578"/>
                    <a:pt x="16215" y="1525"/>
                    <a:pt x="16318" y="454"/>
                  </a:cubicBezTo>
                  <a:cubicBezTo>
                    <a:pt x="16335" y="249"/>
                    <a:pt x="16192" y="51"/>
                    <a:pt x="15985" y="11"/>
                  </a:cubicBezTo>
                  <a:cubicBezTo>
                    <a:pt x="15955" y="4"/>
                    <a:pt x="15924" y="0"/>
                    <a:pt x="1589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 flipH="1">
              <a:off x="2442927" y="3510641"/>
              <a:ext cx="168242" cy="198129"/>
            </a:xfrm>
            <a:custGeom>
              <a:avLst/>
              <a:gdLst/>
              <a:ahLst/>
              <a:cxnLst/>
              <a:rect l="l" t="t" r="r" b="b"/>
              <a:pathLst>
                <a:path w="9964" h="11734" extrusionOk="0">
                  <a:moveTo>
                    <a:pt x="1510" y="0"/>
                  </a:moveTo>
                  <a:cubicBezTo>
                    <a:pt x="1441" y="0"/>
                    <a:pt x="1374" y="32"/>
                    <a:pt x="1332" y="94"/>
                  </a:cubicBezTo>
                  <a:cubicBezTo>
                    <a:pt x="754" y="980"/>
                    <a:pt x="41" y="2081"/>
                    <a:pt x="18" y="3310"/>
                  </a:cubicBezTo>
                  <a:cubicBezTo>
                    <a:pt x="1" y="4031"/>
                    <a:pt x="303" y="4792"/>
                    <a:pt x="819" y="5284"/>
                  </a:cubicBezTo>
                  <a:cubicBezTo>
                    <a:pt x="1112" y="5562"/>
                    <a:pt x="1452" y="5743"/>
                    <a:pt x="1808" y="5807"/>
                  </a:cubicBezTo>
                  <a:cubicBezTo>
                    <a:pt x="1262" y="6711"/>
                    <a:pt x="1302" y="7930"/>
                    <a:pt x="1928" y="8786"/>
                  </a:cubicBezTo>
                  <a:cubicBezTo>
                    <a:pt x="2432" y="9470"/>
                    <a:pt x="3268" y="9860"/>
                    <a:pt x="4105" y="9860"/>
                  </a:cubicBezTo>
                  <a:cubicBezTo>
                    <a:pt x="4373" y="9860"/>
                    <a:pt x="4641" y="9820"/>
                    <a:pt x="4898" y="9737"/>
                  </a:cubicBezTo>
                  <a:cubicBezTo>
                    <a:pt x="5264" y="10625"/>
                    <a:pt x="6032" y="11330"/>
                    <a:pt x="6953" y="11608"/>
                  </a:cubicBezTo>
                  <a:cubicBezTo>
                    <a:pt x="7245" y="11696"/>
                    <a:pt x="7546" y="11734"/>
                    <a:pt x="7847" y="11734"/>
                  </a:cubicBezTo>
                  <a:cubicBezTo>
                    <a:pt x="8569" y="11734"/>
                    <a:pt x="9290" y="11496"/>
                    <a:pt x="9861" y="11038"/>
                  </a:cubicBezTo>
                  <a:cubicBezTo>
                    <a:pt x="9956" y="10965"/>
                    <a:pt x="9963" y="10840"/>
                    <a:pt x="9891" y="10745"/>
                  </a:cubicBezTo>
                  <a:cubicBezTo>
                    <a:pt x="9851" y="10694"/>
                    <a:pt x="9791" y="10667"/>
                    <a:pt x="9730" y="10667"/>
                  </a:cubicBezTo>
                  <a:cubicBezTo>
                    <a:pt x="9685" y="10667"/>
                    <a:pt x="9638" y="10682"/>
                    <a:pt x="9598" y="10712"/>
                  </a:cubicBezTo>
                  <a:cubicBezTo>
                    <a:pt x="9109" y="11108"/>
                    <a:pt x="8481" y="11316"/>
                    <a:pt x="7854" y="11316"/>
                  </a:cubicBezTo>
                  <a:cubicBezTo>
                    <a:pt x="7590" y="11316"/>
                    <a:pt x="7325" y="11279"/>
                    <a:pt x="7071" y="11203"/>
                  </a:cubicBezTo>
                  <a:cubicBezTo>
                    <a:pt x="6207" y="10950"/>
                    <a:pt x="5501" y="10260"/>
                    <a:pt x="5224" y="9404"/>
                  </a:cubicBezTo>
                  <a:cubicBezTo>
                    <a:pt x="5208" y="9349"/>
                    <a:pt x="5169" y="9301"/>
                    <a:pt x="5113" y="9278"/>
                  </a:cubicBezTo>
                  <a:cubicBezTo>
                    <a:pt x="5086" y="9266"/>
                    <a:pt x="5058" y="9260"/>
                    <a:pt x="5030" y="9260"/>
                  </a:cubicBezTo>
                  <a:cubicBezTo>
                    <a:pt x="5003" y="9260"/>
                    <a:pt x="4975" y="9266"/>
                    <a:pt x="4946" y="9278"/>
                  </a:cubicBezTo>
                  <a:cubicBezTo>
                    <a:pt x="4686" y="9386"/>
                    <a:pt x="4407" y="9437"/>
                    <a:pt x="4125" y="9437"/>
                  </a:cubicBezTo>
                  <a:cubicBezTo>
                    <a:pt x="3411" y="9437"/>
                    <a:pt x="2688" y="9107"/>
                    <a:pt x="2268" y="8533"/>
                  </a:cubicBezTo>
                  <a:cubicBezTo>
                    <a:pt x="1682" y="7740"/>
                    <a:pt x="1722" y="6520"/>
                    <a:pt x="2356" y="5760"/>
                  </a:cubicBezTo>
                  <a:cubicBezTo>
                    <a:pt x="2411" y="5695"/>
                    <a:pt x="2418" y="5600"/>
                    <a:pt x="2378" y="5530"/>
                  </a:cubicBezTo>
                  <a:cubicBezTo>
                    <a:pt x="2350" y="5455"/>
                    <a:pt x="2286" y="5409"/>
                    <a:pt x="2200" y="5409"/>
                  </a:cubicBezTo>
                  <a:cubicBezTo>
                    <a:pt x="2194" y="5409"/>
                    <a:pt x="2187" y="5409"/>
                    <a:pt x="2181" y="5410"/>
                  </a:cubicBezTo>
                  <a:cubicBezTo>
                    <a:pt x="2152" y="5412"/>
                    <a:pt x="2124" y="5413"/>
                    <a:pt x="2096" y="5413"/>
                  </a:cubicBezTo>
                  <a:cubicBezTo>
                    <a:pt x="1661" y="5413"/>
                    <a:pt x="1319" y="5184"/>
                    <a:pt x="1112" y="4982"/>
                  </a:cubicBezTo>
                  <a:cubicBezTo>
                    <a:pt x="684" y="4563"/>
                    <a:pt x="421" y="3928"/>
                    <a:pt x="438" y="3327"/>
                  </a:cubicBezTo>
                  <a:cubicBezTo>
                    <a:pt x="461" y="2216"/>
                    <a:pt x="1134" y="1163"/>
                    <a:pt x="1682" y="322"/>
                  </a:cubicBezTo>
                  <a:cubicBezTo>
                    <a:pt x="1745" y="227"/>
                    <a:pt x="1722" y="94"/>
                    <a:pt x="1618" y="29"/>
                  </a:cubicBezTo>
                  <a:cubicBezTo>
                    <a:pt x="1584" y="10"/>
                    <a:pt x="1547" y="0"/>
                    <a:pt x="151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 flipH="1">
              <a:off x="2515060" y="3685482"/>
              <a:ext cx="171704" cy="23707"/>
            </a:xfrm>
            <a:custGeom>
              <a:avLst/>
              <a:gdLst/>
              <a:ahLst/>
              <a:cxnLst/>
              <a:rect l="l" t="t" r="r" b="b"/>
              <a:pathLst>
                <a:path w="10169" h="1404" extrusionOk="0">
                  <a:moveTo>
                    <a:pt x="9935" y="1"/>
                  </a:moveTo>
                  <a:cubicBezTo>
                    <a:pt x="9915" y="1"/>
                    <a:pt x="9895" y="4"/>
                    <a:pt x="9876" y="9"/>
                  </a:cubicBezTo>
                  <a:cubicBezTo>
                    <a:pt x="7804" y="657"/>
                    <a:pt x="5626" y="984"/>
                    <a:pt x="3454" y="984"/>
                  </a:cubicBezTo>
                  <a:cubicBezTo>
                    <a:pt x="2385" y="984"/>
                    <a:pt x="1316" y="905"/>
                    <a:pt x="263" y="745"/>
                  </a:cubicBezTo>
                  <a:cubicBezTo>
                    <a:pt x="253" y="744"/>
                    <a:pt x="243" y="743"/>
                    <a:pt x="233" y="743"/>
                  </a:cubicBezTo>
                  <a:cubicBezTo>
                    <a:pt x="127" y="743"/>
                    <a:pt x="39" y="818"/>
                    <a:pt x="18" y="928"/>
                  </a:cubicBezTo>
                  <a:cubicBezTo>
                    <a:pt x="1" y="1038"/>
                    <a:pt x="81" y="1150"/>
                    <a:pt x="198" y="1166"/>
                  </a:cubicBezTo>
                  <a:cubicBezTo>
                    <a:pt x="1269" y="1324"/>
                    <a:pt x="2355" y="1403"/>
                    <a:pt x="3441" y="1403"/>
                  </a:cubicBezTo>
                  <a:cubicBezTo>
                    <a:pt x="5659" y="1403"/>
                    <a:pt x="7886" y="1071"/>
                    <a:pt x="10003" y="413"/>
                  </a:cubicBezTo>
                  <a:cubicBezTo>
                    <a:pt x="10113" y="373"/>
                    <a:pt x="10169" y="262"/>
                    <a:pt x="10136" y="152"/>
                  </a:cubicBezTo>
                  <a:cubicBezTo>
                    <a:pt x="10111" y="60"/>
                    <a:pt x="10026" y="1"/>
                    <a:pt x="993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 flipH="1">
              <a:off x="2568180" y="3655647"/>
              <a:ext cx="105987" cy="14454"/>
            </a:xfrm>
            <a:custGeom>
              <a:avLst/>
              <a:gdLst/>
              <a:ahLst/>
              <a:cxnLst/>
              <a:rect l="l" t="t" r="r" b="b"/>
              <a:pathLst>
                <a:path w="6277" h="856" extrusionOk="0">
                  <a:moveTo>
                    <a:pt x="6051" y="0"/>
                  </a:moveTo>
                  <a:cubicBezTo>
                    <a:pt x="6034" y="0"/>
                    <a:pt x="6016" y="3"/>
                    <a:pt x="5999" y="7"/>
                  </a:cubicBezTo>
                  <a:cubicBezTo>
                    <a:pt x="4805" y="294"/>
                    <a:pt x="3592" y="437"/>
                    <a:pt x="2374" y="437"/>
                  </a:cubicBezTo>
                  <a:cubicBezTo>
                    <a:pt x="1668" y="437"/>
                    <a:pt x="960" y="389"/>
                    <a:pt x="253" y="293"/>
                  </a:cubicBezTo>
                  <a:cubicBezTo>
                    <a:pt x="244" y="292"/>
                    <a:pt x="235" y="291"/>
                    <a:pt x="226" y="291"/>
                  </a:cubicBezTo>
                  <a:cubicBezTo>
                    <a:pt x="125" y="291"/>
                    <a:pt x="31" y="367"/>
                    <a:pt x="15" y="475"/>
                  </a:cubicBezTo>
                  <a:cubicBezTo>
                    <a:pt x="0" y="588"/>
                    <a:pt x="88" y="698"/>
                    <a:pt x="198" y="713"/>
                  </a:cubicBezTo>
                  <a:cubicBezTo>
                    <a:pt x="919" y="808"/>
                    <a:pt x="1640" y="856"/>
                    <a:pt x="2362" y="856"/>
                  </a:cubicBezTo>
                  <a:cubicBezTo>
                    <a:pt x="3614" y="856"/>
                    <a:pt x="4865" y="705"/>
                    <a:pt x="6094" y="420"/>
                  </a:cubicBezTo>
                  <a:cubicBezTo>
                    <a:pt x="6204" y="388"/>
                    <a:pt x="6277" y="278"/>
                    <a:pt x="6252" y="167"/>
                  </a:cubicBezTo>
                  <a:cubicBezTo>
                    <a:pt x="6226" y="66"/>
                    <a:pt x="6143" y="0"/>
                    <a:pt x="605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 flipH="1">
              <a:off x="2583309" y="3623228"/>
              <a:ext cx="79495" cy="10367"/>
            </a:xfrm>
            <a:custGeom>
              <a:avLst/>
              <a:gdLst/>
              <a:ahLst/>
              <a:cxnLst/>
              <a:rect l="l" t="t" r="r" b="b"/>
              <a:pathLst>
                <a:path w="4708" h="614" extrusionOk="0">
                  <a:moveTo>
                    <a:pt x="4477" y="1"/>
                  </a:moveTo>
                  <a:cubicBezTo>
                    <a:pt x="4467" y="1"/>
                    <a:pt x="4457" y="1"/>
                    <a:pt x="4447" y="3"/>
                  </a:cubicBezTo>
                  <a:cubicBezTo>
                    <a:pt x="3748" y="130"/>
                    <a:pt x="3045" y="193"/>
                    <a:pt x="2342" y="193"/>
                  </a:cubicBezTo>
                  <a:cubicBezTo>
                    <a:pt x="1650" y="193"/>
                    <a:pt x="959" y="132"/>
                    <a:pt x="271" y="10"/>
                  </a:cubicBezTo>
                  <a:cubicBezTo>
                    <a:pt x="256" y="8"/>
                    <a:pt x="242" y="6"/>
                    <a:pt x="229" y="6"/>
                  </a:cubicBezTo>
                  <a:cubicBezTo>
                    <a:pt x="126" y="6"/>
                    <a:pt x="39" y="79"/>
                    <a:pt x="25" y="178"/>
                  </a:cubicBezTo>
                  <a:cubicBezTo>
                    <a:pt x="1" y="296"/>
                    <a:pt x="80" y="398"/>
                    <a:pt x="191" y="423"/>
                  </a:cubicBezTo>
                  <a:cubicBezTo>
                    <a:pt x="904" y="549"/>
                    <a:pt x="1625" y="613"/>
                    <a:pt x="2346" y="613"/>
                  </a:cubicBezTo>
                  <a:cubicBezTo>
                    <a:pt x="3076" y="613"/>
                    <a:pt x="3797" y="549"/>
                    <a:pt x="4518" y="415"/>
                  </a:cubicBezTo>
                  <a:cubicBezTo>
                    <a:pt x="4638" y="398"/>
                    <a:pt x="4708" y="288"/>
                    <a:pt x="4693" y="178"/>
                  </a:cubicBezTo>
                  <a:cubicBezTo>
                    <a:pt x="4670" y="69"/>
                    <a:pt x="4577" y="1"/>
                    <a:pt x="4477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 flipH="1">
              <a:off x="2596024" y="3586200"/>
              <a:ext cx="48696" cy="10334"/>
            </a:xfrm>
            <a:custGeom>
              <a:avLst/>
              <a:gdLst/>
              <a:ahLst/>
              <a:cxnLst/>
              <a:rect l="l" t="t" r="r" b="b"/>
              <a:pathLst>
                <a:path w="2884" h="612" extrusionOk="0">
                  <a:moveTo>
                    <a:pt x="2671" y="1"/>
                  </a:moveTo>
                  <a:cubicBezTo>
                    <a:pt x="2226" y="1"/>
                    <a:pt x="1815" y="48"/>
                    <a:pt x="1417" y="96"/>
                  </a:cubicBezTo>
                  <a:cubicBezTo>
                    <a:pt x="1029" y="143"/>
                    <a:pt x="634" y="191"/>
                    <a:pt x="206" y="191"/>
                  </a:cubicBezTo>
                  <a:cubicBezTo>
                    <a:pt x="95" y="191"/>
                    <a:pt x="0" y="286"/>
                    <a:pt x="0" y="404"/>
                  </a:cubicBezTo>
                  <a:cubicBezTo>
                    <a:pt x="0" y="516"/>
                    <a:pt x="95" y="611"/>
                    <a:pt x="213" y="611"/>
                  </a:cubicBezTo>
                  <a:cubicBezTo>
                    <a:pt x="656" y="611"/>
                    <a:pt x="1069" y="564"/>
                    <a:pt x="1465" y="516"/>
                  </a:cubicBezTo>
                  <a:cubicBezTo>
                    <a:pt x="1855" y="469"/>
                    <a:pt x="2250" y="421"/>
                    <a:pt x="2678" y="421"/>
                  </a:cubicBezTo>
                  <a:cubicBezTo>
                    <a:pt x="2789" y="421"/>
                    <a:pt x="2884" y="326"/>
                    <a:pt x="2884" y="206"/>
                  </a:cubicBezTo>
                  <a:cubicBezTo>
                    <a:pt x="2884" y="88"/>
                    <a:pt x="2789" y="1"/>
                    <a:pt x="267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 flipH="1">
              <a:off x="2418039" y="3397226"/>
              <a:ext cx="46451" cy="51871"/>
            </a:xfrm>
            <a:custGeom>
              <a:avLst/>
              <a:gdLst/>
              <a:ahLst/>
              <a:cxnLst/>
              <a:rect l="l" t="t" r="r" b="b"/>
              <a:pathLst>
                <a:path w="2751" h="3072" extrusionOk="0">
                  <a:moveTo>
                    <a:pt x="1839" y="1"/>
                  </a:moveTo>
                  <a:cubicBezTo>
                    <a:pt x="1707" y="1"/>
                    <a:pt x="1574" y="26"/>
                    <a:pt x="1451" y="74"/>
                  </a:cubicBezTo>
                  <a:cubicBezTo>
                    <a:pt x="1157" y="192"/>
                    <a:pt x="928" y="407"/>
                    <a:pt x="738" y="645"/>
                  </a:cubicBezTo>
                  <a:cubicBezTo>
                    <a:pt x="453" y="1000"/>
                    <a:pt x="238" y="1421"/>
                    <a:pt x="120" y="1856"/>
                  </a:cubicBezTo>
                  <a:cubicBezTo>
                    <a:pt x="25" y="2198"/>
                    <a:pt x="0" y="2602"/>
                    <a:pt x="246" y="2864"/>
                  </a:cubicBezTo>
                  <a:cubicBezTo>
                    <a:pt x="384" y="3012"/>
                    <a:pt x="569" y="3072"/>
                    <a:pt x="767" y="3072"/>
                  </a:cubicBezTo>
                  <a:cubicBezTo>
                    <a:pt x="1024" y="3072"/>
                    <a:pt x="1302" y="2971"/>
                    <a:pt x="1522" y="2832"/>
                  </a:cubicBezTo>
                  <a:cubicBezTo>
                    <a:pt x="1990" y="2531"/>
                    <a:pt x="2362" y="2086"/>
                    <a:pt x="2560" y="1571"/>
                  </a:cubicBezTo>
                  <a:cubicBezTo>
                    <a:pt x="2750" y="1088"/>
                    <a:pt x="2750" y="447"/>
                    <a:pt x="2330" y="144"/>
                  </a:cubicBezTo>
                  <a:cubicBezTo>
                    <a:pt x="2186" y="46"/>
                    <a:pt x="2014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 flipH="1">
              <a:off x="2414291" y="3393714"/>
              <a:ext cx="53964" cy="58946"/>
            </a:xfrm>
            <a:custGeom>
              <a:avLst/>
              <a:gdLst/>
              <a:ahLst/>
              <a:cxnLst/>
              <a:rect l="l" t="t" r="r" b="b"/>
              <a:pathLst>
                <a:path w="3196" h="3491" extrusionOk="0">
                  <a:moveTo>
                    <a:pt x="2062" y="417"/>
                  </a:moveTo>
                  <a:cubicBezTo>
                    <a:pt x="2205" y="417"/>
                    <a:pt x="2331" y="457"/>
                    <a:pt x="2435" y="527"/>
                  </a:cubicBezTo>
                  <a:cubicBezTo>
                    <a:pt x="2751" y="750"/>
                    <a:pt x="2751" y="1288"/>
                    <a:pt x="2593" y="1701"/>
                  </a:cubicBezTo>
                  <a:cubicBezTo>
                    <a:pt x="2403" y="2176"/>
                    <a:pt x="2062" y="2587"/>
                    <a:pt x="1634" y="2865"/>
                  </a:cubicBezTo>
                  <a:cubicBezTo>
                    <a:pt x="1430" y="2994"/>
                    <a:pt x="1199" y="3063"/>
                    <a:pt x="1000" y="3063"/>
                  </a:cubicBezTo>
                  <a:cubicBezTo>
                    <a:pt x="843" y="3063"/>
                    <a:pt x="707" y="3020"/>
                    <a:pt x="619" y="2929"/>
                  </a:cubicBezTo>
                  <a:cubicBezTo>
                    <a:pt x="421" y="2715"/>
                    <a:pt x="486" y="2334"/>
                    <a:pt x="541" y="2121"/>
                  </a:cubicBezTo>
                  <a:cubicBezTo>
                    <a:pt x="659" y="1708"/>
                    <a:pt x="857" y="1320"/>
                    <a:pt x="1119" y="988"/>
                  </a:cubicBezTo>
                  <a:cubicBezTo>
                    <a:pt x="1324" y="733"/>
                    <a:pt x="1532" y="567"/>
                    <a:pt x="1745" y="480"/>
                  </a:cubicBezTo>
                  <a:cubicBezTo>
                    <a:pt x="1847" y="440"/>
                    <a:pt x="1960" y="417"/>
                    <a:pt x="2062" y="417"/>
                  </a:cubicBezTo>
                  <a:close/>
                  <a:moveTo>
                    <a:pt x="2060" y="1"/>
                  </a:moveTo>
                  <a:cubicBezTo>
                    <a:pt x="1904" y="1"/>
                    <a:pt x="1744" y="30"/>
                    <a:pt x="1594" y="92"/>
                  </a:cubicBezTo>
                  <a:cubicBezTo>
                    <a:pt x="1309" y="202"/>
                    <a:pt x="1047" y="409"/>
                    <a:pt x="794" y="725"/>
                  </a:cubicBezTo>
                  <a:cubicBezTo>
                    <a:pt x="493" y="1098"/>
                    <a:pt x="263" y="1551"/>
                    <a:pt x="136" y="2017"/>
                  </a:cubicBezTo>
                  <a:cubicBezTo>
                    <a:pt x="1" y="2524"/>
                    <a:pt x="58" y="2945"/>
                    <a:pt x="311" y="3215"/>
                  </a:cubicBezTo>
                  <a:cubicBezTo>
                    <a:pt x="486" y="3395"/>
                    <a:pt x="714" y="3491"/>
                    <a:pt x="992" y="3491"/>
                  </a:cubicBezTo>
                  <a:cubicBezTo>
                    <a:pt x="1269" y="3491"/>
                    <a:pt x="1587" y="3388"/>
                    <a:pt x="1865" y="3215"/>
                  </a:cubicBezTo>
                  <a:cubicBezTo>
                    <a:pt x="2363" y="2890"/>
                    <a:pt x="2758" y="2406"/>
                    <a:pt x="2981" y="1851"/>
                  </a:cubicBezTo>
                  <a:cubicBezTo>
                    <a:pt x="3196" y="1303"/>
                    <a:pt x="3196" y="543"/>
                    <a:pt x="2673" y="179"/>
                  </a:cubicBezTo>
                  <a:cubicBezTo>
                    <a:pt x="2504" y="62"/>
                    <a:pt x="2286" y="1"/>
                    <a:pt x="2060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 flipH="1">
              <a:off x="2385671" y="3456053"/>
              <a:ext cx="91247" cy="106224"/>
            </a:xfrm>
            <a:custGeom>
              <a:avLst/>
              <a:gdLst/>
              <a:ahLst/>
              <a:cxnLst/>
              <a:rect l="l" t="t" r="r" b="b"/>
              <a:pathLst>
                <a:path w="5404" h="6291" extrusionOk="0">
                  <a:moveTo>
                    <a:pt x="4259" y="1"/>
                  </a:moveTo>
                  <a:cubicBezTo>
                    <a:pt x="4005" y="1"/>
                    <a:pt x="3741" y="60"/>
                    <a:pt x="3502" y="141"/>
                  </a:cubicBezTo>
                  <a:cubicBezTo>
                    <a:pt x="1719" y="759"/>
                    <a:pt x="341" y="2438"/>
                    <a:pt x="95" y="4308"/>
                  </a:cubicBezTo>
                  <a:cubicBezTo>
                    <a:pt x="0" y="4974"/>
                    <a:pt x="103" y="5775"/>
                    <a:pt x="681" y="6123"/>
                  </a:cubicBezTo>
                  <a:cubicBezTo>
                    <a:pt x="875" y="6241"/>
                    <a:pt x="1090" y="6290"/>
                    <a:pt x="1311" y="6290"/>
                  </a:cubicBezTo>
                  <a:cubicBezTo>
                    <a:pt x="1709" y="6290"/>
                    <a:pt x="2128" y="6129"/>
                    <a:pt x="2480" y="5925"/>
                  </a:cubicBezTo>
                  <a:cubicBezTo>
                    <a:pt x="4009" y="5054"/>
                    <a:pt x="5103" y="3437"/>
                    <a:pt x="5333" y="1693"/>
                  </a:cubicBezTo>
                  <a:cubicBezTo>
                    <a:pt x="5404" y="1162"/>
                    <a:pt x="5364" y="537"/>
                    <a:pt x="4945" y="211"/>
                  </a:cubicBezTo>
                  <a:cubicBezTo>
                    <a:pt x="4748" y="58"/>
                    <a:pt x="4508" y="1"/>
                    <a:pt x="425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 flipH="1">
              <a:off x="2381534" y="3452456"/>
              <a:ext cx="99571" cy="113400"/>
            </a:xfrm>
            <a:custGeom>
              <a:avLst/>
              <a:gdLst/>
              <a:ahLst/>
              <a:cxnLst/>
              <a:rect l="l" t="t" r="r" b="b"/>
              <a:pathLst>
                <a:path w="5897" h="6716" extrusionOk="0">
                  <a:moveTo>
                    <a:pt x="4510" y="424"/>
                  </a:moveTo>
                  <a:cubicBezTo>
                    <a:pt x="4733" y="424"/>
                    <a:pt x="4923" y="479"/>
                    <a:pt x="5066" y="592"/>
                  </a:cubicBezTo>
                  <a:cubicBezTo>
                    <a:pt x="5431" y="867"/>
                    <a:pt x="5439" y="1448"/>
                    <a:pt x="5374" y="1875"/>
                  </a:cubicBezTo>
                  <a:cubicBezTo>
                    <a:pt x="5153" y="3555"/>
                    <a:pt x="4100" y="5116"/>
                    <a:pt x="2626" y="5955"/>
                  </a:cubicBezTo>
                  <a:cubicBezTo>
                    <a:pt x="2355" y="6115"/>
                    <a:pt x="1950" y="6298"/>
                    <a:pt x="1555" y="6298"/>
                  </a:cubicBezTo>
                  <a:cubicBezTo>
                    <a:pt x="1357" y="6298"/>
                    <a:pt x="1190" y="6250"/>
                    <a:pt x="1039" y="6163"/>
                  </a:cubicBezTo>
                  <a:cubicBezTo>
                    <a:pt x="429" y="5790"/>
                    <a:pt x="509" y="4831"/>
                    <a:pt x="549" y="4546"/>
                  </a:cubicBezTo>
                  <a:cubicBezTo>
                    <a:pt x="786" y="2754"/>
                    <a:pt x="2103" y="1145"/>
                    <a:pt x="3814" y="552"/>
                  </a:cubicBezTo>
                  <a:cubicBezTo>
                    <a:pt x="4075" y="464"/>
                    <a:pt x="4305" y="424"/>
                    <a:pt x="4510" y="424"/>
                  </a:cubicBezTo>
                  <a:close/>
                  <a:moveTo>
                    <a:pt x="4496" y="0"/>
                  </a:moveTo>
                  <a:cubicBezTo>
                    <a:pt x="4249" y="0"/>
                    <a:pt x="3974" y="51"/>
                    <a:pt x="3679" y="154"/>
                  </a:cubicBezTo>
                  <a:cubicBezTo>
                    <a:pt x="1817" y="797"/>
                    <a:pt x="398" y="2541"/>
                    <a:pt x="128" y="4491"/>
                  </a:cubicBezTo>
                  <a:cubicBezTo>
                    <a:pt x="1" y="5417"/>
                    <a:pt x="263" y="6178"/>
                    <a:pt x="826" y="6518"/>
                  </a:cubicBezTo>
                  <a:cubicBezTo>
                    <a:pt x="1032" y="6646"/>
                    <a:pt x="1277" y="6716"/>
                    <a:pt x="1555" y="6716"/>
                  </a:cubicBezTo>
                  <a:cubicBezTo>
                    <a:pt x="2038" y="6716"/>
                    <a:pt x="2513" y="6503"/>
                    <a:pt x="2831" y="6320"/>
                  </a:cubicBezTo>
                  <a:cubicBezTo>
                    <a:pt x="4415" y="5417"/>
                    <a:pt x="5549" y="3738"/>
                    <a:pt x="5794" y="1931"/>
                  </a:cubicBezTo>
                  <a:cubicBezTo>
                    <a:pt x="5897" y="1153"/>
                    <a:pt x="5731" y="575"/>
                    <a:pt x="5319" y="259"/>
                  </a:cubicBezTo>
                  <a:cubicBezTo>
                    <a:pt x="5099" y="87"/>
                    <a:pt x="4820" y="0"/>
                    <a:pt x="4496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 flipH="1">
              <a:off x="2359854" y="3421709"/>
              <a:ext cx="28620" cy="31794"/>
            </a:xfrm>
            <a:custGeom>
              <a:avLst/>
              <a:gdLst/>
              <a:ahLst/>
              <a:cxnLst/>
              <a:rect l="l" t="t" r="r" b="b"/>
              <a:pathLst>
                <a:path w="1695" h="1883" extrusionOk="0">
                  <a:moveTo>
                    <a:pt x="931" y="1"/>
                  </a:moveTo>
                  <a:cubicBezTo>
                    <a:pt x="790" y="1"/>
                    <a:pt x="648" y="40"/>
                    <a:pt x="531" y="113"/>
                  </a:cubicBezTo>
                  <a:cubicBezTo>
                    <a:pt x="268" y="273"/>
                    <a:pt x="110" y="566"/>
                    <a:pt x="48" y="859"/>
                  </a:cubicBezTo>
                  <a:cubicBezTo>
                    <a:pt x="0" y="1072"/>
                    <a:pt x="0" y="1302"/>
                    <a:pt x="88" y="1492"/>
                  </a:cubicBezTo>
                  <a:cubicBezTo>
                    <a:pt x="173" y="1690"/>
                    <a:pt x="356" y="1857"/>
                    <a:pt x="571" y="1880"/>
                  </a:cubicBezTo>
                  <a:cubicBezTo>
                    <a:pt x="588" y="1882"/>
                    <a:pt x="606" y="1883"/>
                    <a:pt x="623" y="1883"/>
                  </a:cubicBezTo>
                  <a:cubicBezTo>
                    <a:pt x="902" y="1883"/>
                    <a:pt x="1151" y="1645"/>
                    <a:pt x="1307" y="1405"/>
                  </a:cubicBezTo>
                  <a:cubicBezTo>
                    <a:pt x="1562" y="1034"/>
                    <a:pt x="1695" y="478"/>
                    <a:pt x="1371" y="168"/>
                  </a:cubicBezTo>
                  <a:cubicBezTo>
                    <a:pt x="1256" y="54"/>
                    <a:pt x="1095" y="1"/>
                    <a:pt x="93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 flipH="1">
              <a:off x="2355970" y="3418298"/>
              <a:ext cx="36134" cy="38802"/>
            </a:xfrm>
            <a:custGeom>
              <a:avLst/>
              <a:gdLst/>
              <a:ahLst/>
              <a:cxnLst/>
              <a:rect l="l" t="t" r="r" b="b"/>
              <a:pathLst>
                <a:path w="2140" h="2298" extrusionOk="0">
                  <a:moveTo>
                    <a:pt x="1141" y="418"/>
                  </a:moveTo>
                  <a:cubicBezTo>
                    <a:pt x="1261" y="418"/>
                    <a:pt x="1372" y="450"/>
                    <a:pt x="1444" y="522"/>
                  </a:cubicBezTo>
                  <a:cubicBezTo>
                    <a:pt x="1664" y="736"/>
                    <a:pt x="1562" y="1171"/>
                    <a:pt x="1349" y="1489"/>
                  </a:cubicBezTo>
                  <a:cubicBezTo>
                    <a:pt x="1276" y="1607"/>
                    <a:pt x="1071" y="1877"/>
                    <a:pt x="833" y="1877"/>
                  </a:cubicBezTo>
                  <a:lnTo>
                    <a:pt x="801" y="1869"/>
                  </a:lnTo>
                  <a:cubicBezTo>
                    <a:pt x="683" y="1861"/>
                    <a:pt x="556" y="1759"/>
                    <a:pt x="493" y="1616"/>
                  </a:cubicBezTo>
                  <a:cubicBezTo>
                    <a:pt x="421" y="1441"/>
                    <a:pt x="436" y="1243"/>
                    <a:pt x="468" y="1108"/>
                  </a:cubicBezTo>
                  <a:cubicBezTo>
                    <a:pt x="523" y="831"/>
                    <a:pt x="666" y="608"/>
                    <a:pt x="848" y="498"/>
                  </a:cubicBezTo>
                  <a:cubicBezTo>
                    <a:pt x="936" y="443"/>
                    <a:pt x="1039" y="418"/>
                    <a:pt x="1141" y="418"/>
                  </a:cubicBezTo>
                  <a:close/>
                  <a:moveTo>
                    <a:pt x="1141" y="0"/>
                  </a:moveTo>
                  <a:cubicBezTo>
                    <a:pt x="964" y="0"/>
                    <a:pt x="786" y="47"/>
                    <a:pt x="635" y="142"/>
                  </a:cubicBezTo>
                  <a:cubicBezTo>
                    <a:pt x="350" y="315"/>
                    <a:pt x="135" y="633"/>
                    <a:pt x="55" y="1021"/>
                  </a:cubicBezTo>
                  <a:cubicBezTo>
                    <a:pt x="0" y="1298"/>
                    <a:pt x="17" y="1569"/>
                    <a:pt x="112" y="1782"/>
                  </a:cubicBezTo>
                  <a:cubicBezTo>
                    <a:pt x="230" y="2059"/>
                    <a:pt x="483" y="2265"/>
                    <a:pt x="761" y="2289"/>
                  </a:cubicBezTo>
                  <a:cubicBezTo>
                    <a:pt x="786" y="2289"/>
                    <a:pt x="809" y="2297"/>
                    <a:pt x="833" y="2297"/>
                  </a:cubicBezTo>
                  <a:cubicBezTo>
                    <a:pt x="1149" y="2297"/>
                    <a:pt x="1451" y="2092"/>
                    <a:pt x="1697" y="1726"/>
                  </a:cubicBezTo>
                  <a:cubicBezTo>
                    <a:pt x="1997" y="1274"/>
                    <a:pt x="2140" y="608"/>
                    <a:pt x="1737" y="220"/>
                  </a:cubicBezTo>
                  <a:cubicBezTo>
                    <a:pt x="1582" y="75"/>
                    <a:pt x="1363" y="0"/>
                    <a:pt x="114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 flipH="1">
              <a:off x="2331757" y="3480231"/>
              <a:ext cx="51229" cy="83902"/>
            </a:xfrm>
            <a:custGeom>
              <a:avLst/>
              <a:gdLst/>
              <a:ahLst/>
              <a:cxnLst/>
              <a:rect l="l" t="t" r="r" b="b"/>
              <a:pathLst>
                <a:path w="3034" h="4969" extrusionOk="0">
                  <a:moveTo>
                    <a:pt x="2210" y="0"/>
                  </a:moveTo>
                  <a:cubicBezTo>
                    <a:pt x="1885" y="8"/>
                    <a:pt x="1625" y="269"/>
                    <a:pt x="1417" y="523"/>
                  </a:cubicBezTo>
                  <a:cubicBezTo>
                    <a:pt x="714" y="1410"/>
                    <a:pt x="246" y="2481"/>
                    <a:pt x="71" y="3597"/>
                  </a:cubicBezTo>
                  <a:cubicBezTo>
                    <a:pt x="23" y="3892"/>
                    <a:pt x="0" y="4192"/>
                    <a:pt x="103" y="4462"/>
                  </a:cubicBezTo>
                  <a:cubicBezTo>
                    <a:pt x="197" y="4734"/>
                    <a:pt x="443" y="4968"/>
                    <a:pt x="730" y="4968"/>
                  </a:cubicBezTo>
                  <a:cubicBezTo>
                    <a:pt x="735" y="4968"/>
                    <a:pt x="739" y="4968"/>
                    <a:pt x="744" y="4968"/>
                  </a:cubicBezTo>
                  <a:cubicBezTo>
                    <a:pt x="982" y="4968"/>
                    <a:pt x="1180" y="4818"/>
                    <a:pt x="1355" y="4668"/>
                  </a:cubicBezTo>
                  <a:cubicBezTo>
                    <a:pt x="2290" y="3835"/>
                    <a:pt x="2891" y="2638"/>
                    <a:pt x="3011" y="1394"/>
                  </a:cubicBezTo>
                  <a:cubicBezTo>
                    <a:pt x="3034" y="1094"/>
                    <a:pt x="3034" y="776"/>
                    <a:pt x="2908" y="506"/>
                  </a:cubicBezTo>
                  <a:cubicBezTo>
                    <a:pt x="2781" y="230"/>
                    <a:pt x="2511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 flipH="1">
              <a:off x="2328127" y="3476736"/>
              <a:ext cx="58490" cy="91027"/>
            </a:xfrm>
            <a:custGeom>
              <a:avLst/>
              <a:gdLst/>
              <a:ahLst/>
              <a:cxnLst/>
              <a:rect l="l" t="t" r="r" b="b"/>
              <a:pathLst>
                <a:path w="3464" h="5391" extrusionOk="0">
                  <a:moveTo>
                    <a:pt x="2433" y="420"/>
                  </a:moveTo>
                  <a:cubicBezTo>
                    <a:pt x="2631" y="420"/>
                    <a:pt x="2831" y="571"/>
                    <a:pt x="2933" y="793"/>
                  </a:cubicBezTo>
                  <a:cubicBezTo>
                    <a:pt x="3044" y="1046"/>
                    <a:pt x="3036" y="1349"/>
                    <a:pt x="3011" y="1586"/>
                  </a:cubicBezTo>
                  <a:cubicBezTo>
                    <a:pt x="2909" y="2783"/>
                    <a:pt x="2330" y="3916"/>
                    <a:pt x="1435" y="4717"/>
                  </a:cubicBezTo>
                  <a:cubicBezTo>
                    <a:pt x="1292" y="4842"/>
                    <a:pt x="1126" y="4970"/>
                    <a:pt x="959" y="4970"/>
                  </a:cubicBezTo>
                  <a:lnTo>
                    <a:pt x="951" y="5175"/>
                  </a:lnTo>
                  <a:lnTo>
                    <a:pt x="951" y="4970"/>
                  </a:lnTo>
                  <a:cubicBezTo>
                    <a:pt x="754" y="4970"/>
                    <a:pt x="579" y="4787"/>
                    <a:pt x="516" y="4597"/>
                  </a:cubicBezTo>
                  <a:cubicBezTo>
                    <a:pt x="428" y="4367"/>
                    <a:pt x="453" y="4082"/>
                    <a:pt x="491" y="3836"/>
                  </a:cubicBezTo>
                  <a:cubicBezTo>
                    <a:pt x="659" y="2750"/>
                    <a:pt x="1109" y="1721"/>
                    <a:pt x="1800" y="865"/>
                  </a:cubicBezTo>
                  <a:cubicBezTo>
                    <a:pt x="2037" y="563"/>
                    <a:pt x="2235" y="420"/>
                    <a:pt x="2433" y="420"/>
                  </a:cubicBezTo>
                  <a:close/>
                  <a:moveTo>
                    <a:pt x="2425" y="0"/>
                  </a:moveTo>
                  <a:cubicBezTo>
                    <a:pt x="1990" y="10"/>
                    <a:pt x="1672" y="350"/>
                    <a:pt x="1467" y="603"/>
                  </a:cubicBezTo>
                  <a:cubicBezTo>
                    <a:pt x="738" y="1522"/>
                    <a:pt x="253" y="2615"/>
                    <a:pt x="80" y="3774"/>
                  </a:cubicBezTo>
                  <a:cubicBezTo>
                    <a:pt x="33" y="4074"/>
                    <a:pt x="0" y="4414"/>
                    <a:pt x="120" y="4740"/>
                  </a:cubicBezTo>
                  <a:cubicBezTo>
                    <a:pt x="253" y="5120"/>
                    <a:pt x="603" y="5390"/>
                    <a:pt x="951" y="5390"/>
                  </a:cubicBezTo>
                  <a:lnTo>
                    <a:pt x="959" y="5390"/>
                  </a:lnTo>
                  <a:cubicBezTo>
                    <a:pt x="1269" y="5383"/>
                    <a:pt x="1522" y="5192"/>
                    <a:pt x="1712" y="5025"/>
                  </a:cubicBezTo>
                  <a:cubicBezTo>
                    <a:pt x="2688" y="4162"/>
                    <a:pt x="3314" y="2925"/>
                    <a:pt x="3432" y="1626"/>
                  </a:cubicBezTo>
                  <a:cubicBezTo>
                    <a:pt x="3456" y="1341"/>
                    <a:pt x="3464" y="968"/>
                    <a:pt x="3314" y="628"/>
                  </a:cubicBezTo>
                  <a:cubicBezTo>
                    <a:pt x="3146" y="255"/>
                    <a:pt x="2798" y="0"/>
                    <a:pt x="242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 flipH="1">
              <a:off x="2403839" y="3588159"/>
              <a:ext cx="35222" cy="41790"/>
            </a:xfrm>
            <a:custGeom>
              <a:avLst/>
              <a:gdLst/>
              <a:ahLst/>
              <a:cxnLst/>
              <a:rect l="l" t="t" r="r" b="b"/>
              <a:pathLst>
                <a:path w="2086" h="2475" extrusionOk="0">
                  <a:moveTo>
                    <a:pt x="1525" y="1"/>
                  </a:moveTo>
                  <a:cubicBezTo>
                    <a:pt x="1445" y="1"/>
                    <a:pt x="1366" y="15"/>
                    <a:pt x="1292" y="43"/>
                  </a:cubicBezTo>
                  <a:cubicBezTo>
                    <a:pt x="1102" y="115"/>
                    <a:pt x="944" y="258"/>
                    <a:pt x="809" y="400"/>
                  </a:cubicBezTo>
                  <a:cubicBezTo>
                    <a:pt x="499" y="733"/>
                    <a:pt x="269" y="1129"/>
                    <a:pt x="118" y="1549"/>
                  </a:cubicBezTo>
                  <a:cubicBezTo>
                    <a:pt x="16" y="1857"/>
                    <a:pt x="1" y="2277"/>
                    <a:pt x="286" y="2428"/>
                  </a:cubicBezTo>
                  <a:cubicBezTo>
                    <a:pt x="348" y="2460"/>
                    <a:pt x="413" y="2474"/>
                    <a:pt x="479" y="2474"/>
                  </a:cubicBezTo>
                  <a:cubicBezTo>
                    <a:pt x="686" y="2474"/>
                    <a:pt x="900" y="2333"/>
                    <a:pt x="1062" y="2182"/>
                  </a:cubicBezTo>
                  <a:cubicBezTo>
                    <a:pt x="1372" y="1897"/>
                    <a:pt x="1640" y="1557"/>
                    <a:pt x="1855" y="1191"/>
                  </a:cubicBezTo>
                  <a:cubicBezTo>
                    <a:pt x="1950" y="1018"/>
                    <a:pt x="2045" y="836"/>
                    <a:pt x="2060" y="646"/>
                  </a:cubicBezTo>
                  <a:cubicBezTo>
                    <a:pt x="2085" y="448"/>
                    <a:pt x="2020" y="233"/>
                    <a:pt x="1870" y="115"/>
                  </a:cubicBezTo>
                  <a:cubicBezTo>
                    <a:pt x="1774" y="37"/>
                    <a:pt x="1650" y="1"/>
                    <a:pt x="1525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 flipH="1">
              <a:off x="2400242" y="3584664"/>
              <a:ext cx="42567" cy="48798"/>
            </a:xfrm>
            <a:custGeom>
              <a:avLst/>
              <a:gdLst/>
              <a:ahLst/>
              <a:cxnLst/>
              <a:rect l="l" t="t" r="r" b="b"/>
              <a:pathLst>
                <a:path w="2521" h="2890" extrusionOk="0">
                  <a:moveTo>
                    <a:pt x="1752" y="417"/>
                  </a:moveTo>
                  <a:cubicBezTo>
                    <a:pt x="1814" y="417"/>
                    <a:pt x="1894" y="432"/>
                    <a:pt x="1957" y="480"/>
                  </a:cubicBezTo>
                  <a:cubicBezTo>
                    <a:pt x="2045" y="550"/>
                    <a:pt x="2092" y="685"/>
                    <a:pt x="2077" y="828"/>
                  </a:cubicBezTo>
                  <a:cubicBezTo>
                    <a:pt x="2060" y="995"/>
                    <a:pt x="1974" y="1153"/>
                    <a:pt x="1894" y="1296"/>
                  </a:cubicBezTo>
                  <a:cubicBezTo>
                    <a:pt x="1697" y="1644"/>
                    <a:pt x="1434" y="1961"/>
                    <a:pt x="1141" y="2232"/>
                  </a:cubicBezTo>
                  <a:cubicBezTo>
                    <a:pt x="984" y="2383"/>
                    <a:pt x="831" y="2470"/>
                    <a:pt x="711" y="2470"/>
                  </a:cubicBezTo>
                  <a:cubicBezTo>
                    <a:pt x="674" y="2470"/>
                    <a:pt x="640" y="2462"/>
                    <a:pt x="611" y="2445"/>
                  </a:cubicBezTo>
                  <a:cubicBezTo>
                    <a:pt x="436" y="2357"/>
                    <a:pt x="475" y="2024"/>
                    <a:pt x="538" y="1826"/>
                  </a:cubicBezTo>
                  <a:cubicBezTo>
                    <a:pt x="681" y="1431"/>
                    <a:pt x="903" y="1058"/>
                    <a:pt x="1181" y="750"/>
                  </a:cubicBezTo>
                  <a:cubicBezTo>
                    <a:pt x="1331" y="590"/>
                    <a:pt x="1459" y="495"/>
                    <a:pt x="1584" y="447"/>
                  </a:cubicBezTo>
                  <a:cubicBezTo>
                    <a:pt x="1641" y="425"/>
                    <a:pt x="1697" y="417"/>
                    <a:pt x="1752" y="417"/>
                  </a:cubicBezTo>
                  <a:close/>
                  <a:moveTo>
                    <a:pt x="1744" y="1"/>
                  </a:moveTo>
                  <a:cubicBezTo>
                    <a:pt x="1643" y="1"/>
                    <a:pt x="1539" y="18"/>
                    <a:pt x="1442" y="52"/>
                  </a:cubicBezTo>
                  <a:cubicBezTo>
                    <a:pt x="1189" y="147"/>
                    <a:pt x="999" y="337"/>
                    <a:pt x="871" y="465"/>
                  </a:cubicBezTo>
                  <a:cubicBezTo>
                    <a:pt x="555" y="813"/>
                    <a:pt x="301" y="1241"/>
                    <a:pt x="143" y="1691"/>
                  </a:cubicBezTo>
                  <a:cubicBezTo>
                    <a:pt x="15" y="2081"/>
                    <a:pt x="0" y="2604"/>
                    <a:pt x="413" y="2817"/>
                  </a:cubicBezTo>
                  <a:cubicBezTo>
                    <a:pt x="500" y="2865"/>
                    <a:pt x="595" y="2890"/>
                    <a:pt x="698" y="2890"/>
                  </a:cubicBezTo>
                  <a:cubicBezTo>
                    <a:pt x="991" y="2890"/>
                    <a:pt x="1251" y="2699"/>
                    <a:pt x="1426" y="2540"/>
                  </a:cubicBezTo>
                  <a:cubicBezTo>
                    <a:pt x="1752" y="2239"/>
                    <a:pt x="2037" y="1891"/>
                    <a:pt x="2260" y="1501"/>
                  </a:cubicBezTo>
                  <a:cubicBezTo>
                    <a:pt x="2362" y="1328"/>
                    <a:pt x="2465" y="1113"/>
                    <a:pt x="2497" y="875"/>
                  </a:cubicBezTo>
                  <a:cubicBezTo>
                    <a:pt x="2520" y="583"/>
                    <a:pt x="2425" y="312"/>
                    <a:pt x="2227" y="155"/>
                  </a:cubicBezTo>
                  <a:cubicBezTo>
                    <a:pt x="2101" y="54"/>
                    <a:pt x="1925" y="1"/>
                    <a:pt x="174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 flipH="1">
              <a:off x="2467428" y="3577910"/>
              <a:ext cx="68519" cy="63217"/>
            </a:xfrm>
            <a:custGeom>
              <a:avLst/>
              <a:gdLst/>
              <a:ahLst/>
              <a:cxnLst/>
              <a:rect l="l" t="t" r="r" b="b"/>
              <a:pathLst>
                <a:path w="4058" h="3744" extrusionOk="0">
                  <a:moveTo>
                    <a:pt x="2798" y="0"/>
                  </a:moveTo>
                  <a:cubicBezTo>
                    <a:pt x="2414" y="0"/>
                    <a:pt x="2031" y="146"/>
                    <a:pt x="1697" y="342"/>
                  </a:cubicBezTo>
                  <a:cubicBezTo>
                    <a:pt x="1157" y="650"/>
                    <a:pt x="706" y="1093"/>
                    <a:pt x="373" y="1616"/>
                  </a:cubicBezTo>
                  <a:cubicBezTo>
                    <a:pt x="183" y="1918"/>
                    <a:pt x="33" y="2251"/>
                    <a:pt x="16" y="2607"/>
                  </a:cubicBezTo>
                  <a:cubicBezTo>
                    <a:pt x="0" y="2964"/>
                    <a:pt x="128" y="3337"/>
                    <a:pt x="413" y="3550"/>
                  </a:cubicBezTo>
                  <a:cubicBezTo>
                    <a:pt x="595" y="3688"/>
                    <a:pt x="809" y="3744"/>
                    <a:pt x="1033" y="3744"/>
                  </a:cubicBezTo>
                  <a:cubicBezTo>
                    <a:pt x="1364" y="3744"/>
                    <a:pt x="1715" y="3621"/>
                    <a:pt x="2013" y="3455"/>
                  </a:cubicBezTo>
                  <a:cubicBezTo>
                    <a:pt x="2663" y="3099"/>
                    <a:pt x="3234" y="2576"/>
                    <a:pt x="3639" y="1949"/>
                  </a:cubicBezTo>
                  <a:cubicBezTo>
                    <a:pt x="3867" y="1601"/>
                    <a:pt x="4057" y="1173"/>
                    <a:pt x="3947" y="770"/>
                  </a:cubicBezTo>
                  <a:cubicBezTo>
                    <a:pt x="3829" y="342"/>
                    <a:pt x="3401" y="56"/>
                    <a:pt x="2956" y="9"/>
                  </a:cubicBezTo>
                  <a:cubicBezTo>
                    <a:pt x="2903" y="3"/>
                    <a:pt x="2851" y="0"/>
                    <a:pt x="2798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 flipH="1">
              <a:off x="2464068" y="3574381"/>
              <a:ext cx="75476" cy="70326"/>
            </a:xfrm>
            <a:custGeom>
              <a:avLst/>
              <a:gdLst/>
              <a:ahLst/>
              <a:cxnLst/>
              <a:rect l="l" t="t" r="r" b="b"/>
              <a:pathLst>
                <a:path w="4470" h="4165" extrusionOk="0">
                  <a:moveTo>
                    <a:pt x="3011" y="416"/>
                  </a:moveTo>
                  <a:cubicBezTo>
                    <a:pt x="3059" y="416"/>
                    <a:pt x="3106" y="423"/>
                    <a:pt x="3146" y="423"/>
                  </a:cubicBezTo>
                  <a:cubicBezTo>
                    <a:pt x="3542" y="463"/>
                    <a:pt x="3867" y="716"/>
                    <a:pt x="3954" y="1034"/>
                  </a:cubicBezTo>
                  <a:cubicBezTo>
                    <a:pt x="4032" y="1311"/>
                    <a:pt x="3937" y="1652"/>
                    <a:pt x="3677" y="2047"/>
                  </a:cubicBezTo>
                  <a:cubicBezTo>
                    <a:pt x="3289" y="2643"/>
                    <a:pt x="2749" y="3141"/>
                    <a:pt x="2123" y="3481"/>
                  </a:cubicBezTo>
                  <a:cubicBezTo>
                    <a:pt x="1815" y="3649"/>
                    <a:pt x="1505" y="3744"/>
                    <a:pt x="1244" y="3744"/>
                  </a:cubicBezTo>
                  <a:cubicBezTo>
                    <a:pt x="1046" y="3744"/>
                    <a:pt x="879" y="3696"/>
                    <a:pt x="752" y="3594"/>
                  </a:cubicBezTo>
                  <a:cubicBezTo>
                    <a:pt x="539" y="3434"/>
                    <a:pt x="419" y="3141"/>
                    <a:pt x="436" y="2833"/>
                  </a:cubicBezTo>
                  <a:cubicBezTo>
                    <a:pt x="451" y="2555"/>
                    <a:pt x="561" y="2262"/>
                    <a:pt x="761" y="1937"/>
                  </a:cubicBezTo>
                  <a:cubicBezTo>
                    <a:pt x="1077" y="1444"/>
                    <a:pt x="1505" y="1026"/>
                    <a:pt x="2013" y="731"/>
                  </a:cubicBezTo>
                  <a:cubicBezTo>
                    <a:pt x="2368" y="526"/>
                    <a:pt x="2711" y="416"/>
                    <a:pt x="3011" y="416"/>
                  </a:cubicBezTo>
                  <a:close/>
                  <a:moveTo>
                    <a:pt x="3003" y="0"/>
                  </a:moveTo>
                  <a:cubicBezTo>
                    <a:pt x="2618" y="0"/>
                    <a:pt x="2222" y="123"/>
                    <a:pt x="1807" y="368"/>
                  </a:cubicBezTo>
                  <a:cubicBezTo>
                    <a:pt x="1237" y="693"/>
                    <a:pt x="752" y="1159"/>
                    <a:pt x="411" y="1715"/>
                  </a:cubicBezTo>
                  <a:cubicBezTo>
                    <a:pt x="166" y="2103"/>
                    <a:pt x="38" y="2460"/>
                    <a:pt x="15" y="2808"/>
                  </a:cubicBezTo>
                  <a:cubicBezTo>
                    <a:pt x="0" y="3261"/>
                    <a:pt x="181" y="3689"/>
                    <a:pt x="499" y="3934"/>
                  </a:cubicBezTo>
                  <a:cubicBezTo>
                    <a:pt x="704" y="4084"/>
                    <a:pt x="951" y="4164"/>
                    <a:pt x="1244" y="4164"/>
                  </a:cubicBezTo>
                  <a:cubicBezTo>
                    <a:pt x="1664" y="4164"/>
                    <a:pt x="2068" y="3997"/>
                    <a:pt x="2330" y="3847"/>
                  </a:cubicBezTo>
                  <a:cubicBezTo>
                    <a:pt x="3011" y="3474"/>
                    <a:pt x="3597" y="2928"/>
                    <a:pt x="4025" y="2278"/>
                  </a:cubicBezTo>
                  <a:cubicBezTo>
                    <a:pt x="4358" y="1770"/>
                    <a:pt x="4470" y="1319"/>
                    <a:pt x="4358" y="921"/>
                  </a:cubicBezTo>
                  <a:cubicBezTo>
                    <a:pt x="4232" y="446"/>
                    <a:pt x="3747" y="66"/>
                    <a:pt x="3194" y="10"/>
                  </a:cubicBezTo>
                  <a:cubicBezTo>
                    <a:pt x="3130" y="4"/>
                    <a:pt x="3067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 flipH="1">
              <a:off x="2502211" y="3532709"/>
              <a:ext cx="33736" cy="33854"/>
            </a:xfrm>
            <a:custGeom>
              <a:avLst/>
              <a:gdLst/>
              <a:ahLst/>
              <a:cxnLst/>
              <a:rect l="l" t="t" r="r" b="b"/>
              <a:pathLst>
                <a:path w="1998" h="2005" extrusionOk="0">
                  <a:moveTo>
                    <a:pt x="1553" y="0"/>
                  </a:moveTo>
                  <a:cubicBezTo>
                    <a:pt x="1457" y="0"/>
                    <a:pt x="1358" y="24"/>
                    <a:pt x="1269" y="53"/>
                  </a:cubicBezTo>
                  <a:cubicBezTo>
                    <a:pt x="936" y="166"/>
                    <a:pt x="626" y="363"/>
                    <a:pt x="381" y="616"/>
                  </a:cubicBezTo>
                  <a:cubicBezTo>
                    <a:pt x="215" y="799"/>
                    <a:pt x="80" y="1012"/>
                    <a:pt x="40" y="1250"/>
                  </a:cubicBezTo>
                  <a:cubicBezTo>
                    <a:pt x="0" y="1487"/>
                    <a:pt x="80" y="1758"/>
                    <a:pt x="286" y="1900"/>
                  </a:cubicBezTo>
                  <a:cubicBezTo>
                    <a:pt x="384" y="1972"/>
                    <a:pt x="505" y="2005"/>
                    <a:pt x="629" y="2005"/>
                  </a:cubicBezTo>
                  <a:cubicBezTo>
                    <a:pt x="764" y="2005"/>
                    <a:pt x="904" y="1967"/>
                    <a:pt x="1024" y="1900"/>
                  </a:cubicBezTo>
                  <a:cubicBezTo>
                    <a:pt x="1244" y="1782"/>
                    <a:pt x="1419" y="1575"/>
                    <a:pt x="1577" y="1377"/>
                  </a:cubicBezTo>
                  <a:cubicBezTo>
                    <a:pt x="1792" y="1117"/>
                    <a:pt x="1997" y="814"/>
                    <a:pt x="1990" y="481"/>
                  </a:cubicBezTo>
                  <a:cubicBezTo>
                    <a:pt x="1990" y="323"/>
                    <a:pt x="1927" y="149"/>
                    <a:pt x="1784" y="61"/>
                  </a:cubicBezTo>
                  <a:cubicBezTo>
                    <a:pt x="1714" y="17"/>
                    <a:pt x="1635" y="0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 flipH="1">
              <a:off x="2498749" y="3529214"/>
              <a:ext cx="40963" cy="40828"/>
            </a:xfrm>
            <a:custGeom>
              <a:avLst/>
              <a:gdLst/>
              <a:ahLst/>
              <a:cxnLst/>
              <a:rect l="l" t="t" r="r" b="b"/>
              <a:pathLst>
                <a:path w="2426" h="2418" extrusionOk="0">
                  <a:moveTo>
                    <a:pt x="1777" y="420"/>
                  </a:moveTo>
                  <a:cubicBezTo>
                    <a:pt x="1825" y="420"/>
                    <a:pt x="1865" y="428"/>
                    <a:pt x="1895" y="451"/>
                  </a:cubicBezTo>
                  <a:cubicBezTo>
                    <a:pt x="1960" y="491"/>
                    <a:pt x="1998" y="586"/>
                    <a:pt x="1998" y="696"/>
                  </a:cubicBezTo>
                  <a:cubicBezTo>
                    <a:pt x="2007" y="966"/>
                    <a:pt x="1817" y="1229"/>
                    <a:pt x="1642" y="1449"/>
                  </a:cubicBezTo>
                  <a:cubicBezTo>
                    <a:pt x="1492" y="1632"/>
                    <a:pt x="1332" y="1822"/>
                    <a:pt x="1142" y="1925"/>
                  </a:cubicBezTo>
                  <a:cubicBezTo>
                    <a:pt x="1055" y="1971"/>
                    <a:pt x="962" y="2014"/>
                    <a:pt x="861" y="2014"/>
                  </a:cubicBezTo>
                  <a:cubicBezTo>
                    <a:pt x="788" y="2014"/>
                    <a:pt x="711" y="1992"/>
                    <a:pt x="628" y="1932"/>
                  </a:cubicBezTo>
                  <a:cubicBezTo>
                    <a:pt x="509" y="1854"/>
                    <a:pt x="446" y="1672"/>
                    <a:pt x="469" y="1489"/>
                  </a:cubicBezTo>
                  <a:cubicBezTo>
                    <a:pt x="493" y="1324"/>
                    <a:pt x="596" y="1149"/>
                    <a:pt x="762" y="974"/>
                  </a:cubicBezTo>
                  <a:cubicBezTo>
                    <a:pt x="976" y="736"/>
                    <a:pt x="1254" y="563"/>
                    <a:pt x="1555" y="458"/>
                  </a:cubicBezTo>
                  <a:cubicBezTo>
                    <a:pt x="1642" y="435"/>
                    <a:pt x="1722" y="420"/>
                    <a:pt x="1777" y="420"/>
                  </a:cubicBezTo>
                  <a:close/>
                  <a:moveTo>
                    <a:pt x="1774" y="0"/>
                  </a:moveTo>
                  <a:cubicBezTo>
                    <a:pt x="1669" y="0"/>
                    <a:pt x="1554" y="20"/>
                    <a:pt x="1427" y="63"/>
                  </a:cubicBezTo>
                  <a:cubicBezTo>
                    <a:pt x="1056" y="182"/>
                    <a:pt x="724" y="395"/>
                    <a:pt x="453" y="681"/>
                  </a:cubicBezTo>
                  <a:cubicBezTo>
                    <a:pt x="231" y="918"/>
                    <a:pt x="96" y="1171"/>
                    <a:pt x="58" y="1426"/>
                  </a:cubicBezTo>
                  <a:cubicBezTo>
                    <a:pt x="1" y="1767"/>
                    <a:pt x="128" y="2100"/>
                    <a:pt x="381" y="2282"/>
                  </a:cubicBezTo>
                  <a:cubicBezTo>
                    <a:pt x="516" y="2370"/>
                    <a:pt x="676" y="2417"/>
                    <a:pt x="849" y="2417"/>
                  </a:cubicBezTo>
                  <a:cubicBezTo>
                    <a:pt x="1016" y="2417"/>
                    <a:pt x="1189" y="2377"/>
                    <a:pt x="1342" y="2297"/>
                  </a:cubicBezTo>
                  <a:cubicBezTo>
                    <a:pt x="1602" y="2155"/>
                    <a:pt x="1792" y="1925"/>
                    <a:pt x="1967" y="1712"/>
                  </a:cubicBezTo>
                  <a:cubicBezTo>
                    <a:pt x="2205" y="1409"/>
                    <a:pt x="2426" y="1076"/>
                    <a:pt x="2418" y="688"/>
                  </a:cubicBezTo>
                  <a:cubicBezTo>
                    <a:pt x="2418" y="435"/>
                    <a:pt x="2308" y="205"/>
                    <a:pt x="2118" y="95"/>
                  </a:cubicBezTo>
                  <a:cubicBezTo>
                    <a:pt x="2020" y="32"/>
                    <a:pt x="1906" y="0"/>
                    <a:pt x="1774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 flipH="1">
              <a:off x="2485613" y="3461169"/>
              <a:ext cx="46197" cy="49676"/>
            </a:xfrm>
            <a:custGeom>
              <a:avLst/>
              <a:gdLst/>
              <a:ahLst/>
              <a:cxnLst/>
              <a:rect l="l" t="t" r="r" b="b"/>
              <a:pathLst>
                <a:path w="2736" h="2942" extrusionOk="0">
                  <a:moveTo>
                    <a:pt x="2103" y="1"/>
                  </a:moveTo>
                  <a:cubicBezTo>
                    <a:pt x="2063" y="1"/>
                    <a:pt x="2022" y="4"/>
                    <a:pt x="1982" y="11"/>
                  </a:cubicBezTo>
                  <a:cubicBezTo>
                    <a:pt x="1745" y="51"/>
                    <a:pt x="1539" y="186"/>
                    <a:pt x="1349" y="329"/>
                  </a:cubicBezTo>
                  <a:cubicBezTo>
                    <a:pt x="809" y="757"/>
                    <a:pt x="398" y="1327"/>
                    <a:pt x="160" y="1961"/>
                  </a:cubicBezTo>
                  <a:cubicBezTo>
                    <a:pt x="56" y="2238"/>
                    <a:pt x="1" y="2586"/>
                    <a:pt x="208" y="2801"/>
                  </a:cubicBezTo>
                  <a:cubicBezTo>
                    <a:pt x="306" y="2902"/>
                    <a:pt x="434" y="2941"/>
                    <a:pt x="572" y="2941"/>
                  </a:cubicBezTo>
                  <a:cubicBezTo>
                    <a:pt x="771" y="2941"/>
                    <a:pt x="991" y="2860"/>
                    <a:pt x="1174" y="2761"/>
                  </a:cubicBezTo>
                  <a:cubicBezTo>
                    <a:pt x="1967" y="2341"/>
                    <a:pt x="2703" y="1605"/>
                    <a:pt x="2728" y="701"/>
                  </a:cubicBezTo>
                  <a:cubicBezTo>
                    <a:pt x="2736" y="542"/>
                    <a:pt x="2711" y="384"/>
                    <a:pt x="2623" y="249"/>
                  </a:cubicBezTo>
                  <a:cubicBezTo>
                    <a:pt x="2513" y="84"/>
                    <a:pt x="2307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 flipH="1">
              <a:off x="2482135" y="3457673"/>
              <a:ext cx="53137" cy="56683"/>
            </a:xfrm>
            <a:custGeom>
              <a:avLst/>
              <a:gdLst/>
              <a:ahLst/>
              <a:cxnLst/>
              <a:rect l="l" t="t" r="r" b="b"/>
              <a:pathLst>
                <a:path w="3147" h="3357" extrusionOk="0">
                  <a:moveTo>
                    <a:pt x="2305" y="416"/>
                  </a:moveTo>
                  <a:cubicBezTo>
                    <a:pt x="2458" y="416"/>
                    <a:pt x="2591" y="480"/>
                    <a:pt x="2655" y="576"/>
                  </a:cubicBezTo>
                  <a:cubicBezTo>
                    <a:pt x="2703" y="646"/>
                    <a:pt x="2726" y="758"/>
                    <a:pt x="2726" y="908"/>
                  </a:cubicBezTo>
                  <a:cubicBezTo>
                    <a:pt x="2711" y="1605"/>
                    <a:pt x="2163" y="2310"/>
                    <a:pt x="1276" y="2786"/>
                  </a:cubicBezTo>
                  <a:cubicBezTo>
                    <a:pt x="1094" y="2884"/>
                    <a:pt x="924" y="2935"/>
                    <a:pt x="788" y="2935"/>
                  </a:cubicBezTo>
                  <a:cubicBezTo>
                    <a:pt x="693" y="2935"/>
                    <a:pt x="615" y="2910"/>
                    <a:pt x="563" y="2858"/>
                  </a:cubicBezTo>
                  <a:cubicBezTo>
                    <a:pt x="413" y="2708"/>
                    <a:pt x="508" y="2375"/>
                    <a:pt x="556" y="2247"/>
                  </a:cubicBezTo>
                  <a:cubicBezTo>
                    <a:pt x="784" y="1637"/>
                    <a:pt x="1174" y="1106"/>
                    <a:pt x="1680" y="701"/>
                  </a:cubicBezTo>
                  <a:cubicBezTo>
                    <a:pt x="1895" y="536"/>
                    <a:pt x="2060" y="456"/>
                    <a:pt x="2220" y="425"/>
                  </a:cubicBezTo>
                  <a:cubicBezTo>
                    <a:pt x="2250" y="425"/>
                    <a:pt x="2283" y="416"/>
                    <a:pt x="2305" y="416"/>
                  </a:cubicBezTo>
                  <a:close/>
                  <a:moveTo>
                    <a:pt x="2305" y="0"/>
                  </a:moveTo>
                  <a:cubicBezTo>
                    <a:pt x="2255" y="0"/>
                    <a:pt x="2205" y="4"/>
                    <a:pt x="2155" y="13"/>
                  </a:cubicBezTo>
                  <a:cubicBezTo>
                    <a:pt x="1855" y="60"/>
                    <a:pt x="1602" y="235"/>
                    <a:pt x="1419" y="378"/>
                  </a:cubicBezTo>
                  <a:cubicBezTo>
                    <a:pt x="849" y="821"/>
                    <a:pt x="421" y="1414"/>
                    <a:pt x="166" y="2097"/>
                  </a:cubicBezTo>
                  <a:cubicBezTo>
                    <a:pt x="0" y="2548"/>
                    <a:pt x="33" y="2921"/>
                    <a:pt x="261" y="3151"/>
                  </a:cubicBezTo>
                  <a:cubicBezTo>
                    <a:pt x="388" y="3286"/>
                    <a:pt x="571" y="3356"/>
                    <a:pt x="776" y="3356"/>
                  </a:cubicBezTo>
                  <a:cubicBezTo>
                    <a:pt x="1046" y="3356"/>
                    <a:pt x="1307" y="3246"/>
                    <a:pt x="1474" y="3158"/>
                  </a:cubicBezTo>
                  <a:cubicBezTo>
                    <a:pt x="2496" y="2613"/>
                    <a:pt x="3123" y="1772"/>
                    <a:pt x="3146" y="916"/>
                  </a:cubicBezTo>
                  <a:cubicBezTo>
                    <a:pt x="3146" y="678"/>
                    <a:pt x="3106" y="488"/>
                    <a:pt x="3003" y="345"/>
                  </a:cubicBezTo>
                  <a:cubicBezTo>
                    <a:pt x="2863" y="130"/>
                    <a:pt x="2588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 flipH="1">
              <a:off x="2550924" y="3523743"/>
              <a:ext cx="21951" cy="25986"/>
            </a:xfrm>
            <a:custGeom>
              <a:avLst/>
              <a:gdLst/>
              <a:ahLst/>
              <a:cxnLst/>
              <a:rect l="l" t="t" r="r" b="b"/>
              <a:pathLst>
                <a:path w="1300" h="1539" extrusionOk="0">
                  <a:moveTo>
                    <a:pt x="932" y="1"/>
                  </a:moveTo>
                  <a:cubicBezTo>
                    <a:pt x="849" y="1"/>
                    <a:pt x="764" y="22"/>
                    <a:pt x="690" y="61"/>
                  </a:cubicBezTo>
                  <a:cubicBezTo>
                    <a:pt x="523" y="156"/>
                    <a:pt x="413" y="307"/>
                    <a:pt x="301" y="459"/>
                  </a:cubicBezTo>
                  <a:cubicBezTo>
                    <a:pt x="183" y="632"/>
                    <a:pt x="55" y="815"/>
                    <a:pt x="25" y="1020"/>
                  </a:cubicBezTo>
                  <a:cubicBezTo>
                    <a:pt x="0" y="1235"/>
                    <a:pt x="103" y="1473"/>
                    <a:pt x="310" y="1528"/>
                  </a:cubicBezTo>
                  <a:cubicBezTo>
                    <a:pt x="339" y="1535"/>
                    <a:pt x="368" y="1539"/>
                    <a:pt x="396" y="1539"/>
                  </a:cubicBezTo>
                  <a:cubicBezTo>
                    <a:pt x="605" y="1539"/>
                    <a:pt x="787" y="1347"/>
                    <a:pt x="928" y="1172"/>
                  </a:cubicBezTo>
                  <a:cubicBezTo>
                    <a:pt x="1101" y="942"/>
                    <a:pt x="1284" y="697"/>
                    <a:pt x="1299" y="411"/>
                  </a:cubicBezTo>
                  <a:cubicBezTo>
                    <a:pt x="1299" y="307"/>
                    <a:pt x="1276" y="196"/>
                    <a:pt x="1204" y="109"/>
                  </a:cubicBezTo>
                  <a:cubicBezTo>
                    <a:pt x="1134" y="34"/>
                    <a:pt x="1035" y="1"/>
                    <a:pt x="932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 flipH="1">
              <a:off x="2547311" y="3520248"/>
              <a:ext cx="29329" cy="33061"/>
            </a:xfrm>
            <a:custGeom>
              <a:avLst/>
              <a:gdLst/>
              <a:ahLst/>
              <a:cxnLst/>
              <a:rect l="l" t="t" r="r" b="b"/>
              <a:pathLst>
                <a:path w="1737" h="1958" extrusionOk="0">
                  <a:moveTo>
                    <a:pt x="1159" y="419"/>
                  </a:moveTo>
                  <a:cubicBezTo>
                    <a:pt x="1182" y="419"/>
                    <a:pt x="1237" y="428"/>
                    <a:pt x="1269" y="459"/>
                  </a:cubicBezTo>
                  <a:cubicBezTo>
                    <a:pt x="1301" y="491"/>
                    <a:pt x="1309" y="546"/>
                    <a:pt x="1309" y="618"/>
                  </a:cubicBezTo>
                  <a:cubicBezTo>
                    <a:pt x="1301" y="824"/>
                    <a:pt x="1159" y="1022"/>
                    <a:pt x="984" y="1244"/>
                  </a:cubicBezTo>
                  <a:cubicBezTo>
                    <a:pt x="801" y="1489"/>
                    <a:pt x="683" y="1537"/>
                    <a:pt x="619" y="1537"/>
                  </a:cubicBezTo>
                  <a:lnTo>
                    <a:pt x="581" y="1537"/>
                  </a:lnTo>
                  <a:cubicBezTo>
                    <a:pt x="501" y="1512"/>
                    <a:pt x="446" y="1379"/>
                    <a:pt x="461" y="1259"/>
                  </a:cubicBezTo>
                  <a:cubicBezTo>
                    <a:pt x="476" y="1094"/>
                    <a:pt x="596" y="934"/>
                    <a:pt x="699" y="791"/>
                  </a:cubicBezTo>
                  <a:cubicBezTo>
                    <a:pt x="794" y="656"/>
                    <a:pt x="889" y="523"/>
                    <a:pt x="1016" y="459"/>
                  </a:cubicBezTo>
                  <a:cubicBezTo>
                    <a:pt x="1056" y="436"/>
                    <a:pt x="1111" y="419"/>
                    <a:pt x="1159" y="419"/>
                  </a:cubicBezTo>
                  <a:close/>
                  <a:moveTo>
                    <a:pt x="1144" y="1"/>
                  </a:moveTo>
                  <a:cubicBezTo>
                    <a:pt x="1029" y="1"/>
                    <a:pt x="911" y="28"/>
                    <a:pt x="809" y="86"/>
                  </a:cubicBezTo>
                  <a:cubicBezTo>
                    <a:pt x="603" y="206"/>
                    <a:pt x="468" y="396"/>
                    <a:pt x="358" y="546"/>
                  </a:cubicBezTo>
                  <a:cubicBezTo>
                    <a:pt x="231" y="721"/>
                    <a:pt x="80" y="934"/>
                    <a:pt x="40" y="1204"/>
                  </a:cubicBezTo>
                  <a:cubicBezTo>
                    <a:pt x="0" y="1497"/>
                    <a:pt x="153" y="1855"/>
                    <a:pt x="476" y="1940"/>
                  </a:cubicBezTo>
                  <a:cubicBezTo>
                    <a:pt x="524" y="1950"/>
                    <a:pt x="571" y="1957"/>
                    <a:pt x="619" y="1957"/>
                  </a:cubicBezTo>
                  <a:cubicBezTo>
                    <a:pt x="929" y="1957"/>
                    <a:pt x="1166" y="1702"/>
                    <a:pt x="1317" y="1505"/>
                  </a:cubicBezTo>
                  <a:cubicBezTo>
                    <a:pt x="1484" y="1292"/>
                    <a:pt x="1722" y="989"/>
                    <a:pt x="1729" y="626"/>
                  </a:cubicBezTo>
                  <a:cubicBezTo>
                    <a:pt x="1737" y="451"/>
                    <a:pt x="1682" y="293"/>
                    <a:pt x="1587" y="181"/>
                  </a:cubicBezTo>
                  <a:cubicBezTo>
                    <a:pt x="1482" y="62"/>
                    <a:pt x="1315" y="1"/>
                    <a:pt x="1144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8"/>
          <p:cNvSpPr txBox="1">
            <a:spLocks noGrp="1"/>
          </p:cNvSpPr>
          <p:nvPr>
            <p:ph type="subTitle" idx="1"/>
          </p:nvPr>
        </p:nvSpPr>
        <p:spPr>
          <a:xfrm>
            <a:off x="4175267" y="3402693"/>
            <a:ext cx="35382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Victoria</a:t>
            </a:r>
            <a:r>
              <a:rPr lang="en" dirty="0"/>
              <a:t> Hernández Herrera</a:t>
            </a:r>
            <a:endParaRPr dirty="0"/>
          </a:p>
        </p:txBody>
      </p:sp>
      <p:grpSp>
        <p:nvGrpSpPr>
          <p:cNvPr id="1443" name="Google Shape;1443;p38"/>
          <p:cNvGrpSpPr/>
          <p:nvPr/>
        </p:nvGrpSpPr>
        <p:grpSpPr>
          <a:xfrm>
            <a:off x="996090" y="3076752"/>
            <a:ext cx="1295959" cy="1352836"/>
            <a:chOff x="1822050" y="3039050"/>
            <a:chExt cx="1113176" cy="1162030"/>
          </a:xfrm>
        </p:grpSpPr>
        <p:sp>
          <p:nvSpPr>
            <p:cNvPr id="1444" name="Google Shape;1444;p38"/>
            <p:cNvSpPr/>
            <p:nvPr/>
          </p:nvSpPr>
          <p:spPr>
            <a:xfrm flipH="1">
              <a:off x="1876369" y="3287543"/>
              <a:ext cx="467157" cy="609109"/>
            </a:xfrm>
            <a:custGeom>
              <a:avLst/>
              <a:gdLst/>
              <a:ahLst/>
              <a:cxnLst/>
              <a:rect l="l" t="t" r="r" b="b"/>
              <a:pathLst>
                <a:path w="27667" h="36074" extrusionOk="0">
                  <a:moveTo>
                    <a:pt x="20293" y="1"/>
                  </a:moveTo>
                  <a:cubicBezTo>
                    <a:pt x="20020" y="1"/>
                    <a:pt x="19749" y="45"/>
                    <a:pt x="19488" y="143"/>
                  </a:cubicBezTo>
                  <a:lnTo>
                    <a:pt x="14947" y="3106"/>
                  </a:lnTo>
                  <a:cubicBezTo>
                    <a:pt x="12657" y="13845"/>
                    <a:pt x="7434" y="23948"/>
                    <a:pt x="1" y="32024"/>
                  </a:cubicBezTo>
                  <a:cubicBezTo>
                    <a:pt x="1394" y="33615"/>
                    <a:pt x="3514" y="34462"/>
                    <a:pt x="5618" y="34462"/>
                  </a:cubicBezTo>
                  <a:cubicBezTo>
                    <a:pt x="6984" y="34462"/>
                    <a:pt x="8343" y="34105"/>
                    <a:pt x="9494" y="33363"/>
                  </a:cubicBezTo>
                  <a:cubicBezTo>
                    <a:pt x="9723" y="35096"/>
                    <a:pt x="11506" y="36073"/>
                    <a:pt x="13294" y="36073"/>
                  </a:cubicBezTo>
                  <a:cubicBezTo>
                    <a:pt x="13985" y="36073"/>
                    <a:pt x="14677" y="35927"/>
                    <a:pt x="15279" y="35622"/>
                  </a:cubicBezTo>
                  <a:cubicBezTo>
                    <a:pt x="17434" y="34529"/>
                    <a:pt x="18663" y="32222"/>
                    <a:pt x="19749" y="30059"/>
                  </a:cubicBezTo>
                  <a:cubicBezTo>
                    <a:pt x="20312" y="30868"/>
                    <a:pt x="20883" y="31683"/>
                    <a:pt x="21446" y="32492"/>
                  </a:cubicBezTo>
                  <a:cubicBezTo>
                    <a:pt x="26651" y="23981"/>
                    <a:pt x="27667" y="13037"/>
                    <a:pt x="24101" y="3725"/>
                  </a:cubicBezTo>
                  <a:cubicBezTo>
                    <a:pt x="23711" y="2711"/>
                    <a:pt x="23252" y="1688"/>
                    <a:pt x="22467" y="934"/>
                  </a:cubicBezTo>
                  <a:cubicBezTo>
                    <a:pt x="21885" y="376"/>
                    <a:pt x="21083" y="1"/>
                    <a:pt x="20293" y="1"/>
                  </a:cubicBezTo>
                  <a:close/>
                </a:path>
              </a:pathLst>
            </a:custGeom>
            <a:solidFill>
              <a:srgbClr val="D38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 flipH="1">
              <a:off x="1869294" y="3280367"/>
              <a:ext cx="481864" cy="623242"/>
            </a:xfrm>
            <a:custGeom>
              <a:avLst/>
              <a:gdLst/>
              <a:ahLst/>
              <a:cxnLst/>
              <a:rect l="l" t="t" r="r" b="b"/>
              <a:pathLst>
                <a:path w="28538" h="36911" extrusionOk="0">
                  <a:moveTo>
                    <a:pt x="20747" y="1"/>
                  </a:moveTo>
                  <a:cubicBezTo>
                    <a:pt x="20417" y="1"/>
                    <a:pt x="20093" y="56"/>
                    <a:pt x="19788" y="171"/>
                  </a:cubicBezTo>
                  <a:cubicBezTo>
                    <a:pt x="19575" y="258"/>
                    <a:pt x="19465" y="496"/>
                    <a:pt x="19543" y="718"/>
                  </a:cubicBezTo>
                  <a:cubicBezTo>
                    <a:pt x="19610" y="882"/>
                    <a:pt x="19766" y="986"/>
                    <a:pt x="19935" y="986"/>
                  </a:cubicBezTo>
                  <a:cubicBezTo>
                    <a:pt x="19986" y="986"/>
                    <a:pt x="20039" y="977"/>
                    <a:pt x="20091" y="956"/>
                  </a:cubicBezTo>
                  <a:cubicBezTo>
                    <a:pt x="20303" y="877"/>
                    <a:pt x="20522" y="842"/>
                    <a:pt x="20742" y="842"/>
                  </a:cubicBezTo>
                  <a:cubicBezTo>
                    <a:pt x="21449" y="842"/>
                    <a:pt x="22156" y="1208"/>
                    <a:pt x="22634" y="1662"/>
                  </a:cubicBezTo>
                  <a:cubicBezTo>
                    <a:pt x="23355" y="2350"/>
                    <a:pt x="23792" y="3334"/>
                    <a:pt x="24155" y="4300"/>
                  </a:cubicBezTo>
                  <a:cubicBezTo>
                    <a:pt x="27586" y="13256"/>
                    <a:pt x="26700" y="23860"/>
                    <a:pt x="21873" y="32141"/>
                  </a:cubicBezTo>
                  <a:lnTo>
                    <a:pt x="20541" y="30246"/>
                  </a:lnTo>
                  <a:cubicBezTo>
                    <a:pt x="20467" y="30133"/>
                    <a:pt x="20342" y="30063"/>
                    <a:pt x="20192" y="30063"/>
                  </a:cubicBezTo>
                  <a:cubicBezTo>
                    <a:pt x="20184" y="30063"/>
                    <a:pt x="20177" y="30063"/>
                    <a:pt x="20169" y="30064"/>
                  </a:cubicBezTo>
                  <a:cubicBezTo>
                    <a:pt x="20026" y="30079"/>
                    <a:pt x="19893" y="30167"/>
                    <a:pt x="19828" y="30294"/>
                  </a:cubicBezTo>
                  <a:cubicBezTo>
                    <a:pt x="18640" y="32647"/>
                    <a:pt x="17506" y="34676"/>
                    <a:pt x="15541" y="35675"/>
                  </a:cubicBezTo>
                  <a:cubicBezTo>
                    <a:pt x="15004" y="35946"/>
                    <a:pt x="14376" y="36080"/>
                    <a:pt x="13743" y="36080"/>
                  </a:cubicBezTo>
                  <a:cubicBezTo>
                    <a:pt x="13060" y="36080"/>
                    <a:pt x="12369" y="35924"/>
                    <a:pt x="11777" y="35612"/>
                  </a:cubicBezTo>
                  <a:cubicBezTo>
                    <a:pt x="10969" y="35184"/>
                    <a:pt x="10469" y="34518"/>
                    <a:pt x="10366" y="33733"/>
                  </a:cubicBezTo>
                  <a:cubicBezTo>
                    <a:pt x="10351" y="33590"/>
                    <a:pt x="10256" y="33465"/>
                    <a:pt x="10128" y="33400"/>
                  </a:cubicBezTo>
                  <a:cubicBezTo>
                    <a:pt x="10071" y="33376"/>
                    <a:pt x="10010" y="33364"/>
                    <a:pt x="9951" y="33364"/>
                  </a:cubicBezTo>
                  <a:cubicBezTo>
                    <a:pt x="9871" y="33364"/>
                    <a:pt x="9793" y="33386"/>
                    <a:pt x="9725" y="33432"/>
                  </a:cubicBezTo>
                  <a:cubicBezTo>
                    <a:pt x="8634" y="34137"/>
                    <a:pt x="7349" y="34475"/>
                    <a:pt x="6059" y="34475"/>
                  </a:cubicBezTo>
                  <a:cubicBezTo>
                    <a:pt x="4200" y="34475"/>
                    <a:pt x="2333" y="33773"/>
                    <a:pt x="1023" y="32449"/>
                  </a:cubicBezTo>
                  <a:cubicBezTo>
                    <a:pt x="8409" y="24326"/>
                    <a:pt x="13512" y="14365"/>
                    <a:pt x="15811" y="3619"/>
                  </a:cubicBezTo>
                  <a:cubicBezTo>
                    <a:pt x="15859" y="3396"/>
                    <a:pt x="15716" y="3176"/>
                    <a:pt x="15486" y="3119"/>
                  </a:cubicBezTo>
                  <a:cubicBezTo>
                    <a:pt x="15457" y="3113"/>
                    <a:pt x="15429" y="3110"/>
                    <a:pt x="15401" y="3110"/>
                  </a:cubicBezTo>
                  <a:cubicBezTo>
                    <a:pt x="15203" y="3110"/>
                    <a:pt x="15027" y="3251"/>
                    <a:pt x="14986" y="3444"/>
                  </a:cubicBezTo>
                  <a:cubicBezTo>
                    <a:pt x="12696" y="14167"/>
                    <a:pt x="7568" y="24097"/>
                    <a:pt x="143" y="32171"/>
                  </a:cubicBezTo>
                  <a:cubicBezTo>
                    <a:pt x="0" y="32331"/>
                    <a:pt x="0" y="32569"/>
                    <a:pt x="135" y="32727"/>
                  </a:cubicBezTo>
                  <a:cubicBezTo>
                    <a:pt x="1611" y="34409"/>
                    <a:pt x="3843" y="35304"/>
                    <a:pt x="6064" y="35304"/>
                  </a:cubicBezTo>
                  <a:cubicBezTo>
                    <a:pt x="7316" y="35304"/>
                    <a:pt x="8564" y="35019"/>
                    <a:pt x="9670" y="34431"/>
                  </a:cubicBezTo>
                  <a:cubicBezTo>
                    <a:pt x="9938" y="35231"/>
                    <a:pt x="10533" y="35905"/>
                    <a:pt x="11389" y="36348"/>
                  </a:cubicBezTo>
                  <a:cubicBezTo>
                    <a:pt x="12095" y="36728"/>
                    <a:pt x="12926" y="36911"/>
                    <a:pt x="13742" y="36911"/>
                  </a:cubicBezTo>
                  <a:cubicBezTo>
                    <a:pt x="14510" y="36911"/>
                    <a:pt x="15271" y="36753"/>
                    <a:pt x="15922" y="36420"/>
                  </a:cubicBezTo>
                  <a:cubicBezTo>
                    <a:pt x="18039" y="35349"/>
                    <a:pt x="19322" y="33132"/>
                    <a:pt x="20256" y="31300"/>
                  </a:cubicBezTo>
                  <a:lnTo>
                    <a:pt x="21557" y="33155"/>
                  </a:lnTo>
                  <a:cubicBezTo>
                    <a:pt x="21635" y="33274"/>
                    <a:pt x="21770" y="33337"/>
                    <a:pt x="21913" y="33337"/>
                  </a:cubicBezTo>
                  <a:cubicBezTo>
                    <a:pt x="22055" y="33330"/>
                    <a:pt x="22183" y="33257"/>
                    <a:pt x="22253" y="33132"/>
                  </a:cubicBezTo>
                  <a:cubicBezTo>
                    <a:pt x="27508" y="24556"/>
                    <a:pt x="28537" y="13389"/>
                    <a:pt x="24941" y="3999"/>
                  </a:cubicBezTo>
                  <a:cubicBezTo>
                    <a:pt x="24543" y="2946"/>
                    <a:pt x="24053" y="1860"/>
                    <a:pt x="23212" y="1059"/>
                  </a:cubicBezTo>
                  <a:cubicBezTo>
                    <a:pt x="22498" y="373"/>
                    <a:pt x="21602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 flipH="1">
              <a:off x="1925876" y="3378180"/>
              <a:ext cx="94083" cy="437659"/>
            </a:xfrm>
            <a:custGeom>
              <a:avLst/>
              <a:gdLst/>
              <a:ahLst/>
              <a:cxnLst/>
              <a:rect l="l" t="t" r="r" b="b"/>
              <a:pathLst>
                <a:path w="5572" h="25920" extrusionOk="0">
                  <a:moveTo>
                    <a:pt x="3877" y="0"/>
                  </a:moveTo>
                  <a:cubicBezTo>
                    <a:pt x="3853" y="0"/>
                    <a:pt x="3828" y="4"/>
                    <a:pt x="3804" y="13"/>
                  </a:cubicBezTo>
                  <a:cubicBezTo>
                    <a:pt x="3692" y="46"/>
                    <a:pt x="3637" y="163"/>
                    <a:pt x="3669" y="274"/>
                  </a:cubicBezTo>
                  <a:cubicBezTo>
                    <a:pt x="4961" y="4087"/>
                    <a:pt x="5143" y="8429"/>
                    <a:pt x="4232" y="13200"/>
                  </a:cubicBezTo>
                  <a:cubicBezTo>
                    <a:pt x="3384" y="17629"/>
                    <a:pt x="1712" y="21791"/>
                    <a:pt x="48" y="25627"/>
                  </a:cubicBezTo>
                  <a:cubicBezTo>
                    <a:pt x="0" y="25737"/>
                    <a:pt x="48" y="25855"/>
                    <a:pt x="150" y="25903"/>
                  </a:cubicBezTo>
                  <a:cubicBezTo>
                    <a:pt x="183" y="25920"/>
                    <a:pt x="206" y="25920"/>
                    <a:pt x="238" y="25920"/>
                  </a:cubicBezTo>
                  <a:cubicBezTo>
                    <a:pt x="316" y="25920"/>
                    <a:pt x="396" y="25872"/>
                    <a:pt x="428" y="25792"/>
                  </a:cubicBezTo>
                  <a:cubicBezTo>
                    <a:pt x="2108" y="21933"/>
                    <a:pt x="3787" y="17749"/>
                    <a:pt x="4643" y="13279"/>
                  </a:cubicBezTo>
                  <a:cubicBezTo>
                    <a:pt x="5571" y="8437"/>
                    <a:pt x="5381" y="4015"/>
                    <a:pt x="4065" y="141"/>
                  </a:cubicBezTo>
                  <a:cubicBezTo>
                    <a:pt x="4041" y="53"/>
                    <a:pt x="3963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 flipH="1">
              <a:off x="1963496" y="3534533"/>
              <a:ext cx="196457" cy="252920"/>
            </a:xfrm>
            <a:custGeom>
              <a:avLst/>
              <a:gdLst/>
              <a:ahLst/>
              <a:cxnLst/>
              <a:rect l="l" t="t" r="r" b="b"/>
              <a:pathLst>
                <a:path w="11635" h="14979" extrusionOk="0">
                  <a:moveTo>
                    <a:pt x="11421" y="0"/>
                  </a:moveTo>
                  <a:cubicBezTo>
                    <a:pt x="11308" y="0"/>
                    <a:pt x="11214" y="78"/>
                    <a:pt x="11207" y="191"/>
                  </a:cubicBezTo>
                  <a:cubicBezTo>
                    <a:pt x="10787" y="4447"/>
                    <a:pt x="9425" y="8654"/>
                    <a:pt x="7260" y="12348"/>
                  </a:cubicBezTo>
                  <a:cubicBezTo>
                    <a:pt x="6975" y="12839"/>
                    <a:pt x="6657" y="13331"/>
                    <a:pt x="6167" y="13537"/>
                  </a:cubicBezTo>
                  <a:cubicBezTo>
                    <a:pt x="6054" y="13586"/>
                    <a:pt x="5926" y="13610"/>
                    <a:pt x="5797" y="13610"/>
                  </a:cubicBezTo>
                  <a:cubicBezTo>
                    <a:pt x="5636" y="13610"/>
                    <a:pt x="5472" y="13572"/>
                    <a:pt x="5336" y="13497"/>
                  </a:cubicBezTo>
                  <a:cubicBezTo>
                    <a:pt x="5216" y="13427"/>
                    <a:pt x="5065" y="13307"/>
                    <a:pt x="5033" y="13101"/>
                  </a:cubicBezTo>
                  <a:cubicBezTo>
                    <a:pt x="5018" y="13014"/>
                    <a:pt x="4946" y="12943"/>
                    <a:pt x="4860" y="12926"/>
                  </a:cubicBezTo>
                  <a:cubicBezTo>
                    <a:pt x="4849" y="12924"/>
                    <a:pt x="4837" y="12923"/>
                    <a:pt x="4826" y="12923"/>
                  </a:cubicBezTo>
                  <a:cubicBezTo>
                    <a:pt x="4756" y="12923"/>
                    <a:pt x="4686" y="12961"/>
                    <a:pt x="4645" y="13021"/>
                  </a:cubicBezTo>
                  <a:cubicBezTo>
                    <a:pt x="4054" y="13988"/>
                    <a:pt x="2898" y="14550"/>
                    <a:pt x="1763" y="14550"/>
                  </a:cubicBezTo>
                  <a:cubicBezTo>
                    <a:pt x="1269" y="14550"/>
                    <a:pt x="780" y="14444"/>
                    <a:pt x="343" y="14218"/>
                  </a:cubicBezTo>
                  <a:cubicBezTo>
                    <a:pt x="313" y="14204"/>
                    <a:pt x="282" y="14198"/>
                    <a:pt x="251" y="14198"/>
                  </a:cubicBezTo>
                  <a:cubicBezTo>
                    <a:pt x="173" y="14198"/>
                    <a:pt x="97" y="14239"/>
                    <a:pt x="58" y="14313"/>
                  </a:cubicBezTo>
                  <a:cubicBezTo>
                    <a:pt x="1" y="14417"/>
                    <a:pt x="48" y="14543"/>
                    <a:pt x="153" y="14591"/>
                  </a:cubicBezTo>
                  <a:cubicBezTo>
                    <a:pt x="659" y="14853"/>
                    <a:pt x="1214" y="14979"/>
                    <a:pt x="1777" y="14979"/>
                  </a:cubicBezTo>
                  <a:cubicBezTo>
                    <a:pt x="2918" y="14979"/>
                    <a:pt x="4067" y="14465"/>
                    <a:pt x="4780" y="13562"/>
                  </a:cubicBezTo>
                  <a:cubicBezTo>
                    <a:pt x="4868" y="13679"/>
                    <a:pt x="4993" y="13782"/>
                    <a:pt x="5136" y="13862"/>
                  </a:cubicBezTo>
                  <a:cubicBezTo>
                    <a:pt x="5336" y="13973"/>
                    <a:pt x="5572" y="14030"/>
                    <a:pt x="5806" y="14030"/>
                  </a:cubicBezTo>
                  <a:cubicBezTo>
                    <a:pt x="5989" y="14030"/>
                    <a:pt x="6170" y="13995"/>
                    <a:pt x="6334" y="13925"/>
                  </a:cubicBezTo>
                  <a:cubicBezTo>
                    <a:pt x="6943" y="13664"/>
                    <a:pt x="7316" y="13086"/>
                    <a:pt x="7626" y="12563"/>
                  </a:cubicBezTo>
                  <a:cubicBezTo>
                    <a:pt x="9820" y="8814"/>
                    <a:pt x="11199" y="4550"/>
                    <a:pt x="11620" y="231"/>
                  </a:cubicBezTo>
                  <a:cubicBezTo>
                    <a:pt x="11635" y="113"/>
                    <a:pt x="11547" y="10"/>
                    <a:pt x="11437" y="1"/>
                  </a:cubicBezTo>
                  <a:cubicBezTo>
                    <a:pt x="11432" y="0"/>
                    <a:pt x="11427" y="0"/>
                    <a:pt x="1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 flipH="1">
              <a:off x="2037891" y="3761616"/>
              <a:ext cx="19131" cy="93813"/>
            </a:xfrm>
            <a:custGeom>
              <a:avLst/>
              <a:gdLst/>
              <a:ahLst/>
              <a:cxnLst/>
              <a:rect l="l" t="t" r="r" b="b"/>
              <a:pathLst>
                <a:path w="1133" h="5556" extrusionOk="0">
                  <a:moveTo>
                    <a:pt x="234" y="0"/>
                  </a:moveTo>
                  <a:cubicBezTo>
                    <a:pt x="214" y="0"/>
                    <a:pt x="194" y="3"/>
                    <a:pt x="173" y="8"/>
                  </a:cubicBezTo>
                  <a:cubicBezTo>
                    <a:pt x="63" y="33"/>
                    <a:pt x="0" y="151"/>
                    <a:pt x="31" y="263"/>
                  </a:cubicBezTo>
                  <a:cubicBezTo>
                    <a:pt x="483" y="1919"/>
                    <a:pt x="714" y="3631"/>
                    <a:pt x="714" y="5343"/>
                  </a:cubicBezTo>
                  <a:cubicBezTo>
                    <a:pt x="714" y="5461"/>
                    <a:pt x="809" y="5556"/>
                    <a:pt x="927" y="5556"/>
                  </a:cubicBezTo>
                  <a:cubicBezTo>
                    <a:pt x="1046" y="5556"/>
                    <a:pt x="1132" y="5461"/>
                    <a:pt x="1132" y="5343"/>
                  </a:cubicBezTo>
                  <a:cubicBezTo>
                    <a:pt x="1132" y="3591"/>
                    <a:pt x="904" y="1847"/>
                    <a:pt x="436" y="151"/>
                  </a:cubicBezTo>
                  <a:cubicBezTo>
                    <a:pt x="409" y="59"/>
                    <a:pt x="32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 flipH="1">
              <a:off x="2076153" y="3758813"/>
              <a:ext cx="26509" cy="138237"/>
            </a:xfrm>
            <a:custGeom>
              <a:avLst/>
              <a:gdLst/>
              <a:ahLst/>
              <a:cxnLst/>
              <a:rect l="l" t="t" r="r" b="b"/>
              <a:pathLst>
                <a:path w="1570" h="8187" extrusionOk="0">
                  <a:moveTo>
                    <a:pt x="1355" y="0"/>
                  </a:moveTo>
                  <a:cubicBezTo>
                    <a:pt x="1249" y="0"/>
                    <a:pt x="1149" y="70"/>
                    <a:pt x="1134" y="183"/>
                  </a:cubicBezTo>
                  <a:lnTo>
                    <a:pt x="16" y="7942"/>
                  </a:lnTo>
                  <a:cubicBezTo>
                    <a:pt x="1" y="8059"/>
                    <a:pt x="79" y="8162"/>
                    <a:pt x="191" y="8179"/>
                  </a:cubicBezTo>
                  <a:cubicBezTo>
                    <a:pt x="206" y="8187"/>
                    <a:pt x="214" y="8187"/>
                    <a:pt x="221" y="8187"/>
                  </a:cubicBezTo>
                  <a:cubicBezTo>
                    <a:pt x="326" y="8187"/>
                    <a:pt x="411" y="8107"/>
                    <a:pt x="429" y="8004"/>
                  </a:cubicBezTo>
                  <a:lnTo>
                    <a:pt x="1553" y="239"/>
                  </a:lnTo>
                  <a:cubicBezTo>
                    <a:pt x="1570" y="126"/>
                    <a:pt x="1490" y="24"/>
                    <a:pt x="1372" y="1"/>
                  </a:cubicBezTo>
                  <a:cubicBezTo>
                    <a:pt x="1366" y="0"/>
                    <a:pt x="1361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 flipH="1">
              <a:off x="2115359" y="3782637"/>
              <a:ext cx="60229" cy="99301"/>
            </a:xfrm>
            <a:custGeom>
              <a:avLst/>
              <a:gdLst/>
              <a:ahLst/>
              <a:cxnLst/>
              <a:rect l="l" t="t" r="r" b="b"/>
              <a:pathLst>
                <a:path w="3567" h="5881" extrusionOk="0">
                  <a:moveTo>
                    <a:pt x="3324" y="1"/>
                  </a:moveTo>
                  <a:cubicBezTo>
                    <a:pt x="3247" y="1"/>
                    <a:pt x="3172" y="46"/>
                    <a:pt x="3139" y="119"/>
                  </a:cubicBezTo>
                  <a:cubicBezTo>
                    <a:pt x="2298" y="1878"/>
                    <a:pt x="1324" y="3598"/>
                    <a:pt x="253" y="5239"/>
                  </a:cubicBezTo>
                  <a:cubicBezTo>
                    <a:pt x="238" y="5239"/>
                    <a:pt x="223" y="5230"/>
                    <a:pt x="206" y="5230"/>
                  </a:cubicBezTo>
                  <a:cubicBezTo>
                    <a:pt x="88" y="5239"/>
                    <a:pt x="0" y="5334"/>
                    <a:pt x="0" y="5452"/>
                  </a:cubicBezTo>
                  <a:lnTo>
                    <a:pt x="8" y="5675"/>
                  </a:lnTo>
                  <a:cubicBezTo>
                    <a:pt x="8" y="5770"/>
                    <a:pt x="71" y="5848"/>
                    <a:pt x="158" y="5872"/>
                  </a:cubicBezTo>
                  <a:cubicBezTo>
                    <a:pt x="175" y="5880"/>
                    <a:pt x="198" y="5880"/>
                    <a:pt x="213" y="5880"/>
                  </a:cubicBezTo>
                  <a:cubicBezTo>
                    <a:pt x="286" y="5880"/>
                    <a:pt x="348" y="5848"/>
                    <a:pt x="388" y="5785"/>
                  </a:cubicBezTo>
                  <a:cubicBezTo>
                    <a:pt x="1562" y="4041"/>
                    <a:pt x="2616" y="2196"/>
                    <a:pt x="3519" y="302"/>
                  </a:cubicBezTo>
                  <a:cubicBezTo>
                    <a:pt x="3566" y="199"/>
                    <a:pt x="3527" y="71"/>
                    <a:pt x="3416" y="24"/>
                  </a:cubicBezTo>
                  <a:cubicBezTo>
                    <a:pt x="3387" y="8"/>
                    <a:pt x="3355" y="1"/>
                    <a:pt x="3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 flipH="1">
              <a:off x="2148690" y="3780476"/>
              <a:ext cx="40288" cy="79900"/>
            </a:xfrm>
            <a:custGeom>
              <a:avLst/>
              <a:gdLst/>
              <a:ahLst/>
              <a:cxnLst/>
              <a:rect l="l" t="t" r="r" b="b"/>
              <a:pathLst>
                <a:path w="2386" h="4732" extrusionOk="0">
                  <a:moveTo>
                    <a:pt x="2140" y="0"/>
                  </a:moveTo>
                  <a:cubicBezTo>
                    <a:pt x="2069" y="0"/>
                    <a:pt x="2003" y="37"/>
                    <a:pt x="1967" y="104"/>
                  </a:cubicBezTo>
                  <a:cubicBezTo>
                    <a:pt x="1158" y="1476"/>
                    <a:pt x="516" y="2942"/>
                    <a:pt x="40" y="4454"/>
                  </a:cubicBezTo>
                  <a:cubicBezTo>
                    <a:pt x="0" y="4566"/>
                    <a:pt x="65" y="4684"/>
                    <a:pt x="175" y="4724"/>
                  </a:cubicBezTo>
                  <a:cubicBezTo>
                    <a:pt x="198" y="4724"/>
                    <a:pt x="215" y="4732"/>
                    <a:pt x="238" y="4732"/>
                  </a:cubicBezTo>
                  <a:cubicBezTo>
                    <a:pt x="325" y="4732"/>
                    <a:pt x="413" y="4677"/>
                    <a:pt x="436" y="4582"/>
                  </a:cubicBezTo>
                  <a:cubicBezTo>
                    <a:pt x="904" y="3100"/>
                    <a:pt x="1539" y="1666"/>
                    <a:pt x="2322" y="317"/>
                  </a:cubicBezTo>
                  <a:cubicBezTo>
                    <a:pt x="2385" y="215"/>
                    <a:pt x="2355" y="89"/>
                    <a:pt x="2252" y="32"/>
                  </a:cubicBezTo>
                  <a:cubicBezTo>
                    <a:pt x="2216" y="10"/>
                    <a:pt x="2177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 flipH="1">
              <a:off x="2387274" y="3688167"/>
              <a:ext cx="529497" cy="353960"/>
            </a:xfrm>
            <a:custGeom>
              <a:avLst/>
              <a:gdLst/>
              <a:ahLst/>
              <a:cxnLst/>
              <a:rect l="l" t="t" r="r" b="b"/>
              <a:pathLst>
                <a:path w="31359" h="20963" extrusionOk="0">
                  <a:moveTo>
                    <a:pt x="18490" y="1"/>
                  </a:moveTo>
                  <a:cubicBezTo>
                    <a:pt x="12324" y="6990"/>
                    <a:pt x="6165" y="13972"/>
                    <a:pt x="1" y="20962"/>
                  </a:cubicBezTo>
                  <a:cubicBezTo>
                    <a:pt x="2306" y="20582"/>
                    <a:pt x="4526" y="19741"/>
                    <a:pt x="6498" y="18490"/>
                  </a:cubicBezTo>
                  <a:cubicBezTo>
                    <a:pt x="7346" y="18739"/>
                    <a:pt x="8225" y="18859"/>
                    <a:pt x="9105" y="18859"/>
                  </a:cubicBezTo>
                  <a:cubicBezTo>
                    <a:pt x="12019" y="18859"/>
                    <a:pt x="14943" y="17544"/>
                    <a:pt x="16768" y="15256"/>
                  </a:cubicBezTo>
                  <a:cubicBezTo>
                    <a:pt x="22760" y="14225"/>
                    <a:pt x="27294" y="9430"/>
                    <a:pt x="31359" y="4906"/>
                  </a:cubicBezTo>
                  <a:cubicBezTo>
                    <a:pt x="26969" y="3542"/>
                    <a:pt x="22674" y="1903"/>
                    <a:pt x="18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 flipH="1">
              <a:off x="2374678" y="3679590"/>
              <a:ext cx="560548" cy="372686"/>
            </a:xfrm>
            <a:custGeom>
              <a:avLst/>
              <a:gdLst/>
              <a:ahLst/>
              <a:cxnLst/>
              <a:rect l="l" t="t" r="r" b="b"/>
              <a:pathLst>
                <a:path w="33198" h="22072" extrusionOk="0">
                  <a:moveTo>
                    <a:pt x="19685" y="1024"/>
                  </a:moveTo>
                  <a:cubicBezTo>
                    <a:pt x="23592" y="2774"/>
                    <a:pt x="27626" y="4320"/>
                    <a:pt x="31698" y="5619"/>
                  </a:cubicBezTo>
                  <a:cubicBezTo>
                    <a:pt x="27506" y="10256"/>
                    <a:pt x="23252" y="14416"/>
                    <a:pt x="17791" y="15351"/>
                  </a:cubicBezTo>
                  <a:lnTo>
                    <a:pt x="17633" y="15384"/>
                  </a:lnTo>
                  <a:lnTo>
                    <a:pt x="17529" y="15502"/>
                  </a:lnTo>
                  <a:cubicBezTo>
                    <a:pt x="15834" y="17626"/>
                    <a:pt x="13021" y="18950"/>
                    <a:pt x="10198" y="18950"/>
                  </a:cubicBezTo>
                  <a:cubicBezTo>
                    <a:pt x="9343" y="18950"/>
                    <a:pt x="8504" y="18830"/>
                    <a:pt x="7711" y="18592"/>
                  </a:cubicBezTo>
                  <a:lnTo>
                    <a:pt x="7528" y="18545"/>
                  </a:lnTo>
                  <a:lnTo>
                    <a:pt x="7370" y="18640"/>
                  </a:lnTo>
                  <a:cubicBezTo>
                    <a:pt x="5801" y="19631"/>
                    <a:pt x="4049" y="20376"/>
                    <a:pt x="2235" y="20812"/>
                  </a:cubicBezTo>
                  <a:lnTo>
                    <a:pt x="19685" y="1024"/>
                  </a:lnTo>
                  <a:close/>
                  <a:moveTo>
                    <a:pt x="19471" y="1"/>
                  </a:moveTo>
                  <a:lnTo>
                    <a:pt x="0" y="22071"/>
                  </a:lnTo>
                  <a:lnTo>
                    <a:pt x="1164" y="21881"/>
                  </a:lnTo>
                  <a:cubicBezTo>
                    <a:pt x="3446" y="21508"/>
                    <a:pt x="5689" y="20669"/>
                    <a:pt x="7656" y="19448"/>
                  </a:cubicBezTo>
                  <a:cubicBezTo>
                    <a:pt x="8471" y="19671"/>
                    <a:pt x="9327" y="19789"/>
                    <a:pt x="10198" y="19789"/>
                  </a:cubicBezTo>
                  <a:cubicBezTo>
                    <a:pt x="13266" y="19789"/>
                    <a:pt x="16197" y="18435"/>
                    <a:pt x="18084" y="16152"/>
                  </a:cubicBezTo>
                  <a:cubicBezTo>
                    <a:pt x="23925" y="15081"/>
                    <a:pt x="28362" y="10597"/>
                    <a:pt x="32762" y="5699"/>
                  </a:cubicBezTo>
                  <a:lnTo>
                    <a:pt x="33197" y="5208"/>
                  </a:lnTo>
                  <a:lnTo>
                    <a:pt x="32579" y="5018"/>
                  </a:lnTo>
                  <a:cubicBezTo>
                    <a:pt x="28220" y="3654"/>
                    <a:pt x="23910" y="2013"/>
                    <a:pt x="19748" y="128"/>
                  </a:cubicBezTo>
                  <a:lnTo>
                    <a:pt x="194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 flipH="1">
              <a:off x="2568856" y="3853351"/>
              <a:ext cx="73619" cy="99098"/>
            </a:xfrm>
            <a:custGeom>
              <a:avLst/>
              <a:gdLst/>
              <a:ahLst/>
              <a:cxnLst/>
              <a:rect l="l" t="t" r="r" b="b"/>
              <a:pathLst>
                <a:path w="4360" h="5869" extrusionOk="0">
                  <a:moveTo>
                    <a:pt x="4131" y="0"/>
                  </a:moveTo>
                  <a:cubicBezTo>
                    <a:pt x="4063" y="0"/>
                    <a:pt x="3996" y="31"/>
                    <a:pt x="3957" y="91"/>
                  </a:cubicBezTo>
                  <a:lnTo>
                    <a:pt x="73" y="5536"/>
                  </a:lnTo>
                  <a:cubicBezTo>
                    <a:pt x="0" y="5631"/>
                    <a:pt x="25" y="5766"/>
                    <a:pt x="120" y="5829"/>
                  </a:cubicBezTo>
                  <a:cubicBezTo>
                    <a:pt x="160" y="5854"/>
                    <a:pt x="200" y="5869"/>
                    <a:pt x="238" y="5869"/>
                  </a:cubicBezTo>
                  <a:cubicBezTo>
                    <a:pt x="310" y="5869"/>
                    <a:pt x="373" y="5836"/>
                    <a:pt x="413" y="5781"/>
                  </a:cubicBezTo>
                  <a:lnTo>
                    <a:pt x="4297" y="328"/>
                  </a:lnTo>
                  <a:cubicBezTo>
                    <a:pt x="4360" y="233"/>
                    <a:pt x="4345" y="108"/>
                    <a:pt x="4249" y="35"/>
                  </a:cubicBezTo>
                  <a:cubicBezTo>
                    <a:pt x="4214" y="12"/>
                    <a:pt x="4172" y="0"/>
                    <a:pt x="4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 flipH="1">
              <a:off x="2653280" y="3825592"/>
              <a:ext cx="159242" cy="178508"/>
            </a:xfrm>
            <a:custGeom>
              <a:avLst/>
              <a:gdLst/>
              <a:ahLst/>
              <a:cxnLst/>
              <a:rect l="l" t="t" r="r" b="b"/>
              <a:pathLst>
                <a:path w="9431" h="10572" extrusionOk="0">
                  <a:moveTo>
                    <a:pt x="9194" y="0"/>
                  </a:moveTo>
                  <a:cubicBezTo>
                    <a:pt x="9135" y="0"/>
                    <a:pt x="9077" y="24"/>
                    <a:pt x="9035" y="70"/>
                  </a:cubicBezTo>
                  <a:lnTo>
                    <a:pt x="79" y="10223"/>
                  </a:lnTo>
                  <a:cubicBezTo>
                    <a:pt x="1" y="10311"/>
                    <a:pt x="8" y="10446"/>
                    <a:pt x="96" y="10524"/>
                  </a:cubicBezTo>
                  <a:cubicBezTo>
                    <a:pt x="134" y="10556"/>
                    <a:pt x="191" y="10571"/>
                    <a:pt x="238" y="10571"/>
                  </a:cubicBezTo>
                  <a:cubicBezTo>
                    <a:pt x="293" y="10571"/>
                    <a:pt x="356" y="10548"/>
                    <a:pt x="396" y="10501"/>
                  </a:cubicBezTo>
                  <a:lnTo>
                    <a:pt x="9351" y="348"/>
                  </a:lnTo>
                  <a:cubicBezTo>
                    <a:pt x="9430" y="261"/>
                    <a:pt x="9423" y="135"/>
                    <a:pt x="9335" y="55"/>
                  </a:cubicBezTo>
                  <a:cubicBezTo>
                    <a:pt x="9295" y="18"/>
                    <a:pt x="9244" y="0"/>
                    <a:pt x="9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 flipH="1">
              <a:off x="2640684" y="3831941"/>
              <a:ext cx="147913" cy="173510"/>
            </a:xfrm>
            <a:custGeom>
              <a:avLst/>
              <a:gdLst/>
              <a:ahLst/>
              <a:cxnLst/>
              <a:rect l="l" t="t" r="r" b="b"/>
              <a:pathLst>
                <a:path w="8760" h="10276" extrusionOk="0">
                  <a:moveTo>
                    <a:pt x="8525" y="0"/>
                  </a:moveTo>
                  <a:cubicBezTo>
                    <a:pt x="8466" y="0"/>
                    <a:pt x="8406" y="27"/>
                    <a:pt x="8362" y="75"/>
                  </a:cubicBezTo>
                  <a:lnTo>
                    <a:pt x="80" y="9927"/>
                  </a:lnTo>
                  <a:cubicBezTo>
                    <a:pt x="0" y="10013"/>
                    <a:pt x="18" y="10148"/>
                    <a:pt x="105" y="10220"/>
                  </a:cubicBezTo>
                  <a:cubicBezTo>
                    <a:pt x="143" y="10260"/>
                    <a:pt x="191" y="10275"/>
                    <a:pt x="238" y="10275"/>
                  </a:cubicBezTo>
                  <a:cubicBezTo>
                    <a:pt x="295" y="10275"/>
                    <a:pt x="358" y="10243"/>
                    <a:pt x="398" y="10195"/>
                  </a:cubicBezTo>
                  <a:lnTo>
                    <a:pt x="8687" y="345"/>
                  </a:lnTo>
                  <a:cubicBezTo>
                    <a:pt x="8759" y="257"/>
                    <a:pt x="8750" y="122"/>
                    <a:pt x="8654" y="52"/>
                  </a:cubicBezTo>
                  <a:cubicBezTo>
                    <a:pt x="8617" y="17"/>
                    <a:pt x="8571" y="0"/>
                    <a:pt x="8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 flipH="1">
              <a:off x="2592815" y="3852084"/>
              <a:ext cx="127667" cy="152016"/>
            </a:xfrm>
            <a:custGeom>
              <a:avLst/>
              <a:gdLst/>
              <a:ahLst/>
              <a:cxnLst/>
              <a:rect l="l" t="t" r="r" b="b"/>
              <a:pathLst>
                <a:path w="7561" h="9003" extrusionOk="0">
                  <a:moveTo>
                    <a:pt x="7325" y="0"/>
                  </a:moveTo>
                  <a:cubicBezTo>
                    <a:pt x="7265" y="0"/>
                    <a:pt x="7205" y="27"/>
                    <a:pt x="7165" y="80"/>
                  </a:cubicBezTo>
                  <a:lnTo>
                    <a:pt x="73" y="8662"/>
                  </a:lnTo>
                  <a:cubicBezTo>
                    <a:pt x="1" y="8749"/>
                    <a:pt x="8" y="8884"/>
                    <a:pt x="103" y="8955"/>
                  </a:cubicBezTo>
                  <a:cubicBezTo>
                    <a:pt x="143" y="8987"/>
                    <a:pt x="191" y="9002"/>
                    <a:pt x="238" y="9002"/>
                  </a:cubicBezTo>
                  <a:cubicBezTo>
                    <a:pt x="293" y="9002"/>
                    <a:pt x="358" y="8979"/>
                    <a:pt x="398" y="8932"/>
                  </a:cubicBezTo>
                  <a:lnTo>
                    <a:pt x="7491" y="341"/>
                  </a:lnTo>
                  <a:cubicBezTo>
                    <a:pt x="7561" y="253"/>
                    <a:pt x="7546" y="118"/>
                    <a:pt x="7458" y="48"/>
                  </a:cubicBezTo>
                  <a:cubicBezTo>
                    <a:pt x="7420" y="16"/>
                    <a:pt x="7373" y="0"/>
                    <a:pt x="7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 flipH="1">
              <a:off x="2517205" y="3859665"/>
              <a:ext cx="50858" cy="65075"/>
            </a:xfrm>
            <a:custGeom>
              <a:avLst/>
              <a:gdLst/>
              <a:ahLst/>
              <a:cxnLst/>
              <a:rect l="l" t="t" r="r" b="b"/>
              <a:pathLst>
                <a:path w="3012" h="3854" extrusionOk="0">
                  <a:moveTo>
                    <a:pt x="2779" y="0"/>
                  </a:moveTo>
                  <a:cubicBezTo>
                    <a:pt x="2715" y="0"/>
                    <a:pt x="2650" y="30"/>
                    <a:pt x="2608" y="82"/>
                  </a:cubicBezTo>
                  <a:lnTo>
                    <a:pt x="73" y="3521"/>
                  </a:lnTo>
                  <a:cubicBezTo>
                    <a:pt x="0" y="3608"/>
                    <a:pt x="25" y="3743"/>
                    <a:pt x="111" y="3815"/>
                  </a:cubicBezTo>
                  <a:cubicBezTo>
                    <a:pt x="151" y="3838"/>
                    <a:pt x="198" y="3853"/>
                    <a:pt x="238" y="3853"/>
                  </a:cubicBezTo>
                  <a:cubicBezTo>
                    <a:pt x="301" y="3853"/>
                    <a:pt x="366" y="3823"/>
                    <a:pt x="405" y="3768"/>
                  </a:cubicBezTo>
                  <a:lnTo>
                    <a:pt x="2948" y="335"/>
                  </a:lnTo>
                  <a:cubicBezTo>
                    <a:pt x="3011" y="240"/>
                    <a:pt x="2996" y="107"/>
                    <a:pt x="2901" y="42"/>
                  </a:cubicBezTo>
                  <a:cubicBezTo>
                    <a:pt x="2866" y="14"/>
                    <a:pt x="2823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 flipH="1">
              <a:off x="1939940" y="3046158"/>
              <a:ext cx="746283" cy="820780"/>
            </a:xfrm>
            <a:custGeom>
              <a:avLst/>
              <a:gdLst/>
              <a:ahLst/>
              <a:cxnLst/>
              <a:rect l="l" t="t" r="r" b="b"/>
              <a:pathLst>
                <a:path w="44198" h="48610" extrusionOk="0">
                  <a:moveTo>
                    <a:pt x="22872" y="0"/>
                  </a:moveTo>
                  <a:cubicBezTo>
                    <a:pt x="17040" y="0"/>
                    <a:pt x="11200" y="2469"/>
                    <a:pt x="7689" y="7124"/>
                  </a:cubicBezTo>
                  <a:cubicBezTo>
                    <a:pt x="7785" y="7120"/>
                    <a:pt x="7881" y="7117"/>
                    <a:pt x="7977" y="7117"/>
                  </a:cubicBezTo>
                  <a:cubicBezTo>
                    <a:pt x="11618" y="7117"/>
                    <a:pt x="14733" y="10460"/>
                    <a:pt x="15352" y="14082"/>
                  </a:cubicBezTo>
                  <a:cubicBezTo>
                    <a:pt x="15978" y="17808"/>
                    <a:pt x="14519" y="21602"/>
                    <a:pt x="12434" y="24750"/>
                  </a:cubicBezTo>
                  <a:cubicBezTo>
                    <a:pt x="10359" y="27903"/>
                    <a:pt x="7672" y="30606"/>
                    <a:pt x="5444" y="33649"/>
                  </a:cubicBezTo>
                  <a:cubicBezTo>
                    <a:pt x="3322" y="36550"/>
                    <a:pt x="1618" y="39751"/>
                    <a:pt x="397" y="43134"/>
                  </a:cubicBezTo>
                  <a:cubicBezTo>
                    <a:pt x="191" y="43697"/>
                    <a:pt x="1" y="44308"/>
                    <a:pt x="144" y="44893"/>
                  </a:cubicBezTo>
                  <a:cubicBezTo>
                    <a:pt x="389" y="45909"/>
                    <a:pt x="1498" y="46423"/>
                    <a:pt x="2489" y="46748"/>
                  </a:cubicBezTo>
                  <a:cubicBezTo>
                    <a:pt x="6158" y="47971"/>
                    <a:pt x="10043" y="48610"/>
                    <a:pt x="13915" y="48610"/>
                  </a:cubicBezTo>
                  <a:cubicBezTo>
                    <a:pt x="18950" y="48610"/>
                    <a:pt x="23962" y="47528"/>
                    <a:pt x="28443" y="45243"/>
                  </a:cubicBezTo>
                  <a:cubicBezTo>
                    <a:pt x="36369" y="41202"/>
                    <a:pt x="42367" y="33229"/>
                    <a:pt x="43278" y="24385"/>
                  </a:cubicBezTo>
                  <a:cubicBezTo>
                    <a:pt x="44197" y="15533"/>
                    <a:pt x="39625" y="6166"/>
                    <a:pt x="31716" y="2084"/>
                  </a:cubicBezTo>
                  <a:cubicBezTo>
                    <a:pt x="28996" y="681"/>
                    <a:pt x="25935" y="0"/>
                    <a:pt x="2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 flipH="1">
              <a:off x="1932055" y="3039050"/>
              <a:ext cx="761513" cy="834997"/>
            </a:xfrm>
            <a:custGeom>
              <a:avLst/>
              <a:gdLst/>
              <a:ahLst/>
              <a:cxnLst/>
              <a:rect l="l" t="t" r="r" b="b"/>
              <a:pathLst>
                <a:path w="45100" h="49452" extrusionOk="0">
                  <a:moveTo>
                    <a:pt x="23307" y="841"/>
                  </a:moveTo>
                  <a:cubicBezTo>
                    <a:pt x="26383" y="841"/>
                    <a:pt x="29378" y="1546"/>
                    <a:pt x="31961" y="2878"/>
                  </a:cubicBezTo>
                  <a:cubicBezTo>
                    <a:pt x="39569" y="6800"/>
                    <a:pt x="44229" y="15804"/>
                    <a:pt x="43301" y="24758"/>
                  </a:cubicBezTo>
                  <a:cubicBezTo>
                    <a:pt x="42430" y="33142"/>
                    <a:pt x="36691" y="41202"/>
                    <a:pt x="28688" y="45292"/>
                  </a:cubicBezTo>
                  <a:cubicBezTo>
                    <a:pt x="24424" y="47462"/>
                    <a:pt x="19463" y="48612"/>
                    <a:pt x="14343" y="48612"/>
                  </a:cubicBezTo>
                  <a:cubicBezTo>
                    <a:pt x="10516" y="48612"/>
                    <a:pt x="6720" y="47994"/>
                    <a:pt x="3059" y="46773"/>
                  </a:cubicBezTo>
                  <a:cubicBezTo>
                    <a:pt x="2266" y="46511"/>
                    <a:pt x="1197" y="46060"/>
                    <a:pt x="991" y="45212"/>
                  </a:cubicBezTo>
                  <a:cubicBezTo>
                    <a:pt x="872" y="44744"/>
                    <a:pt x="1047" y="44206"/>
                    <a:pt x="1229" y="43690"/>
                  </a:cubicBezTo>
                  <a:cubicBezTo>
                    <a:pt x="2433" y="40347"/>
                    <a:pt x="4112" y="37191"/>
                    <a:pt x="6222" y="34323"/>
                  </a:cubicBezTo>
                  <a:cubicBezTo>
                    <a:pt x="7173" y="33024"/>
                    <a:pt x="8226" y="31763"/>
                    <a:pt x="9240" y="30544"/>
                  </a:cubicBezTo>
                  <a:cubicBezTo>
                    <a:pt x="10612" y="28910"/>
                    <a:pt x="12023" y="27223"/>
                    <a:pt x="13227" y="25409"/>
                  </a:cubicBezTo>
                  <a:cubicBezTo>
                    <a:pt x="14978" y="22746"/>
                    <a:pt x="16920" y="18679"/>
                    <a:pt x="16198" y="14440"/>
                  </a:cubicBezTo>
                  <a:cubicBezTo>
                    <a:pt x="15619" y="11009"/>
                    <a:pt x="12791" y="7465"/>
                    <a:pt x="8980" y="7150"/>
                  </a:cubicBezTo>
                  <a:cubicBezTo>
                    <a:pt x="12316" y="3186"/>
                    <a:pt x="17601" y="841"/>
                    <a:pt x="23307" y="841"/>
                  </a:cubicBezTo>
                  <a:close/>
                  <a:moveTo>
                    <a:pt x="23307" y="0"/>
                  </a:moveTo>
                  <a:cubicBezTo>
                    <a:pt x="17031" y="0"/>
                    <a:pt x="11230" y="2728"/>
                    <a:pt x="7781" y="7292"/>
                  </a:cubicBezTo>
                  <a:lnTo>
                    <a:pt x="7243" y="8013"/>
                  </a:lnTo>
                  <a:lnTo>
                    <a:pt x="7243" y="8013"/>
                  </a:lnTo>
                  <a:lnTo>
                    <a:pt x="8139" y="7966"/>
                  </a:lnTo>
                  <a:cubicBezTo>
                    <a:pt x="8234" y="7966"/>
                    <a:pt x="8322" y="7958"/>
                    <a:pt x="8417" y="7958"/>
                  </a:cubicBezTo>
                  <a:cubicBezTo>
                    <a:pt x="11633" y="7958"/>
                    <a:pt x="14748" y="10929"/>
                    <a:pt x="15366" y="14575"/>
                  </a:cubicBezTo>
                  <a:cubicBezTo>
                    <a:pt x="16047" y="18552"/>
                    <a:pt x="14193" y="22403"/>
                    <a:pt x="12521" y="24941"/>
                  </a:cubicBezTo>
                  <a:cubicBezTo>
                    <a:pt x="11348" y="26715"/>
                    <a:pt x="9953" y="28387"/>
                    <a:pt x="8599" y="30004"/>
                  </a:cubicBezTo>
                  <a:cubicBezTo>
                    <a:pt x="7568" y="31232"/>
                    <a:pt x="6507" y="32509"/>
                    <a:pt x="5539" y="33825"/>
                  </a:cubicBezTo>
                  <a:cubicBezTo>
                    <a:pt x="3392" y="36756"/>
                    <a:pt x="1672" y="39981"/>
                    <a:pt x="436" y="43412"/>
                  </a:cubicBezTo>
                  <a:cubicBezTo>
                    <a:pt x="213" y="44038"/>
                    <a:pt x="0" y="44721"/>
                    <a:pt x="174" y="45410"/>
                  </a:cubicBezTo>
                  <a:cubicBezTo>
                    <a:pt x="476" y="46663"/>
                    <a:pt x="1815" y="47241"/>
                    <a:pt x="2798" y="47574"/>
                  </a:cubicBezTo>
                  <a:cubicBezTo>
                    <a:pt x="6545" y="48818"/>
                    <a:pt x="10429" y="49451"/>
                    <a:pt x="14343" y="49451"/>
                  </a:cubicBezTo>
                  <a:cubicBezTo>
                    <a:pt x="19598" y="49451"/>
                    <a:pt x="24686" y="48270"/>
                    <a:pt x="29068" y="46035"/>
                  </a:cubicBezTo>
                  <a:cubicBezTo>
                    <a:pt x="37319" y="41828"/>
                    <a:pt x="43238" y="33507"/>
                    <a:pt x="44134" y="24846"/>
                  </a:cubicBezTo>
                  <a:cubicBezTo>
                    <a:pt x="45100" y="15549"/>
                    <a:pt x="40250" y="6206"/>
                    <a:pt x="32349" y="2132"/>
                  </a:cubicBezTo>
                  <a:cubicBezTo>
                    <a:pt x="29639" y="738"/>
                    <a:pt x="26516" y="0"/>
                    <a:pt x="23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 flipH="1">
              <a:off x="2445460" y="3091680"/>
              <a:ext cx="132632" cy="115477"/>
            </a:xfrm>
            <a:custGeom>
              <a:avLst/>
              <a:gdLst/>
              <a:ahLst/>
              <a:cxnLst/>
              <a:rect l="l" t="t" r="r" b="b"/>
              <a:pathLst>
                <a:path w="7855" h="6839" extrusionOk="0">
                  <a:moveTo>
                    <a:pt x="6477" y="1"/>
                  </a:moveTo>
                  <a:cubicBezTo>
                    <a:pt x="6323" y="1"/>
                    <a:pt x="6169" y="22"/>
                    <a:pt x="6023" y="61"/>
                  </a:cubicBezTo>
                  <a:cubicBezTo>
                    <a:pt x="5602" y="172"/>
                    <a:pt x="5231" y="402"/>
                    <a:pt x="4866" y="632"/>
                  </a:cubicBezTo>
                  <a:cubicBezTo>
                    <a:pt x="3052" y="1781"/>
                    <a:pt x="1245" y="3042"/>
                    <a:pt x="1" y="4793"/>
                  </a:cubicBezTo>
                  <a:cubicBezTo>
                    <a:pt x="2338" y="4904"/>
                    <a:pt x="4644" y="5617"/>
                    <a:pt x="6648" y="6838"/>
                  </a:cubicBezTo>
                  <a:cubicBezTo>
                    <a:pt x="7251" y="5355"/>
                    <a:pt x="7639" y="3778"/>
                    <a:pt x="7789" y="2178"/>
                  </a:cubicBezTo>
                  <a:cubicBezTo>
                    <a:pt x="7854" y="1480"/>
                    <a:pt x="7822" y="657"/>
                    <a:pt x="7259" y="236"/>
                  </a:cubicBezTo>
                  <a:cubicBezTo>
                    <a:pt x="7034" y="72"/>
                    <a:pt x="6756" y="1"/>
                    <a:pt x="6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8"/>
            <p:cNvSpPr/>
            <p:nvPr/>
          </p:nvSpPr>
          <p:spPr>
            <a:xfrm flipH="1">
              <a:off x="2133020" y="3075538"/>
              <a:ext cx="303508" cy="266851"/>
            </a:xfrm>
            <a:custGeom>
              <a:avLst/>
              <a:gdLst/>
              <a:ahLst/>
              <a:cxnLst/>
              <a:rect l="l" t="t" r="r" b="b"/>
              <a:pathLst>
                <a:path w="17975" h="15804" extrusionOk="0">
                  <a:moveTo>
                    <a:pt x="8532" y="1"/>
                  </a:moveTo>
                  <a:cubicBezTo>
                    <a:pt x="7458" y="1"/>
                    <a:pt x="6377" y="83"/>
                    <a:pt x="5311" y="169"/>
                  </a:cubicBezTo>
                  <a:cubicBezTo>
                    <a:pt x="4313" y="241"/>
                    <a:pt x="3297" y="329"/>
                    <a:pt x="2378" y="709"/>
                  </a:cubicBezTo>
                  <a:cubicBezTo>
                    <a:pt x="1450" y="1097"/>
                    <a:pt x="627" y="1841"/>
                    <a:pt x="404" y="2817"/>
                  </a:cubicBezTo>
                  <a:cubicBezTo>
                    <a:pt x="1" y="4591"/>
                    <a:pt x="1633" y="6090"/>
                    <a:pt x="2576" y="7642"/>
                  </a:cubicBezTo>
                  <a:cubicBezTo>
                    <a:pt x="3900" y="9822"/>
                    <a:pt x="4050" y="12722"/>
                    <a:pt x="5920" y="14459"/>
                  </a:cubicBezTo>
                  <a:cubicBezTo>
                    <a:pt x="6891" y="15359"/>
                    <a:pt x="8232" y="15803"/>
                    <a:pt x="9558" y="15803"/>
                  </a:cubicBezTo>
                  <a:cubicBezTo>
                    <a:pt x="9725" y="15803"/>
                    <a:pt x="9891" y="15796"/>
                    <a:pt x="10057" y="15782"/>
                  </a:cubicBezTo>
                  <a:cubicBezTo>
                    <a:pt x="11540" y="15655"/>
                    <a:pt x="12949" y="15012"/>
                    <a:pt x="14138" y="14109"/>
                  </a:cubicBezTo>
                  <a:cubicBezTo>
                    <a:pt x="15755" y="12882"/>
                    <a:pt x="17008" y="11138"/>
                    <a:pt x="17491" y="9163"/>
                  </a:cubicBezTo>
                  <a:cubicBezTo>
                    <a:pt x="17974" y="7191"/>
                    <a:pt x="17649" y="4996"/>
                    <a:pt x="16476" y="3340"/>
                  </a:cubicBezTo>
                  <a:cubicBezTo>
                    <a:pt x="15447" y="1881"/>
                    <a:pt x="13822" y="899"/>
                    <a:pt x="12101" y="424"/>
                  </a:cubicBezTo>
                  <a:cubicBezTo>
                    <a:pt x="10939" y="105"/>
                    <a:pt x="9740" y="1"/>
                    <a:pt x="8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8"/>
            <p:cNvSpPr/>
            <p:nvPr/>
          </p:nvSpPr>
          <p:spPr>
            <a:xfrm flipH="1">
              <a:off x="2271663" y="3117058"/>
              <a:ext cx="57949" cy="60516"/>
            </a:xfrm>
            <a:custGeom>
              <a:avLst/>
              <a:gdLst/>
              <a:ahLst/>
              <a:cxnLst/>
              <a:rect l="l" t="t" r="r" b="b"/>
              <a:pathLst>
                <a:path w="3432" h="3584" extrusionOk="0">
                  <a:moveTo>
                    <a:pt x="1720" y="0"/>
                  </a:moveTo>
                  <a:cubicBezTo>
                    <a:pt x="769" y="0"/>
                    <a:pt x="0" y="801"/>
                    <a:pt x="0" y="1792"/>
                  </a:cubicBezTo>
                  <a:cubicBezTo>
                    <a:pt x="0" y="2783"/>
                    <a:pt x="769" y="3583"/>
                    <a:pt x="1720" y="3583"/>
                  </a:cubicBezTo>
                  <a:cubicBezTo>
                    <a:pt x="2663" y="3583"/>
                    <a:pt x="3432" y="2783"/>
                    <a:pt x="3432" y="1792"/>
                  </a:cubicBezTo>
                  <a:cubicBezTo>
                    <a:pt x="3432" y="801"/>
                    <a:pt x="2663" y="0"/>
                    <a:pt x="1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8"/>
            <p:cNvSpPr/>
            <p:nvPr/>
          </p:nvSpPr>
          <p:spPr>
            <a:xfrm flipH="1">
              <a:off x="2249054" y="3103195"/>
              <a:ext cx="54741" cy="88832"/>
            </a:xfrm>
            <a:custGeom>
              <a:avLst/>
              <a:gdLst/>
              <a:ahLst/>
              <a:cxnLst/>
              <a:rect l="l" t="t" r="r" b="b"/>
              <a:pathLst>
                <a:path w="3242" h="5261" extrusionOk="0">
                  <a:moveTo>
                    <a:pt x="801" y="1"/>
                  </a:moveTo>
                  <a:cubicBezTo>
                    <a:pt x="624" y="1"/>
                    <a:pt x="449" y="23"/>
                    <a:pt x="278" y="70"/>
                  </a:cubicBezTo>
                  <a:cubicBezTo>
                    <a:pt x="168" y="100"/>
                    <a:pt x="103" y="212"/>
                    <a:pt x="128" y="330"/>
                  </a:cubicBezTo>
                  <a:cubicBezTo>
                    <a:pt x="155" y="421"/>
                    <a:pt x="240" y="481"/>
                    <a:pt x="331" y="481"/>
                  </a:cubicBezTo>
                  <a:cubicBezTo>
                    <a:pt x="350" y="481"/>
                    <a:pt x="369" y="479"/>
                    <a:pt x="389" y="473"/>
                  </a:cubicBezTo>
                  <a:cubicBezTo>
                    <a:pt x="521" y="436"/>
                    <a:pt x="657" y="419"/>
                    <a:pt x="795" y="419"/>
                  </a:cubicBezTo>
                  <a:cubicBezTo>
                    <a:pt x="1429" y="419"/>
                    <a:pt x="2086" y="788"/>
                    <a:pt x="2410" y="1361"/>
                  </a:cubicBezTo>
                  <a:cubicBezTo>
                    <a:pt x="2798" y="2042"/>
                    <a:pt x="2743" y="2970"/>
                    <a:pt x="2283" y="3666"/>
                  </a:cubicBezTo>
                  <a:cubicBezTo>
                    <a:pt x="1840" y="4324"/>
                    <a:pt x="1064" y="4760"/>
                    <a:pt x="198" y="4848"/>
                  </a:cubicBezTo>
                  <a:cubicBezTo>
                    <a:pt x="88" y="4855"/>
                    <a:pt x="1" y="4958"/>
                    <a:pt x="8" y="5070"/>
                  </a:cubicBezTo>
                  <a:cubicBezTo>
                    <a:pt x="25" y="5180"/>
                    <a:pt x="113" y="5260"/>
                    <a:pt x="223" y="5260"/>
                  </a:cubicBezTo>
                  <a:lnTo>
                    <a:pt x="238" y="5260"/>
                  </a:lnTo>
                  <a:cubicBezTo>
                    <a:pt x="1222" y="5173"/>
                    <a:pt x="2118" y="4657"/>
                    <a:pt x="2633" y="3897"/>
                  </a:cubicBezTo>
                  <a:cubicBezTo>
                    <a:pt x="3179" y="3073"/>
                    <a:pt x="3242" y="1972"/>
                    <a:pt x="2776" y="1154"/>
                  </a:cubicBezTo>
                  <a:cubicBezTo>
                    <a:pt x="2374" y="443"/>
                    <a:pt x="1582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 flipH="1">
              <a:off x="2461265" y="3820544"/>
              <a:ext cx="54066" cy="16193"/>
            </a:xfrm>
            <a:custGeom>
              <a:avLst/>
              <a:gdLst/>
              <a:ahLst/>
              <a:cxnLst/>
              <a:rect l="l" t="t" r="r" b="b"/>
              <a:pathLst>
                <a:path w="3202" h="959" extrusionOk="0">
                  <a:moveTo>
                    <a:pt x="887" y="1"/>
                  </a:moveTo>
                  <a:cubicBezTo>
                    <a:pt x="401" y="1"/>
                    <a:pt x="58" y="86"/>
                    <a:pt x="31" y="236"/>
                  </a:cubicBezTo>
                  <a:cubicBezTo>
                    <a:pt x="0" y="465"/>
                    <a:pt x="674" y="759"/>
                    <a:pt x="1537" y="892"/>
                  </a:cubicBezTo>
                  <a:cubicBezTo>
                    <a:pt x="1825" y="937"/>
                    <a:pt x="2097" y="959"/>
                    <a:pt x="2334" y="959"/>
                  </a:cubicBezTo>
                  <a:cubicBezTo>
                    <a:pt x="2809" y="959"/>
                    <a:pt x="3141" y="873"/>
                    <a:pt x="3161" y="719"/>
                  </a:cubicBezTo>
                  <a:cubicBezTo>
                    <a:pt x="3201" y="489"/>
                    <a:pt x="2528" y="196"/>
                    <a:pt x="1665" y="61"/>
                  </a:cubicBezTo>
                  <a:cubicBezTo>
                    <a:pt x="1385" y="20"/>
                    <a:pt x="1120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 flipH="1">
              <a:off x="2358368" y="3823346"/>
              <a:ext cx="64298" cy="16649"/>
            </a:xfrm>
            <a:custGeom>
              <a:avLst/>
              <a:gdLst/>
              <a:ahLst/>
              <a:cxnLst/>
              <a:rect l="l" t="t" r="r" b="b"/>
              <a:pathLst>
                <a:path w="3808" h="986" extrusionOk="0">
                  <a:moveTo>
                    <a:pt x="3229" y="0"/>
                  </a:moveTo>
                  <a:cubicBezTo>
                    <a:pt x="2883" y="0"/>
                    <a:pt x="2391" y="59"/>
                    <a:pt x="1850" y="125"/>
                  </a:cubicBezTo>
                  <a:cubicBezTo>
                    <a:pt x="876" y="228"/>
                    <a:pt x="58" y="323"/>
                    <a:pt x="28" y="561"/>
                  </a:cubicBezTo>
                  <a:cubicBezTo>
                    <a:pt x="0" y="743"/>
                    <a:pt x="630" y="986"/>
                    <a:pt x="1494" y="986"/>
                  </a:cubicBezTo>
                  <a:cubicBezTo>
                    <a:pt x="1639" y="986"/>
                    <a:pt x="1790" y="979"/>
                    <a:pt x="1945" y="964"/>
                  </a:cubicBezTo>
                  <a:cubicBezTo>
                    <a:pt x="3031" y="822"/>
                    <a:pt x="3807" y="346"/>
                    <a:pt x="3729" y="141"/>
                  </a:cubicBezTo>
                  <a:cubicBezTo>
                    <a:pt x="3690" y="38"/>
                    <a:pt x="3507" y="0"/>
                    <a:pt x="3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 flipH="1">
              <a:off x="2278468" y="3799454"/>
              <a:ext cx="57308" cy="23538"/>
            </a:xfrm>
            <a:custGeom>
              <a:avLst/>
              <a:gdLst/>
              <a:ahLst/>
              <a:cxnLst/>
              <a:rect l="l" t="t" r="r" b="b"/>
              <a:pathLst>
                <a:path w="3394" h="1394" extrusionOk="0">
                  <a:moveTo>
                    <a:pt x="3046" y="0"/>
                  </a:moveTo>
                  <a:cubicBezTo>
                    <a:pt x="2741" y="0"/>
                    <a:pt x="2184" y="172"/>
                    <a:pt x="1569" y="392"/>
                  </a:cubicBezTo>
                  <a:cubicBezTo>
                    <a:pt x="706" y="677"/>
                    <a:pt x="0" y="962"/>
                    <a:pt x="33" y="1200"/>
                  </a:cubicBezTo>
                  <a:cubicBezTo>
                    <a:pt x="46" y="1317"/>
                    <a:pt x="284" y="1394"/>
                    <a:pt x="647" y="1394"/>
                  </a:cubicBezTo>
                  <a:cubicBezTo>
                    <a:pt x="970" y="1394"/>
                    <a:pt x="1391" y="1333"/>
                    <a:pt x="1839" y="1183"/>
                  </a:cubicBezTo>
                  <a:cubicBezTo>
                    <a:pt x="2790" y="842"/>
                    <a:pt x="3393" y="264"/>
                    <a:pt x="3274" y="82"/>
                  </a:cubicBezTo>
                  <a:cubicBezTo>
                    <a:pt x="3241" y="25"/>
                    <a:pt x="3162" y="0"/>
                    <a:pt x="3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 flipH="1">
              <a:off x="2206336" y="3761903"/>
              <a:ext cx="47548" cy="29262"/>
            </a:xfrm>
            <a:custGeom>
              <a:avLst/>
              <a:gdLst/>
              <a:ahLst/>
              <a:cxnLst/>
              <a:rect l="l" t="t" r="r" b="b"/>
              <a:pathLst>
                <a:path w="2816" h="1733" extrusionOk="0">
                  <a:moveTo>
                    <a:pt x="2482" y="0"/>
                  </a:moveTo>
                  <a:cubicBezTo>
                    <a:pt x="2205" y="0"/>
                    <a:pt x="1705" y="188"/>
                    <a:pt x="1189" y="506"/>
                  </a:cubicBezTo>
                  <a:cubicBezTo>
                    <a:pt x="476" y="942"/>
                    <a:pt x="0" y="1457"/>
                    <a:pt x="120" y="1655"/>
                  </a:cubicBezTo>
                  <a:cubicBezTo>
                    <a:pt x="151" y="1708"/>
                    <a:pt x="222" y="1733"/>
                    <a:pt x="322" y="1733"/>
                  </a:cubicBezTo>
                  <a:cubicBezTo>
                    <a:pt x="599" y="1733"/>
                    <a:pt x="1102" y="1542"/>
                    <a:pt x="1626" y="1227"/>
                  </a:cubicBezTo>
                  <a:cubicBezTo>
                    <a:pt x="2330" y="792"/>
                    <a:pt x="2815" y="276"/>
                    <a:pt x="2688" y="78"/>
                  </a:cubicBezTo>
                  <a:cubicBezTo>
                    <a:pt x="2656" y="25"/>
                    <a:pt x="2584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8"/>
            <p:cNvSpPr/>
            <p:nvPr/>
          </p:nvSpPr>
          <p:spPr>
            <a:xfrm flipH="1">
              <a:off x="2134372" y="3716837"/>
              <a:ext cx="49794" cy="32436"/>
            </a:xfrm>
            <a:custGeom>
              <a:avLst/>
              <a:gdLst/>
              <a:ahLst/>
              <a:cxnLst/>
              <a:rect l="l" t="t" r="r" b="b"/>
              <a:pathLst>
                <a:path w="2949" h="1921" extrusionOk="0">
                  <a:moveTo>
                    <a:pt x="2643" y="1"/>
                  </a:moveTo>
                  <a:cubicBezTo>
                    <a:pt x="2358" y="1"/>
                    <a:pt x="1808" y="233"/>
                    <a:pt x="1244" y="608"/>
                  </a:cubicBezTo>
                  <a:cubicBezTo>
                    <a:pt x="501" y="1108"/>
                    <a:pt x="0" y="1661"/>
                    <a:pt x="128" y="1852"/>
                  </a:cubicBezTo>
                  <a:cubicBezTo>
                    <a:pt x="160" y="1899"/>
                    <a:pt x="223" y="1921"/>
                    <a:pt x="312" y="1921"/>
                  </a:cubicBezTo>
                  <a:cubicBezTo>
                    <a:pt x="598" y="1921"/>
                    <a:pt x="1142" y="1688"/>
                    <a:pt x="1705" y="1313"/>
                  </a:cubicBezTo>
                  <a:cubicBezTo>
                    <a:pt x="2450" y="815"/>
                    <a:pt x="2949" y="260"/>
                    <a:pt x="2823" y="69"/>
                  </a:cubicBezTo>
                  <a:cubicBezTo>
                    <a:pt x="2793" y="23"/>
                    <a:pt x="2730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8"/>
            <p:cNvSpPr/>
            <p:nvPr/>
          </p:nvSpPr>
          <p:spPr>
            <a:xfrm flipH="1">
              <a:off x="2061817" y="3645364"/>
              <a:ext cx="46873" cy="41098"/>
            </a:xfrm>
            <a:custGeom>
              <a:avLst/>
              <a:gdLst/>
              <a:ahLst/>
              <a:cxnLst/>
              <a:rect l="l" t="t" r="r" b="b"/>
              <a:pathLst>
                <a:path w="2776" h="2434" extrusionOk="0">
                  <a:moveTo>
                    <a:pt x="2509" y="0"/>
                  </a:moveTo>
                  <a:cubicBezTo>
                    <a:pt x="2258" y="0"/>
                    <a:pt x="1733" y="437"/>
                    <a:pt x="1166" y="997"/>
                  </a:cubicBezTo>
                  <a:cubicBezTo>
                    <a:pt x="508" y="1615"/>
                    <a:pt x="0" y="2170"/>
                    <a:pt x="128" y="2376"/>
                  </a:cubicBezTo>
                  <a:cubicBezTo>
                    <a:pt x="152" y="2415"/>
                    <a:pt x="203" y="2434"/>
                    <a:pt x="276" y="2434"/>
                  </a:cubicBezTo>
                  <a:cubicBezTo>
                    <a:pt x="560" y="2434"/>
                    <a:pt x="1170" y="2143"/>
                    <a:pt x="1744" y="1607"/>
                  </a:cubicBezTo>
                  <a:cubicBezTo>
                    <a:pt x="2450" y="911"/>
                    <a:pt x="2775" y="150"/>
                    <a:pt x="2592" y="23"/>
                  </a:cubicBezTo>
                  <a:cubicBezTo>
                    <a:pt x="2570" y="7"/>
                    <a:pt x="2542" y="0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 flipH="1">
              <a:off x="2011922" y="3545592"/>
              <a:ext cx="36016" cy="60364"/>
            </a:xfrm>
            <a:custGeom>
              <a:avLst/>
              <a:gdLst/>
              <a:ahLst/>
              <a:cxnLst/>
              <a:rect l="l" t="t" r="r" b="b"/>
              <a:pathLst>
                <a:path w="2133" h="3575" extrusionOk="0">
                  <a:moveTo>
                    <a:pt x="1894" y="1"/>
                  </a:moveTo>
                  <a:cubicBezTo>
                    <a:pt x="1655" y="1"/>
                    <a:pt x="1285" y="766"/>
                    <a:pt x="857" y="1685"/>
                  </a:cubicBezTo>
                  <a:cubicBezTo>
                    <a:pt x="381" y="2619"/>
                    <a:pt x="1" y="3404"/>
                    <a:pt x="191" y="3555"/>
                  </a:cubicBezTo>
                  <a:cubicBezTo>
                    <a:pt x="207" y="3568"/>
                    <a:pt x="228" y="3575"/>
                    <a:pt x="253" y="3575"/>
                  </a:cubicBezTo>
                  <a:cubicBezTo>
                    <a:pt x="494" y="3575"/>
                    <a:pt x="1137" y="2980"/>
                    <a:pt x="1610" y="2048"/>
                  </a:cubicBezTo>
                  <a:cubicBezTo>
                    <a:pt x="2100" y="1002"/>
                    <a:pt x="2133" y="51"/>
                    <a:pt x="1918" y="4"/>
                  </a:cubicBezTo>
                  <a:cubicBezTo>
                    <a:pt x="1910" y="2"/>
                    <a:pt x="190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 flipH="1">
              <a:off x="1988823" y="3452929"/>
              <a:ext cx="24720" cy="53289"/>
            </a:xfrm>
            <a:custGeom>
              <a:avLst/>
              <a:gdLst/>
              <a:ahLst/>
              <a:cxnLst/>
              <a:rect l="l" t="t" r="r" b="b"/>
              <a:pathLst>
                <a:path w="1464" h="3156" extrusionOk="0">
                  <a:moveTo>
                    <a:pt x="1001" y="0"/>
                  </a:moveTo>
                  <a:cubicBezTo>
                    <a:pt x="998" y="0"/>
                    <a:pt x="995" y="0"/>
                    <a:pt x="992" y="1"/>
                  </a:cubicBezTo>
                  <a:cubicBezTo>
                    <a:pt x="737" y="31"/>
                    <a:pt x="611" y="722"/>
                    <a:pt x="429" y="1530"/>
                  </a:cubicBezTo>
                  <a:cubicBezTo>
                    <a:pt x="214" y="2331"/>
                    <a:pt x="1" y="2996"/>
                    <a:pt x="206" y="3139"/>
                  </a:cubicBezTo>
                  <a:cubicBezTo>
                    <a:pt x="222" y="3150"/>
                    <a:pt x="241" y="3156"/>
                    <a:pt x="264" y="3156"/>
                  </a:cubicBezTo>
                  <a:cubicBezTo>
                    <a:pt x="488" y="3156"/>
                    <a:pt x="1006" y="2600"/>
                    <a:pt x="1245" y="1735"/>
                  </a:cubicBezTo>
                  <a:cubicBezTo>
                    <a:pt x="1464" y="776"/>
                    <a:pt x="1205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 flipH="1">
              <a:off x="1993585" y="3347078"/>
              <a:ext cx="14200" cy="66240"/>
            </a:xfrm>
            <a:custGeom>
              <a:avLst/>
              <a:gdLst/>
              <a:ahLst/>
              <a:cxnLst/>
              <a:rect l="l" t="t" r="r" b="b"/>
              <a:pathLst>
                <a:path w="841" h="3923" extrusionOk="0">
                  <a:moveTo>
                    <a:pt x="420" y="1"/>
                  </a:moveTo>
                  <a:cubicBezTo>
                    <a:pt x="190" y="1"/>
                    <a:pt x="0" y="880"/>
                    <a:pt x="0" y="1958"/>
                  </a:cubicBezTo>
                  <a:cubicBezTo>
                    <a:pt x="0" y="3044"/>
                    <a:pt x="190" y="3923"/>
                    <a:pt x="420" y="3923"/>
                  </a:cubicBezTo>
                  <a:cubicBezTo>
                    <a:pt x="658" y="3923"/>
                    <a:pt x="841" y="3044"/>
                    <a:pt x="841" y="1958"/>
                  </a:cubicBezTo>
                  <a:cubicBezTo>
                    <a:pt x="841" y="880"/>
                    <a:pt x="658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 flipH="1">
              <a:off x="2032404" y="3419041"/>
              <a:ext cx="22879" cy="69938"/>
            </a:xfrm>
            <a:custGeom>
              <a:avLst/>
              <a:gdLst/>
              <a:ahLst/>
              <a:cxnLst/>
              <a:rect l="l" t="t" r="r" b="b"/>
              <a:pathLst>
                <a:path w="1355" h="4142" extrusionOk="0">
                  <a:moveTo>
                    <a:pt x="1103" y="0"/>
                  </a:moveTo>
                  <a:cubicBezTo>
                    <a:pt x="880" y="0"/>
                    <a:pt x="508" y="869"/>
                    <a:pt x="268" y="1983"/>
                  </a:cubicBezTo>
                  <a:cubicBezTo>
                    <a:pt x="15" y="3124"/>
                    <a:pt x="0" y="4092"/>
                    <a:pt x="230" y="4140"/>
                  </a:cubicBezTo>
                  <a:cubicBezTo>
                    <a:pt x="236" y="4141"/>
                    <a:pt x="242" y="4142"/>
                    <a:pt x="248" y="4142"/>
                  </a:cubicBezTo>
                  <a:cubicBezTo>
                    <a:pt x="471" y="4142"/>
                    <a:pt x="845" y="3270"/>
                    <a:pt x="1086" y="2158"/>
                  </a:cubicBezTo>
                  <a:cubicBezTo>
                    <a:pt x="1339" y="1017"/>
                    <a:pt x="1354" y="51"/>
                    <a:pt x="1124" y="3"/>
                  </a:cubicBezTo>
                  <a:cubicBezTo>
                    <a:pt x="1117" y="1"/>
                    <a:pt x="1111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 flipH="1">
              <a:off x="2055823" y="3530329"/>
              <a:ext cx="31068" cy="57325"/>
            </a:xfrm>
            <a:custGeom>
              <a:avLst/>
              <a:gdLst/>
              <a:ahLst/>
              <a:cxnLst/>
              <a:rect l="l" t="t" r="r" b="b"/>
              <a:pathLst>
                <a:path w="1840" h="3395" extrusionOk="0">
                  <a:moveTo>
                    <a:pt x="1581" y="0"/>
                  </a:moveTo>
                  <a:cubicBezTo>
                    <a:pt x="1351" y="0"/>
                    <a:pt x="923" y="678"/>
                    <a:pt x="611" y="1566"/>
                  </a:cubicBezTo>
                  <a:cubicBezTo>
                    <a:pt x="183" y="2454"/>
                    <a:pt x="1" y="3262"/>
                    <a:pt x="208" y="3380"/>
                  </a:cubicBezTo>
                  <a:cubicBezTo>
                    <a:pt x="223" y="3390"/>
                    <a:pt x="241" y="3394"/>
                    <a:pt x="260" y="3394"/>
                  </a:cubicBezTo>
                  <a:cubicBezTo>
                    <a:pt x="488" y="3394"/>
                    <a:pt x="972" y="2761"/>
                    <a:pt x="1389" y="1891"/>
                  </a:cubicBezTo>
                  <a:cubicBezTo>
                    <a:pt x="1737" y="908"/>
                    <a:pt x="1840" y="59"/>
                    <a:pt x="1610" y="4"/>
                  </a:cubicBezTo>
                  <a:cubicBezTo>
                    <a:pt x="1600" y="2"/>
                    <a:pt x="1591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 flipH="1">
              <a:off x="2114296" y="3621067"/>
              <a:ext cx="43766" cy="46282"/>
            </a:xfrm>
            <a:custGeom>
              <a:avLst/>
              <a:gdLst/>
              <a:ahLst/>
              <a:cxnLst/>
              <a:rect l="l" t="t" r="r" b="b"/>
              <a:pathLst>
                <a:path w="2592" h="2741" extrusionOk="0">
                  <a:moveTo>
                    <a:pt x="2342" y="1"/>
                  </a:moveTo>
                  <a:cubicBezTo>
                    <a:pt x="2101" y="1"/>
                    <a:pt x="1639" y="561"/>
                    <a:pt x="1102" y="1217"/>
                  </a:cubicBezTo>
                  <a:cubicBezTo>
                    <a:pt x="499" y="1905"/>
                    <a:pt x="1" y="2483"/>
                    <a:pt x="136" y="2691"/>
                  </a:cubicBezTo>
                  <a:cubicBezTo>
                    <a:pt x="157" y="2724"/>
                    <a:pt x="201" y="2740"/>
                    <a:pt x="263" y="2740"/>
                  </a:cubicBezTo>
                  <a:cubicBezTo>
                    <a:pt x="542" y="2740"/>
                    <a:pt x="1185" y="2404"/>
                    <a:pt x="1743" y="1755"/>
                  </a:cubicBezTo>
                  <a:cubicBezTo>
                    <a:pt x="2401" y="947"/>
                    <a:pt x="2591" y="98"/>
                    <a:pt x="2393" y="11"/>
                  </a:cubicBezTo>
                  <a:cubicBezTo>
                    <a:pt x="2378" y="4"/>
                    <a:pt x="2361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 flipH="1">
              <a:off x="2192304" y="3690936"/>
              <a:ext cx="53948" cy="35475"/>
            </a:xfrm>
            <a:custGeom>
              <a:avLst/>
              <a:gdLst/>
              <a:ahLst/>
              <a:cxnLst/>
              <a:rect l="l" t="t" r="r" b="b"/>
              <a:pathLst>
                <a:path w="3195" h="2101" extrusionOk="0">
                  <a:moveTo>
                    <a:pt x="2920" y="0"/>
                  </a:moveTo>
                  <a:cubicBezTo>
                    <a:pt x="2645" y="0"/>
                    <a:pt x="2062" y="351"/>
                    <a:pt x="1412" y="795"/>
                  </a:cubicBezTo>
                  <a:cubicBezTo>
                    <a:pt x="619" y="1311"/>
                    <a:pt x="1" y="1794"/>
                    <a:pt x="96" y="2016"/>
                  </a:cubicBezTo>
                  <a:cubicBezTo>
                    <a:pt x="120" y="2072"/>
                    <a:pt x="200" y="2101"/>
                    <a:pt x="321" y="2101"/>
                  </a:cubicBezTo>
                  <a:cubicBezTo>
                    <a:pt x="643" y="2101"/>
                    <a:pt x="1256" y="1901"/>
                    <a:pt x="1878" y="1493"/>
                  </a:cubicBezTo>
                  <a:cubicBezTo>
                    <a:pt x="2726" y="913"/>
                    <a:pt x="3194" y="200"/>
                    <a:pt x="3044" y="42"/>
                  </a:cubicBezTo>
                  <a:cubicBezTo>
                    <a:pt x="3016" y="13"/>
                    <a:pt x="2974" y="0"/>
                    <a:pt x="2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 flipH="1">
              <a:off x="2288109" y="3746436"/>
              <a:ext cx="52495" cy="26087"/>
            </a:xfrm>
            <a:custGeom>
              <a:avLst/>
              <a:gdLst/>
              <a:ahLst/>
              <a:cxnLst/>
              <a:rect l="l" t="t" r="r" b="b"/>
              <a:pathLst>
                <a:path w="3109" h="1545" extrusionOk="0">
                  <a:moveTo>
                    <a:pt x="2738" y="1"/>
                  </a:moveTo>
                  <a:cubicBezTo>
                    <a:pt x="2433" y="1"/>
                    <a:pt x="1923" y="141"/>
                    <a:pt x="1380" y="393"/>
                  </a:cubicBezTo>
                  <a:cubicBezTo>
                    <a:pt x="572" y="764"/>
                    <a:pt x="1" y="1232"/>
                    <a:pt x="96" y="1447"/>
                  </a:cubicBezTo>
                  <a:cubicBezTo>
                    <a:pt x="127" y="1513"/>
                    <a:pt x="224" y="1545"/>
                    <a:pt x="369" y="1545"/>
                  </a:cubicBezTo>
                  <a:cubicBezTo>
                    <a:pt x="674" y="1545"/>
                    <a:pt x="1187" y="1405"/>
                    <a:pt x="1730" y="1154"/>
                  </a:cubicBezTo>
                  <a:cubicBezTo>
                    <a:pt x="2538" y="781"/>
                    <a:pt x="3109" y="314"/>
                    <a:pt x="3014" y="99"/>
                  </a:cubicBezTo>
                  <a:cubicBezTo>
                    <a:pt x="2981" y="32"/>
                    <a:pt x="2882" y="1"/>
                    <a:pt x="2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 flipH="1">
              <a:off x="2375911" y="3778095"/>
              <a:ext cx="65683" cy="19384"/>
            </a:xfrm>
            <a:custGeom>
              <a:avLst/>
              <a:gdLst/>
              <a:ahLst/>
              <a:cxnLst/>
              <a:rect l="l" t="t" r="r" b="b"/>
              <a:pathLst>
                <a:path w="3890" h="1148" extrusionOk="0">
                  <a:moveTo>
                    <a:pt x="3218" y="1"/>
                  </a:moveTo>
                  <a:cubicBezTo>
                    <a:pt x="2860" y="1"/>
                    <a:pt x="2381" y="56"/>
                    <a:pt x="1862" y="166"/>
                  </a:cubicBezTo>
                  <a:cubicBezTo>
                    <a:pt x="809" y="388"/>
                    <a:pt x="0" y="753"/>
                    <a:pt x="48" y="974"/>
                  </a:cubicBezTo>
                  <a:cubicBezTo>
                    <a:pt x="72" y="1090"/>
                    <a:pt x="309" y="1147"/>
                    <a:pt x="672" y="1147"/>
                  </a:cubicBezTo>
                  <a:cubicBezTo>
                    <a:pt x="1030" y="1147"/>
                    <a:pt x="1509" y="1092"/>
                    <a:pt x="2028" y="981"/>
                  </a:cubicBezTo>
                  <a:cubicBezTo>
                    <a:pt x="3081" y="761"/>
                    <a:pt x="3890" y="403"/>
                    <a:pt x="3842" y="173"/>
                  </a:cubicBezTo>
                  <a:cubicBezTo>
                    <a:pt x="3818" y="58"/>
                    <a:pt x="3581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 flipH="1">
              <a:off x="2329596" y="3718712"/>
              <a:ext cx="63825" cy="31153"/>
            </a:xfrm>
            <a:custGeom>
              <a:avLst/>
              <a:gdLst/>
              <a:ahLst/>
              <a:cxnLst/>
              <a:rect l="l" t="t" r="r" b="b"/>
              <a:pathLst>
                <a:path w="3780" h="1845" extrusionOk="0">
                  <a:moveTo>
                    <a:pt x="3449" y="1"/>
                  </a:moveTo>
                  <a:cubicBezTo>
                    <a:pt x="3104" y="1"/>
                    <a:pt x="2435" y="202"/>
                    <a:pt x="1712" y="544"/>
                  </a:cubicBezTo>
                  <a:cubicBezTo>
                    <a:pt x="729" y="1005"/>
                    <a:pt x="0" y="1550"/>
                    <a:pt x="103" y="1765"/>
                  </a:cubicBezTo>
                  <a:cubicBezTo>
                    <a:pt x="128" y="1819"/>
                    <a:pt x="208" y="1845"/>
                    <a:pt x="330" y="1845"/>
                  </a:cubicBezTo>
                  <a:cubicBezTo>
                    <a:pt x="671" y="1845"/>
                    <a:pt x="1343" y="1644"/>
                    <a:pt x="2068" y="1305"/>
                  </a:cubicBezTo>
                  <a:cubicBezTo>
                    <a:pt x="3059" y="837"/>
                    <a:pt x="3779" y="291"/>
                    <a:pt x="3684" y="86"/>
                  </a:cubicBezTo>
                  <a:cubicBezTo>
                    <a:pt x="3659" y="28"/>
                    <a:pt x="3576" y="1"/>
                    <a:pt x="3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 flipH="1">
              <a:off x="2242216" y="3665592"/>
              <a:ext cx="50047" cy="34057"/>
            </a:xfrm>
            <a:custGeom>
              <a:avLst/>
              <a:gdLst/>
              <a:ahLst/>
              <a:cxnLst/>
              <a:rect l="l" t="t" r="r" b="b"/>
              <a:pathLst>
                <a:path w="2964" h="2017" extrusionOk="0">
                  <a:moveTo>
                    <a:pt x="2665" y="0"/>
                  </a:moveTo>
                  <a:cubicBezTo>
                    <a:pt x="2385" y="0"/>
                    <a:pt x="1826" y="255"/>
                    <a:pt x="1244" y="664"/>
                  </a:cubicBezTo>
                  <a:cubicBezTo>
                    <a:pt x="499" y="1187"/>
                    <a:pt x="0" y="1765"/>
                    <a:pt x="134" y="1956"/>
                  </a:cubicBezTo>
                  <a:cubicBezTo>
                    <a:pt x="163" y="1997"/>
                    <a:pt x="220" y="2017"/>
                    <a:pt x="298" y="2017"/>
                  </a:cubicBezTo>
                  <a:cubicBezTo>
                    <a:pt x="580" y="2017"/>
                    <a:pt x="1144" y="1762"/>
                    <a:pt x="1727" y="1353"/>
                  </a:cubicBezTo>
                  <a:cubicBezTo>
                    <a:pt x="2463" y="830"/>
                    <a:pt x="2964" y="252"/>
                    <a:pt x="2829" y="61"/>
                  </a:cubicBezTo>
                  <a:cubicBezTo>
                    <a:pt x="2799" y="20"/>
                    <a:pt x="2743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 flipH="1">
              <a:off x="2292668" y="3647087"/>
              <a:ext cx="47937" cy="30427"/>
            </a:xfrm>
            <a:custGeom>
              <a:avLst/>
              <a:gdLst/>
              <a:ahLst/>
              <a:cxnLst/>
              <a:rect l="l" t="t" r="r" b="b"/>
              <a:pathLst>
                <a:path w="2839" h="1802" extrusionOk="0">
                  <a:moveTo>
                    <a:pt x="2541" y="0"/>
                  </a:moveTo>
                  <a:cubicBezTo>
                    <a:pt x="2281" y="0"/>
                    <a:pt x="1776" y="281"/>
                    <a:pt x="1230" y="634"/>
                  </a:cubicBezTo>
                  <a:cubicBezTo>
                    <a:pt x="549" y="1062"/>
                    <a:pt x="1" y="1475"/>
                    <a:pt x="81" y="1696"/>
                  </a:cubicBezTo>
                  <a:cubicBezTo>
                    <a:pt x="108" y="1765"/>
                    <a:pt x="210" y="1801"/>
                    <a:pt x="363" y="1801"/>
                  </a:cubicBezTo>
                  <a:cubicBezTo>
                    <a:pt x="668" y="1801"/>
                    <a:pt x="1172" y="1659"/>
                    <a:pt x="1682" y="1348"/>
                  </a:cubicBezTo>
                  <a:cubicBezTo>
                    <a:pt x="2435" y="847"/>
                    <a:pt x="2839" y="206"/>
                    <a:pt x="2681" y="48"/>
                  </a:cubicBezTo>
                  <a:cubicBezTo>
                    <a:pt x="2649" y="15"/>
                    <a:pt x="2602" y="0"/>
                    <a:pt x="2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 flipH="1">
              <a:off x="2161928" y="3598391"/>
              <a:ext cx="47261" cy="40710"/>
            </a:xfrm>
            <a:custGeom>
              <a:avLst/>
              <a:gdLst/>
              <a:ahLst/>
              <a:cxnLst/>
              <a:rect l="l" t="t" r="r" b="b"/>
              <a:pathLst>
                <a:path w="2799" h="2411" extrusionOk="0">
                  <a:moveTo>
                    <a:pt x="2527" y="0"/>
                  </a:moveTo>
                  <a:cubicBezTo>
                    <a:pt x="2264" y="0"/>
                    <a:pt x="1690" y="356"/>
                    <a:pt x="1110" y="903"/>
                  </a:cubicBezTo>
                  <a:cubicBezTo>
                    <a:pt x="429" y="1544"/>
                    <a:pt x="1" y="2202"/>
                    <a:pt x="159" y="2370"/>
                  </a:cubicBezTo>
                  <a:cubicBezTo>
                    <a:pt x="184" y="2397"/>
                    <a:pt x="224" y="2411"/>
                    <a:pt x="275" y="2411"/>
                  </a:cubicBezTo>
                  <a:cubicBezTo>
                    <a:pt x="538" y="2411"/>
                    <a:pt x="1111" y="2051"/>
                    <a:pt x="1690" y="1514"/>
                  </a:cubicBezTo>
                  <a:cubicBezTo>
                    <a:pt x="2371" y="871"/>
                    <a:pt x="2799" y="213"/>
                    <a:pt x="2641" y="40"/>
                  </a:cubicBezTo>
                  <a:cubicBezTo>
                    <a:pt x="2615" y="13"/>
                    <a:pt x="2577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 flipH="1">
              <a:off x="2103861" y="3515554"/>
              <a:ext cx="35864" cy="41655"/>
            </a:xfrm>
            <a:custGeom>
              <a:avLst/>
              <a:gdLst/>
              <a:ahLst/>
              <a:cxnLst/>
              <a:rect l="l" t="t" r="r" b="b"/>
              <a:pathLst>
                <a:path w="2124" h="2467" extrusionOk="0">
                  <a:moveTo>
                    <a:pt x="1862" y="0"/>
                  </a:moveTo>
                  <a:cubicBezTo>
                    <a:pt x="1628" y="0"/>
                    <a:pt x="1262" y="501"/>
                    <a:pt x="847" y="1077"/>
                  </a:cubicBezTo>
                  <a:cubicBezTo>
                    <a:pt x="389" y="1688"/>
                    <a:pt x="1" y="2211"/>
                    <a:pt x="143" y="2418"/>
                  </a:cubicBezTo>
                  <a:cubicBezTo>
                    <a:pt x="167" y="2450"/>
                    <a:pt x="211" y="2466"/>
                    <a:pt x="270" y="2466"/>
                  </a:cubicBezTo>
                  <a:cubicBezTo>
                    <a:pt x="528" y="2466"/>
                    <a:pt x="1079" y="2163"/>
                    <a:pt x="1530" y="1577"/>
                  </a:cubicBezTo>
                  <a:cubicBezTo>
                    <a:pt x="2053" y="839"/>
                    <a:pt x="2123" y="78"/>
                    <a:pt x="1910" y="8"/>
                  </a:cubicBezTo>
                  <a:cubicBezTo>
                    <a:pt x="1895" y="3"/>
                    <a:pt x="1879" y="0"/>
                    <a:pt x="1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 flipH="1">
              <a:off x="2088192" y="3428429"/>
              <a:ext cx="25834" cy="43580"/>
            </a:xfrm>
            <a:custGeom>
              <a:avLst/>
              <a:gdLst/>
              <a:ahLst/>
              <a:cxnLst/>
              <a:rect l="l" t="t" r="r" b="b"/>
              <a:pathLst>
                <a:path w="1530" h="2581" extrusionOk="0">
                  <a:moveTo>
                    <a:pt x="1144" y="0"/>
                  </a:moveTo>
                  <a:cubicBezTo>
                    <a:pt x="901" y="0"/>
                    <a:pt x="687" y="553"/>
                    <a:pt x="459" y="1197"/>
                  </a:cubicBezTo>
                  <a:cubicBezTo>
                    <a:pt x="206" y="1840"/>
                    <a:pt x="0" y="2395"/>
                    <a:pt x="191" y="2553"/>
                  </a:cubicBezTo>
                  <a:cubicBezTo>
                    <a:pt x="212" y="2571"/>
                    <a:pt x="240" y="2580"/>
                    <a:pt x="274" y="2580"/>
                  </a:cubicBezTo>
                  <a:cubicBezTo>
                    <a:pt x="502" y="2580"/>
                    <a:pt x="975" y="2174"/>
                    <a:pt x="1252" y="1492"/>
                  </a:cubicBezTo>
                  <a:cubicBezTo>
                    <a:pt x="1530" y="698"/>
                    <a:pt x="1370" y="0"/>
                    <a:pt x="1149" y="0"/>
                  </a:cubicBezTo>
                  <a:cubicBezTo>
                    <a:pt x="1147" y="0"/>
                    <a:pt x="1146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 flipH="1">
              <a:off x="2154161" y="3454769"/>
              <a:ext cx="31491" cy="66476"/>
            </a:xfrm>
            <a:custGeom>
              <a:avLst/>
              <a:gdLst/>
              <a:ahLst/>
              <a:cxnLst/>
              <a:rect l="l" t="t" r="r" b="b"/>
              <a:pathLst>
                <a:path w="1865" h="3937" extrusionOk="0">
                  <a:moveTo>
                    <a:pt x="1631" y="0"/>
                  </a:moveTo>
                  <a:cubicBezTo>
                    <a:pt x="1393" y="0"/>
                    <a:pt x="1037" y="839"/>
                    <a:pt x="667" y="1872"/>
                  </a:cubicBezTo>
                  <a:cubicBezTo>
                    <a:pt x="279" y="2918"/>
                    <a:pt x="1" y="3806"/>
                    <a:pt x="216" y="3926"/>
                  </a:cubicBezTo>
                  <a:cubicBezTo>
                    <a:pt x="228" y="3933"/>
                    <a:pt x="242" y="3936"/>
                    <a:pt x="258" y="3936"/>
                  </a:cubicBezTo>
                  <a:cubicBezTo>
                    <a:pt x="487" y="3936"/>
                    <a:pt x="1067" y="3203"/>
                    <a:pt x="1460" y="2157"/>
                  </a:cubicBezTo>
                  <a:cubicBezTo>
                    <a:pt x="1855" y="1033"/>
                    <a:pt x="1865" y="42"/>
                    <a:pt x="1650" y="2"/>
                  </a:cubicBezTo>
                  <a:cubicBezTo>
                    <a:pt x="1644" y="1"/>
                    <a:pt x="1637" y="0"/>
                    <a:pt x="1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 flipH="1">
              <a:off x="2204613" y="3562781"/>
              <a:ext cx="46451" cy="53255"/>
            </a:xfrm>
            <a:custGeom>
              <a:avLst/>
              <a:gdLst/>
              <a:ahLst/>
              <a:cxnLst/>
              <a:rect l="l" t="t" r="r" b="b"/>
              <a:pathLst>
                <a:path w="2751" h="3154" extrusionOk="0">
                  <a:moveTo>
                    <a:pt x="2498" y="0"/>
                  </a:moveTo>
                  <a:cubicBezTo>
                    <a:pt x="2253" y="0"/>
                    <a:pt x="1777" y="661"/>
                    <a:pt x="1197" y="1443"/>
                  </a:cubicBezTo>
                  <a:cubicBezTo>
                    <a:pt x="556" y="2251"/>
                    <a:pt x="1" y="2917"/>
                    <a:pt x="151" y="3115"/>
                  </a:cubicBezTo>
                  <a:cubicBezTo>
                    <a:pt x="170" y="3141"/>
                    <a:pt x="204" y="3153"/>
                    <a:pt x="252" y="3153"/>
                  </a:cubicBezTo>
                  <a:cubicBezTo>
                    <a:pt x="530" y="3153"/>
                    <a:pt x="1248" y="2728"/>
                    <a:pt x="1863" y="1951"/>
                  </a:cubicBezTo>
                  <a:cubicBezTo>
                    <a:pt x="2553" y="1023"/>
                    <a:pt x="2751" y="87"/>
                    <a:pt x="2544" y="9"/>
                  </a:cubicBezTo>
                  <a:cubicBezTo>
                    <a:pt x="2530" y="3"/>
                    <a:pt x="2514" y="0"/>
                    <a:pt x="2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 flipH="1">
              <a:off x="2403332" y="3710860"/>
              <a:ext cx="58338" cy="29228"/>
            </a:xfrm>
            <a:custGeom>
              <a:avLst/>
              <a:gdLst/>
              <a:ahLst/>
              <a:cxnLst/>
              <a:rect l="l" t="t" r="r" b="b"/>
              <a:pathLst>
                <a:path w="3455" h="1731" extrusionOk="0">
                  <a:moveTo>
                    <a:pt x="3108" y="0"/>
                  </a:moveTo>
                  <a:cubicBezTo>
                    <a:pt x="2783" y="0"/>
                    <a:pt x="2185" y="181"/>
                    <a:pt x="1545" y="486"/>
                  </a:cubicBezTo>
                  <a:cubicBezTo>
                    <a:pt x="649" y="914"/>
                    <a:pt x="1" y="1430"/>
                    <a:pt x="103" y="1645"/>
                  </a:cubicBezTo>
                  <a:cubicBezTo>
                    <a:pt x="130" y="1703"/>
                    <a:pt x="214" y="1730"/>
                    <a:pt x="341" y="1730"/>
                  </a:cubicBezTo>
                  <a:cubicBezTo>
                    <a:pt x="663" y="1730"/>
                    <a:pt x="1262" y="1552"/>
                    <a:pt x="1910" y="1239"/>
                  </a:cubicBezTo>
                  <a:cubicBezTo>
                    <a:pt x="2806" y="811"/>
                    <a:pt x="3455" y="296"/>
                    <a:pt x="3352" y="91"/>
                  </a:cubicBezTo>
                  <a:cubicBezTo>
                    <a:pt x="3325" y="29"/>
                    <a:pt x="3238" y="0"/>
                    <a:pt x="3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 flipH="1">
              <a:off x="2449361" y="3762865"/>
              <a:ext cx="60904" cy="21748"/>
            </a:xfrm>
            <a:custGeom>
              <a:avLst/>
              <a:gdLst/>
              <a:ahLst/>
              <a:cxnLst/>
              <a:rect l="l" t="t" r="r" b="b"/>
              <a:pathLst>
                <a:path w="3607" h="1288" extrusionOk="0">
                  <a:moveTo>
                    <a:pt x="3095" y="1"/>
                  </a:moveTo>
                  <a:cubicBezTo>
                    <a:pt x="2749" y="1"/>
                    <a:pt x="2241" y="84"/>
                    <a:pt x="1690" y="244"/>
                  </a:cubicBezTo>
                  <a:cubicBezTo>
                    <a:pt x="729" y="514"/>
                    <a:pt x="1" y="925"/>
                    <a:pt x="64" y="1147"/>
                  </a:cubicBezTo>
                  <a:cubicBezTo>
                    <a:pt x="94" y="1242"/>
                    <a:pt x="261" y="1288"/>
                    <a:pt x="516" y="1288"/>
                  </a:cubicBezTo>
                  <a:cubicBezTo>
                    <a:pt x="861" y="1288"/>
                    <a:pt x="1367" y="1204"/>
                    <a:pt x="1918" y="1045"/>
                  </a:cubicBezTo>
                  <a:cubicBezTo>
                    <a:pt x="2879" y="767"/>
                    <a:pt x="3607" y="362"/>
                    <a:pt x="3544" y="141"/>
                  </a:cubicBezTo>
                  <a:cubicBezTo>
                    <a:pt x="3517" y="47"/>
                    <a:pt x="3351" y="1"/>
                    <a:pt x="3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 flipH="1">
              <a:off x="2548644" y="3801768"/>
              <a:ext cx="46045" cy="14572"/>
            </a:xfrm>
            <a:custGeom>
              <a:avLst/>
              <a:gdLst/>
              <a:ahLst/>
              <a:cxnLst/>
              <a:rect l="l" t="t" r="r" b="b"/>
              <a:pathLst>
                <a:path w="2727" h="863" extrusionOk="0">
                  <a:moveTo>
                    <a:pt x="1039" y="1"/>
                  </a:moveTo>
                  <a:cubicBezTo>
                    <a:pt x="467" y="1"/>
                    <a:pt x="38" y="127"/>
                    <a:pt x="23" y="325"/>
                  </a:cubicBezTo>
                  <a:cubicBezTo>
                    <a:pt x="1" y="555"/>
                    <a:pt x="586" y="793"/>
                    <a:pt x="1332" y="848"/>
                  </a:cubicBezTo>
                  <a:cubicBezTo>
                    <a:pt x="1451" y="858"/>
                    <a:pt x="1567" y="863"/>
                    <a:pt x="1678" y="863"/>
                  </a:cubicBezTo>
                  <a:cubicBezTo>
                    <a:pt x="2258" y="863"/>
                    <a:pt x="2690" y="732"/>
                    <a:pt x="2711" y="540"/>
                  </a:cubicBezTo>
                  <a:cubicBezTo>
                    <a:pt x="2726" y="310"/>
                    <a:pt x="2140" y="72"/>
                    <a:pt x="1402" y="17"/>
                  </a:cubicBezTo>
                  <a:cubicBezTo>
                    <a:pt x="1277" y="6"/>
                    <a:pt x="1155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 flipH="1">
              <a:off x="2542617" y="3760316"/>
              <a:ext cx="40828" cy="15146"/>
            </a:xfrm>
            <a:custGeom>
              <a:avLst/>
              <a:gdLst/>
              <a:ahLst/>
              <a:cxnLst/>
              <a:rect l="l" t="t" r="r" b="b"/>
              <a:pathLst>
                <a:path w="2418" h="897" extrusionOk="0">
                  <a:moveTo>
                    <a:pt x="1580" y="0"/>
                  </a:moveTo>
                  <a:cubicBezTo>
                    <a:pt x="1445" y="0"/>
                    <a:pt x="1300" y="10"/>
                    <a:pt x="1149" y="30"/>
                  </a:cubicBezTo>
                  <a:cubicBezTo>
                    <a:pt x="499" y="125"/>
                    <a:pt x="0" y="387"/>
                    <a:pt x="33" y="617"/>
                  </a:cubicBezTo>
                  <a:cubicBezTo>
                    <a:pt x="56" y="790"/>
                    <a:pt x="380" y="897"/>
                    <a:pt x="819" y="897"/>
                  </a:cubicBezTo>
                  <a:cubicBezTo>
                    <a:pt x="959" y="897"/>
                    <a:pt x="1111" y="886"/>
                    <a:pt x="1269" y="863"/>
                  </a:cubicBezTo>
                  <a:cubicBezTo>
                    <a:pt x="1917" y="768"/>
                    <a:pt x="2418" y="505"/>
                    <a:pt x="2385" y="275"/>
                  </a:cubicBezTo>
                  <a:cubicBezTo>
                    <a:pt x="2360" y="106"/>
                    <a:pt x="2028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 flipH="1">
              <a:off x="2363568" y="3299024"/>
              <a:ext cx="70157" cy="60127"/>
            </a:xfrm>
            <a:custGeom>
              <a:avLst/>
              <a:gdLst/>
              <a:ahLst/>
              <a:cxnLst/>
              <a:rect l="l" t="t" r="r" b="b"/>
              <a:pathLst>
                <a:path w="4155" h="3561" extrusionOk="0">
                  <a:moveTo>
                    <a:pt x="229" y="1"/>
                  </a:moveTo>
                  <a:cubicBezTo>
                    <a:pt x="209" y="1"/>
                    <a:pt x="188" y="3"/>
                    <a:pt x="168" y="9"/>
                  </a:cubicBezTo>
                  <a:cubicBezTo>
                    <a:pt x="57" y="49"/>
                    <a:pt x="0" y="169"/>
                    <a:pt x="33" y="279"/>
                  </a:cubicBezTo>
                  <a:cubicBezTo>
                    <a:pt x="596" y="1951"/>
                    <a:pt x="2149" y="3275"/>
                    <a:pt x="3892" y="3552"/>
                  </a:cubicBezTo>
                  <a:cubicBezTo>
                    <a:pt x="3899" y="3560"/>
                    <a:pt x="3916" y="3560"/>
                    <a:pt x="3924" y="3560"/>
                  </a:cubicBezTo>
                  <a:cubicBezTo>
                    <a:pt x="4027" y="3560"/>
                    <a:pt x="4114" y="3480"/>
                    <a:pt x="4129" y="3385"/>
                  </a:cubicBezTo>
                  <a:cubicBezTo>
                    <a:pt x="4154" y="3267"/>
                    <a:pt x="4074" y="3155"/>
                    <a:pt x="3956" y="3140"/>
                  </a:cubicBezTo>
                  <a:cubicBezTo>
                    <a:pt x="2363" y="2879"/>
                    <a:pt x="944" y="1673"/>
                    <a:pt x="438" y="144"/>
                  </a:cubicBezTo>
                  <a:cubicBezTo>
                    <a:pt x="405" y="54"/>
                    <a:pt x="31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 flipH="1">
              <a:off x="2257345" y="3360704"/>
              <a:ext cx="80170" cy="87549"/>
            </a:xfrm>
            <a:custGeom>
              <a:avLst/>
              <a:gdLst/>
              <a:ahLst/>
              <a:cxnLst/>
              <a:rect l="l" t="t" r="r" b="b"/>
              <a:pathLst>
                <a:path w="4748" h="5185" extrusionOk="0">
                  <a:moveTo>
                    <a:pt x="243" y="0"/>
                  </a:moveTo>
                  <a:cubicBezTo>
                    <a:pt x="161" y="0"/>
                    <a:pt x="84" y="51"/>
                    <a:pt x="48" y="130"/>
                  </a:cubicBezTo>
                  <a:cubicBezTo>
                    <a:pt x="1" y="240"/>
                    <a:pt x="56" y="358"/>
                    <a:pt x="160" y="405"/>
                  </a:cubicBezTo>
                  <a:cubicBezTo>
                    <a:pt x="2148" y="1238"/>
                    <a:pt x="3702" y="2965"/>
                    <a:pt x="4312" y="5035"/>
                  </a:cubicBezTo>
                  <a:cubicBezTo>
                    <a:pt x="4345" y="5130"/>
                    <a:pt x="4423" y="5185"/>
                    <a:pt x="4510" y="5185"/>
                  </a:cubicBezTo>
                  <a:cubicBezTo>
                    <a:pt x="4535" y="5185"/>
                    <a:pt x="4558" y="5185"/>
                    <a:pt x="4573" y="5177"/>
                  </a:cubicBezTo>
                  <a:cubicBezTo>
                    <a:pt x="4685" y="5145"/>
                    <a:pt x="4748" y="5027"/>
                    <a:pt x="4716" y="4915"/>
                  </a:cubicBezTo>
                  <a:cubicBezTo>
                    <a:pt x="4067" y="2728"/>
                    <a:pt x="2426" y="898"/>
                    <a:pt x="326" y="17"/>
                  </a:cubicBezTo>
                  <a:cubicBezTo>
                    <a:pt x="299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 flipH="1">
              <a:off x="2102256" y="3286715"/>
              <a:ext cx="200864" cy="84341"/>
            </a:xfrm>
            <a:custGeom>
              <a:avLst/>
              <a:gdLst/>
              <a:ahLst/>
              <a:cxnLst/>
              <a:rect l="l" t="t" r="r" b="b"/>
              <a:pathLst>
                <a:path w="11896" h="4995" extrusionOk="0">
                  <a:moveTo>
                    <a:pt x="11671" y="1"/>
                  </a:moveTo>
                  <a:cubicBezTo>
                    <a:pt x="11612" y="1"/>
                    <a:pt x="11551" y="24"/>
                    <a:pt x="11507" y="72"/>
                  </a:cubicBezTo>
                  <a:cubicBezTo>
                    <a:pt x="8983" y="2907"/>
                    <a:pt x="5192" y="4579"/>
                    <a:pt x="1395" y="4579"/>
                  </a:cubicBezTo>
                  <a:cubicBezTo>
                    <a:pt x="1009" y="4579"/>
                    <a:pt x="623" y="4562"/>
                    <a:pt x="238" y="4527"/>
                  </a:cubicBezTo>
                  <a:cubicBezTo>
                    <a:pt x="233" y="4526"/>
                    <a:pt x="228" y="4526"/>
                    <a:pt x="223" y="4526"/>
                  </a:cubicBezTo>
                  <a:cubicBezTo>
                    <a:pt x="118" y="4526"/>
                    <a:pt x="15" y="4603"/>
                    <a:pt x="8" y="4717"/>
                  </a:cubicBezTo>
                  <a:cubicBezTo>
                    <a:pt x="1" y="4827"/>
                    <a:pt x="80" y="4930"/>
                    <a:pt x="198" y="4940"/>
                  </a:cubicBezTo>
                  <a:cubicBezTo>
                    <a:pt x="596" y="4978"/>
                    <a:pt x="991" y="4995"/>
                    <a:pt x="1387" y="4995"/>
                  </a:cubicBezTo>
                  <a:cubicBezTo>
                    <a:pt x="5303" y="4995"/>
                    <a:pt x="9218" y="3275"/>
                    <a:pt x="11825" y="350"/>
                  </a:cubicBezTo>
                  <a:cubicBezTo>
                    <a:pt x="11895" y="263"/>
                    <a:pt x="11895" y="128"/>
                    <a:pt x="11808" y="50"/>
                  </a:cubicBezTo>
                  <a:cubicBezTo>
                    <a:pt x="11769" y="17"/>
                    <a:pt x="11720" y="1"/>
                    <a:pt x="1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 flipH="1">
              <a:off x="2009389" y="3204301"/>
              <a:ext cx="36944" cy="90200"/>
            </a:xfrm>
            <a:custGeom>
              <a:avLst/>
              <a:gdLst/>
              <a:ahLst/>
              <a:cxnLst/>
              <a:rect l="l" t="t" r="r" b="b"/>
              <a:pathLst>
                <a:path w="2188" h="5342" extrusionOk="0">
                  <a:moveTo>
                    <a:pt x="1983" y="1"/>
                  </a:moveTo>
                  <a:cubicBezTo>
                    <a:pt x="1863" y="1"/>
                    <a:pt x="1768" y="88"/>
                    <a:pt x="1760" y="198"/>
                  </a:cubicBezTo>
                  <a:cubicBezTo>
                    <a:pt x="1697" y="1918"/>
                    <a:pt x="1094" y="3622"/>
                    <a:pt x="71" y="5009"/>
                  </a:cubicBezTo>
                  <a:cubicBezTo>
                    <a:pt x="1" y="5096"/>
                    <a:pt x="16" y="5231"/>
                    <a:pt x="111" y="5303"/>
                  </a:cubicBezTo>
                  <a:cubicBezTo>
                    <a:pt x="151" y="5326"/>
                    <a:pt x="191" y="5341"/>
                    <a:pt x="238" y="5341"/>
                  </a:cubicBezTo>
                  <a:cubicBezTo>
                    <a:pt x="301" y="5341"/>
                    <a:pt x="366" y="5311"/>
                    <a:pt x="404" y="5256"/>
                  </a:cubicBezTo>
                  <a:cubicBezTo>
                    <a:pt x="1482" y="3812"/>
                    <a:pt x="2108" y="2022"/>
                    <a:pt x="2180" y="216"/>
                  </a:cubicBezTo>
                  <a:cubicBezTo>
                    <a:pt x="2188" y="103"/>
                    <a:pt x="2100" y="8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 flipH="1">
              <a:off x="1990107" y="3247222"/>
              <a:ext cx="23723" cy="40203"/>
            </a:xfrm>
            <a:custGeom>
              <a:avLst/>
              <a:gdLst/>
              <a:ahLst/>
              <a:cxnLst/>
              <a:rect l="l" t="t" r="r" b="b"/>
              <a:pathLst>
                <a:path w="1405" h="2381" extrusionOk="0">
                  <a:moveTo>
                    <a:pt x="1170" y="0"/>
                  </a:moveTo>
                  <a:cubicBezTo>
                    <a:pt x="1092" y="0"/>
                    <a:pt x="1017" y="46"/>
                    <a:pt x="976" y="121"/>
                  </a:cubicBezTo>
                  <a:lnTo>
                    <a:pt x="48" y="2079"/>
                  </a:lnTo>
                  <a:cubicBezTo>
                    <a:pt x="1" y="2191"/>
                    <a:pt x="40" y="2309"/>
                    <a:pt x="153" y="2364"/>
                  </a:cubicBezTo>
                  <a:cubicBezTo>
                    <a:pt x="175" y="2371"/>
                    <a:pt x="208" y="2381"/>
                    <a:pt x="238" y="2381"/>
                  </a:cubicBezTo>
                  <a:cubicBezTo>
                    <a:pt x="318" y="2381"/>
                    <a:pt x="390" y="2341"/>
                    <a:pt x="428" y="2261"/>
                  </a:cubicBezTo>
                  <a:lnTo>
                    <a:pt x="1357" y="304"/>
                  </a:lnTo>
                  <a:cubicBezTo>
                    <a:pt x="1404" y="194"/>
                    <a:pt x="1364" y="74"/>
                    <a:pt x="1254" y="19"/>
                  </a:cubicBezTo>
                  <a:cubicBezTo>
                    <a:pt x="1227" y="6"/>
                    <a:pt x="1198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 flipH="1">
              <a:off x="1822050" y="3782384"/>
              <a:ext cx="354889" cy="371453"/>
            </a:xfrm>
            <a:custGeom>
              <a:avLst/>
              <a:gdLst/>
              <a:ahLst/>
              <a:cxnLst/>
              <a:rect l="l" t="t" r="r" b="b"/>
              <a:pathLst>
                <a:path w="21018" h="21999" extrusionOk="0">
                  <a:moveTo>
                    <a:pt x="468" y="0"/>
                  </a:moveTo>
                  <a:cubicBezTo>
                    <a:pt x="415" y="0"/>
                    <a:pt x="362" y="10"/>
                    <a:pt x="310" y="31"/>
                  </a:cubicBezTo>
                  <a:cubicBezTo>
                    <a:pt x="96" y="126"/>
                    <a:pt x="0" y="372"/>
                    <a:pt x="88" y="585"/>
                  </a:cubicBezTo>
                  <a:lnTo>
                    <a:pt x="7593" y="18440"/>
                  </a:lnTo>
                  <a:cubicBezTo>
                    <a:pt x="7578" y="18463"/>
                    <a:pt x="7568" y="18488"/>
                    <a:pt x="7561" y="18511"/>
                  </a:cubicBezTo>
                  <a:cubicBezTo>
                    <a:pt x="6556" y="18579"/>
                    <a:pt x="5547" y="18614"/>
                    <a:pt x="4525" y="18614"/>
                  </a:cubicBezTo>
                  <a:cubicBezTo>
                    <a:pt x="4241" y="18614"/>
                    <a:pt x="3956" y="18611"/>
                    <a:pt x="3669" y="18606"/>
                  </a:cubicBezTo>
                  <a:cubicBezTo>
                    <a:pt x="3575" y="18604"/>
                    <a:pt x="3479" y="18603"/>
                    <a:pt x="3381" y="18603"/>
                  </a:cubicBezTo>
                  <a:cubicBezTo>
                    <a:pt x="2960" y="18603"/>
                    <a:pt x="2509" y="18630"/>
                    <a:pt x="2085" y="18796"/>
                  </a:cubicBezTo>
                  <a:cubicBezTo>
                    <a:pt x="1507" y="19019"/>
                    <a:pt x="936" y="19574"/>
                    <a:pt x="959" y="20302"/>
                  </a:cubicBezTo>
                  <a:cubicBezTo>
                    <a:pt x="959" y="20533"/>
                    <a:pt x="1149" y="20715"/>
                    <a:pt x="1372" y="20715"/>
                  </a:cubicBezTo>
                  <a:lnTo>
                    <a:pt x="1387" y="20715"/>
                  </a:lnTo>
                  <a:cubicBezTo>
                    <a:pt x="1617" y="20708"/>
                    <a:pt x="1800" y="20517"/>
                    <a:pt x="1792" y="20287"/>
                  </a:cubicBezTo>
                  <a:cubicBezTo>
                    <a:pt x="1792" y="19977"/>
                    <a:pt x="2085" y="19692"/>
                    <a:pt x="2385" y="19582"/>
                  </a:cubicBezTo>
                  <a:cubicBezTo>
                    <a:pt x="2676" y="19464"/>
                    <a:pt x="3006" y="19443"/>
                    <a:pt x="3378" y="19443"/>
                  </a:cubicBezTo>
                  <a:cubicBezTo>
                    <a:pt x="3482" y="19443"/>
                    <a:pt x="3590" y="19445"/>
                    <a:pt x="3702" y="19447"/>
                  </a:cubicBezTo>
                  <a:cubicBezTo>
                    <a:pt x="3975" y="19452"/>
                    <a:pt x="4250" y="19455"/>
                    <a:pt x="4524" y="19455"/>
                  </a:cubicBezTo>
                  <a:cubicBezTo>
                    <a:pt x="5473" y="19455"/>
                    <a:pt x="6425" y="19423"/>
                    <a:pt x="7371" y="19367"/>
                  </a:cubicBezTo>
                  <a:cubicBezTo>
                    <a:pt x="7585" y="19867"/>
                    <a:pt x="8171" y="20010"/>
                    <a:pt x="8369" y="20057"/>
                  </a:cubicBezTo>
                  <a:cubicBezTo>
                    <a:pt x="9613" y="20342"/>
                    <a:pt x="10889" y="20375"/>
                    <a:pt x="12133" y="20398"/>
                  </a:cubicBezTo>
                  <a:cubicBezTo>
                    <a:pt x="12626" y="20413"/>
                    <a:pt x="13124" y="20422"/>
                    <a:pt x="13617" y="20445"/>
                  </a:cubicBezTo>
                  <a:cubicBezTo>
                    <a:pt x="15724" y="20565"/>
                    <a:pt x="17190" y="21031"/>
                    <a:pt x="18236" y="21904"/>
                  </a:cubicBezTo>
                  <a:cubicBezTo>
                    <a:pt x="18307" y="21967"/>
                    <a:pt x="18410" y="21999"/>
                    <a:pt x="18505" y="21999"/>
                  </a:cubicBezTo>
                  <a:cubicBezTo>
                    <a:pt x="18624" y="21999"/>
                    <a:pt x="18742" y="21951"/>
                    <a:pt x="18822" y="21849"/>
                  </a:cubicBezTo>
                  <a:cubicBezTo>
                    <a:pt x="18973" y="21674"/>
                    <a:pt x="18950" y="21411"/>
                    <a:pt x="18775" y="21261"/>
                  </a:cubicBezTo>
                  <a:cubicBezTo>
                    <a:pt x="17586" y="20263"/>
                    <a:pt x="15962" y="19739"/>
                    <a:pt x="13664" y="19614"/>
                  </a:cubicBezTo>
                  <a:cubicBezTo>
                    <a:pt x="13156" y="19582"/>
                    <a:pt x="12656" y="19574"/>
                    <a:pt x="12150" y="19557"/>
                  </a:cubicBezTo>
                  <a:cubicBezTo>
                    <a:pt x="11477" y="19542"/>
                    <a:pt x="10819" y="19526"/>
                    <a:pt x="10176" y="19471"/>
                  </a:cubicBezTo>
                  <a:cubicBezTo>
                    <a:pt x="10216" y="19424"/>
                    <a:pt x="10241" y="19376"/>
                    <a:pt x="10263" y="19319"/>
                  </a:cubicBezTo>
                  <a:cubicBezTo>
                    <a:pt x="11310" y="19296"/>
                    <a:pt x="12356" y="19154"/>
                    <a:pt x="13379" y="19011"/>
                  </a:cubicBezTo>
                  <a:cubicBezTo>
                    <a:pt x="14463" y="18856"/>
                    <a:pt x="15582" y="18702"/>
                    <a:pt x="16677" y="18702"/>
                  </a:cubicBezTo>
                  <a:cubicBezTo>
                    <a:pt x="16982" y="18702"/>
                    <a:pt x="17286" y="18714"/>
                    <a:pt x="17586" y="18741"/>
                  </a:cubicBezTo>
                  <a:cubicBezTo>
                    <a:pt x="18450" y="18821"/>
                    <a:pt x="19598" y="19091"/>
                    <a:pt x="20201" y="19930"/>
                  </a:cubicBezTo>
                  <a:cubicBezTo>
                    <a:pt x="20281" y="20042"/>
                    <a:pt x="20416" y="20105"/>
                    <a:pt x="20542" y="20105"/>
                  </a:cubicBezTo>
                  <a:cubicBezTo>
                    <a:pt x="20629" y="20105"/>
                    <a:pt x="20717" y="20080"/>
                    <a:pt x="20787" y="20025"/>
                  </a:cubicBezTo>
                  <a:cubicBezTo>
                    <a:pt x="20977" y="19890"/>
                    <a:pt x="21017" y="19629"/>
                    <a:pt x="20882" y="19439"/>
                  </a:cubicBezTo>
                  <a:cubicBezTo>
                    <a:pt x="20256" y="18575"/>
                    <a:pt x="19148" y="18045"/>
                    <a:pt x="17666" y="17902"/>
                  </a:cubicBezTo>
                  <a:cubicBezTo>
                    <a:pt x="17335" y="17872"/>
                    <a:pt x="17004" y="17859"/>
                    <a:pt x="16674" y="17859"/>
                  </a:cubicBezTo>
                  <a:cubicBezTo>
                    <a:pt x="15524" y="17859"/>
                    <a:pt x="14379" y="18018"/>
                    <a:pt x="13259" y="18178"/>
                  </a:cubicBezTo>
                  <a:cubicBezTo>
                    <a:pt x="12130" y="18332"/>
                    <a:pt x="11041" y="18484"/>
                    <a:pt x="9968" y="18484"/>
                  </a:cubicBezTo>
                  <a:cubicBezTo>
                    <a:pt x="9874" y="18484"/>
                    <a:pt x="9779" y="18483"/>
                    <a:pt x="9685" y="18480"/>
                  </a:cubicBezTo>
                  <a:cubicBezTo>
                    <a:pt x="9290" y="18210"/>
                    <a:pt x="8767" y="17997"/>
                    <a:pt x="8346" y="17997"/>
                  </a:cubicBezTo>
                  <a:lnTo>
                    <a:pt x="8314" y="17997"/>
                  </a:lnTo>
                  <a:lnTo>
                    <a:pt x="864" y="261"/>
                  </a:lnTo>
                  <a:cubicBezTo>
                    <a:pt x="792" y="99"/>
                    <a:pt x="633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 flipH="1">
              <a:off x="2293208" y="3848589"/>
              <a:ext cx="203954" cy="352491"/>
            </a:xfrm>
            <a:custGeom>
              <a:avLst/>
              <a:gdLst/>
              <a:ahLst/>
              <a:cxnLst/>
              <a:rect l="l" t="t" r="r" b="b"/>
              <a:pathLst>
                <a:path w="12079" h="20876" extrusionOk="0">
                  <a:moveTo>
                    <a:pt x="8111" y="1"/>
                  </a:moveTo>
                  <a:cubicBezTo>
                    <a:pt x="7880" y="1"/>
                    <a:pt x="7721" y="184"/>
                    <a:pt x="7713" y="405"/>
                  </a:cubicBezTo>
                  <a:lnTo>
                    <a:pt x="7396" y="14750"/>
                  </a:lnTo>
                  <a:cubicBezTo>
                    <a:pt x="6913" y="14860"/>
                    <a:pt x="6382" y="15160"/>
                    <a:pt x="6080" y="15463"/>
                  </a:cubicBezTo>
                  <a:cubicBezTo>
                    <a:pt x="5479" y="15740"/>
                    <a:pt x="4828" y="15921"/>
                    <a:pt x="4147" y="16111"/>
                  </a:cubicBezTo>
                  <a:cubicBezTo>
                    <a:pt x="3877" y="16191"/>
                    <a:pt x="3607" y="16264"/>
                    <a:pt x="3346" y="16342"/>
                  </a:cubicBezTo>
                  <a:cubicBezTo>
                    <a:pt x="2340" y="16652"/>
                    <a:pt x="904" y="17197"/>
                    <a:pt x="88" y="18386"/>
                  </a:cubicBezTo>
                  <a:cubicBezTo>
                    <a:pt x="26" y="18489"/>
                    <a:pt x="1" y="18616"/>
                    <a:pt x="33" y="18736"/>
                  </a:cubicBezTo>
                  <a:cubicBezTo>
                    <a:pt x="66" y="18854"/>
                    <a:pt x="144" y="18949"/>
                    <a:pt x="256" y="19004"/>
                  </a:cubicBezTo>
                  <a:lnTo>
                    <a:pt x="366" y="19059"/>
                  </a:lnTo>
                  <a:lnTo>
                    <a:pt x="541" y="18696"/>
                  </a:lnTo>
                  <a:lnTo>
                    <a:pt x="786" y="18862"/>
                  </a:lnTo>
                  <a:cubicBezTo>
                    <a:pt x="1452" y="17888"/>
                    <a:pt x="2704" y="17420"/>
                    <a:pt x="3592" y="17150"/>
                  </a:cubicBezTo>
                  <a:cubicBezTo>
                    <a:pt x="3845" y="17072"/>
                    <a:pt x="4107" y="16992"/>
                    <a:pt x="4375" y="16920"/>
                  </a:cubicBezTo>
                  <a:cubicBezTo>
                    <a:pt x="4956" y="16754"/>
                    <a:pt x="5557" y="16579"/>
                    <a:pt x="6127" y="16349"/>
                  </a:cubicBezTo>
                  <a:lnTo>
                    <a:pt x="6135" y="16349"/>
                  </a:lnTo>
                  <a:cubicBezTo>
                    <a:pt x="5802" y="16587"/>
                    <a:pt x="5439" y="16809"/>
                    <a:pt x="5066" y="17032"/>
                  </a:cubicBezTo>
                  <a:cubicBezTo>
                    <a:pt x="4803" y="17190"/>
                    <a:pt x="4535" y="17348"/>
                    <a:pt x="4280" y="17515"/>
                  </a:cubicBezTo>
                  <a:cubicBezTo>
                    <a:pt x="2949" y="18379"/>
                    <a:pt x="2205" y="19314"/>
                    <a:pt x="1990" y="20376"/>
                  </a:cubicBezTo>
                  <a:cubicBezTo>
                    <a:pt x="1950" y="20606"/>
                    <a:pt x="2103" y="20828"/>
                    <a:pt x="2323" y="20866"/>
                  </a:cubicBezTo>
                  <a:cubicBezTo>
                    <a:pt x="2356" y="20876"/>
                    <a:pt x="2378" y="20876"/>
                    <a:pt x="2403" y="20876"/>
                  </a:cubicBezTo>
                  <a:cubicBezTo>
                    <a:pt x="2601" y="20876"/>
                    <a:pt x="2776" y="20741"/>
                    <a:pt x="2816" y="20533"/>
                  </a:cubicBezTo>
                  <a:cubicBezTo>
                    <a:pt x="2981" y="19710"/>
                    <a:pt x="3607" y="18957"/>
                    <a:pt x="4741" y="18221"/>
                  </a:cubicBezTo>
                  <a:cubicBezTo>
                    <a:pt x="4986" y="18061"/>
                    <a:pt x="5241" y="17903"/>
                    <a:pt x="5501" y="17753"/>
                  </a:cubicBezTo>
                  <a:cubicBezTo>
                    <a:pt x="6057" y="17420"/>
                    <a:pt x="6635" y="17072"/>
                    <a:pt x="7143" y="16634"/>
                  </a:cubicBezTo>
                  <a:cubicBezTo>
                    <a:pt x="7173" y="16644"/>
                    <a:pt x="7206" y="16644"/>
                    <a:pt x="7238" y="16644"/>
                  </a:cubicBezTo>
                  <a:cubicBezTo>
                    <a:pt x="7419" y="16644"/>
                    <a:pt x="7594" y="16619"/>
                    <a:pt x="7761" y="16587"/>
                  </a:cubicBezTo>
                  <a:lnTo>
                    <a:pt x="7761" y="16587"/>
                  </a:lnTo>
                  <a:cubicBezTo>
                    <a:pt x="7618" y="17483"/>
                    <a:pt x="7371" y="18356"/>
                    <a:pt x="7031" y="19187"/>
                  </a:cubicBezTo>
                  <a:cubicBezTo>
                    <a:pt x="6943" y="19402"/>
                    <a:pt x="7038" y="19647"/>
                    <a:pt x="7253" y="19735"/>
                  </a:cubicBezTo>
                  <a:cubicBezTo>
                    <a:pt x="7308" y="19757"/>
                    <a:pt x="7363" y="19765"/>
                    <a:pt x="7419" y="19765"/>
                  </a:cubicBezTo>
                  <a:cubicBezTo>
                    <a:pt x="7578" y="19765"/>
                    <a:pt x="7736" y="19670"/>
                    <a:pt x="7808" y="19512"/>
                  </a:cubicBezTo>
                  <a:cubicBezTo>
                    <a:pt x="8267" y="18386"/>
                    <a:pt x="8560" y="17205"/>
                    <a:pt x="8680" y="16001"/>
                  </a:cubicBezTo>
                  <a:cubicBezTo>
                    <a:pt x="9100" y="15320"/>
                    <a:pt x="9670" y="14742"/>
                    <a:pt x="10359" y="14337"/>
                  </a:cubicBezTo>
                  <a:cubicBezTo>
                    <a:pt x="10478" y="14266"/>
                    <a:pt x="10810" y="14086"/>
                    <a:pt x="11097" y="14086"/>
                  </a:cubicBezTo>
                  <a:cubicBezTo>
                    <a:pt x="11195" y="14086"/>
                    <a:pt x="11288" y="14107"/>
                    <a:pt x="11365" y="14162"/>
                  </a:cubicBezTo>
                  <a:cubicBezTo>
                    <a:pt x="11438" y="14215"/>
                    <a:pt x="11523" y="14242"/>
                    <a:pt x="11607" y="14242"/>
                  </a:cubicBezTo>
                  <a:cubicBezTo>
                    <a:pt x="11736" y="14242"/>
                    <a:pt x="11864" y="14181"/>
                    <a:pt x="11945" y="14067"/>
                  </a:cubicBezTo>
                  <a:cubicBezTo>
                    <a:pt x="12078" y="13877"/>
                    <a:pt x="12040" y="13616"/>
                    <a:pt x="11850" y="13481"/>
                  </a:cubicBezTo>
                  <a:cubicBezTo>
                    <a:pt x="11636" y="13327"/>
                    <a:pt x="11379" y="13251"/>
                    <a:pt x="11096" y="13251"/>
                  </a:cubicBezTo>
                  <a:cubicBezTo>
                    <a:pt x="10738" y="13251"/>
                    <a:pt x="10339" y="13373"/>
                    <a:pt x="9931" y="13616"/>
                  </a:cubicBezTo>
                  <a:cubicBezTo>
                    <a:pt x="9330" y="13964"/>
                    <a:pt x="8807" y="14432"/>
                    <a:pt x="8379" y="14980"/>
                  </a:cubicBezTo>
                  <a:cubicBezTo>
                    <a:pt x="8339" y="14932"/>
                    <a:pt x="8284" y="14885"/>
                    <a:pt x="8236" y="14845"/>
                  </a:cubicBezTo>
                  <a:lnTo>
                    <a:pt x="8552" y="430"/>
                  </a:lnTo>
                  <a:cubicBezTo>
                    <a:pt x="8560" y="200"/>
                    <a:pt x="8370" y="2"/>
                    <a:pt x="8141" y="2"/>
                  </a:cubicBezTo>
                  <a:cubicBezTo>
                    <a:pt x="8131" y="1"/>
                    <a:pt x="8121" y="1"/>
                    <a:pt x="8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 flipH="1">
              <a:off x="2488686" y="3733165"/>
              <a:ext cx="184688" cy="36100"/>
            </a:xfrm>
            <a:custGeom>
              <a:avLst/>
              <a:gdLst/>
              <a:ahLst/>
              <a:cxnLst/>
              <a:rect l="l" t="t" r="r" b="b"/>
              <a:pathLst>
                <a:path w="10938" h="2138" extrusionOk="0">
                  <a:moveTo>
                    <a:pt x="10701" y="1"/>
                  </a:moveTo>
                  <a:cubicBezTo>
                    <a:pt x="10677" y="1"/>
                    <a:pt x="10652" y="5"/>
                    <a:pt x="10627" y="14"/>
                  </a:cubicBezTo>
                  <a:cubicBezTo>
                    <a:pt x="7596" y="1136"/>
                    <a:pt x="4309" y="1716"/>
                    <a:pt x="1063" y="1716"/>
                  </a:cubicBezTo>
                  <a:cubicBezTo>
                    <a:pt x="780" y="1716"/>
                    <a:pt x="496" y="1711"/>
                    <a:pt x="214" y="1702"/>
                  </a:cubicBezTo>
                  <a:cubicBezTo>
                    <a:pt x="103" y="1710"/>
                    <a:pt x="1" y="1788"/>
                    <a:pt x="1" y="1908"/>
                  </a:cubicBezTo>
                  <a:cubicBezTo>
                    <a:pt x="1" y="2018"/>
                    <a:pt x="88" y="2121"/>
                    <a:pt x="206" y="2121"/>
                  </a:cubicBezTo>
                  <a:cubicBezTo>
                    <a:pt x="491" y="2130"/>
                    <a:pt x="777" y="2138"/>
                    <a:pt x="1070" y="2138"/>
                  </a:cubicBezTo>
                  <a:cubicBezTo>
                    <a:pt x="4360" y="2138"/>
                    <a:pt x="7696" y="1543"/>
                    <a:pt x="10779" y="409"/>
                  </a:cubicBezTo>
                  <a:cubicBezTo>
                    <a:pt x="10882" y="371"/>
                    <a:pt x="10937" y="251"/>
                    <a:pt x="10897" y="141"/>
                  </a:cubicBezTo>
                  <a:cubicBezTo>
                    <a:pt x="10866" y="53"/>
                    <a:pt x="10787" y="1"/>
                    <a:pt x="10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 flipH="1">
              <a:off x="2276357" y="3310692"/>
              <a:ext cx="419103" cy="427883"/>
            </a:xfrm>
            <a:custGeom>
              <a:avLst/>
              <a:gdLst/>
              <a:ahLst/>
              <a:cxnLst/>
              <a:rect l="l" t="t" r="r" b="b"/>
              <a:pathLst>
                <a:path w="24821" h="25341" extrusionOk="0">
                  <a:moveTo>
                    <a:pt x="15463" y="1"/>
                  </a:moveTo>
                  <a:lnTo>
                    <a:pt x="15463" y="1"/>
                  </a:lnTo>
                  <a:cubicBezTo>
                    <a:pt x="13877" y="4723"/>
                    <a:pt x="9693" y="7980"/>
                    <a:pt x="6514" y="11808"/>
                  </a:cubicBezTo>
                  <a:cubicBezTo>
                    <a:pt x="3329" y="15660"/>
                    <a:pt x="1079" y="20280"/>
                    <a:pt x="0" y="25162"/>
                  </a:cubicBezTo>
                  <a:cubicBezTo>
                    <a:pt x="1022" y="25282"/>
                    <a:pt x="2051" y="25341"/>
                    <a:pt x="3080" y="25341"/>
                  </a:cubicBezTo>
                  <a:cubicBezTo>
                    <a:pt x="7971" y="25341"/>
                    <a:pt x="12863" y="24004"/>
                    <a:pt x="17048" y="21476"/>
                  </a:cubicBezTo>
                  <a:cubicBezTo>
                    <a:pt x="19923" y="19741"/>
                    <a:pt x="22563" y="17332"/>
                    <a:pt x="23689" y="14171"/>
                  </a:cubicBezTo>
                  <a:cubicBezTo>
                    <a:pt x="24821" y="11015"/>
                    <a:pt x="24077" y="7029"/>
                    <a:pt x="21327" y="5111"/>
                  </a:cubicBezTo>
                  <a:cubicBezTo>
                    <a:pt x="20201" y="4318"/>
                    <a:pt x="18887" y="3868"/>
                    <a:pt x="17666" y="3234"/>
                  </a:cubicBezTo>
                  <a:cubicBezTo>
                    <a:pt x="16350" y="2544"/>
                    <a:pt x="15336" y="1380"/>
                    <a:pt x="15463" y="1"/>
                  </a:cubicBezTo>
                  <a:close/>
                </a:path>
              </a:pathLst>
            </a:custGeom>
            <a:solidFill>
              <a:srgbClr val="D383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 flipH="1">
              <a:off x="2270059" y="3303685"/>
              <a:ext cx="432763" cy="442016"/>
            </a:xfrm>
            <a:custGeom>
              <a:avLst/>
              <a:gdLst/>
              <a:ahLst/>
              <a:cxnLst/>
              <a:rect l="l" t="t" r="r" b="b"/>
              <a:pathLst>
                <a:path w="25630" h="26178" extrusionOk="0">
                  <a:moveTo>
                    <a:pt x="15747" y="1920"/>
                  </a:moveTo>
                  <a:cubicBezTo>
                    <a:pt x="16127" y="2746"/>
                    <a:pt x="16873" y="3482"/>
                    <a:pt x="17912" y="4020"/>
                  </a:cubicBezTo>
                  <a:cubicBezTo>
                    <a:pt x="18347" y="4250"/>
                    <a:pt x="18800" y="4458"/>
                    <a:pt x="19228" y="4655"/>
                  </a:cubicBezTo>
                  <a:cubicBezTo>
                    <a:pt x="20051" y="5028"/>
                    <a:pt x="20820" y="5376"/>
                    <a:pt x="21518" y="5867"/>
                  </a:cubicBezTo>
                  <a:cubicBezTo>
                    <a:pt x="23926" y="7548"/>
                    <a:pt x="24877" y="11240"/>
                    <a:pt x="23728" y="14450"/>
                  </a:cubicBezTo>
                  <a:cubicBezTo>
                    <a:pt x="22769" y="17144"/>
                    <a:pt x="20589" y="19531"/>
                    <a:pt x="17269" y="21535"/>
                  </a:cubicBezTo>
                  <a:cubicBezTo>
                    <a:pt x="13141" y="24023"/>
                    <a:pt x="8386" y="25339"/>
                    <a:pt x="3519" y="25339"/>
                  </a:cubicBezTo>
                  <a:cubicBezTo>
                    <a:pt x="2663" y="25339"/>
                    <a:pt x="1800" y="25299"/>
                    <a:pt x="952" y="25212"/>
                  </a:cubicBezTo>
                  <a:cubicBezTo>
                    <a:pt x="2053" y="20560"/>
                    <a:pt x="4233" y="16177"/>
                    <a:pt x="7276" y="12493"/>
                  </a:cubicBezTo>
                  <a:cubicBezTo>
                    <a:pt x="8164" y="11430"/>
                    <a:pt x="9147" y="10384"/>
                    <a:pt x="10098" y="9378"/>
                  </a:cubicBezTo>
                  <a:cubicBezTo>
                    <a:pt x="12238" y="7103"/>
                    <a:pt x="14440" y="4766"/>
                    <a:pt x="15747" y="1920"/>
                  </a:cubicBezTo>
                  <a:close/>
                  <a:moveTo>
                    <a:pt x="15894" y="0"/>
                  </a:moveTo>
                  <a:cubicBezTo>
                    <a:pt x="15720" y="0"/>
                    <a:pt x="15557" y="113"/>
                    <a:pt x="15502" y="288"/>
                  </a:cubicBezTo>
                  <a:cubicBezTo>
                    <a:pt x="14393" y="3592"/>
                    <a:pt x="11896" y="6240"/>
                    <a:pt x="9480" y="8800"/>
                  </a:cubicBezTo>
                  <a:cubicBezTo>
                    <a:pt x="8520" y="9821"/>
                    <a:pt x="7531" y="10877"/>
                    <a:pt x="6635" y="11961"/>
                  </a:cubicBezTo>
                  <a:cubicBezTo>
                    <a:pt x="3401" y="15860"/>
                    <a:pt x="1119" y="20537"/>
                    <a:pt x="25" y="25489"/>
                  </a:cubicBezTo>
                  <a:cubicBezTo>
                    <a:pt x="1" y="25600"/>
                    <a:pt x="25" y="25727"/>
                    <a:pt x="96" y="25822"/>
                  </a:cubicBezTo>
                  <a:cubicBezTo>
                    <a:pt x="160" y="25917"/>
                    <a:pt x="271" y="25980"/>
                    <a:pt x="389" y="25997"/>
                  </a:cubicBezTo>
                  <a:cubicBezTo>
                    <a:pt x="1420" y="26115"/>
                    <a:pt x="2473" y="26178"/>
                    <a:pt x="3519" y="26178"/>
                  </a:cubicBezTo>
                  <a:cubicBezTo>
                    <a:pt x="8544" y="26178"/>
                    <a:pt x="13442" y="24824"/>
                    <a:pt x="17706" y="22249"/>
                  </a:cubicBezTo>
                  <a:cubicBezTo>
                    <a:pt x="21192" y="20139"/>
                    <a:pt x="23490" y="17612"/>
                    <a:pt x="24521" y="14728"/>
                  </a:cubicBezTo>
                  <a:cubicBezTo>
                    <a:pt x="25630" y="11637"/>
                    <a:pt x="25124" y="7358"/>
                    <a:pt x="22001" y="5178"/>
                  </a:cubicBezTo>
                  <a:cubicBezTo>
                    <a:pt x="21240" y="4648"/>
                    <a:pt x="20392" y="4258"/>
                    <a:pt x="19576" y="3887"/>
                  </a:cubicBezTo>
                  <a:cubicBezTo>
                    <a:pt x="19155" y="3697"/>
                    <a:pt x="18712" y="3497"/>
                    <a:pt x="18300" y="3276"/>
                  </a:cubicBezTo>
                  <a:cubicBezTo>
                    <a:pt x="16961" y="2578"/>
                    <a:pt x="16215" y="1525"/>
                    <a:pt x="16318" y="454"/>
                  </a:cubicBezTo>
                  <a:cubicBezTo>
                    <a:pt x="16335" y="249"/>
                    <a:pt x="16192" y="51"/>
                    <a:pt x="15985" y="11"/>
                  </a:cubicBezTo>
                  <a:cubicBezTo>
                    <a:pt x="15955" y="4"/>
                    <a:pt x="15924" y="0"/>
                    <a:pt x="15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 flipH="1">
              <a:off x="2442927" y="3510641"/>
              <a:ext cx="168242" cy="198129"/>
            </a:xfrm>
            <a:custGeom>
              <a:avLst/>
              <a:gdLst/>
              <a:ahLst/>
              <a:cxnLst/>
              <a:rect l="l" t="t" r="r" b="b"/>
              <a:pathLst>
                <a:path w="9964" h="11734" extrusionOk="0">
                  <a:moveTo>
                    <a:pt x="1510" y="0"/>
                  </a:moveTo>
                  <a:cubicBezTo>
                    <a:pt x="1441" y="0"/>
                    <a:pt x="1374" y="32"/>
                    <a:pt x="1332" y="94"/>
                  </a:cubicBezTo>
                  <a:cubicBezTo>
                    <a:pt x="754" y="980"/>
                    <a:pt x="41" y="2081"/>
                    <a:pt x="18" y="3310"/>
                  </a:cubicBezTo>
                  <a:cubicBezTo>
                    <a:pt x="1" y="4031"/>
                    <a:pt x="303" y="4792"/>
                    <a:pt x="819" y="5284"/>
                  </a:cubicBezTo>
                  <a:cubicBezTo>
                    <a:pt x="1112" y="5562"/>
                    <a:pt x="1452" y="5743"/>
                    <a:pt x="1808" y="5807"/>
                  </a:cubicBezTo>
                  <a:cubicBezTo>
                    <a:pt x="1262" y="6711"/>
                    <a:pt x="1302" y="7930"/>
                    <a:pt x="1928" y="8786"/>
                  </a:cubicBezTo>
                  <a:cubicBezTo>
                    <a:pt x="2432" y="9470"/>
                    <a:pt x="3268" y="9860"/>
                    <a:pt x="4105" y="9860"/>
                  </a:cubicBezTo>
                  <a:cubicBezTo>
                    <a:pt x="4373" y="9860"/>
                    <a:pt x="4641" y="9820"/>
                    <a:pt x="4898" y="9737"/>
                  </a:cubicBezTo>
                  <a:cubicBezTo>
                    <a:pt x="5264" y="10625"/>
                    <a:pt x="6032" y="11330"/>
                    <a:pt x="6953" y="11608"/>
                  </a:cubicBezTo>
                  <a:cubicBezTo>
                    <a:pt x="7245" y="11696"/>
                    <a:pt x="7546" y="11734"/>
                    <a:pt x="7847" y="11734"/>
                  </a:cubicBezTo>
                  <a:cubicBezTo>
                    <a:pt x="8569" y="11734"/>
                    <a:pt x="9290" y="11496"/>
                    <a:pt x="9861" y="11038"/>
                  </a:cubicBezTo>
                  <a:cubicBezTo>
                    <a:pt x="9956" y="10965"/>
                    <a:pt x="9963" y="10840"/>
                    <a:pt x="9891" y="10745"/>
                  </a:cubicBezTo>
                  <a:cubicBezTo>
                    <a:pt x="9851" y="10694"/>
                    <a:pt x="9791" y="10667"/>
                    <a:pt x="9730" y="10667"/>
                  </a:cubicBezTo>
                  <a:cubicBezTo>
                    <a:pt x="9685" y="10667"/>
                    <a:pt x="9638" y="10682"/>
                    <a:pt x="9598" y="10712"/>
                  </a:cubicBezTo>
                  <a:cubicBezTo>
                    <a:pt x="9109" y="11108"/>
                    <a:pt x="8481" y="11316"/>
                    <a:pt x="7854" y="11316"/>
                  </a:cubicBezTo>
                  <a:cubicBezTo>
                    <a:pt x="7590" y="11316"/>
                    <a:pt x="7325" y="11279"/>
                    <a:pt x="7071" y="11203"/>
                  </a:cubicBezTo>
                  <a:cubicBezTo>
                    <a:pt x="6207" y="10950"/>
                    <a:pt x="5501" y="10260"/>
                    <a:pt x="5224" y="9404"/>
                  </a:cubicBezTo>
                  <a:cubicBezTo>
                    <a:pt x="5208" y="9349"/>
                    <a:pt x="5169" y="9301"/>
                    <a:pt x="5113" y="9278"/>
                  </a:cubicBezTo>
                  <a:cubicBezTo>
                    <a:pt x="5086" y="9266"/>
                    <a:pt x="5058" y="9260"/>
                    <a:pt x="5030" y="9260"/>
                  </a:cubicBezTo>
                  <a:cubicBezTo>
                    <a:pt x="5003" y="9260"/>
                    <a:pt x="4975" y="9266"/>
                    <a:pt x="4946" y="9278"/>
                  </a:cubicBezTo>
                  <a:cubicBezTo>
                    <a:pt x="4686" y="9386"/>
                    <a:pt x="4407" y="9437"/>
                    <a:pt x="4125" y="9437"/>
                  </a:cubicBezTo>
                  <a:cubicBezTo>
                    <a:pt x="3411" y="9437"/>
                    <a:pt x="2688" y="9107"/>
                    <a:pt x="2268" y="8533"/>
                  </a:cubicBezTo>
                  <a:cubicBezTo>
                    <a:pt x="1682" y="7740"/>
                    <a:pt x="1722" y="6520"/>
                    <a:pt x="2356" y="5760"/>
                  </a:cubicBezTo>
                  <a:cubicBezTo>
                    <a:pt x="2411" y="5695"/>
                    <a:pt x="2418" y="5600"/>
                    <a:pt x="2378" y="5530"/>
                  </a:cubicBezTo>
                  <a:cubicBezTo>
                    <a:pt x="2350" y="5455"/>
                    <a:pt x="2286" y="5409"/>
                    <a:pt x="2200" y="5409"/>
                  </a:cubicBezTo>
                  <a:cubicBezTo>
                    <a:pt x="2194" y="5409"/>
                    <a:pt x="2187" y="5409"/>
                    <a:pt x="2181" y="5410"/>
                  </a:cubicBezTo>
                  <a:cubicBezTo>
                    <a:pt x="2152" y="5412"/>
                    <a:pt x="2124" y="5413"/>
                    <a:pt x="2096" y="5413"/>
                  </a:cubicBezTo>
                  <a:cubicBezTo>
                    <a:pt x="1661" y="5413"/>
                    <a:pt x="1319" y="5184"/>
                    <a:pt x="1112" y="4982"/>
                  </a:cubicBezTo>
                  <a:cubicBezTo>
                    <a:pt x="684" y="4563"/>
                    <a:pt x="421" y="3928"/>
                    <a:pt x="438" y="3327"/>
                  </a:cubicBezTo>
                  <a:cubicBezTo>
                    <a:pt x="461" y="2216"/>
                    <a:pt x="1134" y="1163"/>
                    <a:pt x="1682" y="322"/>
                  </a:cubicBezTo>
                  <a:cubicBezTo>
                    <a:pt x="1745" y="227"/>
                    <a:pt x="1722" y="94"/>
                    <a:pt x="1618" y="29"/>
                  </a:cubicBezTo>
                  <a:cubicBezTo>
                    <a:pt x="1584" y="10"/>
                    <a:pt x="1547" y="0"/>
                    <a:pt x="1510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 flipH="1">
              <a:off x="2515060" y="3685482"/>
              <a:ext cx="171704" cy="23707"/>
            </a:xfrm>
            <a:custGeom>
              <a:avLst/>
              <a:gdLst/>
              <a:ahLst/>
              <a:cxnLst/>
              <a:rect l="l" t="t" r="r" b="b"/>
              <a:pathLst>
                <a:path w="10169" h="1404" extrusionOk="0">
                  <a:moveTo>
                    <a:pt x="9935" y="1"/>
                  </a:moveTo>
                  <a:cubicBezTo>
                    <a:pt x="9915" y="1"/>
                    <a:pt x="9895" y="4"/>
                    <a:pt x="9876" y="9"/>
                  </a:cubicBezTo>
                  <a:cubicBezTo>
                    <a:pt x="7804" y="657"/>
                    <a:pt x="5626" y="984"/>
                    <a:pt x="3454" y="984"/>
                  </a:cubicBezTo>
                  <a:cubicBezTo>
                    <a:pt x="2385" y="984"/>
                    <a:pt x="1316" y="905"/>
                    <a:pt x="263" y="745"/>
                  </a:cubicBezTo>
                  <a:cubicBezTo>
                    <a:pt x="253" y="744"/>
                    <a:pt x="243" y="743"/>
                    <a:pt x="233" y="743"/>
                  </a:cubicBezTo>
                  <a:cubicBezTo>
                    <a:pt x="127" y="743"/>
                    <a:pt x="39" y="818"/>
                    <a:pt x="18" y="928"/>
                  </a:cubicBezTo>
                  <a:cubicBezTo>
                    <a:pt x="1" y="1038"/>
                    <a:pt x="81" y="1150"/>
                    <a:pt x="198" y="1166"/>
                  </a:cubicBezTo>
                  <a:cubicBezTo>
                    <a:pt x="1269" y="1324"/>
                    <a:pt x="2355" y="1403"/>
                    <a:pt x="3441" y="1403"/>
                  </a:cubicBezTo>
                  <a:cubicBezTo>
                    <a:pt x="5659" y="1403"/>
                    <a:pt x="7886" y="1071"/>
                    <a:pt x="10003" y="413"/>
                  </a:cubicBezTo>
                  <a:cubicBezTo>
                    <a:pt x="10113" y="373"/>
                    <a:pt x="10169" y="262"/>
                    <a:pt x="10136" y="152"/>
                  </a:cubicBezTo>
                  <a:cubicBezTo>
                    <a:pt x="10111" y="60"/>
                    <a:pt x="10026" y="1"/>
                    <a:pt x="9935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 flipH="1">
              <a:off x="2568180" y="3655647"/>
              <a:ext cx="105987" cy="14454"/>
            </a:xfrm>
            <a:custGeom>
              <a:avLst/>
              <a:gdLst/>
              <a:ahLst/>
              <a:cxnLst/>
              <a:rect l="l" t="t" r="r" b="b"/>
              <a:pathLst>
                <a:path w="6277" h="856" extrusionOk="0">
                  <a:moveTo>
                    <a:pt x="6051" y="0"/>
                  </a:moveTo>
                  <a:cubicBezTo>
                    <a:pt x="6034" y="0"/>
                    <a:pt x="6016" y="3"/>
                    <a:pt x="5999" y="7"/>
                  </a:cubicBezTo>
                  <a:cubicBezTo>
                    <a:pt x="4805" y="294"/>
                    <a:pt x="3592" y="437"/>
                    <a:pt x="2374" y="437"/>
                  </a:cubicBezTo>
                  <a:cubicBezTo>
                    <a:pt x="1668" y="437"/>
                    <a:pt x="960" y="389"/>
                    <a:pt x="253" y="293"/>
                  </a:cubicBezTo>
                  <a:cubicBezTo>
                    <a:pt x="244" y="292"/>
                    <a:pt x="235" y="291"/>
                    <a:pt x="226" y="291"/>
                  </a:cubicBezTo>
                  <a:cubicBezTo>
                    <a:pt x="125" y="291"/>
                    <a:pt x="31" y="367"/>
                    <a:pt x="15" y="475"/>
                  </a:cubicBezTo>
                  <a:cubicBezTo>
                    <a:pt x="0" y="588"/>
                    <a:pt x="88" y="698"/>
                    <a:pt x="198" y="713"/>
                  </a:cubicBezTo>
                  <a:cubicBezTo>
                    <a:pt x="919" y="808"/>
                    <a:pt x="1640" y="856"/>
                    <a:pt x="2362" y="856"/>
                  </a:cubicBezTo>
                  <a:cubicBezTo>
                    <a:pt x="3614" y="856"/>
                    <a:pt x="4865" y="705"/>
                    <a:pt x="6094" y="420"/>
                  </a:cubicBezTo>
                  <a:cubicBezTo>
                    <a:pt x="6204" y="388"/>
                    <a:pt x="6277" y="278"/>
                    <a:pt x="6252" y="167"/>
                  </a:cubicBezTo>
                  <a:cubicBezTo>
                    <a:pt x="6226" y="66"/>
                    <a:pt x="6143" y="0"/>
                    <a:pt x="6051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 flipH="1">
              <a:off x="2583309" y="3623228"/>
              <a:ext cx="79495" cy="10367"/>
            </a:xfrm>
            <a:custGeom>
              <a:avLst/>
              <a:gdLst/>
              <a:ahLst/>
              <a:cxnLst/>
              <a:rect l="l" t="t" r="r" b="b"/>
              <a:pathLst>
                <a:path w="4708" h="614" extrusionOk="0">
                  <a:moveTo>
                    <a:pt x="4477" y="1"/>
                  </a:moveTo>
                  <a:cubicBezTo>
                    <a:pt x="4467" y="1"/>
                    <a:pt x="4457" y="1"/>
                    <a:pt x="4447" y="3"/>
                  </a:cubicBezTo>
                  <a:cubicBezTo>
                    <a:pt x="3748" y="130"/>
                    <a:pt x="3045" y="193"/>
                    <a:pt x="2342" y="193"/>
                  </a:cubicBezTo>
                  <a:cubicBezTo>
                    <a:pt x="1650" y="193"/>
                    <a:pt x="959" y="132"/>
                    <a:pt x="271" y="10"/>
                  </a:cubicBezTo>
                  <a:cubicBezTo>
                    <a:pt x="256" y="8"/>
                    <a:pt x="242" y="6"/>
                    <a:pt x="229" y="6"/>
                  </a:cubicBezTo>
                  <a:cubicBezTo>
                    <a:pt x="126" y="6"/>
                    <a:pt x="39" y="79"/>
                    <a:pt x="25" y="178"/>
                  </a:cubicBezTo>
                  <a:cubicBezTo>
                    <a:pt x="1" y="296"/>
                    <a:pt x="80" y="398"/>
                    <a:pt x="191" y="423"/>
                  </a:cubicBezTo>
                  <a:cubicBezTo>
                    <a:pt x="904" y="549"/>
                    <a:pt x="1625" y="613"/>
                    <a:pt x="2346" y="613"/>
                  </a:cubicBezTo>
                  <a:cubicBezTo>
                    <a:pt x="3076" y="613"/>
                    <a:pt x="3797" y="549"/>
                    <a:pt x="4518" y="415"/>
                  </a:cubicBezTo>
                  <a:cubicBezTo>
                    <a:pt x="4638" y="398"/>
                    <a:pt x="4708" y="288"/>
                    <a:pt x="4693" y="178"/>
                  </a:cubicBezTo>
                  <a:cubicBezTo>
                    <a:pt x="4670" y="69"/>
                    <a:pt x="4577" y="1"/>
                    <a:pt x="4477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 flipH="1">
              <a:off x="2596024" y="3586200"/>
              <a:ext cx="48696" cy="10334"/>
            </a:xfrm>
            <a:custGeom>
              <a:avLst/>
              <a:gdLst/>
              <a:ahLst/>
              <a:cxnLst/>
              <a:rect l="l" t="t" r="r" b="b"/>
              <a:pathLst>
                <a:path w="2884" h="612" extrusionOk="0">
                  <a:moveTo>
                    <a:pt x="2671" y="1"/>
                  </a:moveTo>
                  <a:cubicBezTo>
                    <a:pt x="2226" y="1"/>
                    <a:pt x="1815" y="48"/>
                    <a:pt x="1417" y="96"/>
                  </a:cubicBezTo>
                  <a:cubicBezTo>
                    <a:pt x="1029" y="143"/>
                    <a:pt x="634" y="191"/>
                    <a:pt x="206" y="191"/>
                  </a:cubicBezTo>
                  <a:cubicBezTo>
                    <a:pt x="95" y="191"/>
                    <a:pt x="0" y="286"/>
                    <a:pt x="0" y="404"/>
                  </a:cubicBezTo>
                  <a:cubicBezTo>
                    <a:pt x="0" y="516"/>
                    <a:pt x="95" y="611"/>
                    <a:pt x="213" y="611"/>
                  </a:cubicBezTo>
                  <a:cubicBezTo>
                    <a:pt x="656" y="611"/>
                    <a:pt x="1069" y="564"/>
                    <a:pt x="1465" y="516"/>
                  </a:cubicBezTo>
                  <a:cubicBezTo>
                    <a:pt x="1855" y="469"/>
                    <a:pt x="2250" y="421"/>
                    <a:pt x="2678" y="421"/>
                  </a:cubicBezTo>
                  <a:cubicBezTo>
                    <a:pt x="2789" y="421"/>
                    <a:pt x="2884" y="326"/>
                    <a:pt x="2884" y="206"/>
                  </a:cubicBezTo>
                  <a:cubicBezTo>
                    <a:pt x="2884" y="88"/>
                    <a:pt x="2789" y="1"/>
                    <a:pt x="2671" y="1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 flipH="1">
              <a:off x="2418039" y="3397226"/>
              <a:ext cx="46451" cy="51871"/>
            </a:xfrm>
            <a:custGeom>
              <a:avLst/>
              <a:gdLst/>
              <a:ahLst/>
              <a:cxnLst/>
              <a:rect l="l" t="t" r="r" b="b"/>
              <a:pathLst>
                <a:path w="2751" h="3072" extrusionOk="0">
                  <a:moveTo>
                    <a:pt x="1839" y="1"/>
                  </a:moveTo>
                  <a:cubicBezTo>
                    <a:pt x="1707" y="1"/>
                    <a:pt x="1574" y="26"/>
                    <a:pt x="1451" y="74"/>
                  </a:cubicBezTo>
                  <a:cubicBezTo>
                    <a:pt x="1157" y="192"/>
                    <a:pt x="928" y="407"/>
                    <a:pt x="738" y="645"/>
                  </a:cubicBezTo>
                  <a:cubicBezTo>
                    <a:pt x="453" y="1000"/>
                    <a:pt x="238" y="1421"/>
                    <a:pt x="120" y="1856"/>
                  </a:cubicBezTo>
                  <a:cubicBezTo>
                    <a:pt x="25" y="2198"/>
                    <a:pt x="0" y="2602"/>
                    <a:pt x="246" y="2864"/>
                  </a:cubicBezTo>
                  <a:cubicBezTo>
                    <a:pt x="384" y="3012"/>
                    <a:pt x="569" y="3072"/>
                    <a:pt x="767" y="3072"/>
                  </a:cubicBezTo>
                  <a:cubicBezTo>
                    <a:pt x="1024" y="3072"/>
                    <a:pt x="1302" y="2971"/>
                    <a:pt x="1522" y="2832"/>
                  </a:cubicBezTo>
                  <a:cubicBezTo>
                    <a:pt x="1990" y="2531"/>
                    <a:pt x="2362" y="2086"/>
                    <a:pt x="2560" y="1571"/>
                  </a:cubicBezTo>
                  <a:cubicBezTo>
                    <a:pt x="2750" y="1088"/>
                    <a:pt x="2750" y="447"/>
                    <a:pt x="2330" y="144"/>
                  </a:cubicBezTo>
                  <a:cubicBezTo>
                    <a:pt x="2186" y="46"/>
                    <a:pt x="2014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 flipH="1">
              <a:off x="2414291" y="3393714"/>
              <a:ext cx="53964" cy="58946"/>
            </a:xfrm>
            <a:custGeom>
              <a:avLst/>
              <a:gdLst/>
              <a:ahLst/>
              <a:cxnLst/>
              <a:rect l="l" t="t" r="r" b="b"/>
              <a:pathLst>
                <a:path w="3196" h="3491" extrusionOk="0">
                  <a:moveTo>
                    <a:pt x="2062" y="417"/>
                  </a:moveTo>
                  <a:cubicBezTo>
                    <a:pt x="2205" y="417"/>
                    <a:pt x="2331" y="457"/>
                    <a:pt x="2435" y="527"/>
                  </a:cubicBezTo>
                  <a:cubicBezTo>
                    <a:pt x="2751" y="750"/>
                    <a:pt x="2751" y="1288"/>
                    <a:pt x="2593" y="1701"/>
                  </a:cubicBezTo>
                  <a:cubicBezTo>
                    <a:pt x="2403" y="2176"/>
                    <a:pt x="2062" y="2587"/>
                    <a:pt x="1634" y="2865"/>
                  </a:cubicBezTo>
                  <a:cubicBezTo>
                    <a:pt x="1430" y="2994"/>
                    <a:pt x="1199" y="3063"/>
                    <a:pt x="1000" y="3063"/>
                  </a:cubicBezTo>
                  <a:cubicBezTo>
                    <a:pt x="843" y="3063"/>
                    <a:pt x="707" y="3020"/>
                    <a:pt x="619" y="2929"/>
                  </a:cubicBezTo>
                  <a:cubicBezTo>
                    <a:pt x="421" y="2715"/>
                    <a:pt x="486" y="2334"/>
                    <a:pt x="541" y="2121"/>
                  </a:cubicBezTo>
                  <a:cubicBezTo>
                    <a:pt x="659" y="1708"/>
                    <a:pt x="857" y="1320"/>
                    <a:pt x="1119" y="988"/>
                  </a:cubicBezTo>
                  <a:cubicBezTo>
                    <a:pt x="1324" y="733"/>
                    <a:pt x="1532" y="567"/>
                    <a:pt x="1745" y="480"/>
                  </a:cubicBezTo>
                  <a:cubicBezTo>
                    <a:pt x="1847" y="440"/>
                    <a:pt x="1960" y="417"/>
                    <a:pt x="2062" y="417"/>
                  </a:cubicBezTo>
                  <a:close/>
                  <a:moveTo>
                    <a:pt x="2060" y="1"/>
                  </a:moveTo>
                  <a:cubicBezTo>
                    <a:pt x="1904" y="1"/>
                    <a:pt x="1744" y="30"/>
                    <a:pt x="1594" y="92"/>
                  </a:cubicBezTo>
                  <a:cubicBezTo>
                    <a:pt x="1309" y="202"/>
                    <a:pt x="1047" y="409"/>
                    <a:pt x="794" y="725"/>
                  </a:cubicBezTo>
                  <a:cubicBezTo>
                    <a:pt x="493" y="1098"/>
                    <a:pt x="263" y="1551"/>
                    <a:pt x="136" y="2017"/>
                  </a:cubicBezTo>
                  <a:cubicBezTo>
                    <a:pt x="1" y="2524"/>
                    <a:pt x="58" y="2945"/>
                    <a:pt x="311" y="3215"/>
                  </a:cubicBezTo>
                  <a:cubicBezTo>
                    <a:pt x="486" y="3395"/>
                    <a:pt x="714" y="3491"/>
                    <a:pt x="992" y="3491"/>
                  </a:cubicBezTo>
                  <a:cubicBezTo>
                    <a:pt x="1269" y="3491"/>
                    <a:pt x="1587" y="3388"/>
                    <a:pt x="1865" y="3215"/>
                  </a:cubicBezTo>
                  <a:cubicBezTo>
                    <a:pt x="2363" y="2890"/>
                    <a:pt x="2758" y="2406"/>
                    <a:pt x="2981" y="1851"/>
                  </a:cubicBezTo>
                  <a:cubicBezTo>
                    <a:pt x="3196" y="1303"/>
                    <a:pt x="3196" y="543"/>
                    <a:pt x="2673" y="179"/>
                  </a:cubicBezTo>
                  <a:cubicBezTo>
                    <a:pt x="2504" y="62"/>
                    <a:pt x="2286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 flipH="1">
              <a:off x="2385671" y="3456053"/>
              <a:ext cx="91247" cy="106224"/>
            </a:xfrm>
            <a:custGeom>
              <a:avLst/>
              <a:gdLst/>
              <a:ahLst/>
              <a:cxnLst/>
              <a:rect l="l" t="t" r="r" b="b"/>
              <a:pathLst>
                <a:path w="5404" h="6291" extrusionOk="0">
                  <a:moveTo>
                    <a:pt x="4259" y="1"/>
                  </a:moveTo>
                  <a:cubicBezTo>
                    <a:pt x="4005" y="1"/>
                    <a:pt x="3741" y="60"/>
                    <a:pt x="3502" y="141"/>
                  </a:cubicBezTo>
                  <a:cubicBezTo>
                    <a:pt x="1719" y="759"/>
                    <a:pt x="341" y="2438"/>
                    <a:pt x="95" y="4308"/>
                  </a:cubicBezTo>
                  <a:cubicBezTo>
                    <a:pt x="0" y="4974"/>
                    <a:pt x="103" y="5775"/>
                    <a:pt x="681" y="6123"/>
                  </a:cubicBezTo>
                  <a:cubicBezTo>
                    <a:pt x="875" y="6241"/>
                    <a:pt x="1090" y="6290"/>
                    <a:pt x="1311" y="6290"/>
                  </a:cubicBezTo>
                  <a:cubicBezTo>
                    <a:pt x="1709" y="6290"/>
                    <a:pt x="2128" y="6129"/>
                    <a:pt x="2480" y="5925"/>
                  </a:cubicBezTo>
                  <a:cubicBezTo>
                    <a:pt x="4009" y="5054"/>
                    <a:pt x="5103" y="3437"/>
                    <a:pt x="5333" y="1693"/>
                  </a:cubicBezTo>
                  <a:cubicBezTo>
                    <a:pt x="5404" y="1162"/>
                    <a:pt x="5364" y="537"/>
                    <a:pt x="4945" y="211"/>
                  </a:cubicBezTo>
                  <a:cubicBezTo>
                    <a:pt x="4748" y="58"/>
                    <a:pt x="4508" y="1"/>
                    <a:pt x="4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 flipH="1">
              <a:off x="2381534" y="3452456"/>
              <a:ext cx="99571" cy="113400"/>
            </a:xfrm>
            <a:custGeom>
              <a:avLst/>
              <a:gdLst/>
              <a:ahLst/>
              <a:cxnLst/>
              <a:rect l="l" t="t" r="r" b="b"/>
              <a:pathLst>
                <a:path w="5897" h="6716" extrusionOk="0">
                  <a:moveTo>
                    <a:pt x="4510" y="424"/>
                  </a:moveTo>
                  <a:cubicBezTo>
                    <a:pt x="4733" y="424"/>
                    <a:pt x="4923" y="479"/>
                    <a:pt x="5066" y="592"/>
                  </a:cubicBezTo>
                  <a:cubicBezTo>
                    <a:pt x="5431" y="867"/>
                    <a:pt x="5439" y="1448"/>
                    <a:pt x="5374" y="1875"/>
                  </a:cubicBezTo>
                  <a:cubicBezTo>
                    <a:pt x="5153" y="3555"/>
                    <a:pt x="4100" y="5116"/>
                    <a:pt x="2626" y="5955"/>
                  </a:cubicBezTo>
                  <a:cubicBezTo>
                    <a:pt x="2355" y="6115"/>
                    <a:pt x="1950" y="6298"/>
                    <a:pt x="1555" y="6298"/>
                  </a:cubicBezTo>
                  <a:cubicBezTo>
                    <a:pt x="1357" y="6298"/>
                    <a:pt x="1190" y="6250"/>
                    <a:pt x="1039" y="6163"/>
                  </a:cubicBezTo>
                  <a:cubicBezTo>
                    <a:pt x="429" y="5790"/>
                    <a:pt x="509" y="4831"/>
                    <a:pt x="549" y="4546"/>
                  </a:cubicBezTo>
                  <a:cubicBezTo>
                    <a:pt x="786" y="2754"/>
                    <a:pt x="2103" y="1145"/>
                    <a:pt x="3814" y="552"/>
                  </a:cubicBezTo>
                  <a:cubicBezTo>
                    <a:pt x="4075" y="464"/>
                    <a:pt x="4305" y="424"/>
                    <a:pt x="4510" y="424"/>
                  </a:cubicBezTo>
                  <a:close/>
                  <a:moveTo>
                    <a:pt x="4496" y="0"/>
                  </a:moveTo>
                  <a:cubicBezTo>
                    <a:pt x="4249" y="0"/>
                    <a:pt x="3974" y="51"/>
                    <a:pt x="3679" y="154"/>
                  </a:cubicBezTo>
                  <a:cubicBezTo>
                    <a:pt x="1817" y="797"/>
                    <a:pt x="398" y="2541"/>
                    <a:pt x="128" y="4491"/>
                  </a:cubicBezTo>
                  <a:cubicBezTo>
                    <a:pt x="1" y="5417"/>
                    <a:pt x="263" y="6178"/>
                    <a:pt x="826" y="6518"/>
                  </a:cubicBezTo>
                  <a:cubicBezTo>
                    <a:pt x="1032" y="6646"/>
                    <a:pt x="1277" y="6716"/>
                    <a:pt x="1555" y="6716"/>
                  </a:cubicBezTo>
                  <a:cubicBezTo>
                    <a:pt x="2038" y="6716"/>
                    <a:pt x="2513" y="6503"/>
                    <a:pt x="2831" y="6320"/>
                  </a:cubicBezTo>
                  <a:cubicBezTo>
                    <a:pt x="4415" y="5417"/>
                    <a:pt x="5549" y="3738"/>
                    <a:pt x="5794" y="1931"/>
                  </a:cubicBezTo>
                  <a:cubicBezTo>
                    <a:pt x="5897" y="1153"/>
                    <a:pt x="5731" y="575"/>
                    <a:pt x="5319" y="259"/>
                  </a:cubicBezTo>
                  <a:cubicBezTo>
                    <a:pt x="5099" y="87"/>
                    <a:pt x="4820" y="0"/>
                    <a:pt x="4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 flipH="1">
              <a:off x="2359854" y="3421709"/>
              <a:ext cx="28620" cy="31794"/>
            </a:xfrm>
            <a:custGeom>
              <a:avLst/>
              <a:gdLst/>
              <a:ahLst/>
              <a:cxnLst/>
              <a:rect l="l" t="t" r="r" b="b"/>
              <a:pathLst>
                <a:path w="1695" h="1883" extrusionOk="0">
                  <a:moveTo>
                    <a:pt x="931" y="1"/>
                  </a:moveTo>
                  <a:cubicBezTo>
                    <a:pt x="790" y="1"/>
                    <a:pt x="648" y="40"/>
                    <a:pt x="531" y="113"/>
                  </a:cubicBezTo>
                  <a:cubicBezTo>
                    <a:pt x="268" y="273"/>
                    <a:pt x="110" y="566"/>
                    <a:pt x="48" y="859"/>
                  </a:cubicBezTo>
                  <a:cubicBezTo>
                    <a:pt x="0" y="1072"/>
                    <a:pt x="0" y="1302"/>
                    <a:pt x="88" y="1492"/>
                  </a:cubicBezTo>
                  <a:cubicBezTo>
                    <a:pt x="173" y="1690"/>
                    <a:pt x="356" y="1857"/>
                    <a:pt x="571" y="1880"/>
                  </a:cubicBezTo>
                  <a:cubicBezTo>
                    <a:pt x="588" y="1882"/>
                    <a:pt x="606" y="1883"/>
                    <a:pt x="623" y="1883"/>
                  </a:cubicBezTo>
                  <a:cubicBezTo>
                    <a:pt x="902" y="1883"/>
                    <a:pt x="1151" y="1645"/>
                    <a:pt x="1307" y="1405"/>
                  </a:cubicBezTo>
                  <a:cubicBezTo>
                    <a:pt x="1562" y="1034"/>
                    <a:pt x="1695" y="478"/>
                    <a:pt x="1371" y="168"/>
                  </a:cubicBezTo>
                  <a:cubicBezTo>
                    <a:pt x="1256" y="54"/>
                    <a:pt x="1095" y="1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 flipH="1">
              <a:off x="2355970" y="3418298"/>
              <a:ext cx="36134" cy="38802"/>
            </a:xfrm>
            <a:custGeom>
              <a:avLst/>
              <a:gdLst/>
              <a:ahLst/>
              <a:cxnLst/>
              <a:rect l="l" t="t" r="r" b="b"/>
              <a:pathLst>
                <a:path w="2140" h="2298" extrusionOk="0">
                  <a:moveTo>
                    <a:pt x="1141" y="418"/>
                  </a:moveTo>
                  <a:cubicBezTo>
                    <a:pt x="1261" y="418"/>
                    <a:pt x="1372" y="450"/>
                    <a:pt x="1444" y="522"/>
                  </a:cubicBezTo>
                  <a:cubicBezTo>
                    <a:pt x="1664" y="736"/>
                    <a:pt x="1562" y="1171"/>
                    <a:pt x="1349" y="1489"/>
                  </a:cubicBezTo>
                  <a:cubicBezTo>
                    <a:pt x="1276" y="1607"/>
                    <a:pt x="1071" y="1877"/>
                    <a:pt x="833" y="1877"/>
                  </a:cubicBezTo>
                  <a:lnTo>
                    <a:pt x="801" y="1869"/>
                  </a:lnTo>
                  <a:cubicBezTo>
                    <a:pt x="683" y="1861"/>
                    <a:pt x="556" y="1759"/>
                    <a:pt x="493" y="1616"/>
                  </a:cubicBezTo>
                  <a:cubicBezTo>
                    <a:pt x="421" y="1441"/>
                    <a:pt x="436" y="1243"/>
                    <a:pt x="468" y="1108"/>
                  </a:cubicBezTo>
                  <a:cubicBezTo>
                    <a:pt x="523" y="831"/>
                    <a:pt x="666" y="608"/>
                    <a:pt x="848" y="498"/>
                  </a:cubicBezTo>
                  <a:cubicBezTo>
                    <a:pt x="936" y="443"/>
                    <a:pt x="1039" y="418"/>
                    <a:pt x="1141" y="418"/>
                  </a:cubicBezTo>
                  <a:close/>
                  <a:moveTo>
                    <a:pt x="1141" y="0"/>
                  </a:moveTo>
                  <a:cubicBezTo>
                    <a:pt x="964" y="0"/>
                    <a:pt x="786" y="47"/>
                    <a:pt x="635" y="142"/>
                  </a:cubicBezTo>
                  <a:cubicBezTo>
                    <a:pt x="350" y="315"/>
                    <a:pt x="135" y="633"/>
                    <a:pt x="55" y="1021"/>
                  </a:cubicBezTo>
                  <a:cubicBezTo>
                    <a:pt x="0" y="1298"/>
                    <a:pt x="17" y="1569"/>
                    <a:pt x="112" y="1782"/>
                  </a:cubicBezTo>
                  <a:cubicBezTo>
                    <a:pt x="230" y="2059"/>
                    <a:pt x="483" y="2265"/>
                    <a:pt x="761" y="2289"/>
                  </a:cubicBezTo>
                  <a:cubicBezTo>
                    <a:pt x="786" y="2289"/>
                    <a:pt x="809" y="2297"/>
                    <a:pt x="833" y="2297"/>
                  </a:cubicBezTo>
                  <a:cubicBezTo>
                    <a:pt x="1149" y="2297"/>
                    <a:pt x="1451" y="2092"/>
                    <a:pt x="1697" y="1726"/>
                  </a:cubicBezTo>
                  <a:cubicBezTo>
                    <a:pt x="1997" y="1274"/>
                    <a:pt x="2140" y="608"/>
                    <a:pt x="1737" y="220"/>
                  </a:cubicBezTo>
                  <a:cubicBezTo>
                    <a:pt x="1582" y="75"/>
                    <a:pt x="136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 flipH="1">
              <a:off x="2331757" y="3480231"/>
              <a:ext cx="51229" cy="83902"/>
            </a:xfrm>
            <a:custGeom>
              <a:avLst/>
              <a:gdLst/>
              <a:ahLst/>
              <a:cxnLst/>
              <a:rect l="l" t="t" r="r" b="b"/>
              <a:pathLst>
                <a:path w="3034" h="4969" extrusionOk="0">
                  <a:moveTo>
                    <a:pt x="2210" y="0"/>
                  </a:moveTo>
                  <a:cubicBezTo>
                    <a:pt x="1885" y="8"/>
                    <a:pt x="1625" y="269"/>
                    <a:pt x="1417" y="523"/>
                  </a:cubicBezTo>
                  <a:cubicBezTo>
                    <a:pt x="714" y="1410"/>
                    <a:pt x="246" y="2481"/>
                    <a:pt x="71" y="3597"/>
                  </a:cubicBezTo>
                  <a:cubicBezTo>
                    <a:pt x="23" y="3892"/>
                    <a:pt x="0" y="4192"/>
                    <a:pt x="103" y="4462"/>
                  </a:cubicBezTo>
                  <a:cubicBezTo>
                    <a:pt x="197" y="4734"/>
                    <a:pt x="443" y="4968"/>
                    <a:pt x="730" y="4968"/>
                  </a:cubicBezTo>
                  <a:cubicBezTo>
                    <a:pt x="735" y="4968"/>
                    <a:pt x="739" y="4968"/>
                    <a:pt x="744" y="4968"/>
                  </a:cubicBezTo>
                  <a:cubicBezTo>
                    <a:pt x="982" y="4968"/>
                    <a:pt x="1180" y="4818"/>
                    <a:pt x="1355" y="4668"/>
                  </a:cubicBezTo>
                  <a:cubicBezTo>
                    <a:pt x="2290" y="3835"/>
                    <a:pt x="2891" y="2638"/>
                    <a:pt x="3011" y="1394"/>
                  </a:cubicBezTo>
                  <a:cubicBezTo>
                    <a:pt x="3034" y="1094"/>
                    <a:pt x="3034" y="776"/>
                    <a:pt x="2908" y="506"/>
                  </a:cubicBezTo>
                  <a:cubicBezTo>
                    <a:pt x="2781" y="230"/>
                    <a:pt x="2511" y="0"/>
                    <a:pt x="2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 flipH="1">
              <a:off x="2328127" y="3476736"/>
              <a:ext cx="58490" cy="91027"/>
            </a:xfrm>
            <a:custGeom>
              <a:avLst/>
              <a:gdLst/>
              <a:ahLst/>
              <a:cxnLst/>
              <a:rect l="l" t="t" r="r" b="b"/>
              <a:pathLst>
                <a:path w="3464" h="5391" extrusionOk="0">
                  <a:moveTo>
                    <a:pt x="2433" y="420"/>
                  </a:moveTo>
                  <a:cubicBezTo>
                    <a:pt x="2631" y="420"/>
                    <a:pt x="2831" y="571"/>
                    <a:pt x="2933" y="793"/>
                  </a:cubicBezTo>
                  <a:cubicBezTo>
                    <a:pt x="3044" y="1046"/>
                    <a:pt x="3036" y="1349"/>
                    <a:pt x="3011" y="1586"/>
                  </a:cubicBezTo>
                  <a:cubicBezTo>
                    <a:pt x="2909" y="2783"/>
                    <a:pt x="2330" y="3916"/>
                    <a:pt x="1435" y="4717"/>
                  </a:cubicBezTo>
                  <a:cubicBezTo>
                    <a:pt x="1292" y="4842"/>
                    <a:pt x="1126" y="4970"/>
                    <a:pt x="959" y="4970"/>
                  </a:cubicBezTo>
                  <a:lnTo>
                    <a:pt x="951" y="5175"/>
                  </a:lnTo>
                  <a:lnTo>
                    <a:pt x="951" y="4970"/>
                  </a:lnTo>
                  <a:cubicBezTo>
                    <a:pt x="754" y="4970"/>
                    <a:pt x="579" y="4787"/>
                    <a:pt x="516" y="4597"/>
                  </a:cubicBezTo>
                  <a:cubicBezTo>
                    <a:pt x="428" y="4367"/>
                    <a:pt x="453" y="4082"/>
                    <a:pt x="491" y="3836"/>
                  </a:cubicBezTo>
                  <a:cubicBezTo>
                    <a:pt x="659" y="2750"/>
                    <a:pt x="1109" y="1721"/>
                    <a:pt x="1800" y="865"/>
                  </a:cubicBezTo>
                  <a:cubicBezTo>
                    <a:pt x="2037" y="563"/>
                    <a:pt x="2235" y="420"/>
                    <a:pt x="2433" y="420"/>
                  </a:cubicBezTo>
                  <a:close/>
                  <a:moveTo>
                    <a:pt x="2425" y="0"/>
                  </a:moveTo>
                  <a:cubicBezTo>
                    <a:pt x="1990" y="10"/>
                    <a:pt x="1672" y="350"/>
                    <a:pt x="1467" y="603"/>
                  </a:cubicBezTo>
                  <a:cubicBezTo>
                    <a:pt x="738" y="1522"/>
                    <a:pt x="253" y="2615"/>
                    <a:pt x="80" y="3774"/>
                  </a:cubicBezTo>
                  <a:cubicBezTo>
                    <a:pt x="33" y="4074"/>
                    <a:pt x="0" y="4414"/>
                    <a:pt x="120" y="4740"/>
                  </a:cubicBezTo>
                  <a:cubicBezTo>
                    <a:pt x="253" y="5120"/>
                    <a:pt x="603" y="5390"/>
                    <a:pt x="951" y="5390"/>
                  </a:cubicBezTo>
                  <a:lnTo>
                    <a:pt x="959" y="5390"/>
                  </a:lnTo>
                  <a:cubicBezTo>
                    <a:pt x="1269" y="5383"/>
                    <a:pt x="1522" y="5192"/>
                    <a:pt x="1712" y="5025"/>
                  </a:cubicBezTo>
                  <a:cubicBezTo>
                    <a:pt x="2688" y="4162"/>
                    <a:pt x="3314" y="2925"/>
                    <a:pt x="3432" y="1626"/>
                  </a:cubicBezTo>
                  <a:cubicBezTo>
                    <a:pt x="3456" y="1341"/>
                    <a:pt x="3464" y="968"/>
                    <a:pt x="3314" y="628"/>
                  </a:cubicBezTo>
                  <a:cubicBezTo>
                    <a:pt x="3146" y="255"/>
                    <a:pt x="2798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 flipH="1">
              <a:off x="2403839" y="3588159"/>
              <a:ext cx="35222" cy="41790"/>
            </a:xfrm>
            <a:custGeom>
              <a:avLst/>
              <a:gdLst/>
              <a:ahLst/>
              <a:cxnLst/>
              <a:rect l="l" t="t" r="r" b="b"/>
              <a:pathLst>
                <a:path w="2086" h="2475" extrusionOk="0">
                  <a:moveTo>
                    <a:pt x="1525" y="1"/>
                  </a:moveTo>
                  <a:cubicBezTo>
                    <a:pt x="1445" y="1"/>
                    <a:pt x="1366" y="15"/>
                    <a:pt x="1292" y="43"/>
                  </a:cubicBezTo>
                  <a:cubicBezTo>
                    <a:pt x="1102" y="115"/>
                    <a:pt x="944" y="258"/>
                    <a:pt x="809" y="400"/>
                  </a:cubicBezTo>
                  <a:cubicBezTo>
                    <a:pt x="499" y="733"/>
                    <a:pt x="269" y="1129"/>
                    <a:pt x="118" y="1549"/>
                  </a:cubicBezTo>
                  <a:cubicBezTo>
                    <a:pt x="16" y="1857"/>
                    <a:pt x="1" y="2277"/>
                    <a:pt x="286" y="2428"/>
                  </a:cubicBezTo>
                  <a:cubicBezTo>
                    <a:pt x="348" y="2460"/>
                    <a:pt x="413" y="2474"/>
                    <a:pt x="479" y="2474"/>
                  </a:cubicBezTo>
                  <a:cubicBezTo>
                    <a:pt x="686" y="2474"/>
                    <a:pt x="900" y="2333"/>
                    <a:pt x="1062" y="2182"/>
                  </a:cubicBezTo>
                  <a:cubicBezTo>
                    <a:pt x="1372" y="1897"/>
                    <a:pt x="1640" y="1557"/>
                    <a:pt x="1855" y="1191"/>
                  </a:cubicBezTo>
                  <a:cubicBezTo>
                    <a:pt x="1950" y="1018"/>
                    <a:pt x="2045" y="836"/>
                    <a:pt x="2060" y="646"/>
                  </a:cubicBezTo>
                  <a:cubicBezTo>
                    <a:pt x="2085" y="448"/>
                    <a:pt x="2020" y="233"/>
                    <a:pt x="1870" y="115"/>
                  </a:cubicBezTo>
                  <a:cubicBezTo>
                    <a:pt x="1774" y="37"/>
                    <a:pt x="1650" y="1"/>
                    <a:pt x="1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 flipH="1">
              <a:off x="2400242" y="3584664"/>
              <a:ext cx="42567" cy="48798"/>
            </a:xfrm>
            <a:custGeom>
              <a:avLst/>
              <a:gdLst/>
              <a:ahLst/>
              <a:cxnLst/>
              <a:rect l="l" t="t" r="r" b="b"/>
              <a:pathLst>
                <a:path w="2521" h="2890" extrusionOk="0">
                  <a:moveTo>
                    <a:pt x="1752" y="417"/>
                  </a:moveTo>
                  <a:cubicBezTo>
                    <a:pt x="1814" y="417"/>
                    <a:pt x="1894" y="432"/>
                    <a:pt x="1957" y="480"/>
                  </a:cubicBezTo>
                  <a:cubicBezTo>
                    <a:pt x="2045" y="550"/>
                    <a:pt x="2092" y="685"/>
                    <a:pt x="2077" y="828"/>
                  </a:cubicBezTo>
                  <a:cubicBezTo>
                    <a:pt x="2060" y="995"/>
                    <a:pt x="1974" y="1153"/>
                    <a:pt x="1894" y="1296"/>
                  </a:cubicBezTo>
                  <a:cubicBezTo>
                    <a:pt x="1697" y="1644"/>
                    <a:pt x="1434" y="1961"/>
                    <a:pt x="1141" y="2232"/>
                  </a:cubicBezTo>
                  <a:cubicBezTo>
                    <a:pt x="984" y="2383"/>
                    <a:pt x="831" y="2470"/>
                    <a:pt x="711" y="2470"/>
                  </a:cubicBezTo>
                  <a:cubicBezTo>
                    <a:pt x="674" y="2470"/>
                    <a:pt x="640" y="2462"/>
                    <a:pt x="611" y="2445"/>
                  </a:cubicBezTo>
                  <a:cubicBezTo>
                    <a:pt x="436" y="2357"/>
                    <a:pt x="475" y="2024"/>
                    <a:pt x="538" y="1826"/>
                  </a:cubicBezTo>
                  <a:cubicBezTo>
                    <a:pt x="681" y="1431"/>
                    <a:pt x="903" y="1058"/>
                    <a:pt x="1181" y="750"/>
                  </a:cubicBezTo>
                  <a:cubicBezTo>
                    <a:pt x="1331" y="590"/>
                    <a:pt x="1459" y="495"/>
                    <a:pt x="1584" y="447"/>
                  </a:cubicBezTo>
                  <a:cubicBezTo>
                    <a:pt x="1641" y="425"/>
                    <a:pt x="1697" y="417"/>
                    <a:pt x="1752" y="417"/>
                  </a:cubicBezTo>
                  <a:close/>
                  <a:moveTo>
                    <a:pt x="1744" y="1"/>
                  </a:moveTo>
                  <a:cubicBezTo>
                    <a:pt x="1643" y="1"/>
                    <a:pt x="1539" y="18"/>
                    <a:pt x="1442" y="52"/>
                  </a:cubicBezTo>
                  <a:cubicBezTo>
                    <a:pt x="1189" y="147"/>
                    <a:pt x="999" y="337"/>
                    <a:pt x="871" y="465"/>
                  </a:cubicBezTo>
                  <a:cubicBezTo>
                    <a:pt x="555" y="813"/>
                    <a:pt x="301" y="1241"/>
                    <a:pt x="143" y="1691"/>
                  </a:cubicBezTo>
                  <a:cubicBezTo>
                    <a:pt x="15" y="2081"/>
                    <a:pt x="0" y="2604"/>
                    <a:pt x="413" y="2817"/>
                  </a:cubicBezTo>
                  <a:cubicBezTo>
                    <a:pt x="500" y="2865"/>
                    <a:pt x="595" y="2890"/>
                    <a:pt x="698" y="2890"/>
                  </a:cubicBezTo>
                  <a:cubicBezTo>
                    <a:pt x="991" y="2890"/>
                    <a:pt x="1251" y="2699"/>
                    <a:pt x="1426" y="2540"/>
                  </a:cubicBezTo>
                  <a:cubicBezTo>
                    <a:pt x="1752" y="2239"/>
                    <a:pt x="2037" y="1891"/>
                    <a:pt x="2260" y="1501"/>
                  </a:cubicBezTo>
                  <a:cubicBezTo>
                    <a:pt x="2362" y="1328"/>
                    <a:pt x="2465" y="1113"/>
                    <a:pt x="2497" y="875"/>
                  </a:cubicBezTo>
                  <a:cubicBezTo>
                    <a:pt x="2520" y="583"/>
                    <a:pt x="2425" y="312"/>
                    <a:pt x="2227" y="155"/>
                  </a:cubicBezTo>
                  <a:cubicBezTo>
                    <a:pt x="2101" y="54"/>
                    <a:pt x="1925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 flipH="1">
              <a:off x="2467428" y="3577910"/>
              <a:ext cx="68519" cy="63217"/>
            </a:xfrm>
            <a:custGeom>
              <a:avLst/>
              <a:gdLst/>
              <a:ahLst/>
              <a:cxnLst/>
              <a:rect l="l" t="t" r="r" b="b"/>
              <a:pathLst>
                <a:path w="4058" h="3744" extrusionOk="0">
                  <a:moveTo>
                    <a:pt x="2798" y="0"/>
                  </a:moveTo>
                  <a:cubicBezTo>
                    <a:pt x="2414" y="0"/>
                    <a:pt x="2031" y="146"/>
                    <a:pt x="1697" y="342"/>
                  </a:cubicBezTo>
                  <a:cubicBezTo>
                    <a:pt x="1157" y="650"/>
                    <a:pt x="706" y="1093"/>
                    <a:pt x="373" y="1616"/>
                  </a:cubicBezTo>
                  <a:cubicBezTo>
                    <a:pt x="183" y="1918"/>
                    <a:pt x="33" y="2251"/>
                    <a:pt x="16" y="2607"/>
                  </a:cubicBezTo>
                  <a:cubicBezTo>
                    <a:pt x="0" y="2964"/>
                    <a:pt x="128" y="3337"/>
                    <a:pt x="413" y="3550"/>
                  </a:cubicBezTo>
                  <a:cubicBezTo>
                    <a:pt x="595" y="3688"/>
                    <a:pt x="809" y="3744"/>
                    <a:pt x="1033" y="3744"/>
                  </a:cubicBezTo>
                  <a:cubicBezTo>
                    <a:pt x="1364" y="3744"/>
                    <a:pt x="1715" y="3621"/>
                    <a:pt x="2013" y="3455"/>
                  </a:cubicBezTo>
                  <a:cubicBezTo>
                    <a:pt x="2663" y="3099"/>
                    <a:pt x="3234" y="2576"/>
                    <a:pt x="3639" y="1949"/>
                  </a:cubicBezTo>
                  <a:cubicBezTo>
                    <a:pt x="3867" y="1601"/>
                    <a:pt x="4057" y="1173"/>
                    <a:pt x="3947" y="770"/>
                  </a:cubicBezTo>
                  <a:cubicBezTo>
                    <a:pt x="3829" y="342"/>
                    <a:pt x="3401" y="56"/>
                    <a:pt x="2956" y="9"/>
                  </a:cubicBezTo>
                  <a:cubicBezTo>
                    <a:pt x="2903" y="3"/>
                    <a:pt x="2851" y="0"/>
                    <a:pt x="2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 flipH="1">
              <a:off x="2464068" y="3574381"/>
              <a:ext cx="75476" cy="70326"/>
            </a:xfrm>
            <a:custGeom>
              <a:avLst/>
              <a:gdLst/>
              <a:ahLst/>
              <a:cxnLst/>
              <a:rect l="l" t="t" r="r" b="b"/>
              <a:pathLst>
                <a:path w="4470" h="4165" extrusionOk="0">
                  <a:moveTo>
                    <a:pt x="3011" y="416"/>
                  </a:moveTo>
                  <a:cubicBezTo>
                    <a:pt x="3059" y="416"/>
                    <a:pt x="3106" y="423"/>
                    <a:pt x="3146" y="423"/>
                  </a:cubicBezTo>
                  <a:cubicBezTo>
                    <a:pt x="3542" y="463"/>
                    <a:pt x="3867" y="716"/>
                    <a:pt x="3954" y="1034"/>
                  </a:cubicBezTo>
                  <a:cubicBezTo>
                    <a:pt x="4032" y="1311"/>
                    <a:pt x="3937" y="1652"/>
                    <a:pt x="3677" y="2047"/>
                  </a:cubicBezTo>
                  <a:cubicBezTo>
                    <a:pt x="3289" y="2643"/>
                    <a:pt x="2749" y="3141"/>
                    <a:pt x="2123" y="3481"/>
                  </a:cubicBezTo>
                  <a:cubicBezTo>
                    <a:pt x="1815" y="3649"/>
                    <a:pt x="1505" y="3744"/>
                    <a:pt x="1244" y="3744"/>
                  </a:cubicBezTo>
                  <a:cubicBezTo>
                    <a:pt x="1046" y="3744"/>
                    <a:pt x="879" y="3696"/>
                    <a:pt x="752" y="3594"/>
                  </a:cubicBezTo>
                  <a:cubicBezTo>
                    <a:pt x="539" y="3434"/>
                    <a:pt x="419" y="3141"/>
                    <a:pt x="436" y="2833"/>
                  </a:cubicBezTo>
                  <a:cubicBezTo>
                    <a:pt x="451" y="2555"/>
                    <a:pt x="561" y="2262"/>
                    <a:pt x="761" y="1937"/>
                  </a:cubicBezTo>
                  <a:cubicBezTo>
                    <a:pt x="1077" y="1444"/>
                    <a:pt x="1505" y="1026"/>
                    <a:pt x="2013" y="731"/>
                  </a:cubicBezTo>
                  <a:cubicBezTo>
                    <a:pt x="2368" y="526"/>
                    <a:pt x="2711" y="416"/>
                    <a:pt x="3011" y="416"/>
                  </a:cubicBezTo>
                  <a:close/>
                  <a:moveTo>
                    <a:pt x="3003" y="0"/>
                  </a:moveTo>
                  <a:cubicBezTo>
                    <a:pt x="2618" y="0"/>
                    <a:pt x="2222" y="123"/>
                    <a:pt x="1807" y="368"/>
                  </a:cubicBezTo>
                  <a:cubicBezTo>
                    <a:pt x="1237" y="693"/>
                    <a:pt x="752" y="1159"/>
                    <a:pt x="411" y="1715"/>
                  </a:cubicBezTo>
                  <a:cubicBezTo>
                    <a:pt x="166" y="2103"/>
                    <a:pt x="38" y="2460"/>
                    <a:pt x="15" y="2808"/>
                  </a:cubicBezTo>
                  <a:cubicBezTo>
                    <a:pt x="0" y="3261"/>
                    <a:pt x="181" y="3689"/>
                    <a:pt x="499" y="3934"/>
                  </a:cubicBezTo>
                  <a:cubicBezTo>
                    <a:pt x="704" y="4084"/>
                    <a:pt x="951" y="4164"/>
                    <a:pt x="1244" y="4164"/>
                  </a:cubicBezTo>
                  <a:cubicBezTo>
                    <a:pt x="1664" y="4164"/>
                    <a:pt x="2068" y="3997"/>
                    <a:pt x="2330" y="3847"/>
                  </a:cubicBezTo>
                  <a:cubicBezTo>
                    <a:pt x="3011" y="3474"/>
                    <a:pt x="3597" y="2928"/>
                    <a:pt x="4025" y="2278"/>
                  </a:cubicBezTo>
                  <a:cubicBezTo>
                    <a:pt x="4358" y="1770"/>
                    <a:pt x="4470" y="1319"/>
                    <a:pt x="4358" y="921"/>
                  </a:cubicBezTo>
                  <a:cubicBezTo>
                    <a:pt x="4232" y="446"/>
                    <a:pt x="3747" y="66"/>
                    <a:pt x="3194" y="10"/>
                  </a:cubicBezTo>
                  <a:cubicBezTo>
                    <a:pt x="3130" y="4"/>
                    <a:pt x="3067" y="0"/>
                    <a:pt x="3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 flipH="1">
              <a:off x="2502211" y="3532709"/>
              <a:ext cx="33736" cy="33854"/>
            </a:xfrm>
            <a:custGeom>
              <a:avLst/>
              <a:gdLst/>
              <a:ahLst/>
              <a:cxnLst/>
              <a:rect l="l" t="t" r="r" b="b"/>
              <a:pathLst>
                <a:path w="1998" h="2005" extrusionOk="0">
                  <a:moveTo>
                    <a:pt x="1553" y="0"/>
                  </a:moveTo>
                  <a:cubicBezTo>
                    <a:pt x="1457" y="0"/>
                    <a:pt x="1358" y="24"/>
                    <a:pt x="1269" y="53"/>
                  </a:cubicBezTo>
                  <a:cubicBezTo>
                    <a:pt x="936" y="166"/>
                    <a:pt x="626" y="363"/>
                    <a:pt x="381" y="616"/>
                  </a:cubicBezTo>
                  <a:cubicBezTo>
                    <a:pt x="215" y="799"/>
                    <a:pt x="80" y="1012"/>
                    <a:pt x="40" y="1250"/>
                  </a:cubicBezTo>
                  <a:cubicBezTo>
                    <a:pt x="0" y="1487"/>
                    <a:pt x="80" y="1758"/>
                    <a:pt x="286" y="1900"/>
                  </a:cubicBezTo>
                  <a:cubicBezTo>
                    <a:pt x="384" y="1972"/>
                    <a:pt x="505" y="2005"/>
                    <a:pt x="629" y="2005"/>
                  </a:cubicBezTo>
                  <a:cubicBezTo>
                    <a:pt x="764" y="2005"/>
                    <a:pt x="904" y="1967"/>
                    <a:pt x="1024" y="1900"/>
                  </a:cubicBezTo>
                  <a:cubicBezTo>
                    <a:pt x="1244" y="1782"/>
                    <a:pt x="1419" y="1575"/>
                    <a:pt x="1577" y="1377"/>
                  </a:cubicBezTo>
                  <a:cubicBezTo>
                    <a:pt x="1792" y="1117"/>
                    <a:pt x="1997" y="814"/>
                    <a:pt x="1990" y="481"/>
                  </a:cubicBezTo>
                  <a:cubicBezTo>
                    <a:pt x="1990" y="323"/>
                    <a:pt x="1927" y="149"/>
                    <a:pt x="1784" y="61"/>
                  </a:cubicBezTo>
                  <a:cubicBezTo>
                    <a:pt x="1714" y="17"/>
                    <a:pt x="1635" y="0"/>
                    <a:pt x="1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 flipH="1">
              <a:off x="2498749" y="3529214"/>
              <a:ext cx="40963" cy="40828"/>
            </a:xfrm>
            <a:custGeom>
              <a:avLst/>
              <a:gdLst/>
              <a:ahLst/>
              <a:cxnLst/>
              <a:rect l="l" t="t" r="r" b="b"/>
              <a:pathLst>
                <a:path w="2426" h="2418" extrusionOk="0">
                  <a:moveTo>
                    <a:pt x="1777" y="420"/>
                  </a:moveTo>
                  <a:cubicBezTo>
                    <a:pt x="1825" y="420"/>
                    <a:pt x="1865" y="428"/>
                    <a:pt x="1895" y="451"/>
                  </a:cubicBezTo>
                  <a:cubicBezTo>
                    <a:pt x="1960" y="491"/>
                    <a:pt x="1998" y="586"/>
                    <a:pt x="1998" y="696"/>
                  </a:cubicBezTo>
                  <a:cubicBezTo>
                    <a:pt x="2007" y="966"/>
                    <a:pt x="1817" y="1229"/>
                    <a:pt x="1642" y="1449"/>
                  </a:cubicBezTo>
                  <a:cubicBezTo>
                    <a:pt x="1492" y="1632"/>
                    <a:pt x="1332" y="1822"/>
                    <a:pt x="1142" y="1925"/>
                  </a:cubicBezTo>
                  <a:cubicBezTo>
                    <a:pt x="1055" y="1971"/>
                    <a:pt x="962" y="2014"/>
                    <a:pt x="861" y="2014"/>
                  </a:cubicBezTo>
                  <a:cubicBezTo>
                    <a:pt x="788" y="2014"/>
                    <a:pt x="711" y="1992"/>
                    <a:pt x="628" y="1932"/>
                  </a:cubicBezTo>
                  <a:cubicBezTo>
                    <a:pt x="509" y="1854"/>
                    <a:pt x="446" y="1672"/>
                    <a:pt x="469" y="1489"/>
                  </a:cubicBezTo>
                  <a:cubicBezTo>
                    <a:pt x="493" y="1324"/>
                    <a:pt x="596" y="1149"/>
                    <a:pt x="762" y="974"/>
                  </a:cubicBezTo>
                  <a:cubicBezTo>
                    <a:pt x="976" y="736"/>
                    <a:pt x="1254" y="563"/>
                    <a:pt x="1555" y="458"/>
                  </a:cubicBezTo>
                  <a:cubicBezTo>
                    <a:pt x="1642" y="435"/>
                    <a:pt x="1722" y="420"/>
                    <a:pt x="1777" y="420"/>
                  </a:cubicBezTo>
                  <a:close/>
                  <a:moveTo>
                    <a:pt x="1774" y="0"/>
                  </a:moveTo>
                  <a:cubicBezTo>
                    <a:pt x="1669" y="0"/>
                    <a:pt x="1554" y="20"/>
                    <a:pt x="1427" y="63"/>
                  </a:cubicBezTo>
                  <a:cubicBezTo>
                    <a:pt x="1056" y="182"/>
                    <a:pt x="724" y="395"/>
                    <a:pt x="453" y="681"/>
                  </a:cubicBezTo>
                  <a:cubicBezTo>
                    <a:pt x="231" y="918"/>
                    <a:pt x="96" y="1171"/>
                    <a:pt x="58" y="1426"/>
                  </a:cubicBezTo>
                  <a:cubicBezTo>
                    <a:pt x="1" y="1767"/>
                    <a:pt x="128" y="2100"/>
                    <a:pt x="381" y="2282"/>
                  </a:cubicBezTo>
                  <a:cubicBezTo>
                    <a:pt x="516" y="2370"/>
                    <a:pt x="676" y="2417"/>
                    <a:pt x="849" y="2417"/>
                  </a:cubicBezTo>
                  <a:cubicBezTo>
                    <a:pt x="1016" y="2417"/>
                    <a:pt x="1189" y="2377"/>
                    <a:pt x="1342" y="2297"/>
                  </a:cubicBezTo>
                  <a:cubicBezTo>
                    <a:pt x="1602" y="2155"/>
                    <a:pt x="1792" y="1925"/>
                    <a:pt x="1967" y="1712"/>
                  </a:cubicBezTo>
                  <a:cubicBezTo>
                    <a:pt x="2205" y="1409"/>
                    <a:pt x="2426" y="1076"/>
                    <a:pt x="2418" y="688"/>
                  </a:cubicBezTo>
                  <a:cubicBezTo>
                    <a:pt x="2418" y="435"/>
                    <a:pt x="2308" y="205"/>
                    <a:pt x="2118" y="95"/>
                  </a:cubicBezTo>
                  <a:cubicBezTo>
                    <a:pt x="2020" y="32"/>
                    <a:pt x="1906" y="0"/>
                    <a:pt x="1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 flipH="1">
              <a:off x="2485613" y="3461169"/>
              <a:ext cx="46197" cy="49676"/>
            </a:xfrm>
            <a:custGeom>
              <a:avLst/>
              <a:gdLst/>
              <a:ahLst/>
              <a:cxnLst/>
              <a:rect l="l" t="t" r="r" b="b"/>
              <a:pathLst>
                <a:path w="2736" h="2942" extrusionOk="0">
                  <a:moveTo>
                    <a:pt x="2103" y="1"/>
                  </a:moveTo>
                  <a:cubicBezTo>
                    <a:pt x="2063" y="1"/>
                    <a:pt x="2022" y="4"/>
                    <a:pt x="1982" y="11"/>
                  </a:cubicBezTo>
                  <a:cubicBezTo>
                    <a:pt x="1745" y="51"/>
                    <a:pt x="1539" y="186"/>
                    <a:pt x="1349" y="329"/>
                  </a:cubicBezTo>
                  <a:cubicBezTo>
                    <a:pt x="809" y="757"/>
                    <a:pt x="398" y="1327"/>
                    <a:pt x="160" y="1961"/>
                  </a:cubicBezTo>
                  <a:cubicBezTo>
                    <a:pt x="56" y="2238"/>
                    <a:pt x="1" y="2586"/>
                    <a:pt x="208" y="2801"/>
                  </a:cubicBezTo>
                  <a:cubicBezTo>
                    <a:pt x="306" y="2902"/>
                    <a:pt x="434" y="2941"/>
                    <a:pt x="572" y="2941"/>
                  </a:cubicBezTo>
                  <a:cubicBezTo>
                    <a:pt x="771" y="2941"/>
                    <a:pt x="991" y="2860"/>
                    <a:pt x="1174" y="2761"/>
                  </a:cubicBezTo>
                  <a:cubicBezTo>
                    <a:pt x="1967" y="2341"/>
                    <a:pt x="2703" y="1605"/>
                    <a:pt x="2728" y="701"/>
                  </a:cubicBezTo>
                  <a:cubicBezTo>
                    <a:pt x="2736" y="542"/>
                    <a:pt x="2711" y="384"/>
                    <a:pt x="2623" y="249"/>
                  </a:cubicBezTo>
                  <a:cubicBezTo>
                    <a:pt x="2513" y="84"/>
                    <a:pt x="230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 flipH="1">
              <a:off x="2482135" y="3457673"/>
              <a:ext cx="53137" cy="56683"/>
            </a:xfrm>
            <a:custGeom>
              <a:avLst/>
              <a:gdLst/>
              <a:ahLst/>
              <a:cxnLst/>
              <a:rect l="l" t="t" r="r" b="b"/>
              <a:pathLst>
                <a:path w="3147" h="3357" extrusionOk="0">
                  <a:moveTo>
                    <a:pt x="2305" y="416"/>
                  </a:moveTo>
                  <a:cubicBezTo>
                    <a:pt x="2458" y="416"/>
                    <a:pt x="2591" y="480"/>
                    <a:pt x="2655" y="576"/>
                  </a:cubicBezTo>
                  <a:cubicBezTo>
                    <a:pt x="2703" y="646"/>
                    <a:pt x="2726" y="758"/>
                    <a:pt x="2726" y="908"/>
                  </a:cubicBezTo>
                  <a:cubicBezTo>
                    <a:pt x="2711" y="1605"/>
                    <a:pt x="2163" y="2310"/>
                    <a:pt x="1276" y="2786"/>
                  </a:cubicBezTo>
                  <a:cubicBezTo>
                    <a:pt x="1094" y="2884"/>
                    <a:pt x="924" y="2935"/>
                    <a:pt x="788" y="2935"/>
                  </a:cubicBezTo>
                  <a:cubicBezTo>
                    <a:pt x="693" y="2935"/>
                    <a:pt x="615" y="2910"/>
                    <a:pt x="563" y="2858"/>
                  </a:cubicBezTo>
                  <a:cubicBezTo>
                    <a:pt x="413" y="2708"/>
                    <a:pt x="508" y="2375"/>
                    <a:pt x="556" y="2247"/>
                  </a:cubicBezTo>
                  <a:cubicBezTo>
                    <a:pt x="784" y="1637"/>
                    <a:pt x="1174" y="1106"/>
                    <a:pt x="1680" y="701"/>
                  </a:cubicBezTo>
                  <a:cubicBezTo>
                    <a:pt x="1895" y="536"/>
                    <a:pt x="2060" y="456"/>
                    <a:pt x="2220" y="425"/>
                  </a:cubicBezTo>
                  <a:cubicBezTo>
                    <a:pt x="2250" y="425"/>
                    <a:pt x="2283" y="416"/>
                    <a:pt x="2305" y="416"/>
                  </a:cubicBezTo>
                  <a:close/>
                  <a:moveTo>
                    <a:pt x="2305" y="0"/>
                  </a:moveTo>
                  <a:cubicBezTo>
                    <a:pt x="2255" y="0"/>
                    <a:pt x="2205" y="4"/>
                    <a:pt x="2155" y="13"/>
                  </a:cubicBezTo>
                  <a:cubicBezTo>
                    <a:pt x="1855" y="60"/>
                    <a:pt x="1602" y="235"/>
                    <a:pt x="1419" y="378"/>
                  </a:cubicBezTo>
                  <a:cubicBezTo>
                    <a:pt x="849" y="821"/>
                    <a:pt x="421" y="1414"/>
                    <a:pt x="166" y="2097"/>
                  </a:cubicBezTo>
                  <a:cubicBezTo>
                    <a:pt x="0" y="2548"/>
                    <a:pt x="33" y="2921"/>
                    <a:pt x="261" y="3151"/>
                  </a:cubicBezTo>
                  <a:cubicBezTo>
                    <a:pt x="388" y="3286"/>
                    <a:pt x="571" y="3356"/>
                    <a:pt x="776" y="3356"/>
                  </a:cubicBezTo>
                  <a:cubicBezTo>
                    <a:pt x="1046" y="3356"/>
                    <a:pt x="1307" y="3246"/>
                    <a:pt x="1474" y="3158"/>
                  </a:cubicBezTo>
                  <a:cubicBezTo>
                    <a:pt x="2496" y="2613"/>
                    <a:pt x="3123" y="1772"/>
                    <a:pt x="3146" y="916"/>
                  </a:cubicBezTo>
                  <a:cubicBezTo>
                    <a:pt x="3146" y="678"/>
                    <a:pt x="3106" y="488"/>
                    <a:pt x="3003" y="345"/>
                  </a:cubicBezTo>
                  <a:cubicBezTo>
                    <a:pt x="2863" y="130"/>
                    <a:pt x="2588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 flipH="1">
              <a:off x="2550924" y="3523743"/>
              <a:ext cx="21951" cy="25986"/>
            </a:xfrm>
            <a:custGeom>
              <a:avLst/>
              <a:gdLst/>
              <a:ahLst/>
              <a:cxnLst/>
              <a:rect l="l" t="t" r="r" b="b"/>
              <a:pathLst>
                <a:path w="1300" h="1539" extrusionOk="0">
                  <a:moveTo>
                    <a:pt x="932" y="1"/>
                  </a:moveTo>
                  <a:cubicBezTo>
                    <a:pt x="849" y="1"/>
                    <a:pt x="764" y="22"/>
                    <a:pt x="690" y="61"/>
                  </a:cubicBezTo>
                  <a:cubicBezTo>
                    <a:pt x="523" y="156"/>
                    <a:pt x="413" y="307"/>
                    <a:pt x="301" y="459"/>
                  </a:cubicBezTo>
                  <a:cubicBezTo>
                    <a:pt x="183" y="632"/>
                    <a:pt x="55" y="815"/>
                    <a:pt x="25" y="1020"/>
                  </a:cubicBezTo>
                  <a:cubicBezTo>
                    <a:pt x="0" y="1235"/>
                    <a:pt x="103" y="1473"/>
                    <a:pt x="310" y="1528"/>
                  </a:cubicBezTo>
                  <a:cubicBezTo>
                    <a:pt x="339" y="1535"/>
                    <a:pt x="368" y="1539"/>
                    <a:pt x="396" y="1539"/>
                  </a:cubicBezTo>
                  <a:cubicBezTo>
                    <a:pt x="605" y="1539"/>
                    <a:pt x="787" y="1347"/>
                    <a:pt x="928" y="1172"/>
                  </a:cubicBezTo>
                  <a:cubicBezTo>
                    <a:pt x="1101" y="942"/>
                    <a:pt x="1284" y="697"/>
                    <a:pt x="1299" y="411"/>
                  </a:cubicBezTo>
                  <a:cubicBezTo>
                    <a:pt x="1299" y="307"/>
                    <a:pt x="1276" y="196"/>
                    <a:pt x="1204" y="109"/>
                  </a:cubicBezTo>
                  <a:cubicBezTo>
                    <a:pt x="1134" y="34"/>
                    <a:pt x="1035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 flipH="1">
              <a:off x="2547311" y="3520248"/>
              <a:ext cx="29329" cy="33061"/>
            </a:xfrm>
            <a:custGeom>
              <a:avLst/>
              <a:gdLst/>
              <a:ahLst/>
              <a:cxnLst/>
              <a:rect l="l" t="t" r="r" b="b"/>
              <a:pathLst>
                <a:path w="1737" h="1958" extrusionOk="0">
                  <a:moveTo>
                    <a:pt x="1159" y="419"/>
                  </a:moveTo>
                  <a:cubicBezTo>
                    <a:pt x="1182" y="419"/>
                    <a:pt x="1237" y="428"/>
                    <a:pt x="1269" y="459"/>
                  </a:cubicBezTo>
                  <a:cubicBezTo>
                    <a:pt x="1301" y="491"/>
                    <a:pt x="1309" y="546"/>
                    <a:pt x="1309" y="618"/>
                  </a:cubicBezTo>
                  <a:cubicBezTo>
                    <a:pt x="1301" y="824"/>
                    <a:pt x="1159" y="1022"/>
                    <a:pt x="984" y="1244"/>
                  </a:cubicBezTo>
                  <a:cubicBezTo>
                    <a:pt x="801" y="1489"/>
                    <a:pt x="683" y="1537"/>
                    <a:pt x="619" y="1537"/>
                  </a:cubicBezTo>
                  <a:lnTo>
                    <a:pt x="581" y="1537"/>
                  </a:lnTo>
                  <a:cubicBezTo>
                    <a:pt x="501" y="1512"/>
                    <a:pt x="446" y="1379"/>
                    <a:pt x="461" y="1259"/>
                  </a:cubicBezTo>
                  <a:cubicBezTo>
                    <a:pt x="476" y="1094"/>
                    <a:pt x="596" y="934"/>
                    <a:pt x="699" y="791"/>
                  </a:cubicBezTo>
                  <a:cubicBezTo>
                    <a:pt x="794" y="656"/>
                    <a:pt x="889" y="523"/>
                    <a:pt x="1016" y="459"/>
                  </a:cubicBezTo>
                  <a:cubicBezTo>
                    <a:pt x="1056" y="436"/>
                    <a:pt x="1111" y="419"/>
                    <a:pt x="1159" y="419"/>
                  </a:cubicBezTo>
                  <a:close/>
                  <a:moveTo>
                    <a:pt x="1144" y="1"/>
                  </a:moveTo>
                  <a:cubicBezTo>
                    <a:pt x="1029" y="1"/>
                    <a:pt x="911" y="28"/>
                    <a:pt x="809" y="86"/>
                  </a:cubicBezTo>
                  <a:cubicBezTo>
                    <a:pt x="603" y="206"/>
                    <a:pt x="468" y="396"/>
                    <a:pt x="358" y="546"/>
                  </a:cubicBezTo>
                  <a:cubicBezTo>
                    <a:pt x="231" y="721"/>
                    <a:pt x="80" y="934"/>
                    <a:pt x="40" y="1204"/>
                  </a:cubicBezTo>
                  <a:cubicBezTo>
                    <a:pt x="0" y="1497"/>
                    <a:pt x="153" y="1855"/>
                    <a:pt x="476" y="1940"/>
                  </a:cubicBezTo>
                  <a:cubicBezTo>
                    <a:pt x="524" y="1950"/>
                    <a:pt x="571" y="1957"/>
                    <a:pt x="619" y="1957"/>
                  </a:cubicBezTo>
                  <a:cubicBezTo>
                    <a:pt x="929" y="1957"/>
                    <a:pt x="1166" y="1702"/>
                    <a:pt x="1317" y="1505"/>
                  </a:cubicBezTo>
                  <a:cubicBezTo>
                    <a:pt x="1484" y="1292"/>
                    <a:pt x="1722" y="989"/>
                    <a:pt x="1729" y="626"/>
                  </a:cubicBezTo>
                  <a:cubicBezTo>
                    <a:pt x="1737" y="451"/>
                    <a:pt x="1682" y="293"/>
                    <a:pt x="1587" y="181"/>
                  </a:cubicBezTo>
                  <a:cubicBezTo>
                    <a:pt x="1482" y="62"/>
                    <a:pt x="1315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5" name="Google Shape;1525;p38"/>
          <p:cNvSpPr/>
          <p:nvPr/>
        </p:nvSpPr>
        <p:spPr>
          <a:xfrm>
            <a:off x="1874449" y="2100125"/>
            <a:ext cx="5093853" cy="4716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SOCIOEMOCIONAL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/>
            </a:endParaRPr>
          </a:p>
        </p:txBody>
      </p:sp>
      <p:sp>
        <p:nvSpPr>
          <p:cNvPr id="1526" name="Google Shape;1526;p38"/>
          <p:cNvSpPr/>
          <p:nvPr/>
        </p:nvSpPr>
        <p:spPr>
          <a:xfrm rot="2700000">
            <a:off x="447447" y="491995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8"/>
          <p:cNvSpPr/>
          <p:nvPr/>
        </p:nvSpPr>
        <p:spPr>
          <a:xfrm>
            <a:off x="669200" y="2699275"/>
            <a:ext cx="190500" cy="190500"/>
          </a:xfrm>
          <a:prstGeom prst="star4">
            <a:avLst>
              <a:gd name="adj" fmla="val 1818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8"/>
          <p:cNvSpPr/>
          <p:nvPr/>
        </p:nvSpPr>
        <p:spPr>
          <a:xfrm rot="2700000">
            <a:off x="8521332" y="4464132"/>
            <a:ext cx="166736" cy="166736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8"/>
          <p:cNvSpPr/>
          <p:nvPr/>
        </p:nvSpPr>
        <p:spPr>
          <a:xfrm>
            <a:off x="2535350" y="3028988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0" name="Google Shape;1530;p38"/>
          <p:cNvGrpSpPr/>
          <p:nvPr/>
        </p:nvGrpSpPr>
        <p:grpSpPr>
          <a:xfrm>
            <a:off x="8107189" y="1061179"/>
            <a:ext cx="510254" cy="427900"/>
            <a:chOff x="1738900" y="2289625"/>
            <a:chExt cx="1342775" cy="1126350"/>
          </a:xfrm>
        </p:grpSpPr>
        <p:sp>
          <p:nvSpPr>
            <p:cNvPr id="1531" name="Google Shape;1531;p38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8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3" name="Google Shape;1533;p38"/>
          <p:cNvSpPr/>
          <p:nvPr/>
        </p:nvSpPr>
        <p:spPr>
          <a:xfrm>
            <a:off x="8509450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9"/>
          <p:cNvSpPr txBox="1">
            <a:spLocks noGrp="1"/>
          </p:cNvSpPr>
          <p:nvPr>
            <p:ph type="title"/>
          </p:nvPr>
        </p:nvSpPr>
        <p:spPr>
          <a:xfrm>
            <a:off x="775100" y="451838"/>
            <a:ext cx="76534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Escuela Normal de Educación Preescolar </a:t>
            </a:r>
            <a:endParaRPr dirty="0"/>
          </a:p>
        </p:txBody>
      </p:sp>
      <p:sp>
        <p:nvSpPr>
          <p:cNvPr id="1539" name="Google Shape;1539;p39"/>
          <p:cNvSpPr txBox="1">
            <a:spLocks noGrp="1"/>
          </p:cNvSpPr>
          <p:nvPr>
            <p:ph type="body" idx="1"/>
          </p:nvPr>
        </p:nvSpPr>
        <p:spPr>
          <a:xfrm>
            <a:off x="775100" y="2778275"/>
            <a:ext cx="7713000" cy="2030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Light" panose="02040304050005020304" pitchFamily="18" charset="0"/>
              </a:rPr>
              <a:t>Educación socioemocional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dirty="0">
                <a:solidFill>
                  <a:schemeClr val="dk1"/>
                </a:solidFill>
              </a:rPr>
              <a:t>Alumna. </a:t>
            </a:r>
            <a:r>
              <a:rPr lang="es-MX" sz="1400" dirty="0">
                <a:solidFill>
                  <a:schemeClr val="dk1"/>
                </a:solidFill>
              </a:rPr>
              <a:t>Victoria Hernández Herrera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dirty="0">
                <a:solidFill>
                  <a:schemeClr val="dk1"/>
                </a:solidFill>
              </a:rPr>
              <a:t>Titular. </a:t>
            </a:r>
            <a:r>
              <a:rPr lang="es-MX" sz="1400" dirty="0">
                <a:solidFill>
                  <a:schemeClr val="dk1"/>
                </a:solidFill>
              </a:rPr>
              <a:t>Martha Gabriela Ávila Camacho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>
              <a:solidFill>
                <a:schemeClr val="dk1"/>
              </a:solidFill>
            </a:endParaRPr>
          </a:p>
          <a:p>
            <a:pPr marL="0" indent="0" algn="ctr">
              <a:buNone/>
            </a:pPr>
            <a:r>
              <a:rPr lang="es-MX" sz="1400" b="1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Unidad de aprendizaje I. </a:t>
            </a:r>
            <a:r>
              <a:rPr lang="es-MX" sz="140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Fundamentos científicos y pedagógicos de la educación socioemocional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dirty="0">
                <a:solidFill>
                  <a:srgbClr val="252424"/>
                </a:solidFill>
                <a:effectLst/>
                <a:latin typeface="The Hand" panose="03070502030502020204" pitchFamily="66" charset="0"/>
              </a:rPr>
              <a:t>ANALISIS DEL PROGRAMA DEL CURSO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>
              <a:solidFill>
                <a:schemeClr val="dk1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latin typeface="Roboto Mono" panose="020B0604020202020204" charset="0"/>
                <a:ea typeface="Roboto Mono" panose="020B0604020202020204" charset="0"/>
              </a:rPr>
              <a:t>Saltillo, Coahuila				25/08/2021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he Hand" panose="03070502030502020204" pitchFamily="66" charset="0"/>
            </a:endParaRPr>
          </a:p>
        </p:txBody>
      </p:sp>
      <p:sp>
        <p:nvSpPr>
          <p:cNvPr id="1540" name="Google Shape;1540;p39"/>
          <p:cNvSpPr/>
          <p:nvPr/>
        </p:nvSpPr>
        <p:spPr>
          <a:xfrm>
            <a:off x="209125" y="523263"/>
            <a:ext cx="190500" cy="1905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9"/>
          <p:cNvSpPr/>
          <p:nvPr/>
        </p:nvSpPr>
        <p:spPr>
          <a:xfrm rot="2700000">
            <a:off x="8403432" y="661232"/>
            <a:ext cx="166736" cy="16673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9"/>
          <p:cNvSpPr/>
          <p:nvPr/>
        </p:nvSpPr>
        <p:spPr>
          <a:xfrm rot="2700000">
            <a:off x="316257" y="4726757"/>
            <a:ext cx="166736" cy="16673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9"/>
          <p:cNvSpPr/>
          <p:nvPr/>
        </p:nvSpPr>
        <p:spPr>
          <a:xfrm>
            <a:off x="7296482" y="4553953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Museo Presidentes on Twitter: &amp;quot;23 agosto 1973.Gobernador de #Coahuila  Eulalio Gutiérrez Treviño establece la Escuela Normal de Educación  Preescolar… &amp;quot;">
            <a:extLst>
              <a:ext uri="{FF2B5EF4-FFF2-40B4-BE49-F238E27FC236}">
                <a16:creationId xmlns:a16="http://schemas.microsoft.com/office/drawing/2014/main" id="{27A0138C-B3FD-4C1E-A251-A0D5DB0A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00" y="969585"/>
            <a:ext cx="18288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oogle Shape;4346;p75">
            <a:extLst>
              <a:ext uri="{FF2B5EF4-FFF2-40B4-BE49-F238E27FC236}">
                <a16:creationId xmlns:a16="http://schemas.microsoft.com/office/drawing/2014/main" id="{E6DF7D1B-FE52-420D-A8D8-233076B4D300}"/>
              </a:ext>
            </a:extLst>
          </p:cNvPr>
          <p:cNvGrpSpPr/>
          <p:nvPr/>
        </p:nvGrpSpPr>
        <p:grpSpPr>
          <a:xfrm>
            <a:off x="905295" y="1671479"/>
            <a:ext cx="717792" cy="1217813"/>
            <a:chOff x="5370725" y="1973075"/>
            <a:chExt cx="1146450" cy="1859825"/>
          </a:xfrm>
        </p:grpSpPr>
        <p:sp>
          <p:nvSpPr>
            <p:cNvPr id="50" name="Google Shape;4347;p75">
              <a:extLst>
                <a:ext uri="{FF2B5EF4-FFF2-40B4-BE49-F238E27FC236}">
                  <a16:creationId xmlns:a16="http://schemas.microsoft.com/office/drawing/2014/main" id="{EE19311F-755E-4E5D-A004-0DFD4A73E784}"/>
                </a:ext>
              </a:extLst>
            </p:cNvPr>
            <p:cNvSpPr/>
            <p:nvPr/>
          </p:nvSpPr>
          <p:spPr>
            <a:xfrm>
              <a:off x="5551425" y="3116200"/>
              <a:ext cx="249300" cy="716700"/>
            </a:xfrm>
            <a:custGeom>
              <a:avLst/>
              <a:gdLst/>
              <a:ahLst/>
              <a:cxnLst/>
              <a:rect l="l" t="t" r="r" b="b"/>
              <a:pathLst>
                <a:path w="9972" h="28668" extrusionOk="0">
                  <a:moveTo>
                    <a:pt x="5389" y="1"/>
                  </a:moveTo>
                  <a:cubicBezTo>
                    <a:pt x="5203" y="1"/>
                    <a:pt x="5014" y="79"/>
                    <a:pt x="4879" y="268"/>
                  </a:cubicBezTo>
                  <a:cubicBezTo>
                    <a:pt x="344" y="6496"/>
                    <a:pt x="1511" y="16302"/>
                    <a:pt x="4465" y="23071"/>
                  </a:cubicBezTo>
                  <a:cubicBezTo>
                    <a:pt x="3023" y="24119"/>
                    <a:pt x="1933" y="25560"/>
                    <a:pt x="515" y="26620"/>
                  </a:cubicBezTo>
                  <a:cubicBezTo>
                    <a:pt x="0" y="27003"/>
                    <a:pt x="319" y="27788"/>
                    <a:pt x="802" y="27788"/>
                  </a:cubicBezTo>
                  <a:cubicBezTo>
                    <a:pt x="906" y="27788"/>
                    <a:pt x="1017" y="27752"/>
                    <a:pt x="1130" y="27667"/>
                  </a:cubicBezTo>
                  <a:cubicBezTo>
                    <a:pt x="2378" y="26747"/>
                    <a:pt x="3384" y="25517"/>
                    <a:pt x="4571" y="24523"/>
                  </a:cubicBezTo>
                  <a:lnTo>
                    <a:pt x="4571" y="24523"/>
                  </a:lnTo>
                  <a:cubicBezTo>
                    <a:pt x="4518" y="25644"/>
                    <a:pt x="4518" y="26788"/>
                    <a:pt x="4358" y="27901"/>
                  </a:cubicBezTo>
                  <a:cubicBezTo>
                    <a:pt x="4289" y="28364"/>
                    <a:pt x="4684" y="28668"/>
                    <a:pt x="5036" y="28668"/>
                  </a:cubicBezTo>
                  <a:cubicBezTo>
                    <a:pt x="5272" y="28668"/>
                    <a:pt x="5488" y="28532"/>
                    <a:pt x="5535" y="28219"/>
                  </a:cubicBezTo>
                  <a:cubicBezTo>
                    <a:pt x="5692" y="27138"/>
                    <a:pt x="5715" y="26035"/>
                    <a:pt x="5769" y="24945"/>
                  </a:cubicBezTo>
                  <a:cubicBezTo>
                    <a:pt x="6625" y="25961"/>
                    <a:pt x="7622" y="26874"/>
                    <a:pt x="8638" y="27731"/>
                  </a:cubicBezTo>
                  <a:cubicBezTo>
                    <a:pt x="8764" y="27836"/>
                    <a:pt x="8902" y="27881"/>
                    <a:pt x="9035" y="27881"/>
                  </a:cubicBezTo>
                  <a:cubicBezTo>
                    <a:pt x="9533" y="27881"/>
                    <a:pt x="9972" y="27262"/>
                    <a:pt x="9495" y="26861"/>
                  </a:cubicBezTo>
                  <a:cubicBezTo>
                    <a:pt x="8204" y="25771"/>
                    <a:pt x="6890" y="24574"/>
                    <a:pt x="5926" y="23165"/>
                  </a:cubicBezTo>
                  <a:cubicBezTo>
                    <a:pt x="5883" y="23102"/>
                    <a:pt x="5832" y="23061"/>
                    <a:pt x="5779" y="23018"/>
                  </a:cubicBezTo>
                  <a:cubicBezTo>
                    <a:pt x="5769" y="22998"/>
                    <a:pt x="5756" y="22975"/>
                    <a:pt x="5746" y="22954"/>
                  </a:cubicBezTo>
                  <a:cubicBezTo>
                    <a:pt x="2792" y="16546"/>
                    <a:pt x="1552" y="6908"/>
                    <a:pt x="5926" y="883"/>
                  </a:cubicBezTo>
                  <a:cubicBezTo>
                    <a:pt x="6253" y="437"/>
                    <a:pt x="5829" y="1"/>
                    <a:pt x="5389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48;p75">
              <a:extLst>
                <a:ext uri="{FF2B5EF4-FFF2-40B4-BE49-F238E27FC236}">
                  <a16:creationId xmlns:a16="http://schemas.microsoft.com/office/drawing/2014/main" id="{A4E3CBF7-0779-4DFC-9A9D-88E0BE37CEAE}"/>
                </a:ext>
              </a:extLst>
            </p:cNvPr>
            <p:cNvSpPr/>
            <p:nvPr/>
          </p:nvSpPr>
          <p:spPr>
            <a:xfrm>
              <a:off x="5704600" y="3100050"/>
              <a:ext cx="314025" cy="717525"/>
            </a:xfrm>
            <a:custGeom>
              <a:avLst/>
              <a:gdLst/>
              <a:ahLst/>
              <a:cxnLst/>
              <a:rect l="l" t="t" r="r" b="b"/>
              <a:pathLst>
                <a:path w="12561" h="28701" extrusionOk="0">
                  <a:moveTo>
                    <a:pt x="6271" y="1"/>
                  </a:moveTo>
                  <a:cubicBezTo>
                    <a:pt x="6135" y="1"/>
                    <a:pt x="5994" y="51"/>
                    <a:pt x="5869" y="172"/>
                  </a:cubicBezTo>
                  <a:cubicBezTo>
                    <a:pt x="0" y="5881"/>
                    <a:pt x="2361" y="16694"/>
                    <a:pt x="6281" y="22975"/>
                  </a:cubicBezTo>
                  <a:cubicBezTo>
                    <a:pt x="6238" y="23029"/>
                    <a:pt x="6197" y="23102"/>
                    <a:pt x="6164" y="23199"/>
                  </a:cubicBezTo>
                  <a:cubicBezTo>
                    <a:pt x="5920" y="24088"/>
                    <a:pt x="5689" y="24988"/>
                    <a:pt x="5465" y="25888"/>
                  </a:cubicBezTo>
                  <a:cubicBezTo>
                    <a:pt x="5338" y="26397"/>
                    <a:pt x="4863" y="27423"/>
                    <a:pt x="5043" y="27965"/>
                  </a:cubicBezTo>
                  <a:cubicBezTo>
                    <a:pt x="5130" y="28228"/>
                    <a:pt x="5430" y="28417"/>
                    <a:pt x="5706" y="28417"/>
                  </a:cubicBezTo>
                  <a:cubicBezTo>
                    <a:pt x="5896" y="28417"/>
                    <a:pt x="6074" y="28328"/>
                    <a:pt x="6164" y="28112"/>
                  </a:cubicBezTo>
                  <a:cubicBezTo>
                    <a:pt x="6197" y="28039"/>
                    <a:pt x="6217" y="27965"/>
                    <a:pt x="6238" y="27889"/>
                  </a:cubicBezTo>
                  <a:cubicBezTo>
                    <a:pt x="6238" y="27868"/>
                    <a:pt x="6251" y="27848"/>
                    <a:pt x="6261" y="27805"/>
                  </a:cubicBezTo>
                  <a:lnTo>
                    <a:pt x="6261" y="27848"/>
                  </a:lnTo>
                  <a:cubicBezTo>
                    <a:pt x="6261" y="27838"/>
                    <a:pt x="6271" y="27815"/>
                    <a:pt x="6281" y="27805"/>
                  </a:cubicBezTo>
                  <a:cubicBezTo>
                    <a:pt x="6291" y="27751"/>
                    <a:pt x="6281" y="27711"/>
                    <a:pt x="6291" y="27667"/>
                  </a:cubicBezTo>
                  <a:cubicBezTo>
                    <a:pt x="6301" y="27584"/>
                    <a:pt x="6324" y="27497"/>
                    <a:pt x="6345" y="27403"/>
                  </a:cubicBezTo>
                  <a:cubicBezTo>
                    <a:pt x="6461" y="26948"/>
                    <a:pt x="6578" y="26491"/>
                    <a:pt x="6683" y="26046"/>
                  </a:cubicBezTo>
                  <a:cubicBezTo>
                    <a:pt x="6759" y="25751"/>
                    <a:pt x="6833" y="25464"/>
                    <a:pt x="6906" y="25179"/>
                  </a:cubicBezTo>
                  <a:cubicBezTo>
                    <a:pt x="7107" y="26206"/>
                    <a:pt x="7361" y="27223"/>
                    <a:pt x="7542" y="28260"/>
                  </a:cubicBezTo>
                  <a:cubicBezTo>
                    <a:pt x="7596" y="28567"/>
                    <a:pt x="7816" y="28701"/>
                    <a:pt x="8052" y="28701"/>
                  </a:cubicBezTo>
                  <a:cubicBezTo>
                    <a:pt x="8408" y="28701"/>
                    <a:pt x="8800" y="28397"/>
                    <a:pt x="8716" y="27932"/>
                  </a:cubicBezTo>
                  <a:cubicBezTo>
                    <a:pt x="8505" y="26735"/>
                    <a:pt x="8187" y="25550"/>
                    <a:pt x="7976" y="24343"/>
                  </a:cubicBezTo>
                  <a:lnTo>
                    <a:pt x="7976" y="24343"/>
                  </a:lnTo>
                  <a:cubicBezTo>
                    <a:pt x="8452" y="24701"/>
                    <a:pt x="8866" y="25189"/>
                    <a:pt x="9237" y="25601"/>
                  </a:cubicBezTo>
                  <a:cubicBezTo>
                    <a:pt x="9883" y="26290"/>
                    <a:pt x="10475" y="27022"/>
                    <a:pt x="11207" y="27614"/>
                  </a:cubicBezTo>
                  <a:cubicBezTo>
                    <a:pt x="11335" y="27716"/>
                    <a:pt x="11474" y="27759"/>
                    <a:pt x="11609" y="27759"/>
                  </a:cubicBezTo>
                  <a:cubicBezTo>
                    <a:pt x="12118" y="27759"/>
                    <a:pt x="12561" y="27139"/>
                    <a:pt x="12074" y="26745"/>
                  </a:cubicBezTo>
                  <a:cubicBezTo>
                    <a:pt x="10602" y="25550"/>
                    <a:pt x="9512" y="23389"/>
                    <a:pt x="7616" y="22805"/>
                  </a:cubicBezTo>
                  <a:cubicBezTo>
                    <a:pt x="7605" y="22784"/>
                    <a:pt x="7605" y="22764"/>
                    <a:pt x="7585" y="22754"/>
                  </a:cubicBezTo>
                  <a:cubicBezTo>
                    <a:pt x="3836" y="17022"/>
                    <a:pt x="1154" y="6453"/>
                    <a:pt x="6726" y="1041"/>
                  </a:cubicBezTo>
                  <a:cubicBezTo>
                    <a:pt x="7170" y="613"/>
                    <a:pt x="6745" y="1"/>
                    <a:pt x="627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49;p75">
              <a:extLst>
                <a:ext uri="{FF2B5EF4-FFF2-40B4-BE49-F238E27FC236}">
                  <a16:creationId xmlns:a16="http://schemas.microsoft.com/office/drawing/2014/main" id="{024CF237-EA0F-42BC-9B3A-7D6D1ABDABAE}"/>
                </a:ext>
              </a:extLst>
            </p:cNvPr>
            <p:cNvSpPr/>
            <p:nvPr/>
          </p:nvSpPr>
          <p:spPr>
            <a:xfrm>
              <a:off x="5972825" y="2956850"/>
              <a:ext cx="544350" cy="580650"/>
            </a:xfrm>
            <a:custGeom>
              <a:avLst/>
              <a:gdLst/>
              <a:ahLst/>
              <a:cxnLst/>
              <a:rect l="l" t="t" r="r" b="b"/>
              <a:pathLst>
                <a:path w="21774" h="23226" extrusionOk="0">
                  <a:moveTo>
                    <a:pt x="2415" y="0"/>
                  </a:moveTo>
                  <a:cubicBezTo>
                    <a:pt x="2235" y="351"/>
                    <a:pt x="2034" y="699"/>
                    <a:pt x="1813" y="1050"/>
                  </a:cubicBezTo>
                  <a:cubicBezTo>
                    <a:pt x="1525" y="1505"/>
                    <a:pt x="1228" y="1960"/>
                    <a:pt x="900" y="2395"/>
                  </a:cubicBezTo>
                  <a:cubicBezTo>
                    <a:pt x="626" y="2776"/>
                    <a:pt x="318" y="3147"/>
                    <a:pt x="0" y="3508"/>
                  </a:cubicBezTo>
                  <a:cubicBezTo>
                    <a:pt x="1442" y="9258"/>
                    <a:pt x="3592" y="15368"/>
                    <a:pt x="6652" y="20412"/>
                  </a:cubicBezTo>
                  <a:cubicBezTo>
                    <a:pt x="7183" y="21294"/>
                    <a:pt x="8465" y="23225"/>
                    <a:pt x="9798" y="23225"/>
                  </a:cubicBezTo>
                  <a:cubicBezTo>
                    <a:pt x="10062" y="23225"/>
                    <a:pt x="10329" y="23149"/>
                    <a:pt x="10592" y="22974"/>
                  </a:cubicBezTo>
                  <a:cubicBezTo>
                    <a:pt x="11650" y="22265"/>
                    <a:pt x="11853" y="21141"/>
                    <a:pt x="11693" y="19923"/>
                  </a:cubicBezTo>
                  <a:lnTo>
                    <a:pt x="11693" y="19923"/>
                  </a:lnTo>
                  <a:cubicBezTo>
                    <a:pt x="12303" y="20414"/>
                    <a:pt x="12999" y="20719"/>
                    <a:pt x="13781" y="20719"/>
                  </a:cubicBezTo>
                  <a:cubicBezTo>
                    <a:pt x="14182" y="20719"/>
                    <a:pt x="14605" y="20639"/>
                    <a:pt x="15051" y="20462"/>
                  </a:cubicBezTo>
                  <a:cubicBezTo>
                    <a:pt x="16502" y="19890"/>
                    <a:pt x="16683" y="18800"/>
                    <a:pt x="16289" y="17646"/>
                  </a:cubicBezTo>
                  <a:lnTo>
                    <a:pt x="16289" y="17646"/>
                  </a:lnTo>
                  <a:cubicBezTo>
                    <a:pt x="17021" y="17943"/>
                    <a:pt x="17804" y="18144"/>
                    <a:pt x="18640" y="18208"/>
                  </a:cubicBezTo>
                  <a:cubicBezTo>
                    <a:pt x="18732" y="18215"/>
                    <a:pt x="18822" y="18218"/>
                    <a:pt x="18910" y="18218"/>
                  </a:cubicBezTo>
                  <a:cubicBezTo>
                    <a:pt x="20716" y="18218"/>
                    <a:pt x="21773" y="16808"/>
                    <a:pt x="21703" y="15061"/>
                  </a:cubicBezTo>
                  <a:cubicBezTo>
                    <a:pt x="21563" y="11746"/>
                    <a:pt x="18218" y="8729"/>
                    <a:pt x="15793" y="6940"/>
                  </a:cubicBezTo>
                  <a:cubicBezTo>
                    <a:pt x="11619" y="3846"/>
                    <a:pt x="7097" y="2161"/>
                    <a:pt x="2435" y="13"/>
                  </a:cubicBezTo>
                  <a:cubicBezTo>
                    <a:pt x="2435" y="0"/>
                    <a:pt x="2425" y="0"/>
                    <a:pt x="241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4350;p75">
              <a:extLst>
                <a:ext uri="{FF2B5EF4-FFF2-40B4-BE49-F238E27FC236}">
                  <a16:creationId xmlns:a16="http://schemas.microsoft.com/office/drawing/2014/main" id="{071624C8-B2B6-41B0-A50F-DBE43BF30D27}"/>
                </a:ext>
              </a:extLst>
            </p:cNvPr>
            <p:cNvSpPr/>
            <p:nvPr/>
          </p:nvSpPr>
          <p:spPr>
            <a:xfrm>
              <a:off x="5697475" y="2293100"/>
              <a:ext cx="5050" cy="1875"/>
            </a:xfrm>
            <a:custGeom>
              <a:avLst/>
              <a:gdLst/>
              <a:ahLst/>
              <a:cxnLst/>
              <a:rect l="l" t="t" r="r" b="b"/>
              <a:pathLst>
                <a:path w="202" h="75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8" y="10"/>
                    <a:pt x="74" y="21"/>
                    <a:pt x="11" y="31"/>
                  </a:cubicBezTo>
                  <a:cubicBezTo>
                    <a:pt x="11" y="41"/>
                    <a:pt x="0" y="64"/>
                    <a:pt x="0" y="74"/>
                  </a:cubicBezTo>
                  <a:cubicBezTo>
                    <a:pt x="64" y="51"/>
                    <a:pt x="127" y="21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51;p75">
              <a:extLst>
                <a:ext uri="{FF2B5EF4-FFF2-40B4-BE49-F238E27FC236}">
                  <a16:creationId xmlns:a16="http://schemas.microsoft.com/office/drawing/2014/main" id="{835C7FBE-4A51-4E78-8DA0-2A630522E237}"/>
                </a:ext>
              </a:extLst>
            </p:cNvPr>
            <p:cNvSpPr/>
            <p:nvPr/>
          </p:nvSpPr>
          <p:spPr>
            <a:xfrm>
              <a:off x="5405150" y="1973075"/>
              <a:ext cx="533250" cy="370300"/>
            </a:xfrm>
            <a:custGeom>
              <a:avLst/>
              <a:gdLst/>
              <a:ahLst/>
              <a:cxnLst/>
              <a:rect l="l" t="t" r="r" b="b"/>
              <a:pathLst>
                <a:path w="21330" h="14812" extrusionOk="0">
                  <a:moveTo>
                    <a:pt x="9725" y="1092"/>
                  </a:moveTo>
                  <a:cubicBezTo>
                    <a:pt x="12334" y="1092"/>
                    <a:pt x="12027" y="6046"/>
                    <a:pt x="11734" y="7568"/>
                  </a:cubicBezTo>
                  <a:cubicBezTo>
                    <a:pt x="11365" y="9474"/>
                    <a:pt x="10527" y="11180"/>
                    <a:pt x="9637" y="12865"/>
                  </a:cubicBezTo>
                  <a:cubicBezTo>
                    <a:pt x="8239" y="9283"/>
                    <a:pt x="4342" y="3099"/>
                    <a:pt x="8580" y="1350"/>
                  </a:cubicBezTo>
                  <a:cubicBezTo>
                    <a:pt x="9013" y="1172"/>
                    <a:pt x="9392" y="1092"/>
                    <a:pt x="9725" y="1092"/>
                  </a:cubicBezTo>
                  <a:close/>
                  <a:moveTo>
                    <a:pt x="3590" y="7094"/>
                  </a:moveTo>
                  <a:cubicBezTo>
                    <a:pt x="4039" y="7094"/>
                    <a:pt x="4527" y="7265"/>
                    <a:pt x="4884" y="7547"/>
                  </a:cubicBezTo>
                  <a:cubicBezTo>
                    <a:pt x="5506" y="8056"/>
                    <a:pt x="5931" y="8808"/>
                    <a:pt x="6302" y="9517"/>
                  </a:cubicBezTo>
                  <a:cubicBezTo>
                    <a:pt x="7001" y="10831"/>
                    <a:pt x="7339" y="12280"/>
                    <a:pt x="7944" y="13638"/>
                  </a:cubicBezTo>
                  <a:cubicBezTo>
                    <a:pt x="6800" y="13404"/>
                    <a:pt x="5697" y="12611"/>
                    <a:pt x="4797" y="11952"/>
                  </a:cubicBezTo>
                  <a:cubicBezTo>
                    <a:pt x="3537" y="11042"/>
                    <a:pt x="2383" y="9929"/>
                    <a:pt x="2393" y="8289"/>
                  </a:cubicBezTo>
                  <a:cubicBezTo>
                    <a:pt x="2400" y="7435"/>
                    <a:pt x="2957" y="7094"/>
                    <a:pt x="3590" y="7094"/>
                  </a:cubicBezTo>
                  <a:close/>
                  <a:moveTo>
                    <a:pt x="9172" y="1"/>
                  </a:moveTo>
                  <a:cubicBezTo>
                    <a:pt x="7340" y="1"/>
                    <a:pt x="5549" y="1825"/>
                    <a:pt x="5456" y="3597"/>
                  </a:cubicBezTo>
                  <a:cubicBezTo>
                    <a:pt x="5392" y="4731"/>
                    <a:pt x="5583" y="5811"/>
                    <a:pt x="5911" y="6858"/>
                  </a:cubicBezTo>
                  <a:cubicBezTo>
                    <a:pt x="5857" y="6795"/>
                    <a:pt x="5804" y="6741"/>
                    <a:pt x="5740" y="6688"/>
                  </a:cubicBezTo>
                  <a:cubicBezTo>
                    <a:pt x="5158" y="6125"/>
                    <a:pt x="4401" y="5833"/>
                    <a:pt x="3668" y="5833"/>
                  </a:cubicBezTo>
                  <a:cubicBezTo>
                    <a:pt x="2720" y="5833"/>
                    <a:pt x="1813" y="6320"/>
                    <a:pt x="1376" y="7336"/>
                  </a:cubicBezTo>
                  <a:cubicBezTo>
                    <a:pt x="1" y="10544"/>
                    <a:pt x="4490" y="14113"/>
                    <a:pt x="7604" y="14812"/>
                  </a:cubicBezTo>
                  <a:cubicBezTo>
                    <a:pt x="8824" y="13765"/>
                    <a:pt x="10199" y="13076"/>
                    <a:pt x="11704" y="12832"/>
                  </a:cubicBezTo>
                  <a:cubicBezTo>
                    <a:pt x="12730" y="9601"/>
                    <a:pt x="13747" y="4794"/>
                    <a:pt x="17921" y="4561"/>
                  </a:cubicBezTo>
                  <a:cubicBezTo>
                    <a:pt x="17962" y="4558"/>
                    <a:pt x="18001" y="4557"/>
                    <a:pt x="18040" y="4557"/>
                  </a:cubicBezTo>
                  <a:cubicBezTo>
                    <a:pt x="19990" y="4557"/>
                    <a:pt x="19032" y="7172"/>
                    <a:pt x="18513" y="8012"/>
                  </a:cubicBezTo>
                  <a:cubicBezTo>
                    <a:pt x="17985" y="8872"/>
                    <a:pt x="17136" y="9560"/>
                    <a:pt x="16373" y="10196"/>
                  </a:cubicBezTo>
                  <a:cubicBezTo>
                    <a:pt x="15092" y="11253"/>
                    <a:pt x="13513" y="12240"/>
                    <a:pt x="11894" y="12801"/>
                  </a:cubicBezTo>
                  <a:cubicBezTo>
                    <a:pt x="12204" y="12762"/>
                    <a:pt x="12522" y="12741"/>
                    <a:pt x="12845" y="12741"/>
                  </a:cubicBezTo>
                  <a:cubicBezTo>
                    <a:pt x="13403" y="12741"/>
                    <a:pt x="13979" y="12803"/>
                    <a:pt x="14563" y="12939"/>
                  </a:cubicBezTo>
                  <a:cubicBezTo>
                    <a:pt x="16162" y="12039"/>
                    <a:pt x="17644" y="10842"/>
                    <a:pt x="18821" y="9581"/>
                  </a:cubicBezTo>
                  <a:cubicBezTo>
                    <a:pt x="20198" y="8109"/>
                    <a:pt x="21330" y="5354"/>
                    <a:pt x="19436" y="3808"/>
                  </a:cubicBezTo>
                  <a:cubicBezTo>
                    <a:pt x="18972" y="3436"/>
                    <a:pt x="18437" y="3283"/>
                    <a:pt x="17878" y="3283"/>
                  </a:cubicBezTo>
                  <a:cubicBezTo>
                    <a:pt x="16353" y="3283"/>
                    <a:pt x="14652" y="4418"/>
                    <a:pt x="13737" y="5333"/>
                  </a:cubicBezTo>
                  <a:cubicBezTo>
                    <a:pt x="13557" y="5524"/>
                    <a:pt x="13386" y="5725"/>
                    <a:pt x="13229" y="5926"/>
                  </a:cubicBezTo>
                  <a:cubicBezTo>
                    <a:pt x="13536" y="3236"/>
                    <a:pt x="12827" y="842"/>
                    <a:pt x="9817" y="79"/>
                  </a:cubicBezTo>
                  <a:cubicBezTo>
                    <a:pt x="9604" y="26"/>
                    <a:pt x="9388" y="1"/>
                    <a:pt x="917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52;p75">
              <a:extLst>
                <a:ext uri="{FF2B5EF4-FFF2-40B4-BE49-F238E27FC236}">
                  <a16:creationId xmlns:a16="http://schemas.microsoft.com/office/drawing/2014/main" id="{9A9483A5-E1FD-4525-A5A4-0D2D167DB810}"/>
                </a:ext>
              </a:extLst>
            </p:cNvPr>
            <p:cNvSpPr/>
            <p:nvPr/>
          </p:nvSpPr>
          <p:spPr>
            <a:xfrm>
              <a:off x="5370725" y="2291600"/>
              <a:ext cx="730800" cy="856025"/>
            </a:xfrm>
            <a:custGeom>
              <a:avLst/>
              <a:gdLst/>
              <a:ahLst/>
              <a:cxnLst/>
              <a:rect l="l" t="t" r="r" b="b"/>
              <a:pathLst>
                <a:path w="29232" h="34241" extrusionOk="0">
                  <a:moveTo>
                    <a:pt x="14222" y="0"/>
                  </a:moveTo>
                  <a:cubicBezTo>
                    <a:pt x="13899" y="0"/>
                    <a:pt x="13581" y="21"/>
                    <a:pt x="13271" y="60"/>
                  </a:cubicBezTo>
                  <a:cubicBezTo>
                    <a:pt x="13197" y="81"/>
                    <a:pt x="13134" y="111"/>
                    <a:pt x="13070" y="134"/>
                  </a:cubicBezTo>
                  <a:cubicBezTo>
                    <a:pt x="13070" y="124"/>
                    <a:pt x="13081" y="101"/>
                    <a:pt x="13081" y="91"/>
                  </a:cubicBezTo>
                  <a:lnTo>
                    <a:pt x="13081" y="91"/>
                  </a:lnTo>
                  <a:cubicBezTo>
                    <a:pt x="11576" y="335"/>
                    <a:pt x="10201" y="1024"/>
                    <a:pt x="8981" y="2071"/>
                  </a:cubicBezTo>
                  <a:cubicBezTo>
                    <a:pt x="2181" y="7844"/>
                    <a:pt x="0" y="24081"/>
                    <a:pt x="5857" y="29864"/>
                  </a:cubicBezTo>
                  <a:cubicBezTo>
                    <a:pt x="8518" y="32497"/>
                    <a:pt x="11948" y="34241"/>
                    <a:pt x="15631" y="34241"/>
                  </a:cubicBezTo>
                  <a:cubicBezTo>
                    <a:pt x="16271" y="34241"/>
                    <a:pt x="16919" y="34188"/>
                    <a:pt x="17572" y="34078"/>
                  </a:cubicBezTo>
                  <a:cubicBezTo>
                    <a:pt x="20165" y="33633"/>
                    <a:pt x="22358" y="32088"/>
                    <a:pt x="24084" y="30118"/>
                  </a:cubicBezTo>
                  <a:cubicBezTo>
                    <a:pt x="24402" y="29757"/>
                    <a:pt x="24710" y="29386"/>
                    <a:pt x="24984" y="29005"/>
                  </a:cubicBezTo>
                  <a:cubicBezTo>
                    <a:pt x="25312" y="28570"/>
                    <a:pt x="25609" y="28115"/>
                    <a:pt x="25897" y="27660"/>
                  </a:cubicBezTo>
                  <a:cubicBezTo>
                    <a:pt x="26118" y="27309"/>
                    <a:pt x="26319" y="26961"/>
                    <a:pt x="26499" y="26610"/>
                  </a:cubicBezTo>
                  <a:cubicBezTo>
                    <a:pt x="26583" y="26473"/>
                    <a:pt x="26659" y="26336"/>
                    <a:pt x="26723" y="26188"/>
                  </a:cubicBezTo>
                  <a:cubicBezTo>
                    <a:pt x="28860" y="22035"/>
                    <a:pt x="29232" y="17111"/>
                    <a:pt x="28121" y="12610"/>
                  </a:cubicBezTo>
                  <a:cubicBezTo>
                    <a:pt x="26827" y="7419"/>
                    <a:pt x="23068" y="3830"/>
                    <a:pt x="18609" y="1214"/>
                  </a:cubicBezTo>
                  <a:cubicBezTo>
                    <a:pt x="17686" y="716"/>
                    <a:pt x="16797" y="388"/>
                    <a:pt x="15940" y="198"/>
                  </a:cubicBezTo>
                  <a:cubicBezTo>
                    <a:pt x="15356" y="62"/>
                    <a:pt x="14780" y="0"/>
                    <a:pt x="1422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53;p75">
              <a:extLst>
                <a:ext uri="{FF2B5EF4-FFF2-40B4-BE49-F238E27FC236}">
                  <a16:creationId xmlns:a16="http://schemas.microsoft.com/office/drawing/2014/main" id="{765BD5E1-EFB7-42A7-906F-15BFB6972D5C}"/>
                </a:ext>
              </a:extLst>
            </p:cNvPr>
            <p:cNvSpPr/>
            <p:nvPr/>
          </p:nvSpPr>
          <p:spPr>
            <a:xfrm>
              <a:off x="5555000" y="2533200"/>
              <a:ext cx="184600" cy="130175"/>
            </a:xfrm>
            <a:custGeom>
              <a:avLst/>
              <a:gdLst/>
              <a:ahLst/>
              <a:cxnLst/>
              <a:rect l="l" t="t" r="r" b="b"/>
              <a:pathLst>
                <a:path w="7384" h="5207" extrusionOk="0">
                  <a:moveTo>
                    <a:pt x="5435" y="1"/>
                  </a:moveTo>
                  <a:cubicBezTo>
                    <a:pt x="5374" y="1"/>
                    <a:pt x="5313" y="14"/>
                    <a:pt x="5255" y="43"/>
                  </a:cubicBezTo>
                  <a:cubicBezTo>
                    <a:pt x="5244" y="43"/>
                    <a:pt x="5244" y="55"/>
                    <a:pt x="5232" y="55"/>
                  </a:cubicBezTo>
                  <a:cubicBezTo>
                    <a:pt x="5211" y="76"/>
                    <a:pt x="5181" y="86"/>
                    <a:pt x="5158" y="96"/>
                  </a:cubicBezTo>
                  <a:cubicBezTo>
                    <a:pt x="3516" y="1504"/>
                    <a:pt x="1" y="4959"/>
                    <a:pt x="107" y="5180"/>
                  </a:cubicBezTo>
                  <a:cubicBezTo>
                    <a:pt x="116" y="5198"/>
                    <a:pt x="149" y="5206"/>
                    <a:pt x="203" y="5206"/>
                  </a:cubicBezTo>
                  <a:cubicBezTo>
                    <a:pt x="881" y="5206"/>
                    <a:pt x="4916" y="3858"/>
                    <a:pt x="6663" y="2935"/>
                  </a:cubicBezTo>
                  <a:cubicBezTo>
                    <a:pt x="7383" y="2549"/>
                    <a:pt x="6289" y="1"/>
                    <a:pt x="543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54;p75">
              <a:extLst>
                <a:ext uri="{FF2B5EF4-FFF2-40B4-BE49-F238E27FC236}">
                  <a16:creationId xmlns:a16="http://schemas.microsoft.com/office/drawing/2014/main" id="{641A43A8-A54E-4A39-A62D-01447F4F3FD2}"/>
                </a:ext>
              </a:extLst>
            </p:cNvPr>
            <p:cNvSpPr/>
            <p:nvPr/>
          </p:nvSpPr>
          <p:spPr>
            <a:xfrm>
              <a:off x="5765200" y="2447575"/>
              <a:ext cx="147825" cy="100350"/>
            </a:xfrm>
            <a:custGeom>
              <a:avLst/>
              <a:gdLst/>
              <a:ahLst/>
              <a:cxnLst/>
              <a:rect l="l" t="t" r="r" b="b"/>
              <a:pathLst>
                <a:path w="5913" h="4014" extrusionOk="0">
                  <a:moveTo>
                    <a:pt x="5171" y="1"/>
                  </a:moveTo>
                  <a:cubicBezTo>
                    <a:pt x="4930" y="1"/>
                    <a:pt x="4693" y="131"/>
                    <a:pt x="4609" y="430"/>
                  </a:cubicBezTo>
                  <a:cubicBezTo>
                    <a:pt x="4398" y="1170"/>
                    <a:pt x="4185" y="1922"/>
                    <a:pt x="3613" y="2474"/>
                  </a:cubicBezTo>
                  <a:cubicBezTo>
                    <a:pt x="3364" y="2714"/>
                    <a:pt x="3074" y="2816"/>
                    <a:pt x="2784" y="2816"/>
                  </a:cubicBezTo>
                  <a:cubicBezTo>
                    <a:pt x="2075" y="2816"/>
                    <a:pt x="1365" y="2205"/>
                    <a:pt x="1252" y="1498"/>
                  </a:cubicBezTo>
                  <a:cubicBezTo>
                    <a:pt x="1201" y="1190"/>
                    <a:pt x="984" y="1057"/>
                    <a:pt x="750" y="1057"/>
                  </a:cubicBezTo>
                  <a:cubicBezTo>
                    <a:pt x="396" y="1057"/>
                    <a:pt x="1" y="1362"/>
                    <a:pt x="77" y="1828"/>
                  </a:cubicBezTo>
                  <a:cubicBezTo>
                    <a:pt x="280" y="3064"/>
                    <a:pt x="1455" y="4013"/>
                    <a:pt x="2698" y="4013"/>
                  </a:cubicBezTo>
                  <a:cubicBezTo>
                    <a:pt x="2872" y="4013"/>
                    <a:pt x="3047" y="3995"/>
                    <a:pt x="3222" y="3956"/>
                  </a:cubicBezTo>
                  <a:cubicBezTo>
                    <a:pt x="4800" y="3595"/>
                    <a:pt x="5382" y="2176"/>
                    <a:pt x="5784" y="758"/>
                  </a:cubicBezTo>
                  <a:cubicBezTo>
                    <a:pt x="5912" y="299"/>
                    <a:pt x="5537" y="1"/>
                    <a:pt x="517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55;p75">
              <a:extLst>
                <a:ext uri="{FF2B5EF4-FFF2-40B4-BE49-F238E27FC236}">
                  <a16:creationId xmlns:a16="http://schemas.microsoft.com/office/drawing/2014/main" id="{E03547A3-78C2-4577-9F07-B3EB3159910E}"/>
                </a:ext>
              </a:extLst>
            </p:cNvPr>
            <p:cNvSpPr/>
            <p:nvPr/>
          </p:nvSpPr>
          <p:spPr>
            <a:xfrm>
              <a:off x="5514525" y="2458275"/>
              <a:ext cx="133675" cy="90050"/>
            </a:xfrm>
            <a:custGeom>
              <a:avLst/>
              <a:gdLst/>
              <a:ahLst/>
              <a:cxnLst/>
              <a:rect l="l" t="t" r="r" b="b"/>
              <a:pathLst>
                <a:path w="5347" h="3602" extrusionOk="0">
                  <a:moveTo>
                    <a:pt x="1091" y="1"/>
                  </a:moveTo>
                  <a:cubicBezTo>
                    <a:pt x="846" y="1"/>
                    <a:pt x="596" y="125"/>
                    <a:pt x="486" y="414"/>
                  </a:cubicBezTo>
                  <a:cubicBezTo>
                    <a:pt x="0" y="1705"/>
                    <a:pt x="603" y="3421"/>
                    <a:pt x="2138" y="3591"/>
                  </a:cubicBezTo>
                  <a:cubicBezTo>
                    <a:pt x="2207" y="3598"/>
                    <a:pt x="2275" y="3602"/>
                    <a:pt x="2342" y="3602"/>
                  </a:cubicBezTo>
                  <a:cubicBezTo>
                    <a:pt x="3657" y="3602"/>
                    <a:pt x="4611" y="2265"/>
                    <a:pt x="5115" y="1187"/>
                  </a:cubicBezTo>
                  <a:cubicBezTo>
                    <a:pt x="5346" y="700"/>
                    <a:pt x="4922" y="258"/>
                    <a:pt x="4522" y="258"/>
                  </a:cubicBezTo>
                  <a:cubicBezTo>
                    <a:pt x="4339" y="258"/>
                    <a:pt x="4162" y="351"/>
                    <a:pt x="4055" y="574"/>
                  </a:cubicBezTo>
                  <a:cubicBezTo>
                    <a:pt x="3760" y="1220"/>
                    <a:pt x="3368" y="1865"/>
                    <a:pt x="2753" y="2257"/>
                  </a:cubicBezTo>
                  <a:cubicBezTo>
                    <a:pt x="2621" y="2342"/>
                    <a:pt x="2493" y="2380"/>
                    <a:pt x="2368" y="2380"/>
                  </a:cubicBezTo>
                  <a:cubicBezTo>
                    <a:pt x="2152" y="2380"/>
                    <a:pt x="1949" y="2267"/>
                    <a:pt x="1767" y="2099"/>
                  </a:cubicBezTo>
                  <a:cubicBezTo>
                    <a:pt x="1398" y="1738"/>
                    <a:pt x="1503" y="1156"/>
                    <a:pt x="1663" y="732"/>
                  </a:cubicBezTo>
                  <a:cubicBezTo>
                    <a:pt x="1829" y="291"/>
                    <a:pt x="1466" y="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56;p75">
              <a:extLst>
                <a:ext uri="{FF2B5EF4-FFF2-40B4-BE49-F238E27FC236}">
                  <a16:creationId xmlns:a16="http://schemas.microsoft.com/office/drawing/2014/main" id="{3F19BA1E-61FA-4091-B61E-F3E0ADE175BC}"/>
                </a:ext>
              </a:extLst>
            </p:cNvPr>
            <p:cNvSpPr/>
            <p:nvPr/>
          </p:nvSpPr>
          <p:spPr>
            <a:xfrm>
              <a:off x="5796225" y="2677825"/>
              <a:ext cx="310575" cy="232600"/>
            </a:xfrm>
            <a:custGeom>
              <a:avLst/>
              <a:gdLst/>
              <a:ahLst/>
              <a:cxnLst/>
              <a:rect l="l" t="t" r="r" b="b"/>
              <a:pathLst>
                <a:path w="12423" h="9304" extrusionOk="0">
                  <a:moveTo>
                    <a:pt x="6354" y="0"/>
                  </a:moveTo>
                  <a:cubicBezTo>
                    <a:pt x="5467" y="0"/>
                    <a:pt x="4578" y="111"/>
                    <a:pt x="3760" y="264"/>
                  </a:cubicBezTo>
                  <a:cubicBezTo>
                    <a:pt x="1569" y="572"/>
                    <a:pt x="0" y="2214"/>
                    <a:pt x="455" y="4522"/>
                  </a:cubicBezTo>
                  <a:cubicBezTo>
                    <a:pt x="699" y="5772"/>
                    <a:pt x="1452" y="6268"/>
                    <a:pt x="2308" y="6291"/>
                  </a:cubicBezTo>
                  <a:cubicBezTo>
                    <a:pt x="2192" y="6853"/>
                    <a:pt x="2331" y="7435"/>
                    <a:pt x="2850" y="7984"/>
                  </a:cubicBezTo>
                  <a:cubicBezTo>
                    <a:pt x="3405" y="8578"/>
                    <a:pt x="4054" y="8827"/>
                    <a:pt x="4713" y="8827"/>
                  </a:cubicBezTo>
                  <a:cubicBezTo>
                    <a:pt x="5337" y="8827"/>
                    <a:pt x="5968" y="8604"/>
                    <a:pt x="6536" y="8238"/>
                  </a:cubicBezTo>
                  <a:cubicBezTo>
                    <a:pt x="6774" y="8887"/>
                    <a:pt x="7281" y="9304"/>
                    <a:pt x="8066" y="9304"/>
                  </a:cubicBezTo>
                  <a:cubicBezTo>
                    <a:pt x="8220" y="9304"/>
                    <a:pt x="8384" y="9288"/>
                    <a:pt x="8559" y="9255"/>
                  </a:cubicBezTo>
                  <a:cubicBezTo>
                    <a:pt x="10008" y="8980"/>
                    <a:pt x="11302" y="7552"/>
                    <a:pt x="11777" y="6238"/>
                  </a:cubicBezTo>
                  <a:cubicBezTo>
                    <a:pt x="12423" y="4479"/>
                    <a:pt x="11576" y="1980"/>
                    <a:pt x="10041" y="953"/>
                  </a:cubicBezTo>
                  <a:cubicBezTo>
                    <a:pt x="8978" y="244"/>
                    <a:pt x="7669" y="0"/>
                    <a:pt x="635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57;p75">
              <a:extLst>
                <a:ext uri="{FF2B5EF4-FFF2-40B4-BE49-F238E27FC236}">
                  <a16:creationId xmlns:a16="http://schemas.microsoft.com/office/drawing/2014/main" id="{68D5003C-18F5-4458-B33B-E9E7733FA18A}"/>
                </a:ext>
              </a:extLst>
            </p:cNvPr>
            <p:cNvSpPr/>
            <p:nvPr/>
          </p:nvSpPr>
          <p:spPr>
            <a:xfrm>
              <a:off x="5373375" y="2675325"/>
              <a:ext cx="273275" cy="204550"/>
            </a:xfrm>
            <a:custGeom>
              <a:avLst/>
              <a:gdLst/>
              <a:ahLst/>
              <a:cxnLst/>
              <a:rect l="l" t="t" r="r" b="b"/>
              <a:pathLst>
                <a:path w="10931" h="8182" extrusionOk="0">
                  <a:moveTo>
                    <a:pt x="5322" y="1"/>
                  </a:moveTo>
                  <a:cubicBezTo>
                    <a:pt x="4173" y="1"/>
                    <a:pt x="3028" y="213"/>
                    <a:pt x="2098" y="829"/>
                  </a:cubicBezTo>
                  <a:cubicBezTo>
                    <a:pt x="753" y="1742"/>
                    <a:pt x="1" y="3943"/>
                    <a:pt x="563" y="5478"/>
                  </a:cubicBezTo>
                  <a:cubicBezTo>
                    <a:pt x="985" y="6645"/>
                    <a:pt x="2128" y="7893"/>
                    <a:pt x="3399" y="8137"/>
                  </a:cubicBezTo>
                  <a:cubicBezTo>
                    <a:pt x="3553" y="8167"/>
                    <a:pt x="3697" y="8181"/>
                    <a:pt x="3832" y="8181"/>
                  </a:cubicBezTo>
                  <a:cubicBezTo>
                    <a:pt x="4518" y="8181"/>
                    <a:pt x="4966" y="7815"/>
                    <a:pt x="5179" y="7248"/>
                  </a:cubicBezTo>
                  <a:cubicBezTo>
                    <a:pt x="5673" y="7568"/>
                    <a:pt x="6227" y="7764"/>
                    <a:pt x="6775" y="7764"/>
                  </a:cubicBezTo>
                  <a:cubicBezTo>
                    <a:pt x="7356" y="7764"/>
                    <a:pt x="7930" y="7544"/>
                    <a:pt x="8420" y="7016"/>
                  </a:cubicBezTo>
                  <a:cubicBezTo>
                    <a:pt x="8875" y="6538"/>
                    <a:pt x="8991" y="6020"/>
                    <a:pt x="8897" y="5532"/>
                  </a:cubicBezTo>
                  <a:cubicBezTo>
                    <a:pt x="9660" y="5512"/>
                    <a:pt x="10316" y="5077"/>
                    <a:pt x="10527" y="3976"/>
                  </a:cubicBezTo>
                  <a:cubicBezTo>
                    <a:pt x="10931" y="1943"/>
                    <a:pt x="9543" y="501"/>
                    <a:pt x="7626" y="237"/>
                  </a:cubicBezTo>
                  <a:lnTo>
                    <a:pt x="7616" y="237"/>
                  </a:lnTo>
                  <a:cubicBezTo>
                    <a:pt x="6894" y="100"/>
                    <a:pt x="6107" y="1"/>
                    <a:pt x="532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58;p75">
              <a:extLst>
                <a:ext uri="{FF2B5EF4-FFF2-40B4-BE49-F238E27FC236}">
                  <a16:creationId xmlns:a16="http://schemas.microsoft.com/office/drawing/2014/main" id="{FFD0EBF3-C986-4451-9968-2D8911B215EB}"/>
                </a:ext>
              </a:extLst>
            </p:cNvPr>
            <p:cNvSpPr/>
            <p:nvPr/>
          </p:nvSpPr>
          <p:spPr>
            <a:xfrm>
              <a:off x="5711525" y="2854150"/>
              <a:ext cx="64325" cy="116250"/>
            </a:xfrm>
            <a:custGeom>
              <a:avLst/>
              <a:gdLst/>
              <a:ahLst/>
              <a:cxnLst/>
              <a:rect l="l" t="t" r="r" b="b"/>
              <a:pathLst>
                <a:path w="2573" h="4650" extrusionOk="0">
                  <a:moveTo>
                    <a:pt x="242" y="1"/>
                  </a:moveTo>
                  <a:cubicBezTo>
                    <a:pt x="242" y="1"/>
                    <a:pt x="211" y="74"/>
                    <a:pt x="158" y="222"/>
                  </a:cubicBezTo>
                  <a:cubicBezTo>
                    <a:pt x="115" y="372"/>
                    <a:pt x="51" y="593"/>
                    <a:pt x="41" y="867"/>
                  </a:cubicBezTo>
                  <a:cubicBezTo>
                    <a:pt x="0" y="1419"/>
                    <a:pt x="137" y="2151"/>
                    <a:pt x="455" y="2807"/>
                  </a:cubicBezTo>
                  <a:cubicBezTo>
                    <a:pt x="783" y="3452"/>
                    <a:pt x="1281" y="4014"/>
                    <a:pt x="1746" y="4312"/>
                  </a:cubicBezTo>
                  <a:cubicBezTo>
                    <a:pt x="1970" y="4459"/>
                    <a:pt x="2191" y="4543"/>
                    <a:pt x="2339" y="4596"/>
                  </a:cubicBezTo>
                  <a:cubicBezTo>
                    <a:pt x="2489" y="4639"/>
                    <a:pt x="2572" y="4650"/>
                    <a:pt x="2572" y="4650"/>
                  </a:cubicBezTo>
                  <a:cubicBezTo>
                    <a:pt x="2572" y="4650"/>
                    <a:pt x="2509" y="4586"/>
                    <a:pt x="2392" y="4490"/>
                  </a:cubicBezTo>
                  <a:cubicBezTo>
                    <a:pt x="2288" y="4395"/>
                    <a:pt x="2138" y="4235"/>
                    <a:pt x="1980" y="4045"/>
                  </a:cubicBezTo>
                  <a:cubicBezTo>
                    <a:pt x="1652" y="3663"/>
                    <a:pt x="1291" y="3114"/>
                    <a:pt x="1004" y="2532"/>
                  </a:cubicBezTo>
                  <a:cubicBezTo>
                    <a:pt x="719" y="1948"/>
                    <a:pt x="496" y="1335"/>
                    <a:pt x="381" y="837"/>
                  </a:cubicBezTo>
                  <a:cubicBezTo>
                    <a:pt x="328" y="603"/>
                    <a:pt x="285" y="392"/>
                    <a:pt x="275" y="232"/>
                  </a:cubicBezTo>
                  <a:cubicBezTo>
                    <a:pt x="264" y="84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59;p75">
              <a:extLst>
                <a:ext uri="{FF2B5EF4-FFF2-40B4-BE49-F238E27FC236}">
                  <a16:creationId xmlns:a16="http://schemas.microsoft.com/office/drawing/2014/main" id="{3AA65C4A-84A4-410E-92C6-32445C418320}"/>
                </a:ext>
              </a:extLst>
            </p:cNvPr>
            <p:cNvSpPr/>
            <p:nvPr/>
          </p:nvSpPr>
          <p:spPr>
            <a:xfrm>
              <a:off x="5649550" y="2912100"/>
              <a:ext cx="70700" cy="114150"/>
            </a:xfrm>
            <a:custGeom>
              <a:avLst/>
              <a:gdLst/>
              <a:ahLst/>
              <a:cxnLst/>
              <a:rect l="l" t="t" r="r" b="b"/>
              <a:pathLst>
                <a:path w="2828" h="4566" extrusionOk="0">
                  <a:moveTo>
                    <a:pt x="191" y="1"/>
                  </a:moveTo>
                  <a:cubicBezTo>
                    <a:pt x="191" y="1"/>
                    <a:pt x="158" y="87"/>
                    <a:pt x="105" y="235"/>
                  </a:cubicBezTo>
                  <a:cubicBezTo>
                    <a:pt x="64" y="392"/>
                    <a:pt x="11" y="616"/>
                    <a:pt x="11" y="901"/>
                  </a:cubicBezTo>
                  <a:cubicBezTo>
                    <a:pt x="1" y="1452"/>
                    <a:pt x="202" y="2194"/>
                    <a:pt x="573" y="2820"/>
                  </a:cubicBezTo>
                  <a:cubicBezTo>
                    <a:pt x="763" y="3137"/>
                    <a:pt x="995" y="3422"/>
                    <a:pt x="1239" y="3676"/>
                  </a:cubicBezTo>
                  <a:cubicBezTo>
                    <a:pt x="1483" y="3910"/>
                    <a:pt x="1737" y="4111"/>
                    <a:pt x="1981" y="4248"/>
                  </a:cubicBezTo>
                  <a:cubicBezTo>
                    <a:pt x="2098" y="4322"/>
                    <a:pt x="2212" y="4375"/>
                    <a:pt x="2319" y="4408"/>
                  </a:cubicBezTo>
                  <a:cubicBezTo>
                    <a:pt x="2416" y="4449"/>
                    <a:pt x="2510" y="4482"/>
                    <a:pt x="2583" y="4502"/>
                  </a:cubicBezTo>
                  <a:cubicBezTo>
                    <a:pt x="2743" y="4546"/>
                    <a:pt x="2827" y="4566"/>
                    <a:pt x="2827" y="4566"/>
                  </a:cubicBezTo>
                  <a:cubicBezTo>
                    <a:pt x="2827" y="4566"/>
                    <a:pt x="2764" y="4502"/>
                    <a:pt x="2637" y="4408"/>
                  </a:cubicBezTo>
                  <a:cubicBezTo>
                    <a:pt x="2583" y="4365"/>
                    <a:pt x="2510" y="4291"/>
                    <a:pt x="2436" y="4218"/>
                  </a:cubicBezTo>
                  <a:cubicBezTo>
                    <a:pt x="2362" y="4154"/>
                    <a:pt x="2276" y="4068"/>
                    <a:pt x="2192" y="3974"/>
                  </a:cubicBezTo>
                  <a:cubicBezTo>
                    <a:pt x="2011" y="3793"/>
                    <a:pt x="1831" y="3559"/>
                    <a:pt x="1640" y="3315"/>
                  </a:cubicBezTo>
                  <a:cubicBezTo>
                    <a:pt x="1450" y="3061"/>
                    <a:pt x="1259" y="2797"/>
                    <a:pt x="1101" y="2512"/>
                  </a:cubicBezTo>
                  <a:cubicBezTo>
                    <a:pt x="763" y="1940"/>
                    <a:pt x="486" y="1335"/>
                    <a:pt x="349" y="850"/>
                  </a:cubicBezTo>
                  <a:cubicBezTo>
                    <a:pt x="285" y="616"/>
                    <a:pt x="232" y="405"/>
                    <a:pt x="222" y="245"/>
                  </a:cubicBezTo>
                  <a:cubicBezTo>
                    <a:pt x="212" y="97"/>
                    <a:pt x="191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60;p75">
              <a:extLst>
                <a:ext uri="{FF2B5EF4-FFF2-40B4-BE49-F238E27FC236}">
                  <a16:creationId xmlns:a16="http://schemas.microsoft.com/office/drawing/2014/main" id="{EE1528A7-73AB-41DA-8E05-E762AFCE0355}"/>
                </a:ext>
              </a:extLst>
            </p:cNvPr>
            <p:cNvSpPr/>
            <p:nvPr/>
          </p:nvSpPr>
          <p:spPr>
            <a:xfrm>
              <a:off x="5753575" y="3010850"/>
              <a:ext cx="62825" cy="77125"/>
            </a:xfrm>
            <a:custGeom>
              <a:avLst/>
              <a:gdLst/>
              <a:ahLst/>
              <a:cxnLst/>
              <a:rect l="l" t="t" r="r" b="b"/>
              <a:pathLst>
                <a:path w="2513" h="3085" extrusionOk="0">
                  <a:moveTo>
                    <a:pt x="85" y="1"/>
                  </a:moveTo>
                  <a:cubicBezTo>
                    <a:pt x="85" y="1"/>
                    <a:pt x="64" y="77"/>
                    <a:pt x="44" y="191"/>
                  </a:cubicBezTo>
                  <a:cubicBezTo>
                    <a:pt x="34" y="308"/>
                    <a:pt x="1" y="489"/>
                    <a:pt x="21" y="700"/>
                  </a:cubicBezTo>
                  <a:cubicBezTo>
                    <a:pt x="34" y="1114"/>
                    <a:pt x="191" y="1676"/>
                    <a:pt x="530" y="2151"/>
                  </a:cubicBezTo>
                  <a:cubicBezTo>
                    <a:pt x="860" y="2619"/>
                    <a:pt x="1379" y="2967"/>
                    <a:pt x="1813" y="3051"/>
                  </a:cubicBezTo>
                  <a:cubicBezTo>
                    <a:pt x="1917" y="3074"/>
                    <a:pt x="2014" y="3084"/>
                    <a:pt x="2098" y="3084"/>
                  </a:cubicBezTo>
                  <a:cubicBezTo>
                    <a:pt x="2194" y="3084"/>
                    <a:pt x="2268" y="3084"/>
                    <a:pt x="2322" y="3074"/>
                  </a:cubicBezTo>
                  <a:cubicBezTo>
                    <a:pt x="2449" y="3064"/>
                    <a:pt x="2512" y="3041"/>
                    <a:pt x="2512" y="3041"/>
                  </a:cubicBezTo>
                  <a:cubicBezTo>
                    <a:pt x="2512" y="3041"/>
                    <a:pt x="2449" y="3010"/>
                    <a:pt x="2342" y="2957"/>
                  </a:cubicBezTo>
                  <a:cubicBezTo>
                    <a:pt x="2289" y="2947"/>
                    <a:pt x="2225" y="2904"/>
                    <a:pt x="2161" y="2860"/>
                  </a:cubicBezTo>
                  <a:cubicBezTo>
                    <a:pt x="2088" y="2830"/>
                    <a:pt x="2024" y="2777"/>
                    <a:pt x="1940" y="2723"/>
                  </a:cubicBezTo>
                  <a:cubicBezTo>
                    <a:pt x="1633" y="2522"/>
                    <a:pt x="1292" y="2194"/>
                    <a:pt x="1028" y="1803"/>
                  </a:cubicBezTo>
                  <a:cubicBezTo>
                    <a:pt x="743" y="1412"/>
                    <a:pt x="519" y="967"/>
                    <a:pt x="362" y="616"/>
                  </a:cubicBezTo>
                  <a:cubicBezTo>
                    <a:pt x="275" y="435"/>
                    <a:pt x="202" y="288"/>
                    <a:pt x="161" y="181"/>
                  </a:cubicBezTo>
                  <a:cubicBezTo>
                    <a:pt x="118" y="64"/>
                    <a:pt x="8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61;p75">
              <a:extLst>
                <a:ext uri="{FF2B5EF4-FFF2-40B4-BE49-F238E27FC236}">
                  <a16:creationId xmlns:a16="http://schemas.microsoft.com/office/drawing/2014/main" id="{18035615-5468-4ECD-AB8C-DD49827D3133}"/>
                </a:ext>
              </a:extLst>
            </p:cNvPr>
            <p:cNvSpPr/>
            <p:nvPr/>
          </p:nvSpPr>
          <p:spPr>
            <a:xfrm>
              <a:off x="5812375" y="2889350"/>
              <a:ext cx="67250" cy="114150"/>
            </a:xfrm>
            <a:custGeom>
              <a:avLst/>
              <a:gdLst/>
              <a:ahLst/>
              <a:cxnLst/>
              <a:rect l="l" t="t" r="r" b="b"/>
              <a:pathLst>
                <a:path w="2690" h="4566" extrusionOk="0">
                  <a:moveTo>
                    <a:pt x="361" y="1"/>
                  </a:moveTo>
                  <a:cubicBezTo>
                    <a:pt x="361" y="1"/>
                    <a:pt x="318" y="75"/>
                    <a:pt x="234" y="212"/>
                  </a:cubicBezTo>
                  <a:cubicBezTo>
                    <a:pt x="170" y="349"/>
                    <a:pt x="84" y="573"/>
                    <a:pt x="64" y="847"/>
                  </a:cubicBezTo>
                  <a:cubicBezTo>
                    <a:pt x="0" y="1409"/>
                    <a:pt x="201" y="2141"/>
                    <a:pt x="562" y="2754"/>
                  </a:cubicBezTo>
                  <a:cubicBezTo>
                    <a:pt x="923" y="3379"/>
                    <a:pt x="1441" y="3897"/>
                    <a:pt x="1896" y="4185"/>
                  </a:cubicBezTo>
                  <a:cubicBezTo>
                    <a:pt x="2107" y="4342"/>
                    <a:pt x="2321" y="4429"/>
                    <a:pt x="2468" y="4480"/>
                  </a:cubicBezTo>
                  <a:cubicBezTo>
                    <a:pt x="2605" y="4543"/>
                    <a:pt x="2689" y="4566"/>
                    <a:pt x="2689" y="4566"/>
                  </a:cubicBezTo>
                  <a:cubicBezTo>
                    <a:pt x="2689" y="4566"/>
                    <a:pt x="2639" y="4492"/>
                    <a:pt x="2532" y="4385"/>
                  </a:cubicBezTo>
                  <a:cubicBezTo>
                    <a:pt x="2415" y="4279"/>
                    <a:pt x="2288" y="4121"/>
                    <a:pt x="2117" y="3931"/>
                  </a:cubicBezTo>
                  <a:cubicBezTo>
                    <a:pt x="1800" y="3539"/>
                    <a:pt x="1408" y="3008"/>
                    <a:pt x="1091" y="2459"/>
                  </a:cubicBezTo>
                  <a:cubicBezTo>
                    <a:pt x="752" y="1897"/>
                    <a:pt x="508" y="1302"/>
                    <a:pt x="402" y="837"/>
                  </a:cubicBezTo>
                  <a:cubicBezTo>
                    <a:pt x="361" y="603"/>
                    <a:pt x="338" y="392"/>
                    <a:pt x="351" y="245"/>
                  </a:cubicBezTo>
                  <a:cubicBezTo>
                    <a:pt x="361" y="95"/>
                    <a:pt x="361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62;p75">
              <a:extLst>
                <a:ext uri="{FF2B5EF4-FFF2-40B4-BE49-F238E27FC236}">
                  <a16:creationId xmlns:a16="http://schemas.microsoft.com/office/drawing/2014/main" id="{19507133-AC87-4DB4-B8CE-593A92CDC0DB}"/>
                </a:ext>
              </a:extLst>
            </p:cNvPr>
            <p:cNvSpPr/>
            <p:nvPr/>
          </p:nvSpPr>
          <p:spPr>
            <a:xfrm>
              <a:off x="5813450" y="2998475"/>
              <a:ext cx="48450" cy="60525"/>
            </a:xfrm>
            <a:custGeom>
              <a:avLst/>
              <a:gdLst/>
              <a:ahLst/>
              <a:cxnLst/>
              <a:rect l="l" t="t" r="r" b="b"/>
              <a:pathLst>
                <a:path w="1938" h="2421" extrusionOk="0">
                  <a:moveTo>
                    <a:pt x="221" y="0"/>
                  </a:moveTo>
                  <a:cubicBezTo>
                    <a:pt x="221" y="0"/>
                    <a:pt x="191" y="41"/>
                    <a:pt x="158" y="137"/>
                  </a:cubicBezTo>
                  <a:cubicBezTo>
                    <a:pt x="127" y="221"/>
                    <a:pt x="74" y="359"/>
                    <a:pt x="54" y="519"/>
                  </a:cubicBezTo>
                  <a:cubicBezTo>
                    <a:pt x="0" y="847"/>
                    <a:pt x="41" y="1322"/>
                    <a:pt x="308" y="1736"/>
                  </a:cubicBezTo>
                  <a:cubicBezTo>
                    <a:pt x="435" y="1937"/>
                    <a:pt x="613" y="2107"/>
                    <a:pt x="804" y="2224"/>
                  </a:cubicBezTo>
                  <a:cubicBezTo>
                    <a:pt x="1007" y="2339"/>
                    <a:pt x="1208" y="2415"/>
                    <a:pt x="1388" y="2415"/>
                  </a:cubicBezTo>
                  <a:cubicBezTo>
                    <a:pt x="1419" y="2419"/>
                    <a:pt x="1449" y="2420"/>
                    <a:pt x="1478" y="2420"/>
                  </a:cubicBezTo>
                  <a:cubicBezTo>
                    <a:pt x="1609" y="2420"/>
                    <a:pt x="1723" y="2388"/>
                    <a:pt x="1800" y="2372"/>
                  </a:cubicBezTo>
                  <a:cubicBezTo>
                    <a:pt x="1897" y="2351"/>
                    <a:pt x="1937" y="2318"/>
                    <a:pt x="1937" y="2318"/>
                  </a:cubicBezTo>
                  <a:cubicBezTo>
                    <a:pt x="1937" y="2318"/>
                    <a:pt x="1884" y="2298"/>
                    <a:pt x="1800" y="2255"/>
                  </a:cubicBezTo>
                  <a:cubicBezTo>
                    <a:pt x="1716" y="2224"/>
                    <a:pt x="1609" y="2148"/>
                    <a:pt x="1482" y="2085"/>
                  </a:cubicBezTo>
                  <a:cubicBezTo>
                    <a:pt x="1238" y="1927"/>
                    <a:pt x="994" y="1703"/>
                    <a:pt x="816" y="1408"/>
                  </a:cubicBezTo>
                  <a:cubicBezTo>
                    <a:pt x="626" y="1121"/>
                    <a:pt x="498" y="773"/>
                    <a:pt x="392" y="496"/>
                  </a:cubicBezTo>
                  <a:cubicBezTo>
                    <a:pt x="349" y="348"/>
                    <a:pt x="295" y="221"/>
                    <a:pt x="275" y="137"/>
                  </a:cubicBezTo>
                  <a:cubicBezTo>
                    <a:pt x="244" y="51"/>
                    <a:pt x="221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63;p75">
              <a:extLst>
                <a:ext uri="{FF2B5EF4-FFF2-40B4-BE49-F238E27FC236}">
                  <a16:creationId xmlns:a16="http://schemas.microsoft.com/office/drawing/2014/main" id="{A7AEB288-FC11-45E7-BFDF-8478E3B10F2A}"/>
                </a:ext>
              </a:extLst>
            </p:cNvPr>
            <p:cNvSpPr/>
            <p:nvPr/>
          </p:nvSpPr>
          <p:spPr>
            <a:xfrm>
              <a:off x="5664875" y="3059100"/>
              <a:ext cx="55375" cy="68450"/>
            </a:xfrm>
            <a:custGeom>
              <a:avLst/>
              <a:gdLst/>
              <a:ahLst/>
              <a:cxnLst/>
              <a:rect l="l" t="t" r="r" b="b"/>
              <a:pathLst>
                <a:path w="2215" h="2738" extrusionOk="0">
                  <a:moveTo>
                    <a:pt x="87" y="0"/>
                  </a:moveTo>
                  <a:cubicBezTo>
                    <a:pt x="87" y="0"/>
                    <a:pt x="74" y="53"/>
                    <a:pt x="54" y="158"/>
                  </a:cubicBezTo>
                  <a:cubicBezTo>
                    <a:pt x="54" y="264"/>
                    <a:pt x="0" y="422"/>
                    <a:pt x="23" y="603"/>
                  </a:cubicBezTo>
                  <a:cubicBezTo>
                    <a:pt x="33" y="984"/>
                    <a:pt x="201" y="1472"/>
                    <a:pt x="488" y="1884"/>
                  </a:cubicBezTo>
                  <a:cubicBezTo>
                    <a:pt x="796" y="2278"/>
                    <a:pt x="1231" y="2583"/>
                    <a:pt x="1599" y="2679"/>
                  </a:cubicBezTo>
                  <a:cubicBezTo>
                    <a:pt x="1686" y="2710"/>
                    <a:pt x="1770" y="2722"/>
                    <a:pt x="1853" y="2722"/>
                  </a:cubicBezTo>
                  <a:cubicBezTo>
                    <a:pt x="1930" y="2733"/>
                    <a:pt x="1993" y="2733"/>
                    <a:pt x="2044" y="2733"/>
                  </a:cubicBezTo>
                  <a:cubicBezTo>
                    <a:pt x="2080" y="2736"/>
                    <a:pt x="2110" y="2737"/>
                    <a:pt x="2136" y="2737"/>
                  </a:cubicBezTo>
                  <a:cubicBezTo>
                    <a:pt x="2186" y="2737"/>
                    <a:pt x="2214" y="2733"/>
                    <a:pt x="2214" y="2733"/>
                  </a:cubicBezTo>
                  <a:cubicBezTo>
                    <a:pt x="2214" y="2733"/>
                    <a:pt x="2161" y="2689"/>
                    <a:pt x="2087" y="2626"/>
                  </a:cubicBezTo>
                  <a:cubicBezTo>
                    <a:pt x="2044" y="2595"/>
                    <a:pt x="1993" y="2552"/>
                    <a:pt x="1940" y="2509"/>
                  </a:cubicBezTo>
                  <a:cubicBezTo>
                    <a:pt x="1886" y="2478"/>
                    <a:pt x="1823" y="2425"/>
                    <a:pt x="1759" y="2362"/>
                  </a:cubicBezTo>
                  <a:cubicBezTo>
                    <a:pt x="1505" y="2161"/>
                    <a:pt x="1231" y="1843"/>
                    <a:pt x="976" y="1525"/>
                  </a:cubicBezTo>
                  <a:cubicBezTo>
                    <a:pt x="732" y="1185"/>
                    <a:pt x="509" y="826"/>
                    <a:pt x="361" y="519"/>
                  </a:cubicBezTo>
                  <a:cubicBezTo>
                    <a:pt x="277" y="371"/>
                    <a:pt x="224" y="244"/>
                    <a:pt x="171" y="148"/>
                  </a:cubicBezTo>
                  <a:cubicBezTo>
                    <a:pt x="127" y="53"/>
                    <a:pt x="8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4;p75">
              <a:extLst>
                <a:ext uri="{FF2B5EF4-FFF2-40B4-BE49-F238E27FC236}">
                  <a16:creationId xmlns:a16="http://schemas.microsoft.com/office/drawing/2014/main" id="{ED5BEA80-FC0B-4464-A190-F11A66FD4210}"/>
                </a:ext>
              </a:extLst>
            </p:cNvPr>
            <p:cNvSpPr/>
            <p:nvPr/>
          </p:nvSpPr>
          <p:spPr>
            <a:xfrm>
              <a:off x="5568525" y="2914775"/>
              <a:ext cx="32825" cy="73350"/>
            </a:xfrm>
            <a:custGeom>
              <a:avLst/>
              <a:gdLst/>
              <a:ahLst/>
              <a:cxnLst/>
              <a:rect l="l" t="t" r="r" b="b"/>
              <a:pathLst>
                <a:path w="1313" h="2934" extrusionOk="0">
                  <a:moveTo>
                    <a:pt x="497" y="1"/>
                  </a:moveTo>
                  <a:cubicBezTo>
                    <a:pt x="497" y="1"/>
                    <a:pt x="466" y="44"/>
                    <a:pt x="403" y="117"/>
                  </a:cubicBezTo>
                  <a:cubicBezTo>
                    <a:pt x="359" y="201"/>
                    <a:pt x="255" y="308"/>
                    <a:pt x="202" y="466"/>
                  </a:cubicBezTo>
                  <a:cubicBezTo>
                    <a:pt x="64" y="763"/>
                    <a:pt x="1" y="1238"/>
                    <a:pt x="115" y="1683"/>
                  </a:cubicBezTo>
                  <a:cubicBezTo>
                    <a:pt x="242" y="2128"/>
                    <a:pt x="530" y="2509"/>
                    <a:pt x="814" y="2700"/>
                  </a:cubicBezTo>
                  <a:cubicBezTo>
                    <a:pt x="941" y="2807"/>
                    <a:pt x="1091" y="2840"/>
                    <a:pt x="1165" y="2891"/>
                  </a:cubicBezTo>
                  <a:cubicBezTo>
                    <a:pt x="1259" y="2924"/>
                    <a:pt x="1313" y="2934"/>
                    <a:pt x="1313" y="2934"/>
                  </a:cubicBezTo>
                  <a:cubicBezTo>
                    <a:pt x="1313" y="2934"/>
                    <a:pt x="1292" y="2880"/>
                    <a:pt x="1249" y="2797"/>
                  </a:cubicBezTo>
                  <a:cubicBezTo>
                    <a:pt x="1196" y="2713"/>
                    <a:pt x="1132" y="2606"/>
                    <a:pt x="1069" y="2469"/>
                  </a:cubicBezTo>
                  <a:cubicBezTo>
                    <a:pt x="931" y="2204"/>
                    <a:pt x="804" y="1864"/>
                    <a:pt x="700" y="1526"/>
                  </a:cubicBezTo>
                  <a:cubicBezTo>
                    <a:pt x="614" y="1188"/>
                    <a:pt x="573" y="827"/>
                    <a:pt x="540" y="529"/>
                  </a:cubicBezTo>
                  <a:cubicBezTo>
                    <a:pt x="530" y="382"/>
                    <a:pt x="519" y="245"/>
                    <a:pt x="519" y="148"/>
                  </a:cubicBezTo>
                  <a:cubicBezTo>
                    <a:pt x="509" y="64"/>
                    <a:pt x="49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65;p75">
              <a:extLst>
                <a:ext uri="{FF2B5EF4-FFF2-40B4-BE49-F238E27FC236}">
                  <a16:creationId xmlns:a16="http://schemas.microsoft.com/office/drawing/2014/main" id="{38AE2929-676C-42AB-9BEB-5AA6B9D71578}"/>
                </a:ext>
              </a:extLst>
            </p:cNvPr>
            <p:cNvSpPr/>
            <p:nvPr/>
          </p:nvSpPr>
          <p:spPr>
            <a:xfrm>
              <a:off x="5639450" y="2800900"/>
              <a:ext cx="22525" cy="63325"/>
            </a:xfrm>
            <a:custGeom>
              <a:avLst/>
              <a:gdLst/>
              <a:ahLst/>
              <a:cxnLst/>
              <a:rect l="l" t="t" r="r" b="b"/>
              <a:pathLst>
                <a:path w="901" h="2533" extrusionOk="0">
                  <a:moveTo>
                    <a:pt x="499" y="0"/>
                  </a:moveTo>
                  <a:cubicBezTo>
                    <a:pt x="499" y="0"/>
                    <a:pt x="456" y="23"/>
                    <a:pt x="405" y="87"/>
                  </a:cubicBezTo>
                  <a:cubicBezTo>
                    <a:pt x="362" y="150"/>
                    <a:pt x="245" y="224"/>
                    <a:pt x="191" y="361"/>
                  </a:cubicBezTo>
                  <a:cubicBezTo>
                    <a:pt x="44" y="605"/>
                    <a:pt x="1" y="1007"/>
                    <a:pt x="64" y="1368"/>
                  </a:cubicBezTo>
                  <a:cubicBezTo>
                    <a:pt x="151" y="1739"/>
                    <a:pt x="329" y="2067"/>
                    <a:pt x="532" y="2258"/>
                  </a:cubicBezTo>
                  <a:cubicBezTo>
                    <a:pt x="616" y="2362"/>
                    <a:pt x="733" y="2415"/>
                    <a:pt x="796" y="2469"/>
                  </a:cubicBezTo>
                  <a:cubicBezTo>
                    <a:pt x="860" y="2512"/>
                    <a:pt x="900" y="2532"/>
                    <a:pt x="900" y="2532"/>
                  </a:cubicBezTo>
                  <a:cubicBezTo>
                    <a:pt x="900" y="2532"/>
                    <a:pt x="900" y="2479"/>
                    <a:pt x="890" y="2405"/>
                  </a:cubicBezTo>
                  <a:cubicBezTo>
                    <a:pt x="880" y="2331"/>
                    <a:pt x="860" y="2214"/>
                    <a:pt x="837" y="2087"/>
                  </a:cubicBezTo>
                  <a:cubicBezTo>
                    <a:pt x="786" y="1853"/>
                    <a:pt x="723" y="1559"/>
                    <a:pt x="659" y="1251"/>
                  </a:cubicBezTo>
                  <a:cubicBezTo>
                    <a:pt x="606" y="964"/>
                    <a:pt x="552" y="679"/>
                    <a:pt x="532" y="435"/>
                  </a:cubicBezTo>
                  <a:cubicBezTo>
                    <a:pt x="509" y="308"/>
                    <a:pt x="519" y="214"/>
                    <a:pt x="509" y="128"/>
                  </a:cubicBezTo>
                  <a:cubicBezTo>
                    <a:pt x="509" y="54"/>
                    <a:pt x="499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366;p75">
            <a:extLst>
              <a:ext uri="{FF2B5EF4-FFF2-40B4-BE49-F238E27FC236}">
                <a16:creationId xmlns:a16="http://schemas.microsoft.com/office/drawing/2014/main" id="{5072C4BF-850B-4FCE-BB20-635A0E659843}"/>
              </a:ext>
            </a:extLst>
          </p:cNvPr>
          <p:cNvGrpSpPr/>
          <p:nvPr/>
        </p:nvGrpSpPr>
        <p:grpSpPr>
          <a:xfrm>
            <a:off x="901820" y="1661444"/>
            <a:ext cx="717792" cy="1217813"/>
            <a:chOff x="5370725" y="1973075"/>
            <a:chExt cx="1146450" cy="1859825"/>
          </a:xfrm>
        </p:grpSpPr>
        <p:sp>
          <p:nvSpPr>
            <p:cNvPr id="30" name="Google Shape;4367;p75">
              <a:extLst>
                <a:ext uri="{FF2B5EF4-FFF2-40B4-BE49-F238E27FC236}">
                  <a16:creationId xmlns:a16="http://schemas.microsoft.com/office/drawing/2014/main" id="{2CD71F80-09A8-4C6D-B155-D0AB898C965E}"/>
                </a:ext>
              </a:extLst>
            </p:cNvPr>
            <p:cNvSpPr/>
            <p:nvPr/>
          </p:nvSpPr>
          <p:spPr>
            <a:xfrm>
              <a:off x="5551425" y="3116200"/>
              <a:ext cx="249300" cy="716700"/>
            </a:xfrm>
            <a:custGeom>
              <a:avLst/>
              <a:gdLst/>
              <a:ahLst/>
              <a:cxnLst/>
              <a:rect l="l" t="t" r="r" b="b"/>
              <a:pathLst>
                <a:path w="9972" h="28668" extrusionOk="0">
                  <a:moveTo>
                    <a:pt x="5389" y="1"/>
                  </a:moveTo>
                  <a:cubicBezTo>
                    <a:pt x="5203" y="1"/>
                    <a:pt x="5014" y="79"/>
                    <a:pt x="4879" y="268"/>
                  </a:cubicBezTo>
                  <a:cubicBezTo>
                    <a:pt x="344" y="6496"/>
                    <a:pt x="1511" y="16302"/>
                    <a:pt x="4465" y="23071"/>
                  </a:cubicBezTo>
                  <a:cubicBezTo>
                    <a:pt x="3023" y="24119"/>
                    <a:pt x="1933" y="25560"/>
                    <a:pt x="515" y="26620"/>
                  </a:cubicBezTo>
                  <a:cubicBezTo>
                    <a:pt x="0" y="27003"/>
                    <a:pt x="319" y="27788"/>
                    <a:pt x="802" y="27788"/>
                  </a:cubicBezTo>
                  <a:cubicBezTo>
                    <a:pt x="906" y="27788"/>
                    <a:pt x="1017" y="27752"/>
                    <a:pt x="1130" y="27667"/>
                  </a:cubicBezTo>
                  <a:cubicBezTo>
                    <a:pt x="2378" y="26747"/>
                    <a:pt x="3384" y="25517"/>
                    <a:pt x="4571" y="24523"/>
                  </a:cubicBezTo>
                  <a:lnTo>
                    <a:pt x="4571" y="24523"/>
                  </a:lnTo>
                  <a:cubicBezTo>
                    <a:pt x="4518" y="25644"/>
                    <a:pt x="4518" y="26788"/>
                    <a:pt x="4358" y="27901"/>
                  </a:cubicBezTo>
                  <a:cubicBezTo>
                    <a:pt x="4289" y="28364"/>
                    <a:pt x="4684" y="28668"/>
                    <a:pt x="5036" y="28668"/>
                  </a:cubicBezTo>
                  <a:cubicBezTo>
                    <a:pt x="5272" y="28668"/>
                    <a:pt x="5488" y="28532"/>
                    <a:pt x="5535" y="28219"/>
                  </a:cubicBezTo>
                  <a:cubicBezTo>
                    <a:pt x="5692" y="27138"/>
                    <a:pt x="5715" y="26035"/>
                    <a:pt x="5769" y="24945"/>
                  </a:cubicBezTo>
                  <a:cubicBezTo>
                    <a:pt x="6625" y="25961"/>
                    <a:pt x="7622" y="26874"/>
                    <a:pt x="8638" y="27731"/>
                  </a:cubicBezTo>
                  <a:cubicBezTo>
                    <a:pt x="8764" y="27836"/>
                    <a:pt x="8902" y="27881"/>
                    <a:pt x="9035" y="27881"/>
                  </a:cubicBezTo>
                  <a:cubicBezTo>
                    <a:pt x="9533" y="27881"/>
                    <a:pt x="9972" y="27262"/>
                    <a:pt x="9495" y="26861"/>
                  </a:cubicBezTo>
                  <a:cubicBezTo>
                    <a:pt x="8204" y="25771"/>
                    <a:pt x="6890" y="24574"/>
                    <a:pt x="5926" y="23165"/>
                  </a:cubicBezTo>
                  <a:cubicBezTo>
                    <a:pt x="5883" y="23102"/>
                    <a:pt x="5832" y="23061"/>
                    <a:pt x="5779" y="23018"/>
                  </a:cubicBezTo>
                  <a:cubicBezTo>
                    <a:pt x="5769" y="22998"/>
                    <a:pt x="5756" y="22975"/>
                    <a:pt x="5746" y="22954"/>
                  </a:cubicBezTo>
                  <a:cubicBezTo>
                    <a:pt x="2792" y="16546"/>
                    <a:pt x="1552" y="6908"/>
                    <a:pt x="5926" y="883"/>
                  </a:cubicBezTo>
                  <a:cubicBezTo>
                    <a:pt x="6253" y="437"/>
                    <a:pt x="5829" y="1"/>
                    <a:pt x="5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68;p75">
              <a:extLst>
                <a:ext uri="{FF2B5EF4-FFF2-40B4-BE49-F238E27FC236}">
                  <a16:creationId xmlns:a16="http://schemas.microsoft.com/office/drawing/2014/main" id="{E76BE0BB-C67E-44F8-9D26-93F2E9160588}"/>
                </a:ext>
              </a:extLst>
            </p:cNvPr>
            <p:cNvSpPr/>
            <p:nvPr/>
          </p:nvSpPr>
          <p:spPr>
            <a:xfrm>
              <a:off x="5704600" y="3100050"/>
              <a:ext cx="314025" cy="717525"/>
            </a:xfrm>
            <a:custGeom>
              <a:avLst/>
              <a:gdLst/>
              <a:ahLst/>
              <a:cxnLst/>
              <a:rect l="l" t="t" r="r" b="b"/>
              <a:pathLst>
                <a:path w="12561" h="28701" extrusionOk="0">
                  <a:moveTo>
                    <a:pt x="6271" y="1"/>
                  </a:moveTo>
                  <a:cubicBezTo>
                    <a:pt x="6135" y="1"/>
                    <a:pt x="5994" y="51"/>
                    <a:pt x="5869" y="172"/>
                  </a:cubicBezTo>
                  <a:cubicBezTo>
                    <a:pt x="0" y="5881"/>
                    <a:pt x="2361" y="16694"/>
                    <a:pt x="6281" y="22975"/>
                  </a:cubicBezTo>
                  <a:cubicBezTo>
                    <a:pt x="6238" y="23029"/>
                    <a:pt x="6197" y="23102"/>
                    <a:pt x="6164" y="23199"/>
                  </a:cubicBezTo>
                  <a:cubicBezTo>
                    <a:pt x="5920" y="24088"/>
                    <a:pt x="5689" y="24988"/>
                    <a:pt x="5465" y="25888"/>
                  </a:cubicBezTo>
                  <a:cubicBezTo>
                    <a:pt x="5338" y="26397"/>
                    <a:pt x="4863" y="27423"/>
                    <a:pt x="5043" y="27965"/>
                  </a:cubicBezTo>
                  <a:cubicBezTo>
                    <a:pt x="5130" y="28228"/>
                    <a:pt x="5430" y="28417"/>
                    <a:pt x="5706" y="28417"/>
                  </a:cubicBezTo>
                  <a:cubicBezTo>
                    <a:pt x="5896" y="28417"/>
                    <a:pt x="6074" y="28328"/>
                    <a:pt x="6164" y="28112"/>
                  </a:cubicBezTo>
                  <a:cubicBezTo>
                    <a:pt x="6197" y="28039"/>
                    <a:pt x="6217" y="27965"/>
                    <a:pt x="6238" y="27889"/>
                  </a:cubicBezTo>
                  <a:cubicBezTo>
                    <a:pt x="6238" y="27868"/>
                    <a:pt x="6251" y="27848"/>
                    <a:pt x="6261" y="27805"/>
                  </a:cubicBezTo>
                  <a:lnTo>
                    <a:pt x="6261" y="27848"/>
                  </a:lnTo>
                  <a:cubicBezTo>
                    <a:pt x="6261" y="27838"/>
                    <a:pt x="6271" y="27815"/>
                    <a:pt x="6281" y="27805"/>
                  </a:cubicBezTo>
                  <a:cubicBezTo>
                    <a:pt x="6291" y="27751"/>
                    <a:pt x="6281" y="27711"/>
                    <a:pt x="6291" y="27667"/>
                  </a:cubicBezTo>
                  <a:cubicBezTo>
                    <a:pt x="6301" y="27584"/>
                    <a:pt x="6324" y="27497"/>
                    <a:pt x="6345" y="27403"/>
                  </a:cubicBezTo>
                  <a:cubicBezTo>
                    <a:pt x="6461" y="26948"/>
                    <a:pt x="6578" y="26491"/>
                    <a:pt x="6683" y="26046"/>
                  </a:cubicBezTo>
                  <a:cubicBezTo>
                    <a:pt x="6759" y="25751"/>
                    <a:pt x="6833" y="25464"/>
                    <a:pt x="6906" y="25179"/>
                  </a:cubicBezTo>
                  <a:cubicBezTo>
                    <a:pt x="7107" y="26206"/>
                    <a:pt x="7361" y="27223"/>
                    <a:pt x="7542" y="28260"/>
                  </a:cubicBezTo>
                  <a:cubicBezTo>
                    <a:pt x="7596" y="28567"/>
                    <a:pt x="7816" y="28701"/>
                    <a:pt x="8052" y="28701"/>
                  </a:cubicBezTo>
                  <a:cubicBezTo>
                    <a:pt x="8408" y="28701"/>
                    <a:pt x="8800" y="28397"/>
                    <a:pt x="8716" y="27932"/>
                  </a:cubicBezTo>
                  <a:cubicBezTo>
                    <a:pt x="8505" y="26735"/>
                    <a:pt x="8187" y="25550"/>
                    <a:pt x="7976" y="24343"/>
                  </a:cubicBezTo>
                  <a:lnTo>
                    <a:pt x="7976" y="24343"/>
                  </a:lnTo>
                  <a:cubicBezTo>
                    <a:pt x="8452" y="24701"/>
                    <a:pt x="8866" y="25189"/>
                    <a:pt x="9237" y="25601"/>
                  </a:cubicBezTo>
                  <a:cubicBezTo>
                    <a:pt x="9883" y="26290"/>
                    <a:pt x="10475" y="27022"/>
                    <a:pt x="11207" y="27614"/>
                  </a:cubicBezTo>
                  <a:cubicBezTo>
                    <a:pt x="11335" y="27716"/>
                    <a:pt x="11474" y="27759"/>
                    <a:pt x="11609" y="27759"/>
                  </a:cubicBezTo>
                  <a:cubicBezTo>
                    <a:pt x="12118" y="27759"/>
                    <a:pt x="12561" y="27139"/>
                    <a:pt x="12074" y="26745"/>
                  </a:cubicBezTo>
                  <a:cubicBezTo>
                    <a:pt x="10602" y="25550"/>
                    <a:pt x="9512" y="23389"/>
                    <a:pt x="7616" y="22805"/>
                  </a:cubicBezTo>
                  <a:cubicBezTo>
                    <a:pt x="7605" y="22784"/>
                    <a:pt x="7605" y="22764"/>
                    <a:pt x="7585" y="22754"/>
                  </a:cubicBezTo>
                  <a:cubicBezTo>
                    <a:pt x="3836" y="17022"/>
                    <a:pt x="1154" y="6453"/>
                    <a:pt x="6726" y="1041"/>
                  </a:cubicBezTo>
                  <a:cubicBezTo>
                    <a:pt x="7170" y="613"/>
                    <a:pt x="6745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69;p75">
              <a:extLst>
                <a:ext uri="{FF2B5EF4-FFF2-40B4-BE49-F238E27FC236}">
                  <a16:creationId xmlns:a16="http://schemas.microsoft.com/office/drawing/2014/main" id="{9E00CC96-0E00-4C93-86E5-A8C46017D95C}"/>
                </a:ext>
              </a:extLst>
            </p:cNvPr>
            <p:cNvSpPr/>
            <p:nvPr/>
          </p:nvSpPr>
          <p:spPr>
            <a:xfrm>
              <a:off x="5972825" y="2956850"/>
              <a:ext cx="544350" cy="580650"/>
            </a:xfrm>
            <a:custGeom>
              <a:avLst/>
              <a:gdLst/>
              <a:ahLst/>
              <a:cxnLst/>
              <a:rect l="l" t="t" r="r" b="b"/>
              <a:pathLst>
                <a:path w="21774" h="23226" extrusionOk="0">
                  <a:moveTo>
                    <a:pt x="2415" y="0"/>
                  </a:moveTo>
                  <a:cubicBezTo>
                    <a:pt x="2235" y="351"/>
                    <a:pt x="2034" y="699"/>
                    <a:pt x="1813" y="1050"/>
                  </a:cubicBezTo>
                  <a:cubicBezTo>
                    <a:pt x="1525" y="1505"/>
                    <a:pt x="1228" y="1960"/>
                    <a:pt x="900" y="2395"/>
                  </a:cubicBezTo>
                  <a:cubicBezTo>
                    <a:pt x="626" y="2776"/>
                    <a:pt x="318" y="3147"/>
                    <a:pt x="0" y="3508"/>
                  </a:cubicBezTo>
                  <a:cubicBezTo>
                    <a:pt x="1442" y="9258"/>
                    <a:pt x="3592" y="15368"/>
                    <a:pt x="6652" y="20412"/>
                  </a:cubicBezTo>
                  <a:cubicBezTo>
                    <a:pt x="7183" y="21294"/>
                    <a:pt x="8465" y="23225"/>
                    <a:pt x="9798" y="23225"/>
                  </a:cubicBezTo>
                  <a:cubicBezTo>
                    <a:pt x="10062" y="23225"/>
                    <a:pt x="10329" y="23149"/>
                    <a:pt x="10592" y="22974"/>
                  </a:cubicBezTo>
                  <a:cubicBezTo>
                    <a:pt x="11650" y="22265"/>
                    <a:pt x="11853" y="21141"/>
                    <a:pt x="11693" y="19923"/>
                  </a:cubicBezTo>
                  <a:lnTo>
                    <a:pt x="11693" y="19923"/>
                  </a:lnTo>
                  <a:cubicBezTo>
                    <a:pt x="12303" y="20414"/>
                    <a:pt x="12999" y="20719"/>
                    <a:pt x="13781" y="20719"/>
                  </a:cubicBezTo>
                  <a:cubicBezTo>
                    <a:pt x="14182" y="20719"/>
                    <a:pt x="14605" y="20639"/>
                    <a:pt x="15051" y="20462"/>
                  </a:cubicBezTo>
                  <a:cubicBezTo>
                    <a:pt x="16502" y="19890"/>
                    <a:pt x="16683" y="18800"/>
                    <a:pt x="16289" y="17646"/>
                  </a:cubicBezTo>
                  <a:lnTo>
                    <a:pt x="16289" y="17646"/>
                  </a:lnTo>
                  <a:cubicBezTo>
                    <a:pt x="17021" y="17943"/>
                    <a:pt x="17804" y="18144"/>
                    <a:pt x="18640" y="18208"/>
                  </a:cubicBezTo>
                  <a:cubicBezTo>
                    <a:pt x="18732" y="18215"/>
                    <a:pt x="18822" y="18218"/>
                    <a:pt x="18910" y="18218"/>
                  </a:cubicBezTo>
                  <a:cubicBezTo>
                    <a:pt x="20716" y="18218"/>
                    <a:pt x="21773" y="16808"/>
                    <a:pt x="21703" y="15061"/>
                  </a:cubicBezTo>
                  <a:cubicBezTo>
                    <a:pt x="21563" y="11746"/>
                    <a:pt x="18218" y="8729"/>
                    <a:pt x="15793" y="6940"/>
                  </a:cubicBezTo>
                  <a:cubicBezTo>
                    <a:pt x="11619" y="3846"/>
                    <a:pt x="7097" y="2161"/>
                    <a:pt x="2435" y="13"/>
                  </a:cubicBezTo>
                  <a:cubicBezTo>
                    <a:pt x="2435" y="0"/>
                    <a:pt x="2425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70;p75">
              <a:extLst>
                <a:ext uri="{FF2B5EF4-FFF2-40B4-BE49-F238E27FC236}">
                  <a16:creationId xmlns:a16="http://schemas.microsoft.com/office/drawing/2014/main" id="{D8B9CE49-A2B9-4D0C-BAE1-780E759E0D82}"/>
                </a:ext>
              </a:extLst>
            </p:cNvPr>
            <p:cNvSpPr/>
            <p:nvPr/>
          </p:nvSpPr>
          <p:spPr>
            <a:xfrm>
              <a:off x="5697475" y="2293100"/>
              <a:ext cx="5050" cy="1875"/>
            </a:xfrm>
            <a:custGeom>
              <a:avLst/>
              <a:gdLst/>
              <a:ahLst/>
              <a:cxnLst/>
              <a:rect l="l" t="t" r="r" b="b"/>
              <a:pathLst>
                <a:path w="202" h="75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38" y="10"/>
                    <a:pt x="74" y="21"/>
                    <a:pt x="11" y="31"/>
                  </a:cubicBezTo>
                  <a:cubicBezTo>
                    <a:pt x="11" y="41"/>
                    <a:pt x="0" y="64"/>
                    <a:pt x="0" y="74"/>
                  </a:cubicBezTo>
                  <a:cubicBezTo>
                    <a:pt x="64" y="51"/>
                    <a:pt x="127" y="21"/>
                    <a:pt x="201" y="0"/>
                  </a:cubicBezTo>
                  <a:close/>
                </a:path>
              </a:pathLst>
            </a:custGeom>
            <a:solidFill>
              <a:srgbClr val="EBE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71;p75">
              <a:extLst>
                <a:ext uri="{FF2B5EF4-FFF2-40B4-BE49-F238E27FC236}">
                  <a16:creationId xmlns:a16="http://schemas.microsoft.com/office/drawing/2014/main" id="{968DFF86-02D3-49F4-A5C7-93BBADF6FFF8}"/>
                </a:ext>
              </a:extLst>
            </p:cNvPr>
            <p:cNvSpPr/>
            <p:nvPr/>
          </p:nvSpPr>
          <p:spPr>
            <a:xfrm>
              <a:off x="5405150" y="1973075"/>
              <a:ext cx="533250" cy="370300"/>
            </a:xfrm>
            <a:custGeom>
              <a:avLst/>
              <a:gdLst/>
              <a:ahLst/>
              <a:cxnLst/>
              <a:rect l="l" t="t" r="r" b="b"/>
              <a:pathLst>
                <a:path w="21330" h="14812" extrusionOk="0">
                  <a:moveTo>
                    <a:pt x="9725" y="1092"/>
                  </a:moveTo>
                  <a:cubicBezTo>
                    <a:pt x="12334" y="1092"/>
                    <a:pt x="12027" y="6046"/>
                    <a:pt x="11734" y="7568"/>
                  </a:cubicBezTo>
                  <a:cubicBezTo>
                    <a:pt x="11365" y="9474"/>
                    <a:pt x="10527" y="11180"/>
                    <a:pt x="9637" y="12865"/>
                  </a:cubicBezTo>
                  <a:cubicBezTo>
                    <a:pt x="8239" y="9283"/>
                    <a:pt x="4342" y="3099"/>
                    <a:pt x="8580" y="1350"/>
                  </a:cubicBezTo>
                  <a:cubicBezTo>
                    <a:pt x="9013" y="1172"/>
                    <a:pt x="9392" y="1092"/>
                    <a:pt x="9725" y="1092"/>
                  </a:cubicBezTo>
                  <a:close/>
                  <a:moveTo>
                    <a:pt x="3590" y="7094"/>
                  </a:moveTo>
                  <a:cubicBezTo>
                    <a:pt x="4039" y="7094"/>
                    <a:pt x="4527" y="7265"/>
                    <a:pt x="4884" y="7547"/>
                  </a:cubicBezTo>
                  <a:cubicBezTo>
                    <a:pt x="5506" y="8056"/>
                    <a:pt x="5931" y="8808"/>
                    <a:pt x="6302" y="9517"/>
                  </a:cubicBezTo>
                  <a:cubicBezTo>
                    <a:pt x="7001" y="10831"/>
                    <a:pt x="7339" y="12280"/>
                    <a:pt x="7944" y="13638"/>
                  </a:cubicBezTo>
                  <a:cubicBezTo>
                    <a:pt x="6800" y="13404"/>
                    <a:pt x="5697" y="12611"/>
                    <a:pt x="4797" y="11952"/>
                  </a:cubicBezTo>
                  <a:cubicBezTo>
                    <a:pt x="3537" y="11042"/>
                    <a:pt x="2383" y="9929"/>
                    <a:pt x="2393" y="8289"/>
                  </a:cubicBezTo>
                  <a:cubicBezTo>
                    <a:pt x="2400" y="7435"/>
                    <a:pt x="2957" y="7094"/>
                    <a:pt x="3590" y="7094"/>
                  </a:cubicBezTo>
                  <a:close/>
                  <a:moveTo>
                    <a:pt x="9172" y="1"/>
                  </a:moveTo>
                  <a:cubicBezTo>
                    <a:pt x="7340" y="1"/>
                    <a:pt x="5549" y="1825"/>
                    <a:pt x="5456" y="3597"/>
                  </a:cubicBezTo>
                  <a:cubicBezTo>
                    <a:pt x="5392" y="4731"/>
                    <a:pt x="5583" y="5811"/>
                    <a:pt x="5911" y="6858"/>
                  </a:cubicBezTo>
                  <a:cubicBezTo>
                    <a:pt x="5857" y="6795"/>
                    <a:pt x="5804" y="6741"/>
                    <a:pt x="5740" y="6688"/>
                  </a:cubicBezTo>
                  <a:cubicBezTo>
                    <a:pt x="5158" y="6125"/>
                    <a:pt x="4401" y="5833"/>
                    <a:pt x="3668" y="5833"/>
                  </a:cubicBezTo>
                  <a:cubicBezTo>
                    <a:pt x="2720" y="5833"/>
                    <a:pt x="1813" y="6320"/>
                    <a:pt x="1376" y="7336"/>
                  </a:cubicBezTo>
                  <a:cubicBezTo>
                    <a:pt x="1" y="10544"/>
                    <a:pt x="4490" y="14113"/>
                    <a:pt x="7604" y="14812"/>
                  </a:cubicBezTo>
                  <a:cubicBezTo>
                    <a:pt x="8824" y="13765"/>
                    <a:pt x="10199" y="13076"/>
                    <a:pt x="11704" y="12832"/>
                  </a:cubicBezTo>
                  <a:cubicBezTo>
                    <a:pt x="12730" y="9601"/>
                    <a:pt x="13747" y="4794"/>
                    <a:pt x="17921" y="4561"/>
                  </a:cubicBezTo>
                  <a:cubicBezTo>
                    <a:pt x="17962" y="4558"/>
                    <a:pt x="18001" y="4557"/>
                    <a:pt x="18040" y="4557"/>
                  </a:cubicBezTo>
                  <a:cubicBezTo>
                    <a:pt x="19990" y="4557"/>
                    <a:pt x="19032" y="7172"/>
                    <a:pt x="18513" y="8012"/>
                  </a:cubicBezTo>
                  <a:cubicBezTo>
                    <a:pt x="17985" y="8872"/>
                    <a:pt x="17136" y="9560"/>
                    <a:pt x="16373" y="10196"/>
                  </a:cubicBezTo>
                  <a:cubicBezTo>
                    <a:pt x="15092" y="11253"/>
                    <a:pt x="13513" y="12240"/>
                    <a:pt x="11894" y="12801"/>
                  </a:cubicBezTo>
                  <a:cubicBezTo>
                    <a:pt x="12204" y="12762"/>
                    <a:pt x="12522" y="12741"/>
                    <a:pt x="12845" y="12741"/>
                  </a:cubicBezTo>
                  <a:cubicBezTo>
                    <a:pt x="13403" y="12741"/>
                    <a:pt x="13979" y="12803"/>
                    <a:pt x="14563" y="12939"/>
                  </a:cubicBezTo>
                  <a:cubicBezTo>
                    <a:pt x="16162" y="12039"/>
                    <a:pt x="17644" y="10842"/>
                    <a:pt x="18821" y="9581"/>
                  </a:cubicBezTo>
                  <a:cubicBezTo>
                    <a:pt x="20198" y="8109"/>
                    <a:pt x="21330" y="5354"/>
                    <a:pt x="19436" y="3808"/>
                  </a:cubicBezTo>
                  <a:cubicBezTo>
                    <a:pt x="18972" y="3436"/>
                    <a:pt x="18437" y="3283"/>
                    <a:pt x="17878" y="3283"/>
                  </a:cubicBezTo>
                  <a:cubicBezTo>
                    <a:pt x="16353" y="3283"/>
                    <a:pt x="14652" y="4418"/>
                    <a:pt x="13737" y="5333"/>
                  </a:cubicBezTo>
                  <a:cubicBezTo>
                    <a:pt x="13557" y="5524"/>
                    <a:pt x="13386" y="5725"/>
                    <a:pt x="13229" y="5926"/>
                  </a:cubicBezTo>
                  <a:cubicBezTo>
                    <a:pt x="13536" y="3236"/>
                    <a:pt x="12827" y="842"/>
                    <a:pt x="9817" y="79"/>
                  </a:cubicBezTo>
                  <a:cubicBezTo>
                    <a:pt x="9604" y="26"/>
                    <a:pt x="9388" y="1"/>
                    <a:pt x="9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72;p75">
              <a:extLst>
                <a:ext uri="{FF2B5EF4-FFF2-40B4-BE49-F238E27FC236}">
                  <a16:creationId xmlns:a16="http://schemas.microsoft.com/office/drawing/2014/main" id="{AD21ACF9-65EA-46F1-9D2C-3599E5931050}"/>
                </a:ext>
              </a:extLst>
            </p:cNvPr>
            <p:cNvSpPr/>
            <p:nvPr/>
          </p:nvSpPr>
          <p:spPr>
            <a:xfrm>
              <a:off x="5370725" y="2291600"/>
              <a:ext cx="730800" cy="856025"/>
            </a:xfrm>
            <a:custGeom>
              <a:avLst/>
              <a:gdLst/>
              <a:ahLst/>
              <a:cxnLst/>
              <a:rect l="l" t="t" r="r" b="b"/>
              <a:pathLst>
                <a:path w="29232" h="34241" extrusionOk="0">
                  <a:moveTo>
                    <a:pt x="14222" y="0"/>
                  </a:moveTo>
                  <a:cubicBezTo>
                    <a:pt x="13899" y="0"/>
                    <a:pt x="13581" y="21"/>
                    <a:pt x="13271" y="60"/>
                  </a:cubicBezTo>
                  <a:cubicBezTo>
                    <a:pt x="13197" y="81"/>
                    <a:pt x="13134" y="111"/>
                    <a:pt x="13070" y="134"/>
                  </a:cubicBezTo>
                  <a:cubicBezTo>
                    <a:pt x="13070" y="124"/>
                    <a:pt x="13081" y="101"/>
                    <a:pt x="13081" y="91"/>
                  </a:cubicBezTo>
                  <a:lnTo>
                    <a:pt x="13081" y="91"/>
                  </a:lnTo>
                  <a:cubicBezTo>
                    <a:pt x="11576" y="335"/>
                    <a:pt x="10201" y="1024"/>
                    <a:pt x="8981" y="2071"/>
                  </a:cubicBezTo>
                  <a:cubicBezTo>
                    <a:pt x="2181" y="7844"/>
                    <a:pt x="0" y="24081"/>
                    <a:pt x="5857" y="29864"/>
                  </a:cubicBezTo>
                  <a:cubicBezTo>
                    <a:pt x="8518" y="32497"/>
                    <a:pt x="11948" y="34241"/>
                    <a:pt x="15631" y="34241"/>
                  </a:cubicBezTo>
                  <a:cubicBezTo>
                    <a:pt x="16271" y="34241"/>
                    <a:pt x="16919" y="34188"/>
                    <a:pt x="17572" y="34078"/>
                  </a:cubicBezTo>
                  <a:cubicBezTo>
                    <a:pt x="20165" y="33633"/>
                    <a:pt x="22358" y="32088"/>
                    <a:pt x="24084" y="30118"/>
                  </a:cubicBezTo>
                  <a:cubicBezTo>
                    <a:pt x="24402" y="29757"/>
                    <a:pt x="24710" y="29386"/>
                    <a:pt x="24984" y="29005"/>
                  </a:cubicBezTo>
                  <a:cubicBezTo>
                    <a:pt x="25312" y="28570"/>
                    <a:pt x="25609" y="28115"/>
                    <a:pt x="25897" y="27660"/>
                  </a:cubicBezTo>
                  <a:cubicBezTo>
                    <a:pt x="26118" y="27309"/>
                    <a:pt x="26319" y="26961"/>
                    <a:pt x="26499" y="26610"/>
                  </a:cubicBezTo>
                  <a:cubicBezTo>
                    <a:pt x="26583" y="26473"/>
                    <a:pt x="26659" y="26336"/>
                    <a:pt x="26723" y="26188"/>
                  </a:cubicBezTo>
                  <a:cubicBezTo>
                    <a:pt x="28860" y="22035"/>
                    <a:pt x="29232" y="17111"/>
                    <a:pt x="28121" y="12610"/>
                  </a:cubicBezTo>
                  <a:cubicBezTo>
                    <a:pt x="26827" y="7419"/>
                    <a:pt x="23068" y="3830"/>
                    <a:pt x="18609" y="1214"/>
                  </a:cubicBezTo>
                  <a:cubicBezTo>
                    <a:pt x="17686" y="716"/>
                    <a:pt x="16797" y="388"/>
                    <a:pt x="15940" y="198"/>
                  </a:cubicBezTo>
                  <a:cubicBezTo>
                    <a:pt x="15356" y="62"/>
                    <a:pt x="14780" y="0"/>
                    <a:pt x="14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73;p75">
              <a:extLst>
                <a:ext uri="{FF2B5EF4-FFF2-40B4-BE49-F238E27FC236}">
                  <a16:creationId xmlns:a16="http://schemas.microsoft.com/office/drawing/2014/main" id="{EE260E3D-BB97-45C3-AB41-FA837BD258AF}"/>
                </a:ext>
              </a:extLst>
            </p:cNvPr>
            <p:cNvSpPr/>
            <p:nvPr/>
          </p:nvSpPr>
          <p:spPr>
            <a:xfrm>
              <a:off x="5555000" y="2533200"/>
              <a:ext cx="184600" cy="130175"/>
            </a:xfrm>
            <a:custGeom>
              <a:avLst/>
              <a:gdLst/>
              <a:ahLst/>
              <a:cxnLst/>
              <a:rect l="l" t="t" r="r" b="b"/>
              <a:pathLst>
                <a:path w="7384" h="5207" extrusionOk="0">
                  <a:moveTo>
                    <a:pt x="5435" y="1"/>
                  </a:moveTo>
                  <a:cubicBezTo>
                    <a:pt x="5374" y="1"/>
                    <a:pt x="5313" y="14"/>
                    <a:pt x="5255" y="43"/>
                  </a:cubicBezTo>
                  <a:cubicBezTo>
                    <a:pt x="5244" y="43"/>
                    <a:pt x="5244" y="55"/>
                    <a:pt x="5232" y="55"/>
                  </a:cubicBezTo>
                  <a:cubicBezTo>
                    <a:pt x="5211" y="76"/>
                    <a:pt x="5181" y="86"/>
                    <a:pt x="5158" y="96"/>
                  </a:cubicBezTo>
                  <a:cubicBezTo>
                    <a:pt x="3516" y="1504"/>
                    <a:pt x="1" y="4959"/>
                    <a:pt x="107" y="5180"/>
                  </a:cubicBezTo>
                  <a:cubicBezTo>
                    <a:pt x="116" y="5198"/>
                    <a:pt x="149" y="5206"/>
                    <a:pt x="203" y="5206"/>
                  </a:cubicBezTo>
                  <a:cubicBezTo>
                    <a:pt x="881" y="5206"/>
                    <a:pt x="4916" y="3858"/>
                    <a:pt x="6663" y="2935"/>
                  </a:cubicBezTo>
                  <a:cubicBezTo>
                    <a:pt x="7383" y="2549"/>
                    <a:pt x="6289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74;p75">
              <a:extLst>
                <a:ext uri="{FF2B5EF4-FFF2-40B4-BE49-F238E27FC236}">
                  <a16:creationId xmlns:a16="http://schemas.microsoft.com/office/drawing/2014/main" id="{FCEE4B95-6DC0-4449-A56E-D978ACAA98CA}"/>
                </a:ext>
              </a:extLst>
            </p:cNvPr>
            <p:cNvSpPr/>
            <p:nvPr/>
          </p:nvSpPr>
          <p:spPr>
            <a:xfrm>
              <a:off x="5765200" y="2447575"/>
              <a:ext cx="147825" cy="100350"/>
            </a:xfrm>
            <a:custGeom>
              <a:avLst/>
              <a:gdLst/>
              <a:ahLst/>
              <a:cxnLst/>
              <a:rect l="l" t="t" r="r" b="b"/>
              <a:pathLst>
                <a:path w="5913" h="4014" extrusionOk="0">
                  <a:moveTo>
                    <a:pt x="5171" y="1"/>
                  </a:moveTo>
                  <a:cubicBezTo>
                    <a:pt x="4930" y="1"/>
                    <a:pt x="4693" y="131"/>
                    <a:pt x="4609" y="430"/>
                  </a:cubicBezTo>
                  <a:cubicBezTo>
                    <a:pt x="4398" y="1170"/>
                    <a:pt x="4185" y="1922"/>
                    <a:pt x="3613" y="2474"/>
                  </a:cubicBezTo>
                  <a:cubicBezTo>
                    <a:pt x="3364" y="2714"/>
                    <a:pt x="3074" y="2816"/>
                    <a:pt x="2784" y="2816"/>
                  </a:cubicBezTo>
                  <a:cubicBezTo>
                    <a:pt x="2075" y="2816"/>
                    <a:pt x="1365" y="2205"/>
                    <a:pt x="1252" y="1498"/>
                  </a:cubicBezTo>
                  <a:cubicBezTo>
                    <a:pt x="1201" y="1190"/>
                    <a:pt x="984" y="1057"/>
                    <a:pt x="750" y="1057"/>
                  </a:cubicBezTo>
                  <a:cubicBezTo>
                    <a:pt x="396" y="1057"/>
                    <a:pt x="1" y="1362"/>
                    <a:pt x="77" y="1828"/>
                  </a:cubicBezTo>
                  <a:cubicBezTo>
                    <a:pt x="280" y="3064"/>
                    <a:pt x="1455" y="4013"/>
                    <a:pt x="2698" y="4013"/>
                  </a:cubicBezTo>
                  <a:cubicBezTo>
                    <a:pt x="2872" y="4013"/>
                    <a:pt x="3047" y="3995"/>
                    <a:pt x="3222" y="3956"/>
                  </a:cubicBezTo>
                  <a:cubicBezTo>
                    <a:pt x="4800" y="3595"/>
                    <a:pt x="5382" y="2176"/>
                    <a:pt x="5784" y="758"/>
                  </a:cubicBezTo>
                  <a:cubicBezTo>
                    <a:pt x="5912" y="299"/>
                    <a:pt x="5537" y="1"/>
                    <a:pt x="5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75;p75">
              <a:extLst>
                <a:ext uri="{FF2B5EF4-FFF2-40B4-BE49-F238E27FC236}">
                  <a16:creationId xmlns:a16="http://schemas.microsoft.com/office/drawing/2014/main" id="{8692DC23-6C78-49B4-BBE7-3363E9794EC5}"/>
                </a:ext>
              </a:extLst>
            </p:cNvPr>
            <p:cNvSpPr/>
            <p:nvPr/>
          </p:nvSpPr>
          <p:spPr>
            <a:xfrm>
              <a:off x="5514525" y="2458275"/>
              <a:ext cx="133675" cy="90050"/>
            </a:xfrm>
            <a:custGeom>
              <a:avLst/>
              <a:gdLst/>
              <a:ahLst/>
              <a:cxnLst/>
              <a:rect l="l" t="t" r="r" b="b"/>
              <a:pathLst>
                <a:path w="5347" h="3602" extrusionOk="0">
                  <a:moveTo>
                    <a:pt x="1091" y="1"/>
                  </a:moveTo>
                  <a:cubicBezTo>
                    <a:pt x="846" y="1"/>
                    <a:pt x="596" y="125"/>
                    <a:pt x="486" y="414"/>
                  </a:cubicBezTo>
                  <a:cubicBezTo>
                    <a:pt x="0" y="1705"/>
                    <a:pt x="603" y="3421"/>
                    <a:pt x="2138" y="3591"/>
                  </a:cubicBezTo>
                  <a:cubicBezTo>
                    <a:pt x="2207" y="3598"/>
                    <a:pt x="2275" y="3602"/>
                    <a:pt x="2342" y="3602"/>
                  </a:cubicBezTo>
                  <a:cubicBezTo>
                    <a:pt x="3657" y="3602"/>
                    <a:pt x="4611" y="2265"/>
                    <a:pt x="5115" y="1187"/>
                  </a:cubicBezTo>
                  <a:cubicBezTo>
                    <a:pt x="5346" y="700"/>
                    <a:pt x="4922" y="258"/>
                    <a:pt x="4522" y="258"/>
                  </a:cubicBezTo>
                  <a:cubicBezTo>
                    <a:pt x="4339" y="258"/>
                    <a:pt x="4162" y="351"/>
                    <a:pt x="4055" y="574"/>
                  </a:cubicBezTo>
                  <a:cubicBezTo>
                    <a:pt x="3760" y="1220"/>
                    <a:pt x="3368" y="1865"/>
                    <a:pt x="2753" y="2257"/>
                  </a:cubicBezTo>
                  <a:cubicBezTo>
                    <a:pt x="2621" y="2342"/>
                    <a:pt x="2493" y="2380"/>
                    <a:pt x="2368" y="2380"/>
                  </a:cubicBezTo>
                  <a:cubicBezTo>
                    <a:pt x="2152" y="2380"/>
                    <a:pt x="1949" y="2267"/>
                    <a:pt x="1767" y="2099"/>
                  </a:cubicBezTo>
                  <a:cubicBezTo>
                    <a:pt x="1398" y="1738"/>
                    <a:pt x="1503" y="1156"/>
                    <a:pt x="1663" y="732"/>
                  </a:cubicBezTo>
                  <a:cubicBezTo>
                    <a:pt x="1829" y="291"/>
                    <a:pt x="1466" y="1"/>
                    <a:pt x="1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76;p75">
              <a:extLst>
                <a:ext uri="{FF2B5EF4-FFF2-40B4-BE49-F238E27FC236}">
                  <a16:creationId xmlns:a16="http://schemas.microsoft.com/office/drawing/2014/main" id="{AED4EDD8-0AE0-443E-A746-22FA4FE6BCA9}"/>
                </a:ext>
              </a:extLst>
            </p:cNvPr>
            <p:cNvSpPr/>
            <p:nvPr/>
          </p:nvSpPr>
          <p:spPr>
            <a:xfrm>
              <a:off x="5796225" y="2677825"/>
              <a:ext cx="310575" cy="232600"/>
            </a:xfrm>
            <a:custGeom>
              <a:avLst/>
              <a:gdLst/>
              <a:ahLst/>
              <a:cxnLst/>
              <a:rect l="l" t="t" r="r" b="b"/>
              <a:pathLst>
                <a:path w="12423" h="9304" extrusionOk="0">
                  <a:moveTo>
                    <a:pt x="6354" y="0"/>
                  </a:moveTo>
                  <a:cubicBezTo>
                    <a:pt x="5467" y="0"/>
                    <a:pt x="4578" y="111"/>
                    <a:pt x="3760" y="264"/>
                  </a:cubicBezTo>
                  <a:cubicBezTo>
                    <a:pt x="1569" y="572"/>
                    <a:pt x="0" y="2214"/>
                    <a:pt x="455" y="4522"/>
                  </a:cubicBezTo>
                  <a:cubicBezTo>
                    <a:pt x="699" y="5772"/>
                    <a:pt x="1452" y="6268"/>
                    <a:pt x="2308" y="6291"/>
                  </a:cubicBezTo>
                  <a:cubicBezTo>
                    <a:pt x="2192" y="6853"/>
                    <a:pt x="2331" y="7435"/>
                    <a:pt x="2850" y="7984"/>
                  </a:cubicBezTo>
                  <a:cubicBezTo>
                    <a:pt x="3405" y="8578"/>
                    <a:pt x="4054" y="8827"/>
                    <a:pt x="4713" y="8827"/>
                  </a:cubicBezTo>
                  <a:cubicBezTo>
                    <a:pt x="5337" y="8827"/>
                    <a:pt x="5968" y="8604"/>
                    <a:pt x="6536" y="8238"/>
                  </a:cubicBezTo>
                  <a:cubicBezTo>
                    <a:pt x="6774" y="8887"/>
                    <a:pt x="7281" y="9304"/>
                    <a:pt x="8066" y="9304"/>
                  </a:cubicBezTo>
                  <a:cubicBezTo>
                    <a:pt x="8220" y="9304"/>
                    <a:pt x="8384" y="9288"/>
                    <a:pt x="8559" y="9255"/>
                  </a:cubicBezTo>
                  <a:cubicBezTo>
                    <a:pt x="10008" y="8980"/>
                    <a:pt x="11302" y="7552"/>
                    <a:pt x="11777" y="6238"/>
                  </a:cubicBezTo>
                  <a:cubicBezTo>
                    <a:pt x="12423" y="4479"/>
                    <a:pt x="11576" y="1980"/>
                    <a:pt x="10041" y="953"/>
                  </a:cubicBezTo>
                  <a:cubicBezTo>
                    <a:pt x="8978" y="244"/>
                    <a:pt x="7669" y="0"/>
                    <a:pt x="6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77;p75">
              <a:extLst>
                <a:ext uri="{FF2B5EF4-FFF2-40B4-BE49-F238E27FC236}">
                  <a16:creationId xmlns:a16="http://schemas.microsoft.com/office/drawing/2014/main" id="{BB338981-3B60-4BA3-9926-DA9BC7CD807D}"/>
                </a:ext>
              </a:extLst>
            </p:cNvPr>
            <p:cNvSpPr/>
            <p:nvPr/>
          </p:nvSpPr>
          <p:spPr>
            <a:xfrm>
              <a:off x="5373375" y="2675325"/>
              <a:ext cx="273275" cy="204550"/>
            </a:xfrm>
            <a:custGeom>
              <a:avLst/>
              <a:gdLst/>
              <a:ahLst/>
              <a:cxnLst/>
              <a:rect l="l" t="t" r="r" b="b"/>
              <a:pathLst>
                <a:path w="10931" h="8182" extrusionOk="0">
                  <a:moveTo>
                    <a:pt x="5322" y="1"/>
                  </a:moveTo>
                  <a:cubicBezTo>
                    <a:pt x="4173" y="1"/>
                    <a:pt x="3028" y="213"/>
                    <a:pt x="2098" y="829"/>
                  </a:cubicBezTo>
                  <a:cubicBezTo>
                    <a:pt x="753" y="1742"/>
                    <a:pt x="1" y="3943"/>
                    <a:pt x="563" y="5478"/>
                  </a:cubicBezTo>
                  <a:cubicBezTo>
                    <a:pt x="985" y="6645"/>
                    <a:pt x="2128" y="7893"/>
                    <a:pt x="3399" y="8137"/>
                  </a:cubicBezTo>
                  <a:cubicBezTo>
                    <a:pt x="3553" y="8167"/>
                    <a:pt x="3697" y="8181"/>
                    <a:pt x="3832" y="8181"/>
                  </a:cubicBezTo>
                  <a:cubicBezTo>
                    <a:pt x="4518" y="8181"/>
                    <a:pt x="4966" y="7815"/>
                    <a:pt x="5179" y="7248"/>
                  </a:cubicBezTo>
                  <a:cubicBezTo>
                    <a:pt x="5673" y="7568"/>
                    <a:pt x="6227" y="7764"/>
                    <a:pt x="6775" y="7764"/>
                  </a:cubicBezTo>
                  <a:cubicBezTo>
                    <a:pt x="7356" y="7764"/>
                    <a:pt x="7930" y="7544"/>
                    <a:pt x="8420" y="7016"/>
                  </a:cubicBezTo>
                  <a:cubicBezTo>
                    <a:pt x="8875" y="6538"/>
                    <a:pt x="8991" y="6020"/>
                    <a:pt x="8897" y="5532"/>
                  </a:cubicBezTo>
                  <a:cubicBezTo>
                    <a:pt x="9660" y="5512"/>
                    <a:pt x="10316" y="5077"/>
                    <a:pt x="10527" y="3976"/>
                  </a:cubicBezTo>
                  <a:cubicBezTo>
                    <a:pt x="10931" y="1943"/>
                    <a:pt x="9543" y="501"/>
                    <a:pt x="7626" y="237"/>
                  </a:cubicBezTo>
                  <a:lnTo>
                    <a:pt x="7616" y="237"/>
                  </a:lnTo>
                  <a:cubicBezTo>
                    <a:pt x="6894" y="100"/>
                    <a:pt x="6107" y="1"/>
                    <a:pt x="5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78;p75">
              <a:extLst>
                <a:ext uri="{FF2B5EF4-FFF2-40B4-BE49-F238E27FC236}">
                  <a16:creationId xmlns:a16="http://schemas.microsoft.com/office/drawing/2014/main" id="{D732F6DB-E43C-40E2-B4EB-5332451BA767}"/>
                </a:ext>
              </a:extLst>
            </p:cNvPr>
            <p:cNvSpPr/>
            <p:nvPr/>
          </p:nvSpPr>
          <p:spPr>
            <a:xfrm>
              <a:off x="5711525" y="2854150"/>
              <a:ext cx="64325" cy="116250"/>
            </a:xfrm>
            <a:custGeom>
              <a:avLst/>
              <a:gdLst/>
              <a:ahLst/>
              <a:cxnLst/>
              <a:rect l="l" t="t" r="r" b="b"/>
              <a:pathLst>
                <a:path w="2573" h="4650" extrusionOk="0">
                  <a:moveTo>
                    <a:pt x="242" y="1"/>
                  </a:moveTo>
                  <a:cubicBezTo>
                    <a:pt x="242" y="1"/>
                    <a:pt x="211" y="74"/>
                    <a:pt x="158" y="222"/>
                  </a:cubicBezTo>
                  <a:cubicBezTo>
                    <a:pt x="115" y="372"/>
                    <a:pt x="51" y="593"/>
                    <a:pt x="41" y="867"/>
                  </a:cubicBezTo>
                  <a:cubicBezTo>
                    <a:pt x="0" y="1419"/>
                    <a:pt x="137" y="2151"/>
                    <a:pt x="455" y="2807"/>
                  </a:cubicBezTo>
                  <a:cubicBezTo>
                    <a:pt x="783" y="3452"/>
                    <a:pt x="1281" y="4014"/>
                    <a:pt x="1746" y="4312"/>
                  </a:cubicBezTo>
                  <a:cubicBezTo>
                    <a:pt x="1970" y="4459"/>
                    <a:pt x="2191" y="4543"/>
                    <a:pt x="2339" y="4596"/>
                  </a:cubicBezTo>
                  <a:cubicBezTo>
                    <a:pt x="2489" y="4639"/>
                    <a:pt x="2572" y="4650"/>
                    <a:pt x="2572" y="4650"/>
                  </a:cubicBezTo>
                  <a:cubicBezTo>
                    <a:pt x="2572" y="4650"/>
                    <a:pt x="2509" y="4586"/>
                    <a:pt x="2392" y="4490"/>
                  </a:cubicBezTo>
                  <a:cubicBezTo>
                    <a:pt x="2288" y="4395"/>
                    <a:pt x="2138" y="4235"/>
                    <a:pt x="1980" y="4045"/>
                  </a:cubicBezTo>
                  <a:cubicBezTo>
                    <a:pt x="1652" y="3663"/>
                    <a:pt x="1291" y="3114"/>
                    <a:pt x="1004" y="2532"/>
                  </a:cubicBezTo>
                  <a:cubicBezTo>
                    <a:pt x="719" y="1948"/>
                    <a:pt x="496" y="1335"/>
                    <a:pt x="381" y="837"/>
                  </a:cubicBezTo>
                  <a:cubicBezTo>
                    <a:pt x="328" y="603"/>
                    <a:pt x="285" y="392"/>
                    <a:pt x="275" y="232"/>
                  </a:cubicBezTo>
                  <a:cubicBezTo>
                    <a:pt x="264" y="84"/>
                    <a:pt x="242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79;p75">
              <a:extLst>
                <a:ext uri="{FF2B5EF4-FFF2-40B4-BE49-F238E27FC236}">
                  <a16:creationId xmlns:a16="http://schemas.microsoft.com/office/drawing/2014/main" id="{C02FA699-C158-4717-A3A3-777DB4AB43C8}"/>
                </a:ext>
              </a:extLst>
            </p:cNvPr>
            <p:cNvSpPr/>
            <p:nvPr/>
          </p:nvSpPr>
          <p:spPr>
            <a:xfrm>
              <a:off x="5649550" y="2912100"/>
              <a:ext cx="70700" cy="114150"/>
            </a:xfrm>
            <a:custGeom>
              <a:avLst/>
              <a:gdLst/>
              <a:ahLst/>
              <a:cxnLst/>
              <a:rect l="l" t="t" r="r" b="b"/>
              <a:pathLst>
                <a:path w="2828" h="4566" extrusionOk="0">
                  <a:moveTo>
                    <a:pt x="191" y="1"/>
                  </a:moveTo>
                  <a:cubicBezTo>
                    <a:pt x="191" y="1"/>
                    <a:pt x="158" y="87"/>
                    <a:pt x="105" y="235"/>
                  </a:cubicBezTo>
                  <a:cubicBezTo>
                    <a:pt x="64" y="392"/>
                    <a:pt x="11" y="616"/>
                    <a:pt x="11" y="901"/>
                  </a:cubicBezTo>
                  <a:cubicBezTo>
                    <a:pt x="1" y="1452"/>
                    <a:pt x="202" y="2194"/>
                    <a:pt x="573" y="2820"/>
                  </a:cubicBezTo>
                  <a:cubicBezTo>
                    <a:pt x="763" y="3137"/>
                    <a:pt x="995" y="3422"/>
                    <a:pt x="1239" y="3676"/>
                  </a:cubicBezTo>
                  <a:cubicBezTo>
                    <a:pt x="1483" y="3910"/>
                    <a:pt x="1737" y="4111"/>
                    <a:pt x="1981" y="4248"/>
                  </a:cubicBezTo>
                  <a:cubicBezTo>
                    <a:pt x="2098" y="4322"/>
                    <a:pt x="2212" y="4375"/>
                    <a:pt x="2319" y="4408"/>
                  </a:cubicBezTo>
                  <a:cubicBezTo>
                    <a:pt x="2416" y="4449"/>
                    <a:pt x="2510" y="4482"/>
                    <a:pt x="2583" y="4502"/>
                  </a:cubicBezTo>
                  <a:cubicBezTo>
                    <a:pt x="2743" y="4546"/>
                    <a:pt x="2827" y="4566"/>
                    <a:pt x="2827" y="4566"/>
                  </a:cubicBezTo>
                  <a:cubicBezTo>
                    <a:pt x="2827" y="4566"/>
                    <a:pt x="2764" y="4502"/>
                    <a:pt x="2637" y="4408"/>
                  </a:cubicBezTo>
                  <a:cubicBezTo>
                    <a:pt x="2583" y="4365"/>
                    <a:pt x="2510" y="4291"/>
                    <a:pt x="2436" y="4218"/>
                  </a:cubicBezTo>
                  <a:cubicBezTo>
                    <a:pt x="2362" y="4154"/>
                    <a:pt x="2276" y="4068"/>
                    <a:pt x="2192" y="3974"/>
                  </a:cubicBezTo>
                  <a:cubicBezTo>
                    <a:pt x="2011" y="3793"/>
                    <a:pt x="1831" y="3559"/>
                    <a:pt x="1640" y="3315"/>
                  </a:cubicBezTo>
                  <a:cubicBezTo>
                    <a:pt x="1450" y="3061"/>
                    <a:pt x="1259" y="2797"/>
                    <a:pt x="1101" y="2512"/>
                  </a:cubicBezTo>
                  <a:cubicBezTo>
                    <a:pt x="763" y="1940"/>
                    <a:pt x="486" y="1335"/>
                    <a:pt x="349" y="850"/>
                  </a:cubicBezTo>
                  <a:cubicBezTo>
                    <a:pt x="285" y="616"/>
                    <a:pt x="232" y="405"/>
                    <a:pt x="222" y="245"/>
                  </a:cubicBezTo>
                  <a:cubicBezTo>
                    <a:pt x="212" y="97"/>
                    <a:pt x="191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80;p75">
              <a:extLst>
                <a:ext uri="{FF2B5EF4-FFF2-40B4-BE49-F238E27FC236}">
                  <a16:creationId xmlns:a16="http://schemas.microsoft.com/office/drawing/2014/main" id="{7A768C84-D65F-4887-953A-23B65D28E129}"/>
                </a:ext>
              </a:extLst>
            </p:cNvPr>
            <p:cNvSpPr/>
            <p:nvPr/>
          </p:nvSpPr>
          <p:spPr>
            <a:xfrm>
              <a:off x="5753575" y="3010850"/>
              <a:ext cx="62825" cy="77125"/>
            </a:xfrm>
            <a:custGeom>
              <a:avLst/>
              <a:gdLst/>
              <a:ahLst/>
              <a:cxnLst/>
              <a:rect l="l" t="t" r="r" b="b"/>
              <a:pathLst>
                <a:path w="2513" h="3085" extrusionOk="0">
                  <a:moveTo>
                    <a:pt x="85" y="1"/>
                  </a:moveTo>
                  <a:cubicBezTo>
                    <a:pt x="85" y="1"/>
                    <a:pt x="64" y="77"/>
                    <a:pt x="44" y="191"/>
                  </a:cubicBezTo>
                  <a:cubicBezTo>
                    <a:pt x="34" y="308"/>
                    <a:pt x="1" y="489"/>
                    <a:pt x="21" y="700"/>
                  </a:cubicBezTo>
                  <a:cubicBezTo>
                    <a:pt x="34" y="1114"/>
                    <a:pt x="191" y="1676"/>
                    <a:pt x="530" y="2151"/>
                  </a:cubicBezTo>
                  <a:cubicBezTo>
                    <a:pt x="860" y="2619"/>
                    <a:pt x="1379" y="2967"/>
                    <a:pt x="1813" y="3051"/>
                  </a:cubicBezTo>
                  <a:cubicBezTo>
                    <a:pt x="1917" y="3074"/>
                    <a:pt x="2014" y="3084"/>
                    <a:pt x="2098" y="3084"/>
                  </a:cubicBezTo>
                  <a:cubicBezTo>
                    <a:pt x="2194" y="3084"/>
                    <a:pt x="2268" y="3084"/>
                    <a:pt x="2322" y="3074"/>
                  </a:cubicBezTo>
                  <a:cubicBezTo>
                    <a:pt x="2449" y="3064"/>
                    <a:pt x="2512" y="3041"/>
                    <a:pt x="2512" y="3041"/>
                  </a:cubicBezTo>
                  <a:cubicBezTo>
                    <a:pt x="2512" y="3041"/>
                    <a:pt x="2449" y="3010"/>
                    <a:pt x="2342" y="2957"/>
                  </a:cubicBezTo>
                  <a:cubicBezTo>
                    <a:pt x="2289" y="2947"/>
                    <a:pt x="2225" y="2904"/>
                    <a:pt x="2161" y="2860"/>
                  </a:cubicBezTo>
                  <a:cubicBezTo>
                    <a:pt x="2088" y="2830"/>
                    <a:pt x="2024" y="2777"/>
                    <a:pt x="1940" y="2723"/>
                  </a:cubicBezTo>
                  <a:cubicBezTo>
                    <a:pt x="1633" y="2522"/>
                    <a:pt x="1292" y="2194"/>
                    <a:pt x="1028" y="1803"/>
                  </a:cubicBezTo>
                  <a:cubicBezTo>
                    <a:pt x="743" y="1412"/>
                    <a:pt x="519" y="967"/>
                    <a:pt x="362" y="616"/>
                  </a:cubicBezTo>
                  <a:cubicBezTo>
                    <a:pt x="275" y="435"/>
                    <a:pt x="202" y="288"/>
                    <a:pt x="161" y="181"/>
                  </a:cubicBezTo>
                  <a:cubicBezTo>
                    <a:pt x="118" y="64"/>
                    <a:pt x="8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81;p75">
              <a:extLst>
                <a:ext uri="{FF2B5EF4-FFF2-40B4-BE49-F238E27FC236}">
                  <a16:creationId xmlns:a16="http://schemas.microsoft.com/office/drawing/2014/main" id="{FCDD84BE-EF39-4F65-BC0E-1C135930DB9B}"/>
                </a:ext>
              </a:extLst>
            </p:cNvPr>
            <p:cNvSpPr/>
            <p:nvPr/>
          </p:nvSpPr>
          <p:spPr>
            <a:xfrm>
              <a:off x="5812375" y="2889350"/>
              <a:ext cx="67250" cy="114150"/>
            </a:xfrm>
            <a:custGeom>
              <a:avLst/>
              <a:gdLst/>
              <a:ahLst/>
              <a:cxnLst/>
              <a:rect l="l" t="t" r="r" b="b"/>
              <a:pathLst>
                <a:path w="2690" h="4566" extrusionOk="0">
                  <a:moveTo>
                    <a:pt x="361" y="1"/>
                  </a:moveTo>
                  <a:cubicBezTo>
                    <a:pt x="361" y="1"/>
                    <a:pt x="318" y="75"/>
                    <a:pt x="234" y="212"/>
                  </a:cubicBezTo>
                  <a:cubicBezTo>
                    <a:pt x="170" y="349"/>
                    <a:pt x="84" y="573"/>
                    <a:pt x="64" y="847"/>
                  </a:cubicBezTo>
                  <a:cubicBezTo>
                    <a:pt x="0" y="1409"/>
                    <a:pt x="201" y="2141"/>
                    <a:pt x="562" y="2754"/>
                  </a:cubicBezTo>
                  <a:cubicBezTo>
                    <a:pt x="923" y="3379"/>
                    <a:pt x="1441" y="3897"/>
                    <a:pt x="1896" y="4185"/>
                  </a:cubicBezTo>
                  <a:cubicBezTo>
                    <a:pt x="2107" y="4342"/>
                    <a:pt x="2321" y="4429"/>
                    <a:pt x="2468" y="4480"/>
                  </a:cubicBezTo>
                  <a:cubicBezTo>
                    <a:pt x="2605" y="4543"/>
                    <a:pt x="2689" y="4566"/>
                    <a:pt x="2689" y="4566"/>
                  </a:cubicBezTo>
                  <a:cubicBezTo>
                    <a:pt x="2689" y="4566"/>
                    <a:pt x="2639" y="4492"/>
                    <a:pt x="2532" y="4385"/>
                  </a:cubicBezTo>
                  <a:cubicBezTo>
                    <a:pt x="2415" y="4279"/>
                    <a:pt x="2288" y="4121"/>
                    <a:pt x="2117" y="3931"/>
                  </a:cubicBezTo>
                  <a:cubicBezTo>
                    <a:pt x="1800" y="3539"/>
                    <a:pt x="1408" y="3008"/>
                    <a:pt x="1091" y="2459"/>
                  </a:cubicBezTo>
                  <a:cubicBezTo>
                    <a:pt x="752" y="1897"/>
                    <a:pt x="508" y="1302"/>
                    <a:pt x="402" y="837"/>
                  </a:cubicBezTo>
                  <a:cubicBezTo>
                    <a:pt x="361" y="603"/>
                    <a:pt x="338" y="392"/>
                    <a:pt x="351" y="245"/>
                  </a:cubicBezTo>
                  <a:cubicBezTo>
                    <a:pt x="361" y="95"/>
                    <a:pt x="361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82;p75">
              <a:extLst>
                <a:ext uri="{FF2B5EF4-FFF2-40B4-BE49-F238E27FC236}">
                  <a16:creationId xmlns:a16="http://schemas.microsoft.com/office/drawing/2014/main" id="{86D45D35-84F5-4122-BC4A-455280C32229}"/>
                </a:ext>
              </a:extLst>
            </p:cNvPr>
            <p:cNvSpPr/>
            <p:nvPr/>
          </p:nvSpPr>
          <p:spPr>
            <a:xfrm>
              <a:off x="5813450" y="2998475"/>
              <a:ext cx="48450" cy="60525"/>
            </a:xfrm>
            <a:custGeom>
              <a:avLst/>
              <a:gdLst/>
              <a:ahLst/>
              <a:cxnLst/>
              <a:rect l="l" t="t" r="r" b="b"/>
              <a:pathLst>
                <a:path w="1938" h="2421" extrusionOk="0">
                  <a:moveTo>
                    <a:pt x="221" y="0"/>
                  </a:moveTo>
                  <a:cubicBezTo>
                    <a:pt x="221" y="0"/>
                    <a:pt x="191" y="41"/>
                    <a:pt x="158" y="137"/>
                  </a:cubicBezTo>
                  <a:cubicBezTo>
                    <a:pt x="127" y="221"/>
                    <a:pt x="74" y="359"/>
                    <a:pt x="54" y="519"/>
                  </a:cubicBezTo>
                  <a:cubicBezTo>
                    <a:pt x="0" y="847"/>
                    <a:pt x="41" y="1322"/>
                    <a:pt x="308" y="1736"/>
                  </a:cubicBezTo>
                  <a:cubicBezTo>
                    <a:pt x="435" y="1937"/>
                    <a:pt x="613" y="2107"/>
                    <a:pt x="804" y="2224"/>
                  </a:cubicBezTo>
                  <a:cubicBezTo>
                    <a:pt x="1007" y="2339"/>
                    <a:pt x="1208" y="2415"/>
                    <a:pt x="1388" y="2415"/>
                  </a:cubicBezTo>
                  <a:cubicBezTo>
                    <a:pt x="1419" y="2419"/>
                    <a:pt x="1449" y="2420"/>
                    <a:pt x="1478" y="2420"/>
                  </a:cubicBezTo>
                  <a:cubicBezTo>
                    <a:pt x="1609" y="2420"/>
                    <a:pt x="1723" y="2388"/>
                    <a:pt x="1800" y="2372"/>
                  </a:cubicBezTo>
                  <a:cubicBezTo>
                    <a:pt x="1897" y="2351"/>
                    <a:pt x="1937" y="2318"/>
                    <a:pt x="1937" y="2318"/>
                  </a:cubicBezTo>
                  <a:cubicBezTo>
                    <a:pt x="1937" y="2318"/>
                    <a:pt x="1884" y="2298"/>
                    <a:pt x="1800" y="2255"/>
                  </a:cubicBezTo>
                  <a:cubicBezTo>
                    <a:pt x="1716" y="2224"/>
                    <a:pt x="1609" y="2148"/>
                    <a:pt x="1482" y="2085"/>
                  </a:cubicBezTo>
                  <a:cubicBezTo>
                    <a:pt x="1238" y="1927"/>
                    <a:pt x="994" y="1703"/>
                    <a:pt x="816" y="1408"/>
                  </a:cubicBezTo>
                  <a:cubicBezTo>
                    <a:pt x="626" y="1121"/>
                    <a:pt x="498" y="773"/>
                    <a:pt x="392" y="496"/>
                  </a:cubicBezTo>
                  <a:cubicBezTo>
                    <a:pt x="349" y="348"/>
                    <a:pt x="295" y="221"/>
                    <a:pt x="275" y="137"/>
                  </a:cubicBezTo>
                  <a:cubicBezTo>
                    <a:pt x="244" y="51"/>
                    <a:pt x="221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83;p75">
              <a:extLst>
                <a:ext uri="{FF2B5EF4-FFF2-40B4-BE49-F238E27FC236}">
                  <a16:creationId xmlns:a16="http://schemas.microsoft.com/office/drawing/2014/main" id="{37BBF8AE-D68F-435A-9EB6-6CFA3F1BD8CB}"/>
                </a:ext>
              </a:extLst>
            </p:cNvPr>
            <p:cNvSpPr/>
            <p:nvPr/>
          </p:nvSpPr>
          <p:spPr>
            <a:xfrm>
              <a:off x="5664875" y="3059100"/>
              <a:ext cx="55375" cy="68450"/>
            </a:xfrm>
            <a:custGeom>
              <a:avLst/>
              <a:gdLst/>
              <a:ahLst/>
              <a:cxnLst/>
              <a:rect l="l" t="t" r="r" b="b"/>
              <a:pathLst>
                <a:path w="2215" h="2738" extrusionOk="0">
                  <a:moveTo>
                    <a:pt x="87" y="0"/>
                  </a:moveTo>
                  <a:cubicBezTo>
                    <a:pt x="87" y="0"/>
                    <a:pt x="74" y="53"/>
                    <a:pt x="54" y="158"/>
                  </a:cubicBezTo>
                  <a:cubicBezTo>
                    <a:pt x="54" y="264"/>
                    <a:pt x="0" y="422"/>
                    <a:pt x="23" y="603"/>
                  </a:cubicBezTo>
                  <a:cubicBezTo>
                    <a:pt x="33" y="984"/>
                    <a:pt x="201" y="1472"/>
                    <a:pt x="488" y="1884"/>
                  </a:cubicBezTo>
                  <a:cubicBezTo>
                    <a:pt x="796" y="2278"/>
                    <a:pt x="1231" y="2583"/>
                    <a:pt x="1599" y="2679"/>
                  </a:cubicBezTo>
                  <a:cubicBezTo>
                    <a:pt x="1686" y="2710"/>
                    <a:pt x="1770" y="2722"/>
                    <a:pt x="1853" y="2722"/>
                  </a:cubicBezTo>
                  <a:cubicBezTo>
                    <a:pt x="1930" y="2733"/>
                    <a:pt x="1993" y="2733"/>
                    <a:pt x="2044" y="2733"/>
                  </a:cubicBezTo>
                  <a:cubicBezTo>
                    <a:pt x="2080" y="2736"/>
                    <a:pt x="2110" y="2737"/>
                    <a:pt x="2136" y="2737"/>
                  </a:cubicBezTo>
                  <a:cubicBezTo>
                    <a:pt x="2186" y="2737"/>
                    <a:pt x="2214" y="2733"/>
                    <a:pt x="2214" y="2733"/>
                  </a:cubicBezTo>
                  <a:cubicBezTo>
                    <a:pt x="2214" y="2733"/>
                    <a:pt x="2161" y="2689"/>
                    <a:pt x="2087" y="2626"/>
                  </a:cubicBezTo>
                  <a:cubicBezTo>
                    <a:pt x="2044" y="2595"/>
                    <a:pt x="1993" y="2552"/>
                    <a:pt x="1940" y="2509"/>
                  </a:cubicBezTo>
                  <a:cubicBezTo>
                    <a:pt x="1886" y="2478"/>
                    <a:pt x="1823" y="2425"/>
                    <a:pt x="1759" y="2362"/>
                  </a:cubicBezTo>
                  <a:cubicBezTo>
                    <a:pt x="1505" y="2161"/>
                    <a:pt x="1231" y="1843"/>
                    <a:pt x="976" y="1525"/>
                  </a:cubicBezTo>
                  <a:cubicBezTo>
                    <a:pt x="732" y="1185"/>
                    <a:pt x="509" y="826"/>
                    <a:pt x="361" y="519"/>
                  </a:cubicBezTo>
                  <a:cubicBezTo>
                    <a:pt x="277" y="371"/>
                    <a:pt x="224" y="244"/>
                    <a:pt x="171" y="148"/>
                  </a:cubicBezTo>
                  <a:cubicBezTo>
                    <a:pt x="127" y="53"/>
                    <a:pt x="8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84;p75">
              <a:extLst>
                <a:ext uri="{FF2B5EF4-FFF2-40B4-BE49-F238E27FC236}">
                  <a16:creationId xmlns:a16="http://schemas.microsoft.com/office/drawing/2014/main" id="{91488D09-41EB-4C1C-B031-2C4EBCA206A3}"/>
                </a:ext>
              </a:extLst>
            </p:cNvPr>
            <p:cNvSpPr/>
            <p:nvPr/>
          </p:nvSpPr>
          <p:spPr>
            <a:xfrm>
              <a:off x="5568525" y="2914775"/>
              <a:ext cx="32825" cy="73350"/>
            </a:xfrm>
            <a:custGeom>
              <a:avLst/>
              <a:gdLst/>
              <a:ahLst/>
              <a:cxnLst/>
              <a:rect l="l" t="t" r="r" b="b"/>
              <a:pathLst>
                <a:path w="1313" h="2934" extrusionOk="0">
                  <a:moveTo>
                    <a:pt x="497" y="1"/>
                  </a:moveTo>
                  <a:cubicBezTo>
                    <a:pt x="497" y="1"/>
                    <a:pt x="466" y="44"/>
                    <a:pt x="403" y="117"/>
                  </a:cubicBezTo>
                  <a:cubicBezTo>
                    <a:pt x="359" y="201"/>
                    <a:pt x="255" y="308"/>
                    <a:pt x="202" y="466"/>
                  </a:cubicBezTo>
                  <a:cubicBezTo>
                    <a:pt x="64" y="763"/>
                    <a:pt x="1" y="1238"/>
                    <a:pt x="115" y="1683"/>
                  </a:cubicBezTo>
                  <a:cubicBezTo>
                    <a:pt x="242" y="2128"/>
                    <a:pt x="530" y="2509"/>
                    <a:pt x="814" y="2700"/>
                  </a:cubicBezTo>
                  <a:cubicBezTo>
                    <a:pt x="941" y="2807"/>
                    <a:pt x="1091" y="2840"/>
                    <a:pt x="1165" y="2891"/>
                  </a:cubicBezTo>
                  <a:cubicBezTo>
                    <a:pt x="1259" y="2924"/>
                    <a:pt x="1313" y="2934"/>
                    <a:pt x="1313" y="2934"/>
                  </a:cubicBezTo>
                  <a:cubicBezTo>
                    <a:pt x="1313" y="2934"/>
                    <a:pt x="1292" y="2880"/>
                    <a:pt x="1249" y="2797"/>
                  </a:cubicBezTo>
                  <a:cubicBezTo>
                    <a:pt x="1196" y="2713"/>
                    <a:pt x="1132" y="2606"/>
                    <a:pt x="1069" y="2469"/>
                  </a:cubicBezTo>
                  <a:cubicBezTo>
                    <a:pt x="931" y="2204"/>
                    <a:pt x="804" y="1864"/>
                    <a:pt x="700" y="1526"/>
                  </a:cubicBezTo>
                  <a:cubicBezTo>
                    <a:pt x="614" y="1188"/>
                    <a:pt x="573" y="827"/>
                    <a:pt x="540" y="529"/>
                  </a:cubicBezTo>
                  <a:cubicBezTo>
                    <a:pt x="530" y="382"/>
                    <a:pt x="519" y="245"/>
                    <a:pt x="519" y="148"/>
                  </a:cubicBezTo>
                  <a:cubicBezTo>
                    <a:pt x="509" y="64"/>
                    <a:pt x="49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85;p75">
              <a:extLst>
                <a:ext uri="{FF2B5EF4-FFF2-40B4-BE49-F238E27FC236}">
                  <a16:creationId xmlns:a16="http://schemas.microsoft.com/office/drawing/2014/main" id="{7E2295AD-D77E-4821-B64D-506E8F2C2925}"/>
                </a:ext>
              </a:extLst>
            </p:cNvPr>
            <p:cNvSpPr/>
            <p:nvPr/>
          </p:nvSpPr>
          <p:spPr>
            <a:xfrm>
              <a:off x="5639450" y="2800900"/>
              <a:ext cx="22525" cy="63325"/>
            </a:xfrm>
            <a:custGeom>
              <a:avLst/>
              <a:gdLst/>
              <a:ahLst/>
              <a:cxnLst/>
              <a:rect l="l" t="t" r="r" b="b"/>
              <a:pathLst>
                <a:path w="901" h="2533" extrusionOk="0">
                  <a:moveTo>
                    <a:pt x="499" y="0"/>
                  </a:moveTo>
                  <a:cubicBezTo>
                    <a:pt x="499" y="0"/>
                    <a:pt x="456" y="23"/>
                    <a:pt x="405" y="87"/>
                  </a:cubicBezTo>
                  <a:cubicBezTo>
                    <a:pt x="362" y="150"/>
                    <a:pt x="245" y="224"/>
                    <a:pt x="191" y="361"/>
                  </a:cubicBezTo>
                  <a:cubicBezTo>
                    <a:pt x="44" y="605"/>
                    <a:pt x="1" y="1007"/>
                    <a:pt x="64" y="1368"/>
                  </a:cubicBezTo>
                  <a:cubicBezTo>
                    <a:pt x="151" y="1739"/>
                    <a:pt x="329" y="2067"/>
                    <a:pt x="532" y="2258"/>
                  </a:cubicBezTo>
                  <a:cubicBezTo>
                    <a:pt x="616" y="2362"/>
                    <a:pt x="733" y="2415"/>
                    <a:pt x="796" y="2469"/>
                  </a:cubicBezTo>
                  <a:cubicBezTo>
                    <a:pt x="860" y="2512"/>
                    <a:pt x="900" y="2532"/>
                    <a:pt x="900" y="2532"/>
                  </a:cubicBezTo>
                  <a:cubicBezTo>
                    <a:pt x="900" y="2532"/>
                    <a:pt x="900" y="2479"/>
                    <a:pt x="890" y="2405"/>
                  </a:cubicBezTo>
                  <a:cubicBezTo>
                    <a:pt x="880" y="2331"/>
                    <a:pt x="860" y="2214"/>
                    <a:pt x="837" y="2087"/>
                  </a:cubicBezTo>
                  <a:cubicBezTo>
                    <a:pt x="786" y="1853"/>
                    <a:pt x="723" y="1559"/>
                    <a:pt x="659" y="1251"/>
                  </a:cubicBezTo>
                  <a:cubicBezTo>
                    <a:pt x="606" y="964"/>
                    <a:pt x="552" y="679"/>
                    <a:pt x="532" y="435"/>
                  </a:cubicBezTo>
                  <a:cubicBezTo>
                    <a:pt x="509" y="308"/>
                    <a:pt x="519" y="214"/>
                    <a:pt x="509" y="128"/>
                  </a:cubicBezTo>
                  <a:cubicBezTo>
                    <a:pt x="509" y="54"/>
                    <a:pt x="499" y="0"/>
                    <a:pt x="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3AD877-024A-41B9-AE13-B533A1333D81}"/>
              </a:ext>
            </a:extLst>
          </p:cNvPr>
          <p:cNvSpPr txBox="1"/>
          <p:nvPr/>
        </p:nvSpPr>
        <p:spPr>
          <a:xfrm>
            <a:off x="5539563" y="1822340"/>
            <a:ext cx="27963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En este curso se retoma y profundizan los aspectos del curso de Desarrollo y aprendizaje, pues provee al estudiantado de fundamentos teórico-prácticos sobre el desarrollo socioemocional de niñas y niños, que les permitirán comprender mejor su conducta, y diseñar estrategias de enseñanza y aprendizaje que fomente un clima del aula positivo, que posibilite regular las emociones</a:t>
            </a:r>
            <a:r>
              <a:rPr lang="es-MX" sz="1000" dirty="0">
                <a:latin typeface="Roboto Mono" panose="020B0604020202020204" charset="0"/>
                <a:ea typeface="Roboto Mono" panose="020B0604020202020204" charset="0"/>
              </a:rPr>
              <a:t>, </a:t>
            </a:r>
            <a:r>
              <a:rPr lang="es-MX" sz="10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para favorecer el aprendizaje y establecer relaciones constructivas entre sí.</a:t>
            </a:r>
            <a:endParaRPr lang="es-MX" sz="10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90F5B2-49F5-4AAA-AD24-8FA3D97FD569}"/>
              </a:ext>
            </a:extLst>
          </p:cNvPr>
          <p:cNvSpPr txBox="1"/>
          <p:nvPr/>
        </p:nvSpPr>
        <p:spPr>
          <a:xfrm>
            <a:off x="595423" y="135954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El curso Educación Socioemocional tiene como propósito general que el estudiantado desarrolle sus propias competencias socioemocionales y adquiera las estrategias de educación socioemocional que le permita hacer transferencias y transposiciones didácticas para construir ambientes de aprendizaje incluyentes y promover el sano desarrollo socioemocional de todos sus estudiantes.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5" name="Google Shape;1562;p41">
            <a:extLst>
              <a:ext uri="{FF2B5EF4-FFF2-40B4-BE49-F238E27FC236}">
                <a16:creationId xmlns:a16="http://schemas.microsoft.com/office/drawing/2014/main" id="{E6E3D37C-FCD9-4DEF-B45C-296C8C518EA7}"/>
              </a:ext>
            </a:extLst>
          </p:cNvPr>
          <p:cNvSpPr/>
          <p:nvPr/>
        </p:nvSpPr>
        <p:spPr>
          <a:xfrm>
            <a:off x="542260" y="879279"/>
            <a:ext cx="4486940" cy="480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 panose="020B0604020202020204" charset="0"/>
              </a:rPr>
              <a:t>Propósito  y descripción general del curso 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2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" name="Google Shape;4413;p76"/>
          <p:cNvSpPr txBox="1">
            <a:spLocks noGrp="1"/>
          </p:cNvSpPr>
          <p:nvPr>
            <p:ph type="subTitle" idx="2"/>
          </p:nvPr>
        </p:nvSpPr>
        <p:spPr>
          <a:xfrm>
            <a:off x="3882900" y="1963429"/>
            <a:ext cx="4419600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Competencias Profesionales</a:t>
            </a:r>
            <a:endParaRPr sz="2000" dirty="0"/>
          </a:p>
        </p:txBody>
      </p:sp>
      <p:sp>
        <p:nvSpPr>
          <p:cNvPr id="4414" name="Google Shape;4414;p76"/>
          <p:cNvSpPr txBox="1">
            <a:spLocks noGrp="1"/>
          </p:cNvSpPr>
          <p:nvPr>
            <p:ph type="title"/>
          </p:nvPr>
        </p:nvSpPr>
        <p:spPr>
          <a:xfrm>
            <a:off x="78107" y="792250"/>
            <a:ext cx="6632751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Competencias del Perfil de Egreso</a:t>
            </a:r>
            <a:endParaRPr sz="2800" dirty="0"/>
          </a:p>
        </p:txBody>
      </p:sp>
      <p:sp>
        <p:nvSpPr>
          <p:cNvPr id="4417" name="Google Shape;4417;p76"/>
          <p:cNvSpPr/>
          <p:nvPr/>
        </p:nvSpPr>
        <p:spPr>
          <a:xfrm>
            <a:off x="6560340" y="928041"/>
            <a:ext cx="1315316" cy="374073"/>
          </a:xfrm>
          <a:custGeom>
            <a:avLst/>
            <a:gdLst/>
            <a:ahLst/>
            <a:cxnLst/>
            <a:rect l="l" t="t" r="r" b="b"/>
            <a:pathLst>
              <a:path w="133264" h="37900" extrusionOk="0">
                <a:moveTo>
                  <a:pt x="21658" y="0"/>
                </a:moveTo>
                <a:cubicBezTo>
                  <a:pt x="21237" y="0"/>
                  <a:pt x="20814" y="13"/>
                  <a:pt x="20391" y="38"/>
                </a:cubicBezTo>
                <a:cubicBezTo>
                  <a:pt x="11734" y="531"/>
                  <a:pt x="4491" y="6099"/>
                  <a:pt x="0" y="15665"/>
                </a:cubicBezTo>
                <a:lnTo>
                  <a:pt x="13849" y="22155"/>
                </a:lnTo>
                <a:cubicBezTo>
                  <a:pt x="15251" y="19131"/>
                  <a:pt x="17691" y="15510"/>
                  <a:pt x="21261" y="15289"/>
                </a:cubicBezTo>
                <a:cubicBezTo>
                  <a:pt x="21361" y="15284"/>
                  <a:pt x="21460" y="15282"/>
                  <a:pt x="21560" y="15282"/>
                </a:cubicBezTo>
                <a:cubicBezTo>
                  <a:pt x="23619" y="15282"/>
                  <a:pt x="25700" y="16296"/>
                  <a:pt x="27037" y="18054"/>
                </a:cubicBezTo>
                <a:cubicBezTo>
                  <a:pt x="28179" y="19507"/>
                  <a:pt x="29101" y="21402"/>
                  <a:pt x="30126" y="23401"/>
                </a:cubicBezTo>
                <a:cubicBezTo>
                  <a:pt x="33082" y="29226"/>
                  <a:pt x="37453" y="37891"/>
                  <a:pt x="49687" y="37891"/>
                </a:cubicBezTo>
                <a:cubicBezTo>
                  <a:pt x="50184" y="37891"/>
                  <a:pt x="50695" y="37877"/>
                  <a:pt x="51218" y="37848"/>
                </a:cubicBezTo>
                <a:cubicBezTo>
                  <a:pt x="62576" y="37199"/>
                  <a:pt x="67599" y="28489"/>
                  <a:pt x="70960" y="22752"/>
                </a:cubicBezTo>
                <a:cubicBezTo>
                  <a:pt x="74411" y="16838"/>
                  <a:pt x="75690" y="15433"/>
                  <a:pt x="78304" y="15433"/>
                </a:cubicBezTo>
                <a:cubicBezTo>
                  <a:pt x="78512" y="15433"/>
                  <a:pt x="78729" y="15441"/>
                  <a:pt x="78956" y="15458"/>
                </a:cubicBezTo>
                <a:cubicBezTo>
                  <a:pt x="81072" y="15562"/>
                  <a:pt x="83291" y="16911"/>
                  <a:pt x="84589" y="18910"/>
                </a:cubicBezTo>
                <a:cubicBezTo>
                  <a:pt x="85394" y="20156"/>
                  <a:pt x="86212" y="21623"/>
                  <a:pt x="86965" y="23129"/>
                </a:cubicBezTo>
                <a:cubicBezTo>
                  <a:pt x="89937" y="28762"/>
                  <a:pt x="94428" y="37199"/>
                  <a:pt x="106279" y="37900"/>
                </a:cubicBezTo>
                <a:lnTo>
                  <a:pt x="107784" y="37900"/>
                </a:lnTo>
                <a:cubicBezTo>
                  <a:pt x="122607" y="37900"/>
                  <a:pt x="129473" y="25024"/>
                  <a:pt x="133263" y="17989"/>
                </a:cubicBezTo>
                <a:lnTo>
                  <a:pt x="119739" y="10798"/>
                </a:lnTo>
                <a:cubicBezTo>
                  <a:pt x="115429" y="18895"/>
                  <a:pt x="112613" y="22616"/>
                  <a:pt x="107758" y="22616"/>
                </a:cubicBezTo>
                <a:cubicBezTo>
                  <a:pt x="107554" y="22616"/>
                  <a:pt x="107347" y="22610"/>
                  <a:pt x="107135" y="22597"/>
                </a:cubicBezTo>
                <a:cubicBezTo>
                  <a:pt x="104332" y="22428"/>
                  <a:pt x="103462" y="21558"/>
                  <a:pt x="100490" y="15990"/>
                </a:cubicBezTo>
                <a:cubicBezTo>
                  <a:pt x="99620" y="14264"/>
                  <a:pt x="98594" y="12369"/>
                  <a:pt x="97348" y="10474"/>
                </a:cubicBezTo>
                <a:cubicBezTo>
                  <a:pt x="93351" y="4425"/>
                  <a:pt x="86809" y="583"/>
                  <a:pt x="79826" y="142"/>
                </a:cubicBezTo>
                <a:cubicBezTo>
                  <a:pt x="79365" y="117"/>
                  <a:pt x="78914" y="105"/>
                  <a:pt x="78472" y="105"/>
                </a:cubicBezTo>
                <a:cubicBezTo>
                  <a:pt x="66457" y="105"/>
                  <a:pt x="61203" y="9072"/>
                  <a:pt x="57760" y="15068"/>
                </a:cubicBezTo>
                <a:cubicBezTo>
                  <a:pt x="54463" y="20702"/>
                  <a:pt x="53061" y="22376"/>
                  <a:pt x="50349" y="22532"/>
                </a:cubicBezTo>
                <a:cubicBezTo>
                  <a:pt x="50018" y="22550"/>
                  <a:pt x="49716" y="22563"/>
                  <a:pt x="49438" y="22563"/>
                </a:cubicBezTo>
                <a:cubicBezTo>
                  <a:pt x="47175" y="22563"/>
                  <a:pt x="46448" y="21731"/>
                  <a:pt x="43755" y="16483"/>
                </a:cubicBezTo>
                <a:cubicBezTo>
                  <a:pt x="42561" y="14043"/>
                  <a:pt x="41159" y="11291"/>
                  <a:pt x="39108" y="8695"/>
                </a:cubicBezTo>
                <a:cubicBezTo>
                  <a:pt x="34881" y="3198"/>
                  <a:pt x="28401" y="0"/>
                  <a:pt x="21658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miter lim="1297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18" name="Google Shape;4418;p76"/>
          <p:cNvSpPr/>
          <p:nvPr/>
        </p:nvSpPr>
        <p:spPr>
          <a:xfrm>
            <a:off x="6369840" y="1022334"/>
            <a:ext cx="190500" cy="1905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76"/>
          <p:cNvSpPr/>
          <p:nvPr/>
        </p:nvSpPr>
        <p:spPr>
          <a:xfrm>
            <a:off x="8011025" y="4650625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0" name="Google Shape;4420;p76"/>
          <p:cNvGrpSpPr/>
          <p:nvPr/>
        </p:nvGrpSpPr>
        <p:grpSpPr>
          <a:xfrm>
            <a:off x="660045" y="4452319"/>
            <a:ext cx="510254" cy="427900"/>
            <a:chOff x="1738900" y="2289625"/>
            <a:chExt cx="1342775" cy="1126350"/>
          </a:xfrm>
        </p:grpSpPr>
        <p:sp>
          <p:nvSpPr>
            <p:cNvPr id="4421" name="Google Shape;4421;p76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76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3" name="Google Shape;4423;p76"/>
          <p:cNvSpPr/>
          <p:nvPr/>
        </p:nvSpPr>
        <p:spPr>
          <a:xfrm rot="2700000">
            <a:off x="3996910" y="4712752"/>
            <a:ext cx="138734" cy="138734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76"/>
          <p:cNvSpPr txBox="1">
            <a:spLocks noGrp="1"/>
          </p:cNvSpPr>
          <p:nvPr>
            <p:ph type="subTitle" idx="1"/>
          </p:nvPr>
        </p:nvSpPr>
        <p:spPr>
          <a:xfrm>
            <a:off x="610293" y="1905773"/>
            <a:ext cx="3272607" cy="4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i="0" dirty="0">
                <a:solidFill>
                  <a:srgbClr val="000000"/>
                </a:solidFill>
                <a:effectLst/>
                <a:latin typeface="Grandstander" panose="020B0604020202020204" charset="0"/>
                <a:cs typeface="Gautami" panose="020B0502040204020203" pitchFamily="34" charset="0"/>
              </a:rPr>
              <a:t>Competencias genéricas</a:t>
            </a:r>
            <a:endParaRPr sz="2000" dirty="0">
              <a:latin typeface="Grandstander" panose="020B0604020202020204" charset="0"/>
              <a:cs typeface="Gautami" panose="020B0502040204020203" pitchFamily="34" charset="0"/>
            </a:endParaRPr>
          </a:p>
        </p:txBody>
      </p:sp>
      <p:sp>
        <p:nvSpPr>
          <p:cNvPr id="4415" name="Google Shape;4415;p76"/>
          <p:cNvSpPr txBox="1">
            <a:spLocks noGrp="1"/>
          </p:cNvSpPr>
          <p:nvPr>
            <p:ph type="subTitle" idx="5"/>
          </p:nvPr>
        </p:nvSpPr>
        <p:spPr>
          <a:xfrm>
            <a:off x="418122" y="2415772"/>
            <a:ext cx="3382697" cy="2015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3000"/>
              <a:buFont typeface="Arial" panose="020B0604020202020204" pitchFamily="34" charset="0"/>
              <a:buChar char="•"/>
            </a:pPr>
            <a:r>
              <a:rPr lang="es-MX" sz="10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Soluciona problemas y toma decisiones utilizando su pensamiento crítico y creativo.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3000"/>
              <a:buFont typeface="Arial" panose="020B0604020202020204" pitchFamily="34" charset="0"/>
              <a:buChar char="•"/>
            </a:pPr>
            <a:r>
              <a:rPr lang="es-MX" sz="10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Aprende de manera autónoma y muestra iniciativa para </a:t>
            </a:r>
            <a:r>
              <a:rPr lang="es-MX" sz="1000" b="0" i="0" dirty="0" err="1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auto-regularse</a:t>
            </a:r>
            <a:r>
              <a:rPr lang="es-MX" sz="10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 y fortalecer su desarrollo personal.</a:t>
            </a:r>
            <a:endParaRPr lang="es-MX" sz="1000" dirty="0">
              <a:solidFill>
                <a:srgbClr val="000000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3000"/>
              <a:buFont typeface="Arial" panose="020B0604020202020204" pitchFamily="34" charset="0"/>
              <a:buChar char="•"/>
            </a:pPr>
            <a:r>
              <a:rPr lang="es-MX" sz="10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Utiliza las tecnologías de la información y la comunicación de manera crítica.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3000"/>
              <a:buFont typeface="Arial" panose="020B0604020202020204" pitchFamily="34" charset="0"/>
              <a:buChar char="•"/>
            </a:pPr>
            <a:r>
              <a:rPr lang="es-MX" sz="10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Aplica sus habilidades lingüísticas y comunicativas en diversos contextos.</a:t>
            </a:r>
            <a:br>
              <a:rPr lang="es-MX" sz="1000" dirty="0">
                <a:latin typeface="Roboto Mono" panose="020B0604020202020204" charset="0"/>
                <a:ea typeface="Roboto Mono" panose="020B0604020202020204" charset="0"/>
              </a:rPr>
            </a:br>
            <a:endParaRPr sz="10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0" name="Google Shape;4415;p76">
            <a:extLst>
              <a:ext uri="{FF2B5EF4-FFF2-40B4-BE49-F238E27FC236}">
                <a16:creationId xmlns:a16="http://schemas.microsoft.com/office/drawing/2014/main" id="{7A3264F7-F396-43F6-A276-1973A89E3E62}"/>
              </a:ext>
            </a:extLst>
          </p:cNvPr>
          <p:cNvSpPr txBox="1">
            <a:spLocks/>
          </p:cNvSpPr>
          <p:nvPr/>
        </p:nvSpPr>
        <p:spPr>
          <a:xfrm>
            <a:off x="3882900" y="2409722"/>
            <a:ext cx="4601055" cy="22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marL="285750" indent="-285750">
              <a:buSzPct val="103000"/>
              <a:buFont typeface="Arial" panose="020B0604020202020204" pitchFamily="34" charset="0"/>
              <a:buChar char="•"/>
            </a:pPr>
            <a:r>
              <a:rPr lang="es-MX" sz="9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Detecta las necesidades de aprendizaje de los alumnos con discapacidad, con dificultades severas de aprendizaje, de conducta o de comunicación, o bien con aptitudes sobresalientes para favorecer su desarrollo cognitivo y socioemocional.</a:t>
            </a:r>
          </a:p>
          <a:p>
            <a:pPr marL="285750" indent="-285750">
              <a:buSzPct val="103000"/>
              <a:buFont typeface="Arial" panose="020B0604020202020204" pitchFamily="34" charset="0"/>
              <a:buChar char="•"/>
            </a:pPr>
            <a:r>
              <a:rPr lang="es-MX" sz="9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Aplica el plan y programas de estudio para alcanzar los propósitos educativos y contribuir al pleno desenvolvimiento de las capacidades de sus alumnos.</a:t>
            </a:r>
          </a:p>
          <a:p>
            <a:pPr marL="285750" indent="-285750">
              <a:buSzPct val="103000"/>
              <a:buFont typeface="Arial" panose="020B0604020202020204" pitchFamily="34" charset="0"/>
              <a:buChar char="•"/>
            </a:pPr>
            <a:r>
              <a:rPr lang="es-MX" sz="9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Diseña adecuaciones curriculares aplicando sus conocimientos psicopedagógicos, disciplinares, didácticos, y tecnológicos para propiciar espacios de aprendizaje incluyentes que respondan a las necesidades educativas de todos los alumnos en el marco del plan y programas de estudio.</a:t>
            </a:r>
            <a:endParaRPr lang="es-MX" sz="900" dirty="0">
              <a:solidFill>
                <a:srgbClr val="000000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285750" indent="-285750">
              <a:buSzPct val="103000"/>
              <a:buFont typeface="Arial" panose="020B0604020202020204" pitchFamily="34" charset="0"/>
              <a:buChar char="•"/>
            </a:pPr>
            <a:r>
              <a:rPr lang="es-MX" sz="900" b="0" i="0" dirty="0">
                <a:solidFill>
                  <a:srgbClr val="000000"/>
                </a:solidFill>
                <a:effectLst/>
                <a:latin typeface="Roboto Mono" panose="020B0604020202020204" charset="0"/>
                <a:ea typeface="Roboto Mono" panose="020B0604020202020204" charset="0"/>
              </a:rPr>
              <a:t>Integra recursos de la investigación educativa para enriquecer su práctica profesional, expresando su interés por el conocimiento, la ciencia y la mejora de la educación</a:t>
            </a:r>
            <a:endParaRPr lang="es-MX" sz="900" dirty="0">
              <a:latin typeface="Roboto Mono" panose="020B0604020202020204" charset="0"/>
              <a:ea typeface="Roboto Mono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AB5435-C3E2-4203-86A2-38A5E52D9707}"/>
              </a:ext>
            </a:extLst>
          </p:cNvPr>
          <p:cNvSpPr txBox="1"/>
          <p:nvPr/>
        </p:nvSpPr>
        <p:spPr>
          <a:xfrm>
            <a:off x="850604" y="808075"/>
            <a:ext cx="3508743" cy="1938992"/>
          </a:xfrm>
          <a:prstGeom prst="rect">
            <a:avLst/>
          </a:prstGeom>
          <a:solidFill>
            <a:srgbClr val="D590F4"/>
          </a:solidFill>
          <a:ln w="19050">
            <a:solidFill>
              <a:schemeClr val="tx1"/>
            </a:solidFill>
            <a:prstDash val="lgDashDot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En la primera Unidad se buscará que </a:t>
            </a:r>
            <a:r>
              <a:rPr lang="es-MX" sz="12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valore la importancia de la educación socioemocional a través de analizar y reflexionar el papel de las emociones y de los vínculos afectivos en el aprendizaje, en la información de relaciones constructivas, en el comportamiento cívico y ético, y en el bienestar individual y social.</a:t>
            </a:r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6E4EB3-7AE5-4333-A532-0C56CC37C482}"/>
              </a:ext>
            </a:extLst>
          </p:cNvPr>
          <p:cNvSpPr txBox="1"/>
          <p:nvPr/>
        </p:nvSpPr>
        <p:spPr>
          <a:xfrm>
            <a:off x="4784655" y="1146629"/>
            <a:ext cx="3115336" cy="1569660"/>
          </a:xfrm>
          <a:prstGeom prst="rect">
            <a:avLst/>
          </a:prstGeom>
          <a:solidFill>
            <a:srgbClr val="FFFF89"/>
          </a:solidFill>
          <a:ln w="19050">
            <a:solidFill>
              <a:schemeClr val="tx1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En la segunda unidad se busca que el estudiante </a:t>
            </a:r>
            <a:r>
              <a:rPr lang="es-MX" sz="12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comprenda el proceso de desarrollo socioemocional en la infancia y pueda identificar qué prácticas de convivencia y crianza fomentan su sano desarrollo y cuáles lo obstaculizan.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322BFC-3DF4-46DE-888A-07BAD0C06389}"/>
              </a:ext>
            </a:extLst>
          </p:cNvPr>
          <p:cNvSpPr txBox="1"/>
          <p:nvPr/>
        </p:nvSpPr>
        <p:spPr>
          <a:xfrm>
            <a:off x="2270049" y="3115340"/>
            <a:ext cx="4178595" cy="1384995"/>
          </a:xfrm>
          <a:prstGeom prst="rect">
            <a:avLst/>
          </a:prstGeom>
          <a:solidFill>
            <a:srgbClr val="9FFF9F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Roboto Mono" panose="020B0604020202020204" charset="0"/>
                <a:ea typeface="Roboto Mono" panose="020B0604020202020204" charset="0"/>
              </a:rPr>
              <a:t>En la tercera unidad se busca que el estudiante </a:t>
            </a:r>
            <a:r>
              <a:rPr lang="es-MX" sz="1200" b="0" i="0" dirty="0">
                <a:effectLst/>
                <a:latin typeface="Roboto Mono" panose="020B0604020202020204" charset="0"/>
                <a:ea typeface="Roboto Mono" panose="020B0604020202020204" charset="0"/>
              </a:rPr>
              <a:t>aplique estrategias que le permitan desarrollar sus propias habilidades socioemocionales y emplearlas en su labor profesional a través de las planeaciones de clase y el ejercicio de ayudantía durante las jornadas de práctica.</a:t>
            </a:r>
            <a:endParaRPr lang="es-MX" sz="1200" dirty="0"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0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1"/>
          <p:cNvSpPr/>
          <p:nvPr/>
        </p:nvSpPr>
        <p:spPr>
          <a:xfrm>
            <a:off x="928450" y="1070665"/>
            <a:ext cx="3527700" cy="259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b="1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Grandstander"/>
              </a:rPr>
              <a:t>Competencias  Profesionales</a:t>
            </a:r>
            <a:endParaRPr b="1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Grandstander" panose="020B0604020202020204" charset="0"/>
            </a:endParaRPr>
          </a:p>
        </p:txBody>
      </p:sp>
      <p:grpSp>
        <p:nvGrpSpPr>
          <p:cNvPr id="1563" name="Google Shape;1563;p41"/>
          <p:cNvGrpSpPr/>
          <p:nvPr/>
        </p:nvGrpSpPr>
        <p:grpSpPr>
          <a:xfrm>
            <a:off x="3126306" y="3736935"/>
            <a:ext cx="1339192" cy="1109987"/>
            <a:chOff x="5515225" y="2571750"/>
            <a:chExt cx="1339192" cy="1109987"/>
          </a:xfrm>
        </p:grpSpPr>
        <p:sp>
          <p:nvSpPr>
            <p:cNvPr id="1564" name="Google Shape;1564;p41"/>
            <p:cNvSpPr/>
            <p:nvPr/>
          </p:nvSpPr>
          <p:spPr>
            <a:xfrm>
              <a:off x="6116706" y="3116913"/>
              <a:ext cx="725727" cy="186044"/>
            </a:xfrm>
            <a:custGeom>
              <a:avLst/>
              <a:gdLst/>
              <a:ahLst/>
              <a:cxnLst/>
              <a:rect l="l" t="t" r="r" b="b"/>
              <a:pathLst>
                <a:path w="45593" h="11688" extrusionOk="0">
                  <a:moveTo>
                    <a:pt x="14256" y="0"/>
                  </a:moveTo>
                  <a:cubicBezTo>
                    <a:pt x="13743" y="0"/>
                    <a:pt x="13233" y="45"/>
                    <a:pt x="12728" y="155"/>
                  </a:cubicBezTo>
                  <a:cubicBezTo>
                    <a:pt x="11816" y="353"/>
                    <a:pt x="10969" y="741"/>
                    <a:pt x="10151" y="1184"/>
                  </a:cubicBezTo>
                  <a:cubicBezTo>
                    <a:pt x="6665" y="3063"/>
                    <a:pt x="3662" y="5828"/>
                    <a:pt x="1" y="7357"/>
                  </a:cubicBezTo>
                  <a:cubicBezTo>
                    <a:pt x="6167" y="8571"/>
                    <a:pt x="12323" y="9775"/>
                    <a:pt x="18490" y="10986"/>
                  </a:cubicBezTo>
                  <a:cubicBezTo>
                    <a:pt x="20296" y="11345"/>
                    <a:pt x="22196" y="11688"/>
                    <a:pt x="24039" y="11688"/>
                  </a:cubicBezTo>
                  <a:cubicBezTo>
                    <a:pt x="25705" y="11688"/>
                    <a:pt x="27324" y="11408"/>
                    <a:pt x="28783" y="10606"/>
                  </a:cubicBezTo>
                  <a:cubicBezTo>
                    <a:pt x="31104" y="11199"/>
                    <a:pt x="33495" y="11500"/>
                    <a:pt x="35888" y="11500"/>
                  </a:cubicBezTo>
                  <a:cubicBezTo>
                    <a:pt x="36471" y="11500"/>
                    <a:pt x="37053" y="11482"/>
                    <a:pt x="37635" y="11447"/>
                  </a:cubicBezTo>
                  <a:cubicBezTo>
                    <a:pt x="38175" y="11414"/>
                    <a:pt x="38728" y="11359"/>
                    <a:pt x="39196" y="11099"/>
                  </a:cubicBezTo>
                  <a:cubicBezTo>
                    <a:pt x="39664" y="10836"/>
                    <a:pt x="40037" y="10321"/>
                    <a:pt x="39957" y="9790"/>
                  </a:cubicBezTo>
                  <a:lnTo>
                    <a:pt x="39957" y="9790"/>
                  </a:lnTo>
                  <a:cubicBezTo>
                    <a:pt x="40229" y="9824"/>
                    <a:pt x="40503" y="9841"/>
                    <a:pt x="40777" y="9841"/>
                  </a:cubicBezTo>
                  <a:cubicBezTo>
                    <a:pt x="42548" y="9841"/>
                    <a:pt x="44323" y="9141"/>
                    <a:pt x="45593" y="7905"/>
                  </a:cubicBezTo>
                  <a:cubicBezTo>
                    <a:pt x="36701" y="4219"/>
                    <a:pt x="27183" y="2325"/>
                    <a:pt x="17736" y="455"/>
                  </a:cubicBezTo>
                  <a:cubicBezTo>
                    <a:pt x="16587" y="230"/>
                    <a:pt x="15416" y="0"/>
                    <a:pt x="14256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6093879" y="3110291"/>
              <a:ext cx="760538" cy="199303"/>
            </a:xfrm>
            <a:custGeom>
              <a:avLst/>
              <a:gdLst/>
              <a:ahLst/>
              <a:cxnLst/>
              <a:rect l="l" t="t" r="r" b="b"/>
              <a:pathLst>
                <a:path w="47780" h="12521" extrusionOk="0">
                  <a:moveTo>
                    <a:pt x="15692" y="839"/>
                  </a:moveTo>
                  <a:cubicBezTo>
                    <a:pt x="16833" y="839"/>
                    <a:pt x="18029" y="1077"/>
                    <a:pt x="19091" y="1284"/>
                  </a:cubicBezTo>
                  <a:cubicBezTo>
                    <a:pt x="28157" y="3081"/>
                    <a:pt x="37524" y="4936"/>
                    <a:pt x="46241" y="8447"/>
                  </a:cubicBezTo>
                  <a:cubicBezTo>
                    <a:pt x="45108" y="9335"/>
                    <a:pt x="43666" y="9833"/>
                    <a:pt x="42207" y="9833"/>
                  </a:cubicBezTo>
                  <a:cubicBezTo>
                    <a:pt x="41954" y="9833"/>
                    <a:pt x="41694" y="9818"/>
                    <a:pt x="41439" y="9786"/>
                  </a:cubicBezTo>
                  <a:lnTo>
                    <a:pt x="40893" y="9715"/>
                  </a:lnTo>
                  <a:lnTo>
                    <a:pt x="40893" y="9715"/>
                  </a:lnTo>
                  <a:lnTo>
                    <a:pt x="40971" y="10271"/>
                  </a:lnTo>
                  <a:cubicBezTo>
                    <a:pt x="41028" y="10619"/>
                    <a:pt x="40743" y="10974"/>
                    <a:pt x="40425" y="11149"/>
                  </a:cubicBezTo>
                  <a:cubicBezTo>
                    <a:pt x="40037" y="11364"/>
                    <a:pt x="39529" y="11412"/>
                    <a:pt x="39046" y="11442"/>
                  </a:cubicBezTo>
                  <a:cubicBezTo>
                    <a:pt x="38465" y="11479"/>
                    <a:pt x="37882" y="11497"/>
                    <a:pt x="37299" y="11497"/>
                  </a:cubicBezTo>
                  <a:cubicBezTo>
                    <a:pt x="34948" y="11497"/>
                    <a:pt x="32593" y="11202"/>
                    <a:pt x="30320" y="10619"/>
                  </a:cubicBezTo>
                  <a:lnTo>
                    <a:pt x="30162" y="10579"/>
                  </a:lnTo>
                  <a:lnTo>
                    <a:pt x="30019" y="10659"/>
                  </a:lnTo>
                  <a:cubicBezTo>
                    <a:pt x="28751" y="11347"/>
                    <a:pt x="27269" y="11680"/>
                    <a:pt x="25479" y="11680"/>
                  </a:cubicBezTo>
                  <a:cubicBezTo>
                    <a:pt x="23672" y="11680"/>
                    <a:pt x="21778" y="11340"/>
                    <a:pt x="20002" y="10992"/>
                  </a:cubicBezTo>
                  <a:lnTo>
                    <a:pt x="2789" y="7608"/>
                  </a:lnTo>
                  <a:cubicBezTo>
                    <a:pt x="4493" y="6760"/>
                    <a:pt x="6070" y="5674"/>
                    <a:pt x="7608" y="4620"/>
                  </a:cubicBezTo>
                  <a:cubicBezTo>
                    <a:pt x="8947" y="3699"/>
                    <a:pt x="10341" y="2748"/>
                    <a:pt x="11785" y="1972"/>
                  </a:cubicBezTo>
                  <a:cubicBezTo>
                    <a:pt x="12441" y="1617"/>
                    <a:pt x="13322" y="1179"/>
                    <a:pt x="14248" y="982"/>
                  </a:cubicBezTo>
                  <a:cubicBezTo>
                    <a:pt x="14693" y="886"/>
                    <a:pt x="15169" y="839"/>
                    <a:pt x="15692" y="839"/>
                  </a:cubicBezTo>
                  <a:close/>
                  <a:moveTo>
                    <a:pt x="15692" y="0"/>
                  </a:moveTo>
                  <a:cubicBezTo>
                    <a:pt x="15104" y="0"/>
                    <a:pt x="14581" y="48"/>
                    <a:pt x="14067" y="158"/>
                  </a:cubicBezTo>
                  <a:cubicBezTo>
                    <a:pt x="13037" y="381"/>
                    <a:pt x="12093" y="846"/>
                    <a:pt x="11388" y="1227"/>
                  </a:cubicBezTo>
                  <a:cubicBezTo>
                    <a:pt x="9906" y="2028"/>
                    <a:pt x="8495" y="2996"/>
                    <a:pt x="7133" y="3930"/>
                  </a:cubicBezTo>
                  <a:cubicBezTo>
                    <a:pt x="5278" y="5198"/>
                    <a:pt x="3359" y="6514"/>
                    <a:pt x="1277" y="7385"/>
                  </a:cubicBezTo>
                  <a:lnTo>
                    <a:pt x="0" y="7916"/>
                  </a:lnTo>
                  <a:lnTo>
                    <a:pt x="19836" y="11815"/>
                  </a:lnTo>
                  <a:cubicBezTo>
                    <a:pt x="21658" y="12173"/>
                    <a:pt x="23600" y="12521"/>
                    <a:pt x="25479" y="12521"/>
                  </a:cubicBezTo>
                  <a:cubicBezTo>
                    <a:pt x="27349" y="12521"/>
                    <a:pt x="28918" y="12180"/>
                    <a:pt x="30272" y="11475"/>
                  </a:cubicBezTo>
                  <a:cubicBezTo>
                    <a:pt x="32570" y="12046"/>
                    <a:pt x="34953" y="12338"/>
                    <a:pt x="37325" y="12338"/>
                  </a:cubicBezTo>
                  <a:cubicBezTo>
                    <a:pt x="37916" y="12338"/>
                    <a:pt x="38506" y="12319"/>
                    <a:pt x="39094" y="12283"/>
                  </a:cubicBezTo>
                  <a:cubicBezTo>
                    <a:pt x="39672" y="12243"/>
                    <a:pt x="40290" y="12188"/>
                    <a:pt x="40838" y="11878"/>
                  </a:cubicBezTo>
                  <a:cubicBezTo>
                    <a:pt x="41266" y="11640"/>
                    <a:pt x="41676" y="11197"/>
                    <a:pt x="41789" y="10659"/>
                  </a:cubicBezTo>
                  <a:cubicBezTo>
                    <a:pt x="41928" y="10667"/>
                    <a:pt x="42067" y="10671"/>
                    <a:pt x="42206" y="10671"/>
                  </a:cubicBezTo>
                  <a:cubicBezTo>
                    <a:pt x="44101" y="10671"/>
                    <a:pt x="45976" y="9928"/>
                    <a:pt x="47320" y="8622"/>
                  </a:cubicBezTo>
                  <a:lnTo>
                    <a:pt x="47780" y="8179"/>
                  </a:lnTo>
                  <a:lnTo>
                    <a:pt x="47192" y="7931"/>
                  </a:lnTo>
                  <a:cubicBezTo>
                    <a:pt x="38222" y="4215"/>
                    <a:pt x="28578" y="2305"/>
                    <a:pt x="19250" y="458"/>
                  </a:cubicBezTo>
                  <a:cubicBezTo>
                    <a:pt x="18157" y="245"/>
                    <a:pt x="16920" y="0"/>
                    <a:pt x="1569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6350702" y="3156931"/>
              <a:ext cx="229116" cy="30578"/>
            </a:xfrm>
            <a:custGeom>
              <a:avLst/>
              <a:gdLst/>
              <a:ahLst/>
              <a:cxnLst/>
              <a:rect l="l" t="t" r="r" b="b"/>
              <a:pathLst>
                <a:path w="14394" h="1921" extrusionOk="0">
                  <a:moveTo>
                    <a:pt x="230" y="1"/>
                  </a:moveTo>
                  <a:cubicBezTo>
                    <a:pt x="140" y="1"/>
                    <a:pt x="58" y="60"/>
                    <a:pt x="33" y="151"/>
                  </a:cubicBezTo>
                  <a:cubicBezTo>
                    <a:pt x="1" y="264"/>
                    <a:pt x="64" y="381"/>
                    <a:pt x="176" y="414"/>
                  </a:cubicBezTo>
                  <a:cubicBezTo>
                    <a:pt x="2451" y="1040"/>
                    <a:pt x="4796" y="1682"/>
                    <a:pt x="7206" y="1873"/>
                  </a:cubicBezTo>
                  <a:cubicBezTo>
                    <a:pt x="7641" y="1903"/>
                    <a:pt x="8069" y="1920"/>
                    <a:pt x="8489" y="1920"/>
                  </a:cubicBezTo>
                  <a:cubicBezTo>
                    <a:pt x="10677" y="1920"/>
                    <a:pt x="12649" y="1467"/>
                    <a:pt x="14258" y="596"/>
                  </a:cubicBezTo>
                  <a:cubicBezTo>
                    <a:pt x="14361" y="541"/>
                    <a:pt x="14393" y="414"/>
                    <a:pt x="14338" y="311"/>
                  </a:cubicBezTo>
                  <a:cubicBezTo>
                    <a:pt x="14299" y="242"/>
                    <a:pt x="14230" y="205"/>
                    <a:pt x="14157" y="205"/>
                  </a:cubicBezTo>
                  <a:cubicBezTo>
                    <a:pt x="14122" y="205"/>
                    <a:pt x="14086" y="213"/>
                    <a:pt x="14053" y="231"/>
                  </a:cubicBezTo>
                  <a:cubicBezTo>
                    <a:pt x="12503" y="1069"/>
                    <a:pt x="10595" y="1500"/>
                    <a:pt x="8477" y="1500"/>
                  </a:cubicBezTo>
                  <a:cubicBezTo>
                    <a:pt x="8070" y="1500"/>
                    <a:pt x="7657" y="1484"/>
                    <a:pt x="7236" y="1452"/>
                  </a:cubicBezTo>
                  <a:cubicBezTo>
                    <a:pt x="4876" y="1270"/>
                    <a:pt x="2546" y="627"/>
                    <a:pt x="286" y="9"/>
                  </a:cubicBezTo>
                  <a:cubicBezTo>
                    <a:pt x="267" y="3"/>
                    <a:pt x="24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6317401" y="3180983"/>
              <a:ext cx="191137" cy="41943"/>
            </a:xfrm>
            <a:custGeom>
              <a:avLst/>
              <a:gdLst/>
              <a:ahLst/>
              <a:cxnLst/>
              <a:rect l="l" t="t" r="r" b="b"/>
              <a:pathLst>
                <a:path w="12008" h="2635" extrusionOk="0">
                  <a:moveTo>
                    <a:pt x="11774" y="1"/>
                  </a:moveTo>
                  <a:cubicBezTo>
                    <a:pt x="11717" y="1"/>
                    <a:pt x="11660" y="22"/>
                    <a:pt x="11618" y="67"/>
                  </a:cubicBezTo>
                  <a:cubicBezTo>
                    <a:pt x="10429" y="1391"/>
                    <a:pt x="8472" y="2176"/>
                    <a:pt x="6254" y="2216"/>
                  </a:cubicBezTo>
                  <a:cubicBezTo>
                    <a:pt x="6184" y="2217"/>
                    <a:pt x="6114" y="2218"/>
                    <a:pt x="6044" y="2218"/>
                  </a:cubicBezTo>
                  <a:cubicBezTo>
                    <a:pt x="4080" y="2218"/>
                    <a:pt x="2161" y="1714"/>
                    <a:pt x="286" y="1225"/>
                  </a:cubicBezTo>
                  <a:cubicBezTo>
                    <a:pt x="268" y="1220"/>
                    <a:pt x="250" y="1217"/>
                    <a:pt x="232" y="1217"/>
                  </a:cubicBezTo>
                  <a:cubicBezTo>
                    <a:pt x="141" y="1217"/>
                    <a:pt x="58" y="1283"/>
                    <a:pt x="33" y="1375"/>
                  </a:cubicBezTo>
                  <a:cubicBezTo>
                    <a:pt x="1" y="1486"/>
                    <a:pt x="73" y="1605"/>
                    <a:pt x="183" y="1636"/>
                  </a:cubicBezTo>
                  <a:cubicBezTo>
                    <a:pt x="2078" y="2128"/>
                    <a:pt x="4035" y="2634"/>
                    <a:pt x="6047" y="2634"/>
                  </a:cubicBezTo>
                  <a:lnTo>
                    <a:pt x="6262" y="2634"/>
                  </a:lnTo>
                  <a:cubicBezTo>
                    <a:pt x="8592" y="2587"/>
                    <a:pt x="10659" y="1756"/>
                    <a:pt x="11936" y="352"/>
                  </a:cubicBezTo>
                  <a:cubicBezTo>
                    <a:pt x="12008" y="266"/>
                    <a:pt x="12008" y="131"/>
                    <a:pt x="11920" y="52"/>
                  </a:cubicBezTo>
                  <a:cubicBezTo>
                    <a:pt x="11879" y="18"/>
                    <a:pt x="11826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6284228" y="3214793"/>
              <a:ext cx="151025" cy="38680"/>
            </a:xfrm>
            <a:custGeom>
              <a:avLst/>
              <a:gdLst/>
              <a:ahLst/>
              <a:cxnLst/>
              <a:rect l="l" t="t" r="r" b="b"/>
              <a:pathLst>
                <a:path w="9488" h="2430" extrusionOk="0">
                  <a:moveTo>
                    <a:pt x="9253" y="0"/>
                  </a:moveTo>
                  <a:cubicBezTo>
                    <a:pt x="9186" y="0"/>
                    <a:pt x="9120" y="32"/>
                    <a:pt x="9074" y="92"/>
                  </a:cubicBezTo>
                  <a:cubicBezTo>
                    <a:pt x="8274" y="1256"/>
                    <a:pt x="6752" y="1969"/>
                    <a:pt x="5000" y="2009"/>
                  </a:cubicBezTo>
                  <a:cubicBezTo>
                    <a:pt x="4949" y="2010"/>
                    <a:pt x="4898" y="2011"/>
                    <a:pt x="4847" y="2011"/>
                  </a:cubicBezTo>
                  <a:cubicBezTo>
                    <a:pt x="3293" y="2011"/>
                    <a:pt x="1766" y="1542"/>
                    <a:pt x="293" y="1098"/>
                  </a:cubicBezTo>
                  <a:cubicBezTo>
                    <a:pt x="273" y="1092"/>
                    <a:pt x="254" y="1090"/>
                    <a:pt x="234" y="1090"/>
                  </a:cubicBezTo>
                  <a:cubicBezTo>
                    <a:pt x="144" y="1090"/>
                    <a:pt x="59" y="1148"/>
                    <a:pt x="32" y="1241"/>
                  </a:cubicBezTo>
                  <a:cubicBezTo>
                    <a:pt x="0" y="1351"/>
                    <a:pt x="55" y="1471"/>
                    <a:pt x="167" y="1501"/>
                  </a:cubicBezTo>
                  <a:cubicBezTo>
                    <a:pt x="1672" y="1954"/>
                    <a:pt x="3218" y="2429"/>
                    <a:pt x="4835" y="2429"/>
                  </a:cubicBezTo>
                  <a:lnTo>
                    <a:pt x="5010" y="2429"/>
                  </a:lnTo>
                  <a:cubicBezTo>
                    <a:pt x="6895" y="2390"/>
                    <a:pt x="8544" y="1604"/>
                    <a:pt x="9422" y="330"/>
                  </a:cubicBezTo>
                  <a:cubicBezTo>
                    <a:pt x="9487" y="235"/>
                    <a:pt x="9462" y="107"/>
                    <a:pt x="9367" y="35"/>
                  </a:cubicBezTo>
                  <a:cubicBezTo>
                    <a:pt x="9332" y="12"/>
                    <a:pt x="9292" y="0"/>
                    <a:pt x="925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6520882" y="3177895"/>
              <a:ext cx="298978" cy="81514"/>
            </a:xfrm>
            <a:custGeom>
              <a:avLst/>
              <a:gdLst/>
              <a:ahLst/>
              <a:cxnLst/>
              <a:rect l="l" t="t" r="r" b="b"/>
              <a:pathLst>
                <a:path w="18783" h="5121" extrusionOk="0">
                  <a:moveTo>
                    <a:pt x="224" y="0"/>
                  </a:moveTo>
                  <a:cubicBezTo>
                    <a:pt x="132" y="0"/>
                    <a:pt x="51" y="66"/>
                    <a:pt x="24" y="158"/>
                  </a:cubicBezTo>
                  <a:cubicBezTo>
                    <a:pt x="1" y="270"/>
                    <a:pt x="64" y="381"/>
                    <a:pt x="176" y="413"/>
                  </a:cubicBezTo>
                  <a:lnTo>
                    <a:pt x="18505" y="5111"/>
                  </a:lnTo>
                  <a:cubicBezTo>
                    <a:pt x="18520" y="5120"/>
                    <a:pt x="18537" y="5120"/>
                    <a:pt x="18553" y="5120"/>
                  </a:cubicBezTo>
                  <a:cubicBezTo>
                    <a:pt x="18648" y="5120"/>
                    <a:pt x="18735" y="5056"/>
                    <a:pt x="18758" y="4961"/>
                  </a:cubicBezTo>
                  <a:cubicBezTo>
                    <a:pt x="18783" y="4850"/>
                    <a:pt x="18720" y="4740"/>
                    <a:pt x="18608" y="4708"/>
                  </a:cubicBezTo>
                  <a:lnTo>
                    <a:pt x="279" y="8"/>
                  </a:ln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6465630" y="3208728"/>
              <a:ext cx="300729" cy="66185"/>
            </a:xfrm>
            <a:custGeom>
              <a:avLst/>
              <a:gdLst/>
              <a:ahLst/>
              <a:cxnLst/>
              <a:rect l="l" t="t" r="r" b="b"/>
              <a:pathLst>
                <a:path w="18893" h="4158" extrusionOk="0">
                  <a:moveTo>
                    <a:pt x="229" y="1"/>
                  </a:moveTo>
                  <a:cubicBezTo>
                    <a:pt x="133" y="1"/>
                    <a:pt x="45" y="74"/>
                    <a:pt x="24" y="171"/>
                  </a:cubicBezTo>
                  <a:cubicBezTo>
                    <a:pt x="1" y="283"/>
                    <a:pt x="71" y="393"/>
                    <a:pt x="191" y="416"/>
                  </a:cubicBezTo>
                  <a:lnTo>
                    <a:pt x="18625" y="4149"/>
                  </a:lnTo>
                  <a:cubicBezTo>
                    <a:pt x="18640" y="4157"/>
                    <a:pt x="18655" y="4157"/>
                    <a:pt x="18663" y="4157"/>
                  </a:cubicBezTo>
                  <a:cubicBezTo>
                    <a:pt x="18767" y="4157"/>
                    <a:pt x="18853" y="4087"/>
                    <a:pt x="18870" y="3982"/>
                  </a:cubicBezTo>
                  <a:cubicBezTo>
                    <a:pt x="18893" y="3872"/>
                    <a:pt x="18823" y="3761"/>
                    <a:pt x="18710" y="3737"/>
                  </a:cubicBezTo>
                  <a:lnTo>
                    <a:pt x="271" y="5"/>
                  </a:lnTo>
                  <a:cubicBezTo>
                    <a:pt x="257" y="2"/>
                    <a:pt x="243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6408628" y="3237317"/>
              <a:ext cx="184293" cy="49456"/>
            </a:xfrm>
            <a:custGeom>
              <a:avLst/>
              <a:gdLst/>
              <a:ahLst/>
              <a:cxnLst/>
              <a:rect l="l" t="t" r="r" b="b"/>
              <a:pathLst>
                <a:path w="11578" h="3107" extrusionOk="0">
                  <a:moveTo>
                    <a:pt x="221" y="0"/>
                  </a:moveTo>
                  <a:cubicBezTo>
                    <a:pt x="129" y="0"/>
                    <a:pt x="44" y="65"/>
                    <a:pt x="23" y="159"/>
                  </a:cubicBezTo>
                  <a:cubicBezTo>
                    <a:pt x="0" y="269"/>
                    <a:pt x="63" y="389"/>
                    <a:pt x="181" y="412"/>
                  </a:cubicBezTo>
                  <a:lnTo>
                    <a:pt x="11300" y="3099"/>
                  </a:lnTo>
                  <a:cubicBezTo>
                    <a:pt x="11317" y="3107"/>
                    <a:pt x="11332" y="3107"/>
                    <a:pt x="11347" y="3107"/>
                  </a:cubicBezTo>
                  <a:cubicBezTo>
                    <a:pt x="11443" y="3107"/>
                    <a:pt x="11530" y="3042"/>
                    <a:pt x="11555" y="2947"/>
                  </a:cubicBezTo>
                  <a:cubicBezTo>
                    <a:pt x="11578" y="2829"/>
                    <a:pt x="11515" y="2719"/>
                    <a:pt x="11395" y="2694"/>
                  </a:cubicBezTo>
                  <a:lnTo>
                    <a:pt x="276" y="8"/>
                  </a:lnTo>
                  <a:cubicBezTo>
                    <a:pt x="258" y="3"/>
                    <a:pt x="239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5522659" y="2903387"/>
              <a:ext cx="355756" cy="420843"/>
            </a:xfrm>
            <a:custGeom>
              <a:avLst/>
              <a:gdLst/>
              <a:ahLst/>
              <a:cxnLst/>
              <a:rect l="l" t="t" r="r" b="b"/>
              <a:pathLst>
                <a:path w="22350" h="26439" extrusionOk="0">
                  <a:moveTo>
                    <a:pt x="4819" y="0"/>
                  </a:moveTo>
                  <a:lnTo>
                    <a:pt x="3790" y="1039"/>
                  </a:lnTo>
                  <a:cubicBezTo>
                    <a:pt x="3778" y="1038"/>
                    <a:pt x="3765" y="1038"/>
                    <a:pt x="3753" y="1038"/>
                  </a:cubicBezTo>
                  <a:cubicBezTo>
                    <a:pt x="3142" y="1038"/>
                    <a:pt x="2577" y="1414"/>
                    <a:pt x="2213" y="1910"/>
                  </a:cubicBezTo>
                  <a:cubicBezTo>
                    <a:pt x="1840" y="2417"/>
                    <a:pt x="1650" y="3028"/>
                    <a:pt x="1500" y="3639"/>
                  </a:cubicBezTo>
                  <a:cubicBezTo>
                    <a:pt x="1" y="9565"/>
                    <a:pt x="1555" y="16222"/>
                    <a:pt x="5675" y="20739"/>
                  </a:cubicBezTo>
                  <a:cubicBezTo>
                    <a:pt x="8952" y="24338"/>
                    <a:pt x="13801" y="26438"/>
                    <a:pt x="18639" y="26438"/>
                  </a:cubicBezTo>
                  <a:cubicBezTo>
                    <a:pt x="19885" y="26438"/>
                    <a:pt x="21131" y="26299"/>
                    <a:pt x="22349" y="26009"/>
                  </a:cubicBezTo>
                  <a:cubicBezTo>
                    <a:pt x="17531" y="23467"/>
                    <a:pt x="13362" y="19718"/>
                    <a:pt x="10312" y="15208"/>
                  </a:cubicBezTo>
                  <a:cubicBezTo>
                    <a:pt x="7268" y="10691"/>
                    <a:pt x="5366" y="5413"/>
                    <a:pt x="4819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5515225" y="2902623"/>
              <a:ext cx="382100" cy="428404"/>
            </a:xfrm>
            <a:custGeom>
              <a:avLst/>
              <a:gdLst/>
              <a:ahLst/>
              <a:cxnLst/>
              <a:rect l="l" t="t" r="r" b="b"/>
              <a:pathLst>
                <a:path w="24005" h="26914" extrusionOk="0">
                  <a:moveTo>
                    <a:pt x="5698" y="1"/>
                  </a:moveTo>
                  <a:lnTo>
                    <a:pt x="4867" y="88"/>
                  </a:lnTo>
                  <a:cubicBezTo>
                    <a:pt x="5421" y="5581"/>
                    <a:pt x="7347" y="10906"/>
                    <a:pt x="10430" y="15486"/>
                  </a:cubicBezTo>
                  <a:cubicBezTo>
                    <a:pt x="13306" y="19751"/>
                    <a:pt x="17150" y="23317"/>
                    <a:pt x="21605" y="25867"/>
                  </a:cubicBezTo>
                  <a:cubicBezTo>
                    <a:pt x="20796" y="25995"/>
                    <a:pt x="19976" y="26057"/>
                    <a:pt x="19152" y="26057"/>
                  </a:cubicBezTo>
                  <a:cubicBezTo>
                    <a:pt x="14458" y="26057"/>
                    <a:pt x="9660" y="24030"/>
                    <a:pt x="6452" y="20511"/>
                  </a:cubicBezTo>
                  <a:cubicBezTo>
                    <a:pt x="2505" y="16175"/>
                    <a:pt x="904" y="9613"/>
                    <a:pt x="2378" y="3782"/>
                  </a:cubicBezTo>
                  <a:cubicBezTo>
                    <a:pt x="2513" y="3234"/>
                    <a:pt x="2688" y="2656"/>
                    <a:pt x="3020" y="2205"/>
                  </a:cubicBezTo>
                  <a:cubicBezTo>
                    <a:pt x="3341" y="1766"/>
                    <a:pt x="3791" y="1507"/>
                    <a:pt x="4230" y="1507"/>
                  </a:cubicBezTo>
                  <a:cubicBezTo>
                    <a:pt x="4236" y="1507"/>
                    <a:pt x="4243" y="1507"/>
                    <a:pt x="4249" y="1507"/>
                  </a:cubicBezTo>
                  <a:lnTo>
                    <a:pt x="4264" y="666"/>
                  </a:lnTo>
                  <a:cubicBezTo>
                    <a:pt x="4245" y="666"/>
                    <a:pt x="4225" y="665"/>
                    <a:pt x="4206" y="665"/>
                  </a:cubicBezTo>
                  <a:cubicBezTo>
                    <a:pt x="3512" y="665"/>
                    <a:pt x="2817" y="1057"/>
                    <a:pt x="2338" y="1712"/>
                  </a:cubicBezTo>
                  <a:cubicBezTo>
                    <a:pt x="1927" y="2275"/>
                    <a:pt x="1719" y="2941"/>
                    <a:pt x="1562" y="3584"/>
                  </a:cubicBezTo>
                  <a:cubicBezTo>
                    <a:pt x="0" y="9765"/>
                    <a:pt x="1634" y="16470"/>
                    <a:pt x="5833" y="21072"/>
                  </a:cubicBezTo>
                  <a:cubicBezTo>
                    <a:pt x="9232" y="24806"/>
                    <a:pt x="14139" y="26913"/>
                    <a:pt x="19052" y="26913"/>
                  </a:cubicBezTo>
                  <a:cubicBezTo>
                    <a:pt x="20351" y="26913"/>
                    <a:pt x="21643" y="26763"/>
                    <a:pt x="22919" y="26463"/>
                  </a:cubicBezTo>
                  <a:lnTo>
                    <a:pt x="24005" y="26200"/>
                  </a:lnTo>
                  <a:lnTo>
                    <a:pt x="23014" y="25685"/>
                  </a:lnTo>
                  <a:cubicBezTo>
                    <a:pt x="18251" y="23174"/>
                    <a:pt x="14139" y="19488"/>
                    <a:pt x="11127" y="15018"/>
                  </a:cubicBezTo>
                  <a:cubicBezTo>
                    <a:pt x="8116" y="10556"/>
                    <a:pt x="6237" y="5358"/>
                    <a:pt x="569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5553062" y="3011471"/>
              <a:ext cx="40017" cy="165160"/>
            </a:xfrm>
            <a:custGeom>
              <a:avLst/>
              <a:gdLst/>
              <a:ahLst/>
              <a:cxnLst/>
              <a:rect l="l" t="t" r="r" b="b"/>
              <a:pathLst>
                <a:path w="2514" h="10376" extrusionOk="0">
                  <a:moveTo>
                    <a:pt x="2265" y="1"/>
                  </a:moveTo>
                  <a:cubicBezTo>
                    <a:pt x="2194" y="1"/>
                    <a:pt x="2126" y="38"/>
                    <a:pt x="2085" y="105"/>
                  </a:cubicBezTo>
                  <a:cubicBezTo>
                    <a:pt x="318" y="3108"/>
                    <a:pt x="1" y="6992"/>
                    <a:pt x="1254" y="10240"/>
                  </a:cubicBezTo>
                  <a:cubicBezTo>
                    <a:pt x="1284" y="10328"/>
                    <a:pt x="1364" y="10375"/>
                    <a:pt x="1452" y="10375"/>
                  </a:cubicBezTo>
                  <a:cubicBezTo>
                    <a:pt x="1475" y="10375"/>
                    <a:pt x="1499" y="10375"/>
                    <a:pt x="1522" y="10368"/>
                  </a:cubicBezTo>
                  <a:cubicBezTo>
                    <a:pt x="1634" y="10320"/>
                    <a:pt x="1689" y="10202"/>
                    <a:pt x="1642" y="10090"/>
                  </a:cubicBezTo>
                  <a:cubicBezTo>
                    <a:pt x="436" y="6959"/>
                    <a:pt x="746" y="3213"/>
                    <a:pt x="2450" y="320"/>
                  </a:cubicBezTo>
                  <a:cubicBezTo>
                    <a:pt x="2513" y="217"/>
                    <a:pt x="2473" y="89"/>
                    <a:pt x="2378" y="34"/>
                  </a:cubicBezTo>
                  <a:cubicBezTo>
                    <a:pt x="2342" y="12"/>
                    <a:pt x="2303" y="1"/>
                    <a:pt x="226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5563536" y="3077086"/>
              <a:ext cx="54151" cy="37358"/>
            </a:xfrm>
            <a:custGeom>
              <a:avLst/>
              <a:gdLst/>
              <a:ahLst/>
              <a:cxnLst/>
              <a:rect l="l" t="t" r="r" b="b"/>
              <a:pathLst>
                <a:path w="3402" h="2347" extrusionOk="0">
                  <a:moveTo>
                    <a:pt x="237" y="0"/>
                  </a:moveTo>
                  <a:cubicBezTo>
                    <a:pt x="188" y="0"/>
                    <a:pt x="139" y="16"/>
                    <a:pt x="96" y="49"/>
                  </a:cubicBezTo>
                  <a:cubicBezTo>
                    <a:pt x="8" y="119"/>
                    <a:pt x="1" y="255"/>
                    <a:pt x="73" y="342"/>
                  </a:cubicBezTo>
                  <a:cubicBezTo>
                    <a:pt x="849" y="1293"/>
                    <a:pt x="1927" y="1999"/>
                    <a:pt x="3107" y="2339"/>
                  </a:cubicBezTo>
                  <a:cubicBezTo>
                    <a:pt x="3124" y="2347"/>
                    <a:pt x="3146" y="2347"/>
                    <a:pt x="3164" y="2347"/>
                  </a:cubicBezTo>
                  <a:cubicBezTo>
                    <a:pt x="3259" y="2347"/>
                    <a:pt x="3337" y="2284"/>
                    <a:pt x="3369" y="2196"/>
                  </a:cubicBezTo>
                  <a:cubicBezTo>
                    <a:pt x="3401" y="2086"/>
                    <a:pt x="3329" y="1966"/>
                    <a:pt x="3219" y="1934"/>
                  </a:cubicBezTo>
                  <a:cubicBezTo>
                    <a:pt x="2125" y="1618"/>
                    <a:pt x="1119" y="960"/>
                    <a:pt x="396" y="72"/>
                  </a:cubicBezTo>
                  <a:cubicBezTo>
                    <a:pt x="354" y="24"/>
                    <a:pt x="296" y="0"/>
                    <a:pt x="237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5563298" y="3130809"/>
              <a:ext cx="67856" cy="33984"/>
            </a:xfrm>
            <a:custGeom>
              <a:avLst/>
              <a:gdLst/>
              <a:ahLst/>
              <a:cxnLst/>
              <a:rect l="l" t="t" r="r" b="b"/>
              <a:pathLst>
                <a:path w="4263" h="2135" extrusionOk="0">
                  <a:moveTo>
                    <a:pt x="246" y="1"/>
                  </a:moveTo>
                  <a:cubicBezTo>
                    <a:pt x="175" y="1"/>
                    <a:pt x="104" y="36"/>
                    <a:pt x="63" y="98"/>
                  </a:cubicBezTo>
                  <a:cubicBezTo>
                    <a:pt x="0" y="200"/>
                    <a:pt x="31" y="328"/>
                    <a:pt x="126" y="391"/>
                  </a:cubicBezTo>
                  <a:cubicBezTo>
                    <a:pt x="1315" y="1151"/>
                    <a:pt x="2608" y="1737"/>
                    <a:pt x="3970" y="2125"/>
                  </a:cubicBezTo>
                  <a:cubicBezTo>
                    <a:pt x="3987" y="2135"/>
                    <a:pt x="4010" y="2135"/>
                    <a:pt x="4025" y="2135"/>
                  </a:cubicBezTo>
                  <a:cubicBezTo>
                    <a:pt x="4120" y="2135"/>
                    <a:pt x="4200" y="2070"/>
                    <a:pt x="4232" y="1982"/>
                  </a:cubicBezTo>
                  <a:cubicBezTo>
                    <a:pt x="4263" y="1872"/>
                    <a:pt x="4192" y="1754"/>
                    <a:pt x="4082" y="1722"/>
                  </a:cubicBezTo>
                  <a:cubicBezTo>
                    <a:pt x="2766" y="1342"/>
                    <a:pt x="1514" y="779"/>
                    <a:pt x="356" y="33"/>
                  </a:cubicBezTo>
                  <a:cubicBezTo>
                    <a:pt x="323" y="11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5585121" y="3189722"/>
              <a:ext cx="76706" cy="19340"/>
            </a:xfrm>
            <a:custGeom>
              <a:avLst/>
              <a:gdLst/>
              <a:ahLst/>
              <a:cxnLst/>
              <a:rect l="l" t="t" r="r" b="b"/>
              <a:pathLst>
                <a:path w="4819" h="1215" extrusionOk="0">
                  <a:moveTo>
                    <a:pt x="241" y="1"/>
                  </a:moveTo>
                  <a:cubicBezTo>
                    <a:pt x="166" y="1"/>
                    <a:pt x="94" y="40"/>
                    <a:pt x="56" y="105"/>
                  </a:cubicBezTo>
                  <a:cubicBezTo>
                    <a:pt x="1" y="208"/>
                    <a:pt x="31" y="336"/>
                    <a:pt x="134" y="391"/>
                  </a:cubicBezTo>
                  <a:cubicBezTo>
                    <a:pt x="1077" y="929"/>
                    <a:pt x="2171" y="1214"/>
                    <a:pt x="3257" y="1214"/>
                  </a:cubicBezTo>
                  <a:cubicBezTo>
                    <a:pt x="3725" y="1214"/>
                    <a:pt x="4185" y="1159"/>
                    <a:pt x="4636" y="1056"/>
                  </a:cubicBezTo>
                  <a:cubicBezTo>
                    <a:pt x="4746" y="1032"/>
                    <a:pt x="4818" y="921"/>
                    <a:pt x="4794" y="811"/>
                  </a:cubicBezTo>
                  <a:cubicBezTo>
                    <a:pt x="4774" y="710"/>
                    <a:pt x="4693" y="644"/>
                    <a:pt x="4596" y="644"/>
                  </a:cubicBezTo>
                  <a:cubicBezTo>
                    <a:pt x="4578" y="644"/>
                    <a:pt x="4560" y="647"/>
                    <a:pt x="4541" y="651"/>
                  </a:cubicBezTo>
                  <a:cubicBezTo>
                    <a:pt x="4121" y="746"/>
                    <a:pt x="3691" y="792"/>
                    <a:pt x="3260" y="792"/>
                  </a:cubicBezTo>
                  <a:cubicBezTo>
                    <a:pt x="2244" y="792"/>
                    <a:pt x="1226" y="532"/>
                    <a:pt x="341" y="26"/>
                  </a:cubicBezTo>
                  <a:cubicBezTo>
                    <a:pt x="309" y="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5621462" y="3237031"/>
              <a:ext cx="65469" cy="11636"/>
            </a:xfrm>
            <a:custGeom>
              <a:avLst/>
              <a:gdLst/>
              <a:ahLst/>
              <a:cxnLst/>
              <a:rect l="l" t="t" r="r" b="b"/>
              <a:pathLst>
                <a:path w="4113" h="731" extrusionOk="0">
                  <a:moveTo>
                    <a:pt x="3873" y="1"/>
                  </a:moveTo>
                  <a:cubicBezTo>
                    <a:pt x="3853" y="1"/>
                    <a:pt x="3832" y="4"/>
                    <a:pt x="3812" y="9"/>
                  </a:cubicBezTo>
                  <a:cubicBezTo>
                    <a:pt x="3218" y="210"/>
                    <a:pt x="2589" y="312"/>
                    <a:pt x="1960" y="312"/>
                  </a:cubicBezTo>
                  <a:cubicBezTo>
                    <a:pt x="1396" y="312"/>
                    <a:pt x="832" y="230"/>
                    <a:pt x="293" y="64"/>
                  </a:cubicBezTo>
                  <a:cubicBezTo>
                    <a:pt x="274" y="59"/>
                    <a:pt x="255" y="57"/>
                    <a:pt x="236" y="57"/>
                  </a:cubicBezTo>
                  <a:cubicBezTo>
                    <a:pt x="143" y="57"/>
                    <a:pt x="57" y="116"/>
                    <a:pt x="31" y="207"/>
                  </a:cubicBezTo>
                  <a:cubicBezTo>
                    <a:pt x="0" y="319"/>
                    <a:pt x="63" y="437"/>
                    <a:pt x="173" y="470"/>
                  </a:cubicBezTo>
                  <a:cubicBezTo>
                    <a:pt x="751" y="644"/>
                    <a:pt x="1354" y="730"/>
                    <a:pt x="1965" y="730"/>
                  </a:cubicBezTo>
                  <a:cubicBezTo>
                    <a:pt x="2638" y="730"/>
                    <a:pt x="3311" y="627"/>
                    <a:pt x="3947" y="414"/>
                  </a:cubicBezTo>
                  <a:cubicBezTo>
                    <a:pt x="4057" y="374"/>
                    <a:pt x="4112" y="255"/>
                    <a:pt x="4080" y="144"/>
                  </a:cubicBezTo>
                  <a:cubicBezTo>
                    <a:pt x="4049" y="54"/>
                    <a:pt x="3963" y="1"/>
                    <a:pt x="3873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5673403" y="3265810"/>
              <a:ext cx="46702" cy="20088"/>
            </a:xfrm>
            <a:custGeom>
              <a:avLst/>
              <a:gdLst/>
              <a:ahLst/>
              <a:cxnLst/>
              <a:rect l="l" t="t" r="r" b="b"/>
              <a:pathLst>
                <a:path w="2934" h="1262" extrusionOk="0">
                  <a:moveTo>
                    <a:pt x="2695" y="1"/>
                  </a:moveTo>
                  <a:cubicBezTo>
                    <a:pt x="2663" y="1"/>
                    <a:pt x="2631" y="9"/>
                    <a:pt x="2601" y="25"/>
                  </a:cubicBezTo>
                  <a:cubicBezTo>
                    <a:pt x="1840" y="396"/>
                    <a:pt x="1024" y="674"/>
                    <a:pt x="191" y="841"/>
                  </a:cubicBezTo>
                  <a:cubicBezTo>
                    <a:pt x="73" y="864"/>
                    <a:pt x="1" y="976"/>
                    <a:pt x="26" y="1087"/>
                  </a:cubicBezTo>
                  <a:cubicBezTo>
                    <a:pt x="41" y="1189"/>
                    <a:pt x="128" y="1261"/>
                    <a:pt x="231" y="1261"/>
                  </a:cubicBezTo>
                  <a:cubicBezTo>
                    <a:pt x="246" y="1261"/>
                    <a:pt x="256" y="1252"/>
                    <a:pt x="271" y="1252"/>
                  </a:cubicBezTo>
                  <a:cubicBezTo>
                    <a:pt x="1142" y="1079"/>
                    <a:pt x="1990" y="794"/>
                    <a:pt x="2791" y="396"/>
                  </a:cubicBezTo>
                  <a:cubicBezTo>
                    <a:pt x="2894" y="349"/>
                    <a:pt x="2934" y="223"/>
                    <a:pt x="2886" y="120"/>
                  </a:cubicBezTo>
                  <a:cubicBezTo>
                    <a:pt x="2847" y="46"/>
                    <a:pt x="2772" y="1"/>
                    <a:pt x="269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5581333" y="2573405"/>
              <a:ext cx="781979" cy="765648"/>
            </a:xfrm>
            <a:custGeom>
              <a:avLst/>
              <a:gdLst/>
              <a:ahLst/>
              <a:cxnLst/>
              <a:rect l="l" t="t" r="r" b="b"/>
              <a:pathLst>
                <a:path w="49127" h="48101" extrusionOk="0">
                  <a:moveTo>
                    <a:pt x="15616" y="0"/>
                  </a:moveTo>
                  <a:cubicBezTo>
                    <a:pt x="12593" y="0"/>
                    <a:pt x="9473" y="1301"/>
                    <a:pt x="7228" y="3399"/>
                  </a:cubicBezTo>
                  <a:cubicBezTo>
                    <a:pt x="3717" y="6673"/>
                    <a:pt x="2006" y="11450"/>
                    <a:pt x="1110" y="16165"/>
                  </a:cubicBezTo>
                  <a:cubicBezTo>
                    <a:pt x="182" y="21048"/>
                    <a:pt x="1" y="26135"/>
                    <a:pt x="1165" y="30970"/>
                  </a:cubicBezTo>
                  <a:cubicBezTo>
                    <a:pt x="2321" y="35796"/>
                    <a:pt x="4889" y="40375"/>
                    <a:pt x="8780" y="43466"/>
                  </a:cubicBezTo>
                  <a:cubicBezTo>
                    <a:pt x="12577" y="46479"/>
                    <a:pt x="17459" y="47953"/>
                    <a:pt x="22302" y="48078"/>
                  </a:cubicBezTo>
                  <a:cubicBezTo>
                    <a:pt x="22818" y="48093"/>
                    <a:pt x="23329" y="48100"/>
                    <a:pt x="23835" y="48100"/>
                  </a:cubicBezTo>
                  <a:cubicBezTo>
                    <a:pt x="28068" y="48100"/>
                    <a:pt x="31950" y="47565"/>
                    <a:pt x="35971" y="45971"/>
                  </a:cubicBezTo>
                  <a:cubicBezTo>
                    <a:pt x="41479" y="43784"/>
                    <a:pt x="47510" y="39434"/>
                    <a:pt x="49127" y="33728"/>
                  </a:cubicBezTo>
                  <a:cubicBezTo>
                    <a:pt x="45203" y="32387"/>
                    <a:pt x="41249" y="31033"/>
                    <a:pt x="37660" y="28948"/>
                  </a:cubicBezTo>
                  <a:cubicBezTo>
                    <a:pt x="34069" y="26872"/>
                    <a:pt x="30821" y="24003"/>
                    <a:pt x="28974" y="20287"/>
                  </a:cubicBezTo>
                  <a:cubicBezTo>
                    <a:pt x="27397" y="17116"/>
                    <a:pt x="26914" y="13535"/>
                    <a:pt x="25978" y="10119"/>
                  </a:cubicBezTo>
                  <a:cubicBezTo>
                    <a:pt x="25042" y="6703"/>
                    <a:pt x="23466" y="3209"/>
                    <a:pt x="20462" y="1330"/>
                  </a:cubicBezTo>
                  <a:cubicBezTo>
                    <a:pt x="18994" y="413"/>
                    <a:pt x="17321" y="0"/>
                    <a:pt x="15616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5625426" y="3044517"/>
              <a:ext cx="19228" cy="43073"/>
            </a:xfrm>
            <a:custGeom>
              <a:avLst/>
              <a:gdLst/>
              <a:ahLst/>
              <a:cxnLst/>
              <a:rect l="l" t="t" r="r" b="b"/>
              <a:pathLst>
                <a:path w="1208" h="2706" extrusionOk="0">
                  <a:moveTo>
                    <a:pt x="498" y="0"/>
                  </a:moveTo>
                  <a:cubicBezTo>
                    <a:pt x="291" y="0"/>
                    <a:pt x="1" y="633"/>
                    <a:pt x="122" y="1452"/>
                  </a:cubicBezTo>
                  <a:cubicBezTo>
                    <a:pt x="273" y="2218"/>
                    <a:pt x="714" y="2706"/>
                    <a:pt x="932" y="2706"/>
                  </a:cubicBezTo>
                  <a:cubicBezTo>
                    <a:pt x="956" y="2706"/>
                    <a:pt x="977" y="2700"/>
                    <a:pt x="995" y="2689"/>
                  </a:cubicBezTo>
                  <a:cubicBezTo>
                    <a:pt x="1208" y="2563"/>
                    <a:pt x="1082" y="1983"/>
                    <a:pt x="955" y="1310"/>
                  </a:cubicBezTo>
                  <a:cubicBezTo>
                    <a:pt x="852" y="636"/>
                    <a:pt x="765" y="50"/>
                    <a:pt x="519" y="3"/>
                  </a:cubicBezTo>
                  <a:cubicBezTo>
                    <a:pt x="512" y="1"/>
                    <a:pt x="505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5652614" y="3125429"/>
              <a:ext cx="33188" cy="47753"/>
            </a:xfrm>
            <a:custGeom>
              <a:avLst/>
              <a:gdLst/>
              <a:ahLst/>
              <a:cxnLst/>
              <a:rect l="l" t="t" r="r" b="b"/>
              <a:pathLst>
                <a:path w="2085" h="3000" extrusionOk="0">
                  <a:moveTo>
                    <a:pt x="263" y="0"/>
                  </a:moveTo>
                  <a:cubicBezTo>
                    <a:pt x="248" y="0"/>
                    <a:pt x="234" y="3"/>
                    <a:pt x="221" y="8"/>
                  </a:cubicBezTo>
                  <a:cubicBezTo>
                    <a:pt x="0" y="95"/>
                    <a:pt x="173" y="871"/>
                    <a:pt x="611" y="1750"/>
                  </a:cubicBezTo>
                  <a:cubicBezTo>
                    <a:pt x="1087" y="2484"/>
                    <a:pt x="1602" y="2999"/>
                    <a:pt x="1834" y="2999"/>
                  </a:cubicBezTo>
                  <a:cubicBezTo>
                    <a:pt x="1861" y="2999"/>
                    <a:pt x="1884" y="2992"/>
                    <a:pt x="1902" y="2979"/>
                  </a:cubicBezTo>
                  <a:cubicBezTo>
                    <a:pt x="2085" y="2836"/>
                    <a:pt x="1838" y="2100"/>
                    <a:pt x="1339" y="1339"/>
                  </a:cubicBezTo>
                  <a:cubicBezTo>
                    <a:pt x="959" y="564"/>
                    <a:pt x="4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5701053" y="3204685"/>
              <a:ext cx="43280" cy="37931"/>
            </a:xfrm>
            <a:custGeom>
              <a:avLst/>
              <a:gdLst/>
              <a:ahLst/>
              <a:cxnLst/>
              <a:rect l="l" t="t" r="r" b="b"/>
              <a:pathLst>
                <a:path w="2719" h="2383" extrusionOk="0">
                  <a:moveTo>
                    <a:pt x="272" y="0"/>
                  </a:moveTo>
                  <a:cubicBezTo>
                    <a:pt x="231" y="0"/>
                    <a:pt x="198" y="10"/>
                    <a:pt x="173" y="29"/>
                  </a:cubicBezTo>
                  <a:cubicBezTo>
                    <a:pt x="0" y="179"/>
                    <a:pt x="381" y="860"/>
                    <a:pt x="1029" y="1551"/>
                  </a:cubicBezTo>
                  <a:cubicBezTo>
                    <a:pt x="1614" y="2057"/>
                    <a:pt x="2189" y="2383"/>
                    <a:pt x="2455" y="2383"/>
                  </a:cubicBezTo>
                  <a:cubicBezTo>
                    <a:pt x="2514" y="2383"/>
                    <a:pt x="2558" y="2367"/>
                    <a:pt x="2583" y="2334"/>
                  </a:cubicBezTo>
                  <a:cubicBezTo>
                    <a:pt x="2718" y="2144"/>
                    <a:pt x="2283" y="1518"/>
                    <a:pt x="1609" y="940"/>
                  </a:cubicBezTo>
                  <a:cubicBezTo>
                    <a:pt x="1082" y="378"/>
                    <a:pt x="530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768291" y="3261051"/>
              <a:ext cx="41768" cy="25484"/>
            </a:xfrm>
            <a:custGeom>
              <a:avLst/>
              <a:gdLst/>
              <a:ahLst/>
              <a:cxnLst/>
              <a:rect l="l" t="t" r="r" b="b"/>
              <a:pathLst>
                <a:path w="2624" h="1601" extrusionOk="0">
                  <a:moveTo>
                    <a:pt x="323" y="0"/>
                  </a:moveTo>
                  <a:cubicBezTo>
                    <a:pt x="246" y="0"/>
                    <a:pt x="187" y="19"/>
                    <a:pt x="151" y="62"/>
                  </a:cubicBezTo>
                  <a:cubicBezTo>
                    <a:pt x="1" y="229"/>
                    <a:pt x="381" y="800"/>
                    <a:pt x="1070" y="1228"/>
                  </a:cubicBezTo>
                  <a:cubicBezTo>
                    <a:pt x="1514" y="1482"/>
                    <a:pt x="1949" y="1601"/>
                    <a:pt x="2229" y="1601"/>
                  </a:cubicBezTo>
                  <a:cubicBezTo>
                    <a:pt x="2394" y="1601"/>
                    <a:pt x="2506" y="1559"/>
                    <a:pt x="2536" y="1481"/>
                  </a:cubicBezTo>
                  <a:cubicBezTo>
                    <a:pt x="2623" y="1258"/>
                    <a:pt x="2131" y="870"/>
                    <a:pt x="1505" y="505"/>
                  </a:cubicBezTo>
                  <a:cubicBezTo>
                    <a:pt x="1024" y="213"/>
                    <a:pt x="576" y="0"/>
                    <a:pt x="32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5853182" y="3297726"/>
              <a:ext cx="55759" cy="15647"/>
            </a:xfrm>
            <a:custGeom>
              <a:avLst/>
              <a:gdLst/>
              <a:ahLst/>
              <a:cxnLst/>
              <a:rect l="l" t="t" r="r" b="b"/>
              <a:pathLst>
                <a:path w="3503" h="983" extrusionOk="0">
                  <a:moveTo>
                    <a:pt x="885" y="1"/>
                  </a:moveTo>
                  <a:cubicBezTo>
                    <a:pt x="397" y="1"/>
                    <a:pt x="60" y="83"/>
                    <a:pt x="41" y="230"/>
                  </a:cubicBezTo>
                  <a:cubicBezTo>
                    <a:pt x="1" y="460"/>
                    <a:pt x="744" y="761"/>
                    <a:pt x="1688" y="904"/>
                  </a:cubicBezTo>
                  <a:cubicBezTo>
                    <a:pt x="2028" y="957"/>
                    <a:pt x="2350" y="983"/>
                    <a:pt x="2624" y="983"/>
                  </a:cubicBezTo>
                  <a:cubicBezTo>
                    <a:pt x="3114" y="983"/>
                    <a:pt x="3451" y="901"/>
                    <a:pt x="3472" y="753"/>
                  </a:cubicBezTo>
                  <a:cubicBezTo>
                    <a:pt x="3502" y="523"/>
                    <a:pt x="2766" y="223"/>
                    <a:pt x="1815" y="80"/>
                  </a:cubicBezTo>
                  <a:cubicBezTo>
                    <a:pt x="1477" y="26"/>
                    <a:pt x="1158" y="1"/>
                    <a:pt x="88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957000" y="3303186"/>
              <a:ext cx="46702" cy="13578"/>
            </a:xfrm>
            <a:custGeom>
              <a:avLst/>
              <a:gdLst/>
              <a:ahLst/>
              <a:cxnLst/>
              <a:rect l="l" t="t" r="r" b="b"/>
              <a:pathLst>
                <a:path w="2934" h="853" extrusionOk="0">
                  <a:moveTo>
                    <a:pt x="1696" y="1"/>
                  </a:moveTo>
                  <a:cubicBezTo>
                    <a:pt x="1616" y="1"/>
                    <a:pt x="1534" y="3"/>
                    <a:pt x="1450" y="7"/>
                  </a:cubicBezTo>
                  <a:cubicBezTo>
                    <a:pt x="642" y="45"/>
                    <a:pt x="1" y="268"/>
                    <a:pt x="16" y="498"/>
                  </a:cubicBezTo>
                  <a:cubicBezTo>
                    <a:pt x="23" y="704"/>
                    <a:pt x="551" y="852"/>
                    <a:pt x="1242" y="852"/>
                  </a:cubicBezTo>
                  <a:cubicBezTo>
                    <a:pt x="1323" y="852"/>
                    <a:pt x="1405" y="850"/>
                    <a:pt x="1490" y="846"/>
                  </a:cubicBezTo>
                  <a:cubicBezTo>
                    <a:pt x="2291" y="806"/>
                    <a:pt x="2933" y="585"/>
                    <a:pt x="2924" y="355"/>
                  </a:cubicBezTo>
                  <a:cubicBezTo>
                    <a:pt x="2917" y="149"/>
                    <a:pt x="2383" y="1"/>
                    <a:pt x="169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6048943" y="3287905"/>
              <a:ext cx="63479" cy="19117"/>
            </a:xfrm>
            <a:custGeom>
              <a:avLst/>
              <a:gdLst/>
              <a:ahLst/>
              <a:cxnLst/>
              <a:rect l="l" t="t" r="r" b="b"/>
              <a:pathLst>
                <a:path w="3988" h="1201" extrusionOk="0">
                  <a:moveTo>
                    <a:pt x="3356" y="1"/>
                  </a:moveTo>
                  <a:cubicBezTo>
                    <a:pt x="2983" y="1"/>
                    <a:pt x="2465" y="64"/>
                    <a:pt x="1903" y="189"/>
                  </a:cubicBezTo>
                  <a:cubicBezTo>
                    <a:pt x="834" y="435"/>
                    <a:pt x="1" y="815"/>
                    <a:pt x="48" y="1037"/>
                  </a:cubicBezTo>
                  <a:cubicBezTo>
                    <a:pt x="76" y="1147"/>
                    <a:pt x="295" y="1201"/>
                    <a:pt x="633" y="1201"/>
                  </a:cubicBezTo>
                  <a:cubicBezTo>
                    <a:pt x="1007" y="1201"/>
                    <a:pt x="1524" y="1135"/>
                    <a:pt x="2085" y="1005"/>
                  </a:cubicBezTo>
                  <a:cubicBezTo>
                    <a:pt x="3164" y="767"/>
                    <a:pt x="3987" y="387"/>
                    <a:pt x="3940" y="159"/>
                  </a:cubicBezTo>
                  <a:cubicBezTo>
                    <a:pt x="3914" y="53"/>
                    <a:pt x="3694" y="1"/>
                    <a:pt x="335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6137511" y="3261258"/>
              <a:ext cx="44426" cy="21632"/>
            </a:xfrm>
            <a:custGeom>
              <a:avLst/>
              <a:gdLst/>
              <a:ahLst/>
              <a:cxnLst/>
              <a:rect l="l" t="t" r="r" b="b"/>
              <a:pathLst>
                <a:path w="2791" h="1359" extrusionOk="0">
                  <a:moveTo>
                    <a:pt x="2377" y="0"/>
                  </a:moveTo>
                  <a:cubicBezTo>
                    <a:pt x="2097" y="0"/>
                    <a:pt x="1675" y="103"/>
                    <a:pt x="1229" y="294"/>
                  </a:cubicBezTo>
                  <a:cubicBezTo>
                    <a:pt x="508" y="604"/>
                    <a:pt x="0" y="1024"/>
                    <a:pt x="88" y="1237"/>
                  </a:cubicBezTo>
                  <a:cubicBezTo>
                    <a:pt x="124" y="1319"/>
                    <a:pt x="241" y="1358"/>
                    <a:pt x="413" y="1358"/>
                  </a:cubicBezTo>
                  <a:cubicBezTo>
                    <a:pt x="692" y="1358"/>
                    <a:pt x="1115" y="1255"/>
                    <a:pt x="1562" y="1062"/>
                  </a:cubicBezTo>
                  <a:cubicBezTo>
                    <a:pt x="2283" y="754"/>
                    <a:pt x="2790" y="326"/>
                    <a:pt x="2703" y="121"/>
                  </a:cubicBezTo>
                  <a:cubicBezTo>
                    <a:pt x="2667" y="39"/>
                    <a:pt x="2549" y="0"/>
                    <a:pt x="2377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6200212" y="3231857"/>
              <a:ext cx="36849" cy="21361"/>
            </a:xfrm>
            <a:custGeom>
              <a:avLst/>
              <a:gdLst/>
              <a:ahLst/>
              <a:cxnLst/>
              <a:rect l="l" t="t" r="r" b="b"/>
              <a:pathLst>
                <a:path w="2315" h="1342" extrusionOk="0">
                  <a:moveTo>
                    <a:pt x="1922" y="1"/>
                  </a:moveTo>
                  <a:cubicBezTo>
                    <a:pt x="1681" y="1"/>
                    <a:pt x="1325" y="108"/>
                    <a:pt x="959" y="304"/>
                  </a:cubicBezTo>
                  <a:cubicBezTo>
                    <a:pt x="381" y="612"/>
                    <a:pt x="0" y="1032"/>
                    <a:pt x="112" y="1230"/>
                  </a:cubicBezTo>
                  <a:cubicBezTo>
                    <a:pt x="153" y="1306"/>
                    <a:pt x="254" y="1342"/>
                    <a:pt x="394" y="1342"/>
                  </a:cubicBezTo>
                  <a:cubicBezTo>
                    <a:pt x="635" y="1342"/>
                    <a:pt x="991" y="1236"/>
                    <a:pt x="1356" y="1040"/>
                  </a:cubicBezTo>
                  <a:cubicBezTo>
                    <a:pt x="1934" y="732"/>
                    <a:pt x="2315" y="311"/>
                    <a:pt x="2205" y="114"/>
                  </a:cubicBezTo>
                  <a:cubicBezTo>
                    <a:pt x="2163" y="37"/>
                    <a:pt x="2062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671779" y="3086175"/>
              <a:ext cx="27139" cy="38409"/>
            </a:xfrm>
            <a:custGeom>
              <a:avLst/>
              <a:gdLst/>
              <a:ahLst/>
              <a:cxnLst/>
              <a:rect l="l" t="t" r="r" b="b"/>
              <a:pathLst>
                <a:path w="1705" h="2413" extrusionOk="0">
                  <a:moveTo>
                    <a:pt x="267" y="0"/>
                  </a:moveTo>
                  <a:cubicBezTo>
                    <a:pt x="249" y="0"/>
                    <a:pt x="232" y="3"/>
                    <a:pt x="215" y="9"/>
                  </a:cubicBezTo>
                  <a:cubicBezTo>
                    <a:pt x="0" y="79"/>
                    <a:pt x="40" y="745"/>
                    <a:pt x="413" y="1443"/>
                  </a:cubicBezTo>
                  <a:cubicBezTo>
                    <a:pt x="743" y="2042"/>
                    <a:pt x="1197" y="2413"/>
                    <a:pt x="1426" y="2413"/>
                  </a:cubicBezTo>
                  <a:cubicBezTo>
                    <a:pt x="1461" y="2413"/>
                    <a:pt x="1491" y="2404"/>
                    <a:pt x="1514" y="2386"/>
                  </a:cubicBezTo>
                  <a:cubicBezTo>
                    <a:pt x="1704" y="2236"/>
                    <a:pt x="1489" y="1665"/>
                    <a:pt x="1149" y="1040"/>
                  </a:cubicBezTo>
                  <a:cubicBezTo>
                    <a:pt x="833" y="458"/>
                    <a:pt x="496" y="0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715793" y="3158204"/>
              <a:ext cx="29177" cy="31915"/>
            </a:xfrm>
            <a:custGeom>
              <a:avLst/>
              <a:gdLst/>
              <a:ahLst/>
              <a:cxnLst/>
              <a:rect l="l" t="t" r="r" b="b"/>
              <a:pathLst>
                <a:path w="1833" h="2005" extrusionOk="0">
                  <a:moveTo>
                    <a:pt x="208" y="1"/>
                  </a:moveTo>
                  <a:cubicBezTo>
                    <a:pt x="168" y="9"/>
                    <a:pt x="88" y="64"/>
                    <a:pt x="65" y="111"/>
                  </a:cubicBezTo>
                  <a:cubicBezTo>
                    <a:pt x="25" y="166"/>
                    <a:pt x="1" y="254"/>
                    <a:pt x="41" y="366"/>
                  </a:cubicBezTo>
                  <a:lnTo>
                    <a:pt x="56" y="397"/>
                  </a:lnTo>
                  <a:cubicBezTo>
                    <a:pt x="113" y="634"/>
                    <a:pt x="286" y="975"/>
                    <a:pt x="556" y="1300"/>
                  </a:cubicBezTo>
                  <a:cubicBezTo>
                    <a:pt x="909" y="1725"/>
                    <a:pt x="1305" y="2004"/>
                    <a:pt x="1535" y="2004"/>
                  </a:cubicBezTo>
                  <a:cubicBezTo>
                    <a:pt x="1584" y="2004"/>
                    <a:pt x="1625" y="1992"/>
                    <a:pt x="1657" y="1966"/>
                  </a:cubicBezTo>
                  <a:cubicBezTo>
                    <a:pt x="1832" y="1823"/>
                    <a:pt x="1634" y="1285"/>
                    <a:pt x="1206" y="762"/>
                  </a:cubicBezTo>
                  <a:cubicBezTo>
                    <a:pt x="936" y="436"/>
                    <a:pt x="644" y="199"/>
                    <a:pt x="421" y="104"/>
                  </a:cubicBezTo>
                  <a:lnTo>
                    <a:pt x="318" y="206"/>
                  </a:lnTo>
                  <a:cubicBezTo>
                    <a:pt x="333" y="199"/>
                    <a:pt x="341" y="199"/>
                    <a:pt x="351" y="199"/>
                  </a:cubicBezTo>
                  <a:cubicBezTo>
                    <a:pt x="356" y="199"/>
                    <a:pt x="344" y="212"/>
                    <a:pt x="331" y="212"/>
                  </a:cubicBezTo>
                  <a:cubicBezTo>
                    <a:pt x="327" y="212"/>
                    <a:pt x="322" y="211"/>
                    <a:pt x="318" y="206"/>
                  </a:cubicBezTo>
                  <a:cubicBezTo>
                    <a:pt x="333" y="184"/>
                    <a:pt x="333" y="119"/>
                    <a:pt x="311" y="88"/>
                  </a:cubicBezTo>
                  <a:cubicBezTo>
                    <a:pt x="286" y="48"/>
                    <a:pt x="263" y="16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764868" y="3215414"/>
              <a:ext cx="30816" cy="25977"/>
            </a:xfrm>
            <a:custGeom>
              <a:avLst/>
              <a:gdLst/>
              <a:ahLst/>
              <a:cxnLst/>
              <a:rect l="l" t="t" r="r" b="b"/>
              <a:pathLst>
                <a:path w="1936" h="1632" extrusionOk="0">
                  <a:moveTo>
                    <a:pt x="302" y="1"/>
                  </a:moveTo>
                  <a:cubicBezTo>
                    <a:pt x="268" y="1"/>
                    <a:pt x="236" y="7"/>
                    <a:pt x="206" y="21"/>
                  </a:cubicBezTo>
                  <a:cubicBezTo>
                    <a:pt x="1" y="108"/>
                    <a:pt x="96" y="726"/>
                    <a:pt x="619" y="1217"/>
                  </a:cubicBezTo>
                  <a:cubicBezTo>
                    <a:pt x="961" y="1510"/>
                    <a:pt x="1327" y="1632"/>
                    <a:pt x="1573" y="1632"/>
                  </a:cubicBezTo>
                  <a:cubicBezTo>
                    <a:pt x="1725" y="1632"/>
                    <a:pt x="1831" y="1585"/>
                    <a:pt x="1855" y="1502"/>
                  </a:cubicBezTo>
                  <a:cubicBezTo>
                    <a:pt x="1935" y="1272"/>
                    <a:pt x="1585" y="939"/>
                    <a:pt x="1182" y="591"/>
                  </a:cubicBezTo>
                  <a:cubicBezTo>
                    <a:pt x="845" y="274"/>
                    <a:pt x="526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823272" y="3252423"/>
              <a:ext cx="46702" cy="21791"/>
            </a:xfrm>
            <a:custGeom>
              <a:avLst/>
              <a:gdLst/>
              <a:ahLst/>
              <a:cxnLst/>
              <a:rect l="l" t="t" r="r" b="b"/>
              <a:pathLst>
                <a:path w="2934" h="1369" extrusionOk="0">
                  <a:moveTo>
                    <a:pt x="361" y="1"/>
                  </a:moveTo>
                  <a:cubicBezTo>
                    <a:pt x="244" y="1"/>
                    <a:pt x="160" y="28"/>
                    <a:pt x="120" y="88"/>
                  </a:cubicBezTo>
                  <a:cubicBezTo>
                    <a:pt x="1" y="271"/>
                    <a:pt x="501" y="809"/>
                    <a:pt x="1309" y="1142"/>
                  </a:cubicBezTo>
                  <a:cubicBezTo>
                    <a:pt x="1713" y="1301"/>
                    <a:pt x="2099" y="1368"/>
                    <a:pt x="2390" y="1368"/>
                  </a:cubicBezTo>
                  <a:cubicBezTo>
                    <a:pt x="2680" y="1368"/>
                    <a:pt x="2874" y="1301"/>
                    <a:pt x="2894" y="1190"/>
                  </a:cubicBezTo>
                  <a:cubicBezTo>
                    <a:pt x="2933" y="952"/>
                    <a:pt x="2348" y="644"/>
                    <a:pt x="1617" y="366"/>
                  </a:cubicBezTo>
                  <a:cubicBezTo>
                    <a:pt x="1109" y="154"/>
                    <a:pt x="641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911729" y="3267195"/>
              <a:ext cx="51095" cy="13976"/>
            </a:xfrm>
            <a:custGeom>
              <a:avLst/>
              <a:gdLst/>
              <a:ahLst/>
              <a:cxnLst/>
              <a:rect l="l" t="t" r="r" b="b"/>
              <a:pathLst>
                <a:path w="3210" h="878" extrusionOk="0">
                  <a:moveTo>
                    <a:pt x="1367" y="1"/>
                  </a:moveTo>
                  <a:cubicBezTo>
                    <a:pt x="587" y="1"/>
                    <a:pt x="1" y="220"/>
                    <a:pt x="14" y="421"/>
                  </a:cubicBezTo>
                  <a:cubicBezTo>
                    <a:pt x="39" y="659"/>
                    <a:pt x="728" y="794"/>
                    <a:pt x="1561" y="849"/>
                  </a:cubicBezTo>
                  <a:cubicBezTo>
                    <a:pt x="1796" y="867"/>
                    <a:pt x="2022" y="877"/>
                    <a:pt x="2225" y="877"/>
                  </a:cubicBezTo>
                  <a:cubicBezTo>
                    <a:pt x="2740" y="877"/>
                    <a:pt x="3113" y="812"/>
                    <a:pt x="3153" y="642"/>
                  </a:cubicBezTo>
                  <a:cubicBezTo>
                    <a:pt x="3210" y="429"/>
                    <a:pt x="2527" y="81"/>
                    <a:pt x="1624" y="9"/>
                  </a:cubicBezTo>
                  <a:cubicBezTo>
                    <a:pt x="1536" y="3"/>
                    <a:pt x="1450" y="1"/>
                    <a:pt x="1367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6011615" y="3265206"/>
              <a:ext cx="45556" cy="13562"/>
            </a:xfrm>
            <a:custGeom>
              <a:avLst/>
              <a:gdLst/>
              <a:ahLst/>
              <a:cxnLst/>
              <a:rect l="l" t="t" r="r" b="b"/>
              <a:pathLst>
                <a:path w="2862" h="852" extrusionOk="0">
                  <a:moveTo>
                    <a:pt x="1643" y="1"/>
                  </a:moveTo>
                  <a:cubicBezTo>
                    <a:pt x="1568" y="1"/>
                    <a:pt x="1491" y="2"/>
                    <a:pt x="1412" y="6"/>
                  </a:cubicBezTo>
                  <a:cubicBezTo>
                    <a:pt x="627" y="46"/>
                    <a:pt x="1" y="261"/>
                    <a:pt x="16" y="491"/>
                  </a:cubicBezTo>
                  <a:cubicBezTo>
                    <a:pt x="25" y="707"/>
                    <a:pt x="562" y="851"/>
                    <a:pt x="1244" y="851"/>
                  </a:cubicBezTo>
                  <a:cubicBezTo>
                    <a:pt x="1312" y="851"/>
                    <a:pt x="1381" y="850"/>
                    <a:pt x="1452" y="847"/>
                  </a:cubicBezTo>
                  <a:cubicBezTo>
                    <a:pt x="2236" y="807"/>
                    <a:pt x="2861" y="586"/>
                    <a:pt x="2854" y="356"/>
                  </a:cubicBezTo>
                  <a:cubicBezTo>
                    <a:pt x="2840" y="149"/>
                    <a:pt x="2318" y="1"/>
                    <a:pt x="1643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6095519" y="3241392"/>
              <a:ext cx="53753" cy="17127"/>
            </a:xfrm>
            <a:custGeom>
              <a:avLst/>
              <a:gdLst/>
              <a:ahLst/>
              <a:cxnLst/>
              <a:rect l="l" t="t" r="r" b="b"/>
              <a:pathLst>
                <a:path w="3377" h="1076" extrusionOk="0">
                  <a:moveTo>
                    <a:pt x="2682" y="1"/>
                  </a:moveTo>
                  <a:cubicBezTo>
                    <a:pt x="2384" y="1"/>
                    <a:pt x="2007" y="44"/>
                    <a:pt x="1602" y="133"/>
                  </a:cubicBezTo>
                  <a:cubicBezTo>
                    <a:pt x="698" y="323"/>
                    <a:pt x="0" y="663"/>
                    <a:pt x="48" y="884"/>
                  </a:cubicBezTo>
                  <a:cubicBezTo>
                    <a:pt x="74" y="1011"/>
                    <a:pt x="323" y="1076"/>
                    <a:pt x="693" y="1076"/>
                  </a:cubicBezTo>
                  <a:cubicBezTo>
                    <a:pt x="993" y="1076"/>
                    <a:pt x="1371" y="1034"/>
                    <a:pt x="1775" y="949"/>
                  </a:cubicBezTo>
                  <a:cubicBezTo>
                    <a:pt x="2686" y="758"/>
                    <a:pt x="3376" y="418"/>
                    <a:pt x="3329" y="196"/>
                  </a:cubicBezTo>
                  <a:cubicBezTo>
                    <a:pt x="3302" y="68"/>
                    <a:pt x="3054" y="1"/>
                    <a:pt x="268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735356" y="3109797"/>
              <a:ext cx="29416" cy="36499"/>
            </a:xfrm>
            <a:custGeom>
              <a:avLst/>
              <a:gdLst/>
              <a:ahLst/>
              <a:cxnLst/>
              <a:rect l="l" t="t" r="r" b="b"/>
              <a:pathLst>
                <a:path w="1848" h="2293" extrusionOk="0">
                  <a:moveTo>
                    <a:pt x="249" y="1"/>
                  </a:moveTo>
                  <a:cubicBezTo>
                    <a:pt x="235" y="1"/>
                    <a:pt x="220" y="3"/>
                    <a:pt x="206" y="6"/>
                  </a:cubicBezTo>
                  <a:cubicBezTo>
                    <a:pt x="0" y="62"/>
                    <a:pt x="0" y="760"/>
                    <a:pt x="453" y="1458"/>
                  </a:cubicBezTo>
                  <a:cubicBezTo>
                    <a:pt x="828" y="2005"/>
                    <a:pt x="1322" y="2292"/>
                    <a:pt x="1568" y="2292"/>
                  </a:cubicBezTo>
                  <a:cubicBezTo>
                    <a:pt x="1627" y="2292"/>
                    <a:pt x="1672" y="2275"/>
                    <a:pt x="1697" y="2241"/>
                  </a:cubicBezTo>
                  <a:cubicBezTo>
                    <a:pt x="1847" y="2051"/>
                    <a:pt x="1537" y="1553"/>
                    <a:pt x="1149" y="997"/>
                  </a:cubicBezTo>
                  <a:cubicBezTo>
                    <a:pt x="808" y="454"/>
                    <a:pt x="484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781773" y="3172339"/>
              <a:ext cx="30275" cy="27808"/>
            </a:xfrm>
            <a:custGeom>
              <a:avLst/>
              <a:gdLst/>
              <a:ahLst/>
              <a:cxnLst/>
              <a:rect l="l" t="t" r="r" b="b"/>
              <a:pathLst>
                <a:path w="1902" h="1747" extrusionOk="0">
                  <a:moveTo>
                    <a:pt x="318" y="0"/>
                  </a:moveTo>
                  <a:cubicBezTo>
                    <a:pt x="272" y="0"/>
                    <a:pt x="232" y="10"/>
                    <a:pt x="200" y="32"/>
                  </a:cubicBezTo>
                  <a:cubicBezTo>
                    <a:pt x="0" y="167"/>
                    <a:pt x="190" y="690"/>
                    <a:pt x="618" y="1205"/>
                  </a:cubicBezTo>
                  <a:cubicBezTo>
                    <a:pt x="990" y="1545"/>
                    <a:pt x="1375" y="1747"/>
                    <a:pt x="1598" y="1747"/>
                  </a:cubicBezTo>
                  <a:cubicBezTo>
                    <a:pt x="1671" y="1747"/>
                    <a:pt x="1727" y="1725"/>
                    <a:pt x="1759" y="1681"/>
                  </a:cubicBezTo>
                  <a:cubicBezTo>
                    <a:pt x="1902" y="1490"/>
                    <a:pt x="1664" y="1015"/>
                    <a:pt x="1229" y="627"/>
                  </a:cubicBezTo>
                  <a:cubicBezTo>
                    <a:pt x="913" y="245"/>
                    <a:pt x="543" y="0"/>
                    <a:pt x="318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845493" y="3215621"/>
              <a:ext cx="44044" cy="20263"/>
            </a:xfrm>
            <a:custGeom>
              <a:avLst/>
              <a:gdLst/>
              <a:ahLst/>
              <a:cxnLst/>
              <a:rect l="l" t="t" r="r" b="b"/>
              <a:pathLst>
                <a:path w="2767" h="1273" extrusionOk="0">
                  <a:moveTo>
                    <a:pt x="450" y="1"/>
                  </a:moveTo>
                  <a:cubicBezTo>
                    <a:pt x="252" y="1"/>
                    <a:pt x="115" y="45"/>
                    <a:pt x="79" y="135"/>
                  </a:cubicBezTo>
                  <a:cubicBezTo>
                    <a:pt x="1" y="356"/>
                    <a:pt x="514" y="753"/>
                    <a:pt x="1227" y="1029"/>
                  </a:cubicBezTo>
                  <a:cubicBezTo>
                    <a:pt x="1644" y="1189"/>
                    <a:pt x="2035" y="1273"/>
                    <a:pt x="2309" y="1273"/>
                  </a:cubicBezTo>
                  <a:cubicBezTo>
                    <a:pt x="2511" y="1273"/>
                    <a:pt x="2649" y="1227"/>
                    <a:pt x="2686" y="1134"/>
                  </a:cubicBezTo>
                  <a:cubicBezTo>
                    <a:pt x="2766" y="919"/>
                    <a:pt x="2251" y="523"/>
                    <a:pt x="1530" y="245"/>
                  </a:cubicBezTo>
                  <a:cubicBezTo>
                    <a:pt x="1116" y="84"/>
                    <a:pt x="724" y="1"/>
                    <a:pt x="450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936816" y="3225681"/>
              <a:ext cx="62078" cy="13673"/>
            </a:xfrm>
            <a:custGeom>
              <a:avLst/>
              <a:gdLst/>
              <a:ahLst/>
              <a:cxnLst/>
              <a:rect l="l" t="t" r="r" b="b"/>
              <a:pathLst>
                <a:path w="3900" h="859" extrusionOk="0">
                  <a:moveTo>
                    <a:pt x="1576" y="0"/>
                  </a:moveTo>
                  <a:cubicBezTo>
                    <a:pt x="692" y="0"/>
                    <a:pt x="23" y="140"/>
                    <a:pt x="8" y="342"/>
                  </a:cubicBezTo>
                  <a:cubicBezTo>
                    <a:pt x="0" y="580"/>
                    <a:pt x="864" y="802"/>
                    <a:pt x="1934" y="850"/>
                  </a:cubicBezTo>
                  <a:cubicBezTo>
                    <a:pt x="2068" y="856"/>
                    <a:pt x="2198" y="858"/>
                    <a:pt x="2325" y="858"/>
                  </a:cubicBezTo>
                  <a:cubicBezTo>
                    <a:pt x="3209" y="858"/>
                    <a:pt x="3885" y="718"/>
                    <a:pt x="3891" y="517"/>
                  </a:cubicBezTo>
                  <a:cubicBezTo>
                    <a:pt x="3899" y="287"/>
                    <a:pt x="3043" y="57"/>
                    <a:pt x="1967" y="9"/>
                  </a:cubicBezTo>
                  <a:cubicBezTo>
                    <a:pt x="1833" y="3"/>
                    <a:pt x="1702" y="0"/>
                    <a:pt x="1576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785705" y="3093227"/>
              <a:ext cx="24831" cy="42038"/>
            </a:xfrm>
            <a:custGeom>
              <a:avLst/>
              <a:gdLst/>
              <a:ahLst/>
              <a:cxnLst/>
              <a:rect l="l" t="t" r="r" b="b"/>
              <a:pathLst>
                <a:path w="1560" h="2641" extrusionOk="0">
                  <a:moveTo>
                    <a:pt x="338" y="1"/>
                  </a:moveTo>
                  <a:cubicBezTo>
                    <a:pt x="333" y="1"/>
                    <a:pt x="328" y="1"/>
                    <a:pt x="324" y="1"/>
                  </a:cubicBezTo>
                  <a:cubicBezTo>
                    <a:pt x="103" y="26"/>
                    <a:pt x="0" y="730"/>
                    <a:pt x="301" y="1530"/>
                  </a:cubicBezTo>
                  <a:cubicBezTo>
                    <a:pt x="587" y="2221"/>
                    <a:pt x="1062" y="2641"/>
                    <a:pt x="1290" y="2641"/>
                  </a:cubicBezTo>
                  <a:cubicBezTo>
                    <a:pt x="1322" y="2641"/>
                    <a:pt x="1349" y="2633"/>
                    <a:pt x="1370" y="2617"/>
                  </a:cubicBezTo>
                  <a:cubicBezTo>
                    <a:pt x="1560" y="2466"/>
                    <a:pt x="1354" y="1880"/>
                    <a:pt x="1077" y="1215"/>
                  </a:cubicBezTo>
                  <a:cubicBezTo>
                    <a:pt x="829" y="553"/>
                    <a:pt x="581" y="1"/>
                    <a:pt x="33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828366" y="3054084"/>
              <a:ext cx="15233" cy="33411"/>
            </a:xfrm>
            <a:custGeom>
              <a:avLst/>
              <a:gdLst/>
              <a:ahLst/>
              <a:cxnLst/>
              <a:rect l="l" t="t" r="r" b="b"/>
              <a:pathLst>
                <a:path w="957" h="2099" extrusionOk="0">
                  <a:moveTo>
                    <a:pt x="457" y="1"/>
                  </a:moveTo>
                  <a:cubicBezTo>
                    <a:pt x="241" y="1"/>
                    <a:pt x="1" y="486"/>
                    <a:pt x="61" y="1106"/>
                  </a:cubicBezTo>
                  <a:cubicBezTo>
                    <a:pt x="134" y="1685"/>
                    <a:pt x="437" y="2099"/>
                    <a:pt x="647" y="2099"/>
                  </a:cubicBezTo>
                  <a:cubicBezTo>
                    <a:pt x="667" y="2099"/>
                    <a:pt x="686" y="2095"/>
                    <a:pt x="704" y="2088"/>
                  </a:cubicBezTo>
                  <a:cubicBezTo>
                    <a:pt x="925" y="2010"/>
                    <a:pt x="957" y="1534"/>
                    <a:pt x="894" y="1011"/>
                  </a:cubicBezTo>
                  <a:cubicBezTo>
                    <a:pt x="847" y="488"/>
                    <a:pt x="719" y="35"/>
                    <a:pt x="481" y="3"/>
                  </a:cubicBezTo>
                  <a:cubicBezTo>
                    <a:pt x="473" y="2"/>
                    <a:pt x="465" y="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822158" y="3151216"/>
              <a:ext cx="37342" cy="35814"/>
            </a:xfrm>
            <a:custGeom>
              <a:avLst/>
              <a:gdLst/>
              <a:ahLst/>
              <a:cxnLst/>
              <a:rect l="l" t="t" r="r" b="b"/>
              <a:pathLst>
                <a:path w="2346" h="2250" extrusionOk="0">
                  <a:moveTo>
                    <a:pt x="268" y="0"/>
                  </a:moveTo>
                  <a:cubicBezTo>
                    <a:pt x="239" y="0"/>
                    <a:pt x="213" y="7"/>
                    <a:pt x="190" y="20"/>
                  </a:cubicBezTo>
                  <a:cubicBezTo>
                    <a:pt x="0" y="130"/>
                    <a:pt x="206" y="836"/>
                    <a:pt x="791" y="1486"/>
                  </a:cubicBezTo>
                  <a:cubicBezTo>
                    <a:pt x="1267" y="1985"/>
                    <a:pt x="1796" y="2249"/>
                    <a:pt x="2061" y="2249"/>
                  </a:cubicBezTo>
                  <a:cubicBezTo>
                    <a:pt x="2132" y="2249"/>
                    <a:pt x="2184" y="2230"/>
                    <a:pt x="2210" y="2192"/>
                  </a:cubicBezTo>
                  <a:cubicBezTo>
                    <a:pt x="2345" y="1994"/>
                    <a:pt x="1942" y="1471"/>
                    <a:pt x="1410" y="915"/>
                  </a:cubicBezTo>
                  <a:cubicBezTo>
                    <a:pt x="944" y="407"/>
                    <a:pt x="504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846369" y="3123025"/>
              <a:ext cx="28381" cy="40701"/>
            </a:xfrm>
            <a:custGeom>
              <a:avLst/>
              <a:gdLst/>
              <a:ahLst/>
              <a:cxnLst/>
              <a:rect l="l" t="t" r="r" b="b"/>
              <a:pathLst>
                <a:path w="1783" h="2557" extrusionOk="0">
                  <a:moveTo>
                    <a:pt x="263" y="0"/>
                  </a:moveTo>
                  <a:cubicBezTo>
                    <a:pt x="246" y="0"/>
                    <a:pt x="230" y="3"/>
                    <a:pt x="214" y="8"/>
                  </a:cubicBezTo>
                  <a:cubicBezTo>
                    <a:pt x="1" y="79"/>
                    <a:pt x="48" y="784"/>
                    <a:pt x="444" y="1521"/>
                  </a:cubicBezTo>
                  <a:cubicBezTo>
                    <a:pt x="803" y="2156"/>
                    <a:pt x="1275" y="2556"/>
                    <a:pt x="1506" y="2556"/>
                  </a:cubicBezTo>
                  <a:cubicBezTo>
                    <a:pt x="1541" y="2556"/>
                    <a:pt x="1570" y="2547"/>
                    <a:pt x="1593" y="2529"/>
                  </a:cubicBezTo>
                  <a:cubicBezTo>
                    <a:pt x="1783" y="2386"/>
                    <a:pt x="1553" y="1783"/>
                    <a:pt x="1182" y="1117"/>
                  </a:cubicBezTo>
                  <a:cubicBezTo>
                    <a:pt x="849" y="497"/>
                    <a:pt x="4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975162" y="2860966"/>
              <a:ext cx="56778" cy="64386"/>
            </a:xfrm>
            <a:custGeom>
              <a:avLst/>
              <a:gdLst/>
              <a:ahLst/>
              <a:cxnLst/>
              <a:rect l="l" t="t" r="r" b="b"/>
              <a:pathLst>
                <a:path w="3567" h="4045" extrusionOk="0">
                  <a:moveTo>
                    <a:pt x="3327" y="1"/>
                  </a:moveTo>
                  <a:cubicBezTo>
                    <a:pt x="3298" y="1"/>
                    <a:pt x="3269" y="7"/>
                    <a:pt x="3242" y="19"/>
                  </a:cubicBezTo>
                  <a:cubicBezTo>
                    <a:pt x="1680" y="723"/>
                    <a:pt x="476" y="2127"/>
                    <a:pt x="33" y="3783"/>
                  </a:cubicBezTo>
                  <a:cubicBezTo>
                    <a:pt x="1" y="3894"/>
                    <a:pt x="64" y="4004"/>
                    <a:pt x="176" y="4036"/>
                  </a:cubicBezTo>
                  <a:cubicBezTo>
                    <a:pt x="199" y="4044"/>
                    <a:pt x="214" y="4044"/>
                    <a:pt x="231" y="4044"/>
                  </a:cubicBezTo>
                  <a:cubicBezTo>
                    <a:pt x="326" y="4044"/>
                    <a:pt x="414" y="3981"/>
                    <a:pt x="436" y="3894"/>
                  </a:cubicBezTo>
                  <a:cubicBezTo>
                    <a:pt x="849" y="2357"/>
                    <a:pt x="1966" y="1056"/>
                    <a:pt x="3417" y="400"/>
                  </a:cubicBezTo>
                  <a:cubicBezTo>
                    <a:pt x="3519" y="352"/>
                    <a:pt x="3567" y="225"/>
                    <a:pt x="3519" y="122"/>
                  </a:cubicBezTo>
                  <a:cubicBezTo>
                    <a:pt x="3484" y="47"/>
                    <a:pt x="3406" y="1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900363" y="2960804"/>
              <a:ext cx="60948" cy="181125"/>
            </a:xfrm>
            <a:custGeom>
              <a:avLst/>
              <a:gdLst/>
              <a:ahLst/>
              <a:cxnLst/>
              <a:rect l="l" t="t" r="r" b="b"/>
              <a:pathLst>
                <a:path w="3829" h="11379" extrusionOk="0">
                  <a:moveTo>
                    <a:pt x="3587" y="1"/>
                  </a:moveTo>
                  <a:cubicBezTo>
                    <a:pt x="3531" y="1"/>
                    <a:pt x="3474" y="24"/>
                    <a:pt x="3431" y="71"/>
                  </a:cubicBezTo>
                  <a:cubicBezTo>
                    <a:pt x="841" y="3050"/>
                    <a:pt x="0" y="7537"/>
                    <a:pt x="1356" y="11246"/>
                  </a:cubicBezTo>
                  <a:cubicBezTo>
                    <a:pt x="1387" y="11331"/>
                    <a:pt x="1466" y="11379"/>
                    <a:pt x="1554" y="11379"/>
                  </a:cubicBezTo>
                  <a:cubicBezTo>
                    <a:pt x="1577" y="11379"/>
                    <a:pt x="1602" y="11379"/>
                    <a:pt x="1624" y="11371"/>
                  </a:cubicBezTo>
                  <a:cubicBezTo>
                    <a:pt x="1737" y="11331"/>
                    <a:pt x="1792" y="11206"/>
                    <a:pt x="1752" y="11103"/>
                  </a:cubicBezTo>
                  <a:cubicBezTo>
                    <a:pt x="453" y="7527"/>
                    <a:pt x="1252" y="3210"/>
                    <a:pt x="3749" y="347"/>
                  </a:cubicBezTo>
                  <a:cubicBezTo>
                    <a:pt x="3829" y="262"/>
                    <a:pt x="3812" y="127"/>
                    <a:pt x="3724" y="54"/>
                  </a:cubicBezTo>
                  <a:cubicBezTo>
                    <a:pt x="3685" y="18"/>
                    <a:pt x="3636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6277526" y="3126209"/>
              <a:ext cx="48103" cy="20788"/>
            </a:xfrm>
            <a:custGeom>
              <a:avLst/>
              <a:gdLst/>
              <a:ahLst/>
              <a:cxnLst/>
              <a:rect l="l" t="t" r="r" b="b"/>
              <a:pathLst>
                <a:path w="3022" h="1306" extrusionOk="0">
                  <a:moveTo>
                    <a:pt x="238" y="1"/>
                  </a:moveTo>
                  <a:cubicBezTo>
                    <a:pt x="152" y="1"/>
                    <a:pt x="72" y="54"/>
                    <a:pt x="41" y="141"/>
                  </a:cubicBezTo>
                  <a:cubicBezTo>
                    <a:pt x="1" y="252"/>
                    <a:pt x="65" y="370"/>
                    <a:pt x="168" y="409"/>
                  </a:cubicBezTo>
                  <a:lnTo>
                    <a:pt x="2711" y="1290"/>
                  </a:lnTo>
                  <a:cubicBezTo>
                    <a:pt x="2736" y="1298"/>
                    <a:pt x="2759" y="1305"/>
                    <a:pt x="2783" y="1305"/>
                  </a:cubicBezTo>
                  <a:cubicBezTo>
                    <a:pt x="2871" y="1305"/>
                    <a:pt x="2949" y="1250"/>
                    <a:pt x="2981" y="1163"/>
                  </a:cubicBezTo>
                  <a:cubicBezTo>
                    <a:pt x="3021" y="1052"/>
                    <a:pt x="2958" y="933"/>
                    <a:pt x="2854" y="893"/>
                  </a:cubicBezTo>
                  <a:lnTo>
                    <a:pt x="311" y="14"/>
                  </a:lnTo>
                  <a:cubicBezTo>
                    <a:pt x="287" y="5"/>
                    <a:pt x="262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6249526" y="3151757"/>
              <a:ext cx="45301" cy="18576"/>
            </a:xfrm>
            <a:custGeom>
              <a:avLst/>
              <a:gdLst/>
              <a:ahLst/>
              <a:cxnLst/>
              <a:rect l="l" t="t" r="r" b="b"/>
              <a:pathLst>
                <a:path w="2846" h="1167" extrusionOk="0">
                  <a:moveTo>
                    <a:pt x="217" y="0"/>
                  </a:moveTo>
                  <a:cubicBezTo>
                    <a:pt x="112" y="0"/>
                    <a:pt x="17" y="86"/>
                    <a:pt x="10" y="201"/>
                  </a:cubicBezTo>
                  <a:cubicBezTo>
                    <a:pt x="0" y="311"/>
                    <a:pt x="96" y="414"/>
                    <a:pt x="208" y="421"/>
                  </a:cubicBezTo>
                  <a:cubicBezTo>
                    <a:pt x="1016" y="461"/>
                    <a:pt x="1807" y="706"/>
                    <a:pt x="2498" y="1134"/>
                  </a:cubicBezTo>
                  <a:cubicBezTo>
                    <a:pt x="2538" y="1159"/>
                    <a:pt x="2568" y="1167"/>
                    <a:pt x="2608" y="1167"/>
                  </a:cubicBezTo>
                  <a:cubicBezTo>
                    <a:pt x="2680" y="1167"/>
                    <a:pt x="2751" y="1127"/>
                    <a:pt x="2791" y="1064"/>
                  </a:cubicBezTo>
                  <a:cubicBezTo>
                    <a:pt x="2846" y="969"/>
                    <a:pt x="2815" y="841"/>
                    <a:pt x="2720" y="779"/>
                  </a:cubicBezTo>
                  <a:cubicBezTo>
                    <a:pt x="1967" y="318"/>
                    <a:pt x="1111" y="48"/>
                    <a:pt x="231" y="1"/>
                  </a:cubicBezTo>
                  <a:cubicBezTo>
                    <a:pt x="226" y="0"/>
                    <a:pt x="222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6204383" y="3177385"/>
              <a:ext cx="47705" cy="16411"/>
            </a:xfrm>
            <a:custGeom>
              <a:avLst/>
              <a:gdLst/>
              <a:ahLst/>
              <a:cxnLst/>
              <a:rect l="l" t="t" r="r" b="b"/>
              <a:pathLst>
                <a:path w="2997" h="1031" extrusionOk="0">
                  <a:moveTo>
                    <a:pt x="222" y="0"/>
                  </a:moveTo>
                  <a:cubicBezTo>
                    <a:pt x="126" y="0"/>
                    <a:pt x="44" y="65"/>
                    <a:pt x="23" y="160"/>
                  </a:cubicBezTo>
                  <a:cubicBezTo>
                    <a:pt x="1" y="278"/>
                    <a:pt x="63" y="388"/>
                    <a:pt x="183" y="413"/>
                  </a:cubicBezTo>
                  <a:lnTo>
                    <a:pt x="2719" y="1023"/>
                  </a:lnTo>
                  <a:cubicBezTo>
                    <a:pt x="2734" y="1023"/>
                    <a:pt x="2751" y="1031"/>
                    <a:pt x="2766" y="1031"/>
                  </a:cubicBezTo>
                  <a:cubicBezTo>
                    <a:pt x="2861" y="1031"/>
                    <a:pt x="2949" y="958"/>
                    <a:pt x="2964" y="863"/>
                  </a:cubicBezTo>
                  <a:cubicBezTo>
                    <a:pt x="2996" y="753"/>
                    <a:pt x="2924" y="643"/>
                    <a:pt x="2814" y="610"/>
                  </a:cubicBezTo>
                  <a:lnTo>
                    <a:pt x="278" y="7"/>
                  </a:lnTo>
                  <a:cubicBezTo>
                    <a:pt x="259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577560" y="2571750"/>
              <a:ext cx="795604" cy="779066"/>
            </a:xfrm>
            <a:custGeom>
              <a:avLst/>
              <a:gdLst/>
              <a:ahLst/>
              <a:cxnLst/>
              <a:rect l="l" t="t" r="r" b="b"/>
              <a:pathLst>
                <a:path w="49983" h="48944" extrusionOk="0">
                  <a:moveTo>
                    <a:pt x="15952" y="841"/>
                  </a:moveTo>
                  <a:cubicBezTo>
                    <a:pt x="17679" y="841"/>
                    <a:pt x="19233" y="1269"/>
                    <a:pt x="20580" y="2107"/>
                  </a:cubicBezTo>
                  <a:cubicBezTo>
                    <a:pt x="23014" y="3621"/>
                    <a:pt x="24756" y="6419"/>
                    <a:pt x="25915" y="10643"/>
                  </a:cubicBezTo>
                  <a:cubicBezTo>
                    <a:pt x="26190" y="11642"/>
                    <a:pt x="26428" y="12663"/>
                    <a:pt x="26658" y="13662"/>
                  </a:cubicBezTo>
                  <a:cubicBezTo>
                    <a:pt x="27221" y="16096"/>
                    <a:pt x="27799" y="18607"/>
                    <a:pt x="28941" y="20899"/>
                  </a:cubicBezTo>
                  <a:cubicBezTo>
                    <a:pt x="30637" y="24305"/>
                    <a:pt x="33703" y="27365"/>
                    <a:pt x="37792" y="29733"/>
                  </a:cubicBezTo>
                  <a:cubicBezTo>
                    <a:pt x="41311" y="31770"/>
                    <a:pt x="45180" y="33126"/>
                    <a:pt x="48951" y="34418"/>
                  </a:cubicBezTo>
                  <a:cubicBezTo>
                    <a:pt x="47184" y="39909"/>
                    <a:pt x="41225" y="43990"/>
                    <a:pt x="36160" y="45995"/>
                  </a:cubicBezTo>
                  <a:cubicBezTo>
                    <a:pt x="32484" y="47454"/>
                    <a:pt x="28775" y="48104"/>
                    <a:pt x="24138" y="48104"/>
                  </a:cubicBezTo>
                  <a:cubicBezTo>
                    <a:pt x="23647" y="48104"/>
                    <a:pt x="23157" y="48097"/>
                    <a:pt x="22657" y="48080"/>
                  </a:cubicBezTo>
                  <a:cubicBezTo>
                    <a:pt x="17601" y="47945"/>
                    <a:pt x="12886" y="46338"/>
                    <a:pt x="9383" y="43555"/>
                  </a:cubicBezTo>
                  <a:cubicBezTo>
                    <a:pt x="5777" y="40694"/>
                    <a:pt x="3121" y="36335"/>
                    <a:pt x="1910" y="31287"/>
                  </a:cubicBezTo>
                  <a:cubicBezTo>
                    <a:pt x="864" y="26920"/>
                    <a:pt x="847" y="22000"/>
                    <a:pt x="1862" y="16657"/>
                  </a:cubicBezTo>
                  <a:cubicBezTo>
                    <a:pt x="2948" y="10984"/>
                    <a:pt x="4905" y="6879"/>
                    <a:pt x="7861" y="4122"/>
                  </a:cubicBezTo>
                  <a:cubicBezTo>
                    <a:pt x="10056" y="2069"/>
                    <a:pt x="13084" y="841"/>
                    <a:pt x="15952" y="841"/>
                  </a:cubicBezTo>
                  <a:close/>
                  <a:moveTo>
                    <a:pt x="15952" y="0"/>
                  </a:moveTo>
                  <a:cubicBezTo>
                    <a:pt x="12877" y="0"/>
                    <a:pt x="9636" y="1316"/>
                    <a:pt x="7283" y="3511"/>
                  </a:cubicBezTo>
                  <a:cubicBezTo>
                    <a:pt x="4200" y="6396"/>
                    <a:pt x="2155" y="10643"/>
                    <a:pt x="1037" y="16507"/>
                  </a:cubicBezTo>
                  <a:cubicBezTo>
                    <a:pt x="0" y="21960"/>
                    <a:pt x="23" y="27000"/>
                    <a:pt x="1094" y="31485"/>
                  </a:cubicBezTo>
                  <a:cubicBezTo>
                    <a:pt x="2353" y="36708"/>
                    <a:pt x="5111" y="41233"/>
                    <a:pt x="8860" y="44213"/>
                  </a:cubicBezTo>
                  <a:cubicBezTo>
                    <a:pt x="12506" y="47106"/>
                    <a:pt x="17394" y="48778"/>
                    <a:pt x="22634" y="48920"/>
                  </a:cubicBezTo>
                  <a:cubicBezTo>
                    <a:pt x="23140" y="48936"/>
                    <a:pt x="23640" y="48943"/>
                    <a:pt x="24138" y="48943"/>
                  </a:cubicBezTo>
                  <a:cubicBezTo>
                    <a:pt x="28885" y="48943"/>
                    <a:pt x="32689" y="48270"/>
                    <a:pt x="36471" y="46781"/>
                  </a:cubicBezTo>
                  <a:cubicBezTo>
                    <a:pt x="41834" y="44649"/>
                    <a:pt x="48183" y="40251"/>
                    <a:pt x="49870" y="34268"/>
                  </a:cubicBezTo>
                  <a:lnTo>
                    <a:pt x="49982" y="33880"/>
                  </a:lnTo>
                  <a:lnTo>
                    <a:pt x="49602" y="33752"/>
                  </a:lnTo>
                  <a:cubicBezTo>
                    <a:pt x="45758" y="32436"/>
                    <a:pt x="41779" y="31074"/>
                    <a:pt x="38213" y="29005"/>
                  </a:cubicBezTo>
                  <a:cubicBezTo>
                    <a:pt x="34266" y="26723"/>
                    <a:pt x="31318" y="23790"/>
                    <a:pt x="29694" y="20518"/>
                  </a:cubicBezTo>
                  <a:cubicBezTo>
                    <a:pt x="28600" y="18322"/>
                    <a:pt x="28030" y="15859"/>
                    <a:pt x="27474" y="13472"/>
                  </a:cubicBezTo>
                  <a:cubicBezTo>
                    <a:pt x="27246" y="12473"/>
                    <a:pt x="26999" y="11437"/>
                    <a:pt x="26731" y="10421"/>
                  </a:cubicBezTo>
                  <a:cubicBezTo>
                    <a:pt x="25509" y="5984"/>
                    <a:pt x="23647" y="3028"/>
                    <a:pt x="21025" y="1394"/>
                  </a:cubicBezTo>
                  <a:cubicBezTo>
                    <a:pt x="19566" y="483"/>
                    <a:pt x="17814" y="0"/>
                    <a:pt x="1595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665715" y="2645164"/>
              <a:ext cx="304406" cy="211512"/>
            </a:xfrm>
            <a:custGeom>
              <a:avLst/>
              <a:gdLst/>
              <a:ahLst/>
              <a:cxnLst/>
              <a:rect l="l" t="t" r="r" b="b"/>
              <a:pathLst>
                <a:path w="19124" h="13288" extrusionOk="0">
                  <a:moveTo>
                    <a:pt x="4893" y="0"/>
                  </a:moveTo>
                  <a:cubicBezTo>
                    <a:pt x="4183" y="0"/>
                    <a:pt x="3467" y="180"/>
                    <a:pt x="2854" y="531"/>
                  </a:cubicBezTo>
                  <a:cubicBezTo>
                    <a:pt x="1404" y="1356"/>
                    <a:pt x="509" y="2948"/>
                    <a:pt x="254" y="4597"/>
                  </a:cubicBezTo>
                  <a:cubicBezTo>
                    <a:pt x="1" y="6237"/>
                    <a:pt x="318" y="7926"/>
                    <a:pt x="864" y="9495"/>
                  </a:cubicBezTo>
                  <a:cubicBezTo>
                    <a:pt x="1127" y="10263"/>
                    <a:pt x="1452" y="11024"/>
                    <a:pt x="1983" y="11635"/>
                  </a:cubicBezTo>
                  <a:cubicBezTo>
                    <a:pt x="2501" y="12240"/>
                    <a:pt x="3254" y="12696"/>
                    <a:pt x="4055" y="12696"/>
                  </a:cubicBezTo>
                  <a:cubicBezTo>
                    <a:pt x="4062" y="12696"/>
                    <a:pt x="4068" y="12696"/>
                    <a:pt x="4075" y="12696"/>
                  </a:cubicBezTo>
                  <a:cubicBezTo>
                    <a:pt x="5128" y="12696"/>
                    <a:pt x="6024" y="11967"/>
                    <a:pt x="7038" y="11697"/>
                  </a:cubicBezTo>
                  <a:cubicBezTo>
                    <a:pt x="7358" y="11613"/>
                    <a:pt x="7677" y="11577"/>
                    <a:pt x="7996" y="11577"/>
                  </a:cubicBezTo>
                  <a:cubicBezTo>
                    <a:pt x="10176" y="11577"/>
                    <a:pt x="12343" y="13288"/>
                    <a:pt x="14544" y="13288"/>
                  </a:cubicBezTo>
                  <a:cubicBezTo>
                    <a:pt x="14815" y="13288"/>
                    <a:pt x="15087" y="13262"/>
                    <a:pt x="15359" y="13204"/>
                  </a:cubicBezTo>
                  <a:cubicBezTo>
                    <a:pt x="16921" y="12871"/>
                    <a:pt x="18085" y="11500"/>
                    <a:pt x="18608" y="9993"/>
                  </a:cubicBezTo>
                  <a:cubicBezTo>
                    <a:pt x="19123" y="8496"/>
                    <a:pt x="19100" y="6863"/>
                    <a:pt x="19020" y="5271"/>
                  </a:cubicBezTo>
                  <a:cubicBezTo>
                    <a:pt x="18988" y="4542"/>
                    <a:pt x="18941" y="3797"/>
                    <a:pt x="18648" y="3123"/>
                  </a:cubicBezTo>
                  <a:cubicBezTo>
                    <a:pt x="18355" y="2450"/>
                    <a:pt x="17777" y="1855"/>
                    <a:pt x="17048" y="1752"/>
                  </a:cubicBezTo>
                  <a:cubicBezTo>
                    <a:pt x="16972" y="1742"/>
                    <a:pt x="16896" y="1737"/>
                    <a:pt x="16820" y="1737"/>
                  </a:cubicBezTo>
                  <a:cubicBezTo>
                    <a:pt x="16195" y="1737"/>
                    <a:pt x="15593" y="2072"/>
                    <a:pt x="15106" y="2480"/>
                  </a:cubicBezTo>
                  <a:cubicBezTo>
                    <a:pt x="14558" y="2933"/>
                    <a:pt x="14091" y="3487"/>
                    <a:pt x="13490" y="3859"/>
                  </a:cubicBezTo>
                  <a:cubicBezTo>
                    <a:pt x="12951" y="4198"/>
                    <a:pt x="12319" y="4361"/>
                    <a:pt x="11685" y="4361"/>
                  </a:cubicBezTo>
                  <a:cubicBezTo>
                    <a:pt x="10731" y="4361"/>
                    <a:pt x="9772" y="3992"/>
                    <a:pt x="9115" y="3296"/>
                  </a:cubicBezTo>
                  <a:cubicBezTo>
                    <a:pt x="8472" y="2608"/>
                    <a:pt x="8124" y="1680"/>
                    <a:pt x="7466" y="1006"/>
                  </a:cubicBezTo>
                  <a:cubicBezTo>
                    <a:pt x="6797" y="328"/>
                    <a:pt x="5851" y="0"/>
                    <a:pt x="489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762083" y="2722829"/>
              <a:ext cx="138291" cy="134662"/>
            </a:xfrm>
            <a:custGeom>
              <a:avLst/>
              <a:gdLst/>
              <a:ahLst/>
              <a:cxnLst/>
              <a:rect l="l" t="t" r="r" b="b"/>
              <a:pathLst>
                <a:path w="8688" h="8460" extrusionOk="0">
                  <a:moveTo>
                    <a:pt x="3708" y="1"/>
                  </a:moveTo>
                  <a:cubicBezTo>
                    <a:pt x="3270" y="1"/>
                    <a:pt x="2833" y="56"/>
                    <a:pt x="2411" y="169"/>
                  </a:cubicBezTo>
                  <a:cubicBezTo>
                    <a:pt x="1189" y="494"/>
                    <a:pt x="1" y="1485"/>
                    <a:pt x="48" y="2744"/>
                  </a:cubicBezTo>
                  <a:cubicBezTo>
                    <a:pt x="73" y="3522"/>
                    <a:pt x="564" y="4196"/>
                    <a:pt x="1024" y="4814"/>
                  </a:cubicBezTo>
                  <a:cubicBezTo>
                    <a:pt x="1935" y="6025"/>
                    <a:pt x="2846" y="7239"/>
                    <a:pt x="3750" y="8460"/>
                  </a:cubicBezTo>
                  <a:cubicBezTo>
                    <a:pt x="5399" y="6921"/>
                    <a:pt x="7048" y="5384"/>
                    <a:pt x="8687" y="3847"/>
                  </a:cubicBezTo>
                  <a:cubicBezTo>
                    <a:pt x="8354" y="2539"/>
                    <a:pt x="7475" y="1383"/>
                    <a:pt x="6317" y="700"/>
                  </a:cubicBezTo>
                  <a:cubicBezTo>
                    <a:pt x="5531" y="240"/>
                    <a:pt x="4618" y="1"/>
                    <a:pt x="370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716063" y="2575029"/>
              <a:ext cx="248631" cy="118458"/>
            </a:xfrm>
            <a:custGeom>
              <a:avLst/>
              <a:gdLst/>
              <a:ahLst/>
              <a:cxnLst/>
              <a:rect l="l" t="t" r="r" b="b"/>
              <a:pathLst>
                <a:path w="15620" h="7442" extrusionOk="0">
                  <a:moveTo>
                    <a:pt x="7563" y="0"/>
                  </a:moveTo>
                  <a:cubicBezTo>
                    <a:pt x="4794" y="0"/>
                    <a:pt x="2058" y="1195"/>
                    <a:pt x="1" y="3067"/>
                  </a:cubicBezTo>
                  <a:cubicBezTo>
                    <a:pt x="602" y="2677"/>
                    <a:pt x="1319" y="2480"/>
                    <a:pt x="2036" y="2480"/>
                  </a:cubicBezTo>
                  <a:cubicBezTo>
                    <a:pt x="2688" y="2480"/>
                    <a:pt x="3341" y="2643"/>
                    <a:pt x="3907" y="2972"/>
                  </a:cubicBezTo>
                  <a:cubicBezTo>
                    <a:pt x="5096" y="3661"/>
                    <a:pt x="5840" y="5049"/>
                    <a:pt x="5762" y="6419"/>
                  </a:cubicBezTo>
                  <a:cubicBezTo>
                    <a:pt x="6012" y="6392"/>
                    <a:pt x="6263" y="6380"/>
                    <a:pt x="6514" y="6380"/>
                  </a:cubicBezTo>
                  <a:cubicBezTo>
                    <a:pt x="7857" y="6380"/>
                    <a:pt x="9203" y="6748"/>
                    <a:pt x="10357" y="7442"/>
                  </a:cubicBezTo>
                  <a:cubicBezTo>
                    <a:pt x="10540" y="6323"/>
                    <a:pt x="11333" y="5317"/>
                    <a:pt x="12386" y="4882"/>
                  </a:cubicBezTo>
                  <a:cubicBezTo>
                    <a:pt x="12782" y="4720"/>
                    <a:pt x="13209" y="4641"/>
                    <a:pt x="13636" y="4641"/>
                  </a:cubicBezTo>
                  <a:cubicBezTo>
                    <a:pt x="14341" y="4641"/>
                    <a:pt x="15048" y="4856"/>
                    <a:pt x="15620" y="5270"/>
                  </a:cubicBezTo>
                  <a:cubicBezTo>
                    <a:pt x="14526" y="2369"/>
                    <a:pt x="11586" y="365"/>
                    <a:pt x="8503" y="47"/>
                  </a:cubicBezTo>
                  <a:cubicBezTo>
                    <a:pt x="8189" y="16"/>
                    <a:pt x="7876" y="0"/>
                    <a:pt x="7563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723115" y="2693476"/>
              <a:ext cx="33443" cy="54279"/>
            </a:xfrm>
            <a:custGeom>
              <a:avLst/>
              <a:gdLst/>
              <a:ahLst/>
              <a:cxnLst/>
              <a:rect l="l" t="t" r="r" b="b"/>
              <a:pathLst>
                <a:path w="2101" h="3410" extrusionOk="0">
                  <a:moveTo>
                    <a:pt x="1055" y="1"/>
                  </a:moveTo>
                  <a:cubicBezTo>
                    <a:pt x="476" y="1"/>
                    <a:pt x="1" y="762"/>
                    <a:pt x="1" y="1705"/>
                  </a:cubicBezTo>
                  <a:cubicBezTo>
                    <a:pt x="1" y="2648"/>
                    <a:pt x="476" y="3409"/>
                    <a:pt x="1055" y="3409"/>
                  </a:cubicBezTo>
                  <a:cubicBezTo>
                    <a:pt x="1633" y="3409"/>
                    <a:pt x="2101" y="2648"/>
                    <a:pt x="2101" y="1705"/>
                  </a:cubicBezTo>
                  <a:cubicBezTo>
                    <a:pt x="2101" y="762"/>
                    <a:pt x="1633" y="1"/>
                    <a:pt x="105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896973" y="2702565"/>
              <a:ext cx="33427" cy="54263"/>
            </a:xfrm>
            <a:custGeom>
              <a:avLst/>
              <a:gdLst/>
              <a:ahLst/>
              <a:cxnLst/>
              <a:rect l="l" t="t" r="r" b="b"/>
              <a:pathLst>
                <a:path w="2100" h="3409" extrusionOk="0">
                  <a:moveTo>
                    <a:pt x="1054" y="0"/>
                  </a:moveTo>
                  <a:cubicBezTo>
                    <a:pt x="476" y="0"/>
                    <a:pt x="0" y="761"/>
                    <a:pt x="0" y="1705"/>
                  </a:cubicBezTo>
                  <a:cubicBezTo>
                    <a:pt x="0" y="2638"/>
                    <a:pt x="476" y="3409"/>
                    <a:pt x="1054" y="3409"/>
                  </a:cubicBezTo>
                  <a:cubicBezTo>
                    <a:pt x="1632" y="3409"/>
                    <a:pt x="2100" y="2638"/>
                    <a:pt x="2100" y="1705"/>
                  </a:cubicBezTo>
                  <a:cubicBezTo>
                    <a:pt x="2100" y="761"/>
                    <a:pt x="1632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932661" y="2878030"/>
              <a:ext cx="430552" cy="338724"/>
            </a:xfrm>
            <a:custGeom>
              <a:avLst/>
              <a:gdLst/>
              <a:ahLst/>
              <a:cxnLst/>
              <a:rect l="l" t="t" r="r" b="b"/>
              <a:pathLst>
                <a:path w="27049" h="21280" extrusionOk="0">
                  <a:moveTo>
                    <a:pt x="7711" y="0"/>
                  </a:moveTo>
                  <a:cubicBezTo>
                    <a:pt x="7424" y="0"/>
                    <a:pt x="7138" y="48"/>
                    <a:pt x="6863" y="151"/>
                  </a:cubicBezTo>
                  <a:cubicBezTo>
                    <a:pt x="5706" y="587"/>
                    <a:pt x="5103" y="1831"/>
                    <a:pt x="4518" y="2924"/>
                  </a:cubicBezTo>
                  <a:cubicBezTo>
                    <a:pt x="3066" y="5604"/>
                    <a:pt x="991" y="8045"/>
                    <a:pt x="404" y="11033"/>
                  </a:cubicBezTo>
                  <a:cubicBezTo>
                    <a:pt x="0" y="13100"/>
                    <a:pt x="381" y="15312"/>
                    <a:pt x="1457" y="17119"/>
                  </a:cubicBezTo>
                  <a:cubicBezTo>
                    <a:pt x="2543" y="18926"/>
                    <a:pt x="4310" y="20312"/>
                    <a:pt x="6332" y="20906"/>
                  </a:cubicBezTo>
                  <a:cubicBezTo>
                    <a:pt x="7218" y="21167"/>
                    <a:pt x="8130" y="21280"/>
                    <a:pt x="9048" y="21280"/>
                  </a:cubicBezTo>
                  <a:cubicBezTo>
                    <a:pt x="10552" y="21280"/>
                    <a:pt x="12073" y="20978"/>
                    <a:pt x="13520" y="20535"/>
                  </a:cubicBezTo>
                  <a:cubicBezTo>
                    <a:pt x="19108" y="18823"/>
                    <a:pt x="24020" y="14987"/>
                    <a:pt x="27048" y="9986"/>
                  </a:cubicBezTo>
                  <a:lnTo>
                    <a:pt x="27048" y="9986"/>
                  </a:lnTo>
                  <a:cubicBezTo>
                    <a:pt x="26378" y="10079"/>
                    <a:pt x="25702" y="10125"/>
                    <a:pt x="25027" y="10125"/>
                  </a:cubicBezTo>
                  <a:cubicBezTo>
                    <a:pt x="20108" y="10125"/>
                    <a:pt x="15202" y="7722"/>
                    <a:pt x="12276" y="3750"/>
                  </a:cubicBezTo>
                  <a:cubicBezTo>
                    <a:pt x="11578" y="2807"/>
                    <a:pt x="10977" y="1776"/>
                    <a:pt x="10096" y="1000"/>
                  </a:cubicBezTo>
                  <a:cubicBezTo>
                    <a:pt x="9438" y="417"/>
                    <a:pt x="8567" y="0"/>
                    <a:pt x="7711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925721" y="2871456"/>
              <a:ext cx="450481" cy="351968"/>
            </a:xfrm>
            <a:custGeom>
              <a:avLst/>
              <a:gdLst/>
              <a:ahLst/>
              <a:cxnLst/>
              <a:rect l="l" t="t" r="r" b="b"/>
              <a:pathLst>
                <a:path w="28301" h="22112" extrusionOk="0">
                  <a:moveTo>
                    <a:pt x="8147" y="834"/>
                  </a:moveTo>
                  <a:cubicBezTo>
                    <a:pt x="8836" y="834"/>
                    <a:pt x="9621" y="1167"/>
                    <a:pt x="10254" y="1728"/>
                  </a:cubicBezTo>
                  <a:cubicBezTo>
                    <a:pt x="10873" y="2269"/>
                    <a:pt x="11340" y="2949"/>
                    <a:pt x="11841" y="3663"/>
                  </a:cubicBezTo>
                  <a:cubicBezTo>
                    <a:pt x="12014" y="3916"/>
                    <a:pt x="12189" y="4171"/>
                    <a:pt x="12371" y="4416"/>
                  </a:cubicBezTo>
                  <a:cubicBezTo>
                    <a:pt x="15342" y="8450"/>
                    <a:pt x="20360" y="10953"/>
                    <a:pt x="25455" y="10953"/>
                  </a:cubicBezTo>
                  <a:cubicBezTo>
                    <a:pt x="25858" y="10953"/>
                    <a:pt x="26263" y="10938"/>
                    <a:pt x="26667" y="10905"/>
                  </a:cubicBezTo>
                  <a:lnTo>
                    <a:pt x="26667" y="10905"/>
                  </a:lnTo>
                  <a:cubicBezTo>
                    <a:pt x="23671" y="15455"/>
                    <a:pt x="19036" y="18951"/>
                    <a:pt x="13828" y="20543"/>
                  </a:cubicBezTo>
                  <a:cubicBezTo>
                    <a:pt x="12245" y="21029"/>
                    <a:pt x="10787" y="21273"/>
                    <a:pt x="9458" y="21273"/>
                  </a:cubicBezTo>
                  <a:cubicBezTo>
                    <a:pt x="8538" y="21273"/>
                    <a:pt x="7680" y="21156"/>
                    <a:pt x="6886" y="20923"/>
                  </a:cubicBezTo>
                  <a:cubicBezTo>
                    <a:pt x="4976" y="20352"/>
                    <a:pt x="3289" y="19036"/>
                    <a:pt x="2259" y="17317"/>
                  </a:cubicBezTo>
                  <a:cubicBezTo>
                    <a:pt x="1237" y="15605"/>
                    <a:pt x="864" y="13490"/>
                    <a:pt x="1252" y="11524"/>
                  </a:cubicBezTo>
                  <a:cubicBezTo>
                    <a:pt x="1648" y="9496"/>
                    <a:pt x="2742" y="7752"/>
                    <a:pt x="3908" y="5905"/>
                  </a:cubicBezTo>
                  <a:cubicBezTo>
                    <a:pt x="4383" y="5137"/>
                    <a:pt x="4881" y="4344"/>
                    <a:pt x="5317" y="3535"/>
                  </a:cubicBezTo>
                  <a:lnTo>
                    <a:pt x="5444" y="3307"/>
                  </a:lnTo>
                  <a:cubicBezTo>
                    <a:pt x="5967" y="2324"/>
                    <a:pt x="6515" y="1310"/>
                    <a:pt x="7449" y="960"/>
                  </a:cubicBezTo>
                  <a:cubicBezTo>
                    <a:pt x="7664" y="873"/>
                    <a:pt x="7902" y="834"/>
                    <a:pt x="8147" y="834"/>
                  </a:cubicBezTo>
                  <a:close/>
                  <a:moveTo>
                    <a:pt x="8141" y="1"/>
                  </a:moveTo>
                  <a:cubicBezTo>
                    <a:pt x="7795" y="1"/>
                    <a:pt x="7460" y="58"/>
                    <a:pt x="7148" y="176"/>
                  </a:cubicBezTo>
                  <a:cubicBezTo>
                    <a:pt x="5927" y="635"/>
                    <a:pt x="5279" y="1841"/>
                    <a:pt x="4708" y="2910"/>
                  </a:cubicBezTo>
                  <a:lnTo>
                    <a:pt x="4581" y="3140"/>
                  </a:lnTo>
                  <a:cubicBezTo>
                    <a:pt x="4161" y="3925"/>
                    <a:pt x="3670" y="4701"/>
                    <a:pt x="3194" y="5462"/>
                  </a:cubicBezTo>
                  <a:cubicBezTo>
                    <a:pt x="2046" y="7292"/>
                    <a:pt x="857" y="9186"/>
                    <a:pt x="429" y="11366"/>
                  </a:cubicBezTo>
                  <a:cubicBezTo>
                    <a:pt x="1" y="13530"/>
                    <a:pt x="404" y="15860"/>
                    <a:pt x="1538" y="17745"/>
                  </a:cubicBezTo>
                  <a:cubicBezTo>
                    <a:pt x="2671" y="19647"/>
                    <a:pt x="4533" y="21098"/>
                    <a:pt x="6648" y="21724"/>
                  </a:cubicBezTo>
                  <a:cubicBezTo>
                    <a:pt x="7529" y="21984"/>
                    <a:pt x="8480" y="22112"/>
                    <a:pt x="9478" y="22112"/>
                  </a:cubicBezTo>
                  <a:cubicBezTo>
                    <a:pt x="10873" y="22112"/>
                    <a:pt x="12419" y="21859"/>
                    <a:pt x="14075" y="21351"/>
                  </a:cubicBezTo>
                  <a:cubicBezTo>
                    <a:pt x="19757" y="19607"/>
                    <a:pt x="24774" y="15693"/>
                    <a:pt x="27840" y="10612"/>
                  </a:cubicBezTo>
                  <a:lnTo>
                    <a:pt x="28300" y="9859"/>
                  </a:lnTo>
                  <a:lnTo>
                    <a:pt x="27427" y="9979"/>
                  </a:lnTo>
                  <a:cubicBezTo>
                    <a:pt x="26779" y="10067"/>
                    <a:pt x="26113" y="10114"/>
                    <a:pt x="25455" y="10114"/>
                  </a:cubicBezTo>
                  <a:cubicBezTo>
                    <a:pt x="20620" y="10114"/>
                    <a:pt x="15865" y="7737"/>
                    <a:pt x="13045" y="3916"/>
                  </a:cubicBezTo>
                  <a:cubicBezTo>
                    <a:pt x="12870" y="3678"/>
                    <a:pt x="12704" y="3433"/>
                    <a:pt x="12529" y="3187"/>
                  </a:cubicBezTo>
                  <a:cubicBezTo>
                    <a:pt x="12021" y="2459"/>
                    <a:pt x="11508" y="1706"/>
                    <a:pt x="10810" y="1095"/>
                  </a:cubicBezTo>
                  <a:cubicBezTo>
                    <a:pt x="10013" y="391"/>
                    <a:pt x="9043" y="1"/>
                    <a:pt x="8141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936927" y="2967442"/>
              <a:ext cx="236311" cy="158109"/>
            </a:xfrm>
            <a:custGeom>
              <a:avLst/>
              <a:gdLst/>
              <a:ahLst/>
              <a:cxnLst/>
              <a:rect l="l" t="t" r="r" b="b"/>
              <a:pathLst>
                <a:path w="14846" h="9933" extrusionOk="0">
                  <a:moveTo>
                    <a:pt x="13495" y="1"/>
                  </a:moveTo>
                  <a:cubicBezTo>
                    <a:pt x="13452" y="1"/>
                    <a:pt x="13409" y="14"/>
                    <a:pt x="13371" y="42"/>
                  </a:cubicBezTo>
                  <a:cubicBezTo>
                    <a:pt x="13284" y="105"/>
                    <a:pt x="13259" y="240"/>
                    <a:pt x="13324" y="335"/>
                  </a:cubicBezTo>
                  <a:cubicBezTo>
                    <a:pt x="13942" y="1191"/>
                    <a:pt x="14275" y="1984"/>
                    <a:pt x="14338" y="2760"/>
                  </a:cubicBezTo>
                  <a:cubicBezTo>
                    <a:pt x="14408" y="3671"/>
                    <a:pt x="14052" y="4560"/>
                    <a:pt x="13410" y="5028"/>
                  </a:cubicBezTo>
                  <a:cubicBezTo>
                    <a:pt x="13106" y="5247"/>
                    <a:pt x="12735" y="5354"/>
                    <a:pt x="12373" y="5354"/>
                  </a:cubicBezTo>
                  <a:cubicBezTo>
                    <a:pt x="11912" y="5354"/>
                    <a:pt x="11466" y="5181"/>
                    <a:pt x="11192" y="4845"/>
                  </a:cubicBezTo>
                  <a:cubicBezTo>
                    <a:pt x="11150" y="4798"/>
                    <a:pt x="11090" y="4772"/>
                    <a:pt x="11029" y="4772"/>
                  </a:cubicBezTo>
                  <a:cubicBezTo>
                    <a:pt x="10995" y="4772"/>
                    <a:pt x="10961" y="4780"/>
                    <a:pt x="10929" y="4797"/>
                  </a:cubicBezTo>
                  <a:cubicBezTo>
                    <a:pt x="10842" y="4845"/>
                    <a:pt x="10804" y="4948"/>
                    <a:pt x="10827" y="5043"/>
                  </a:cubicBezTo>
                  <a:cubicBezTo>
                    <a:pt x="11127" y="6017"/>
                    <a:pt x="11374" y="7143"/>
                    <a:pt x="10914" y="8031"/>
                  </a:cubicBezTo>
                  <a:cubicBezTo>
                    <a:pt x="10486" y="8867"/>
                    <a:pt x="9515" y="9263"/>
                    <a:pt x="8604" y="9263"/>
                  </a:cubicBezTo>
                  <a:cubicBezTo>
                    <a:pt x="8351" y="9263"/>
                    <a:pt x="8102" y="9232"/>
                    <a:pt x="7871" y="9172"/>
                  </a:cubicBezTo>
                  <a:cubicBezTo>
                    <a:pt x="6857" y="8902"/>
                    <a:pt x="5897" y="8173"/>
                    <a:pt x="5033" y="6992"/>
                  </a:cubicBezTo>
                  <a:cubicBezTo>
                    <a:pt x="4994" y="6935"/>
                    <a:pt x="4930" y="6907"/>
                    <a:pt x="4864" y="6907"/>
                  </a:cubicBezTo>
                  <a:cubicBezTo>
                    <a:pt x="4839" y="6907"/>
                    <a:pt x="4813" y="6911"/>
                    <a:pt x="4788" y="6920"/>
                  </a:cubicBezTo>
                  <a:cubicBezTo>
                    <a:pt x="4693" y="6960"/>
                    <a:pt x="4645" y="7047"/>
                    <a:pt x="4653" y="7143"/>
                  </a:cubicBezTo>
                  <a:cubicBezTo>
                    <a:pt x="4725" y="7690"/>
                    <a:pt x="4535" y="8276"/>
                    <a:pt x="4130" y="8744"/>
                  </a:cubicBezTo>
                  <a:cubicBezTo>
                    <a:pt x="3727" y="9212"/>
                    <a:pt x="3179" y="9497"/>
                    <a:pt x="2625" y="9512"/>
                  </a:cubicBezTo>
                  <a:cubicBezTo>
                    <a:pt x="2609" y="9513"/>
                    <a:pt x="2593" y="9513"/>
                    <a:pt x="2577" y="9513"/>
                  </a:cubicBezTo>
                  <a:cubicBezTo>
                    <a:pt x="2045" y="9513"/>
                    <a:pt x="1502" y="9269"/>
                    <a:pt x="1079" y="8839"/>
                  </a:cubicBezTo>
                  <a:cubicBezTo>
                    <a:pt x="651" y="8394"/>
                    <a:pt x="429" y="7823"/>
                    <a:pt x="461" y="7270"/>
                  </a:cubicBezTo>
                  <a:cubicBezTo>
                    <a:pt x="469" y="7150"/>
                    <a:pt x="381" y="7055"/>
                    <a:pt x="271" y="7047"/>
                  </a:cubicBezTo>
                  <a:cubicBezTo>
                    <a:pt x="266" y="7047"/>
                    <a:pt x="262" y="7047"/>
                    <a:pt x="257" y="7047"/>
                  </a:cubicBezTo>
                  <a:cubicBezTo>
                    <a:pt x="152" y="7047"/>
                    <a:pt x="57" y="7132"/>
                    <a:pt x="48" y="7238"/>
                  </a:cubicBezTo>
                  <a:cubicBezTo>
                    <a:pt x="1" y="7911"/>
                    <a:pt x="271" y="8601"/>
                    <a:pt x="779" y="9124"/>
                  </a:cubicBezTo>
                  <a:cubicBezTo>
                    <a:pt x="1277" y="9640"/>
                    <a:pt x="1927" y="9933"/>
                    <a:pt x="2578" y="9933"/>
                  </a:cubicBezTo>
                  <a:lnTo>
                    <a:pt x="2641" y="9933"/>
                  </a:lnTo>
                  <a:cubicBezTo>
                    <a:pt x="3314" y="9908"/>
                    <a:pt x="3972" y="9575"/>
                    <a:pt x="4447" y="9022"/>
                  </a:cubicBezTo>
                  <a:cubicBezTo>
                    <a:pt x="4780" y="8632"/>
                    <a:pt x="4993" y="8173"/>
                    <a:pt x="5066" y="7713"/>
                  </a:cubicBezTo>
                  <a:cubicBezTo>
                    <a:pt x="5889" y="8696"/>
                    <a:pt x="6800" y="9322"/>
                    <a:pt x="7768" y="9575"/>
                  </a:cubicBezTo>
                  <a:cubicBezTo>
                    <a:pt x="8058" y="9651"/>
                    <a:pt x="8353" y="9688"/>
                    <a:pt x="8642" y="9688"/>
                  </a:cubicBezTo>
                  <a:cubicBezTo>
                    <a:pt x="9767" y="9688"/>
                    <a:pt x="10819" y="9136"/>
                    <a:pt x="11287" y="8229"/>
                  </a:cubicBezTo>
                  <a:cubicBezTo>
                    <a:pt x="11715" y="7395"/>
                    <a:pt x="11627" y="6437"/>
                    <a:pt x="11405" y="5541"/>
                  </a:cubicBezTo>
                  <a:lnTo>
                    <a:pt x="11405" y="5541"/>
                  </a:lnTo>
                  <a:cubicBezTo>
                    <a:pt x="11696" y="5696"/>
                    <a:pt x="12032" y="5775"/>
                    <a:pt x="12374" y="5775"/>
                  </a:cubicBezTo>
                  <a:cubicBezTo>
                    <a:pt x="12823" y="5775"/>
                    <a:pt x="13282" y="5639"/>
                    <a:pt x="13664" y="5360"/>
                  </a:cubicBezTo>
                  <a:cubicBezTo>
                    <a:pt x="14425" y="4813"/>
                    <a:pt x="14845" y="3799"/>
                    <a:pt x="14758" y="2720"/>
                  </a:cubicBezTo>
                  <a:cubicBezTo>
                    <a:pt x="14686" y="1872"/>
                    <a:pt x="14330" y="1009"/>
                    <a:pt x="13664" y="90"/>
                  </a:cubicBezTo>
                  <a:cubicBezTo>
                    <a:pt x="13625" y="32"/>
                    <a:pt x="13561" y="1"/>
                    <a:pt x="1349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948913" y="2988947"/>
              <a:ext cx="260506" cy="165844"/>
            </a:xfrm>
            <a:custGeom>
              <a:avLst/>
              <a:gdLst/>
              <a:ahLst/>
              <a:cxnLst/>
              <a:rect l="l" t="t" r="r" b="b"/>
              <a:pathLst>
                <a:path w="16366" h="10419" extrusionOk="0">
                  <a:moveTo>
                    <a:pt x="15141" y="0"/>
                  </a:moveTo>
                  <a:cubicBezTo>
                    <a:pt x="15092" y="0"/>
                    <a:pt x="15043" y="18"/>
                    <a:pt x="15004" y="53"/>
                  </a:cubicBezTo>
                  <a:cubicBezTo>
                    <a:pt x="14908" y="126"/>
                    <a:pt x="14901" y="261"/>
                    <a:pt x="14979" y="348"/>
                  </a:cubicBezTo>
                  <a:cubicBezTo>
                    <a:pt x="15747" y="1242"/>
                    <a:pt x="15915" y="2613"/>
                    <a:pt x="15392" y="3677"/>
                  </a:cubicBezTo>
                  <a:cubicBezTo>
                    <a:pt x="14888" y="4698"/>
                    <a:pt x="13762" y="5367"/>
                    <a:pt x="12625" y="5367"/>
                  </a:cubicBezTo>
                  <a:cubicBezTo>
                    <a:pt x="12580" y="5367"/>
                    <a:pt x="12536" y="5366"/>
                    <a:pt x="12491" y="5364"/>
                  </a:cubicBezTo>
                  <a:cubicBezTo>
                    <a:pt x="12484" y="5363"/>
                    <a:pt x="12477" y="5362"/>
                    <a:pt x="12469" y="5362"/>
                  </a:cubicBezTo>
                  <a:cubicBezTo>
                    <a:pt x="12422" y="5362"/>
                    <a:pt x="12375" y="5383"/>
                    <a:pt x="12341" y="5411"/>
                  </a:cubicBezTo>
                  <a:cubicBezTo>
                    <a:pt x="12301" y="5451"/>
                    <a:pt x="12276" y="5506"/>
                    <a:pt x="12269" y="5561"/>
                  </a:cubicBezTo>
                  <a:cubicBezTo>
                    <a:pt x="12206" y="7203"/>
                    <a:pt x="11032" y="8787"/>
                    <a:pt x="9471" y="9318"/>
                  </a:cubicBezTo>
                  <a:cubicBezTo>
                    <a:pt x="9059" y="9461"/>
                    <a:pt x="8624" y="9529"/>
                    <a:pt x="8187" y="9529"/>
                  </a:cubicBezTo>
                  <a:cubicBezTo>
                    <a:pt x="6973" y="9529"/>
                    <a:pt x="5743" y="9003"/>
                    <a:pt x="4963" y="8081"/>
                  </a:cubicBezTo>
                  <a:cubicBezTo>
                    <a:pt x="4918" y="8032"/>
                    <a:pt x="4859" y="8006"/>
                    <a:pt x="4793" y="8006"/>
                  </a:cubicBezTo>
                  <a:cubicBezTo>
                    <a:pt x="4776" y="8006"/>
                    <a:pt x="4759" y="8008"/>
                    <a:pt x="4741" y="8011"/>
                  </a:cubicBezTo>
                  <a:cubicBezTo>
                    <a:pt x="4668" y="8034"/>
                    <a:pt x="4605" y="8099"/>
                    <a:pt x="4590" y="8177"/>
                  </a:cubicBezTo>
                  <a:cubicBezTo>
                    <a:pt x="4430" y="9097"/>
                    <a:pt x="3647" y="9848"/>
                    <a:pt x="2728" y="9983"/>
                  </a:cubicBezTo>
                  <a:cubicBezTo>
                    <a:pt x="2634" y="9997"/>
                    <a:pt x="2538" y="10003"/>
                    <a:pt x="2443" y="10003"/>
                  </a:cubicBezTo>
                  <a:cubicBezTo>
                    <a:pt x="1615" y="10003"/>
                    <a:pt x="799" y="9518"/>
                    <a:pt x="429" y="8772"/>
                  </a:cubicBezTo>
                  <a:cubicBezTo>
                    <a:pt x="389" y="8699"/>
                    <a:pt x="313" y="8654"/>
                    <a:pt x="236" y="8654"/>
                  </a:cubicBezTo>
                  <a:cubicBezTo>
                    <a:pt x="205" y="8654"/>
                    <a:pt x="173" y="8661"/>
                    <a:pt x="143" y="8677"/>
                  </a:cubicBezTo>
                  <a:cubicBezTo>
                    <a:pt x="41" y="8724"/>
                    <a:pt x="1" y="8850"/>
                    <a:pt x="48" y="8954"/>
                  </a:cubicBezTo>
                  <a:cubicBezTo>
                    <a:pt x="484" y="9841"/>
                    <a:pt x="1452" y="10419"/>
                    <a:pt x="2433" y="10419"/>
                  </a:cubicBezTo>
                  <a:cubicBezTo>
                    <a:pt x="2553" y="10419"/>
                    <a:pt x="2671" y="10411"/>
                    <a:pt x="2783" y="10396"/>
                  </a:cubicBezTo>
                  <a:cubicBezTo>
                    <a:pt x="3750" y="10261"/>
                    <a:pt x="4583" y="9548"/>
                    <a:pt x="4906" y="8637"/>
                  </a:cubicBezTo>
                  <a:cubicBezTo>
                    <a:pt x="5770" y="9483"/>
                    <a:pt x="6970" y="9951"/>
                    <a:pt x="8173" y="9951"/>
                  </a:cubicBezTo>
                  <a:cubicBezTo>
                    <a:pt x="8660" y="9951"/>
                    <a:pt x="9148" y="9875"/>
                    <a:pt x="9613" y="9715"/>
                  </a:cubicBezTo>
                  <a:cubicBezTo>
                    <a:pt x="11287" y="9145"/>
                    <a:pt x="12523" y="7543"/>
                    <a:pt x="12681" y="5784"/>
                  </a:cubicBezTo>
                  <a:cubicBezTo>
                    <a:pt x="13950" y="5776"/>
                    <a:pt x="15201" y="5008"/>
                    <a:pt x="15764" y="3857"/>
                  </a:cubicBezTo>
                  <a:cubicBezTo>
                    <a:pt x="16365" y="2653"/>
                    <a:pt x="16168" y="1099"/>
                    <a:pt x="15296" y="78"/>
                  </a:cubicBezTo>
                  <a:cubicBezTo>
                    <a:pt x="15257" y="26"/>
                    <a:pt x="15199" y="0"/>
                    <a:pt x="15141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6046077" y="3015817"/>
              <a:ext cx="191615" cy="198014"/>
            </a:xfrm>
            <a:custGeom>
              <a:avLst/>
              <a:gdLst/>
              <a:ahLst/>
              <a:cxnLst/>
              <a:rect l="l" t="t" r="r" b="b"/>
              <a:pathLst>
                <a:path w="12038" h="12440" extrusionOk="0">
                  <a:moveTo>
                    <a:pt x="11424" y="0"/>
                  </a:moveTo>
                  <a:cubicBezTo>
                    <a:pt x="11398" y="0"/>
                    <a:pt x="11372" y="5"/>
                    <a:pt x="11347" y="14"/>
                  </a:cubicBezTo>
                  <a:cubicBezTo>
                    <a:pt x="11237" y="62"/>
                    <a:pt x="11190" y="189"/>
                    <a:pt x="11237" y="292"/>
                  </a:cubicBezTo>
                  <a:cubicBezTo>
                    <a:pt x="11593" y="1133"/>
                    <a:pt x="11490" y="2169"/>
                    <a:pt x="10967" y="2922"/>
                  </a:cubicBezTo>
                  <a:cubicBezTo>
                    <a:pt x="10465" y="3657"/>
                    <a:pt x="9572" y="4120"/>
                    <a:pt x="8683" y="4120"/>
                  </a:cubicBezTo>
                  <a:cubicBezTo>
                    <a:pt x="8660" y="4120"/>
                    <a:pt x="8637" y="4119"/>
                    <a:pt x="8614" y="4119"/>
                  </a:cubicBezTo>
                  <a:cubicBezTo>
                    <a:pt x="8608" y="4118"/>
                    <a:pt x="8601" y="4118"/>
                    <a:pt x="8595" y="4118"/>
                  </a:cubicBezTo>
                  <a:cubicBezTo>
                    <a:pt x="8509" y="4118"/>
                    <a:pt x="8445" y="4164"/>
                    <a:pt x="8416" y="4239"/>
                  </a:cubicBezTo>
                  <a:cubicBezTo>
                    <a:pt x="8376" y="4318"/>
                    <a:pt x="8392" y="4404"/>
                    <a:pt x="8447" y="4469"/>
                  </a:cubicBezTo>
                  <a:cubicBezTo>
                    <a:pt x="8725" y="4769"/>
                    <a:pt x="8804" y="5269"/>
                    <a:pt x="8637" y="5745"/>
                  </a:cubicBezTo>
                  <a:cubicBezTo>
                    <a:pt x="8502" y="6125"/>
                    <a:pt x="8226" y="6506"/>
                    <a:pt x="7766" y="6917"/>
                  </a:cubicBezTo>
                  <a:cubicBezTo>
                    <a:pt x="6410" y="8153"/>
                    <a:pt x="4588" y="8858"/>
                    <a:pt x="2749" y="8858"/>
                  </a:cubicBezTo>
                  <a:cubicBezTo>
                    <a:pt x="2693" y="8858"/>
                    <a:pt x="2638" y="8891"/>
                    <a:pt x="2598" y="8931"/>
                  </a:cubicBezTo>
                  <a:cubicBezTo>
                    <a:pt x="2558" y="8978"/>
                    <a:pt x="2536" y="9041"/>
                    <a:pt x="2543" y="9096"/>
                  </a:cubicBezTo>
                  <a:cubicBezTo>
                    <a:pt x="2631" y="9754"/>
                    <a:pt x="2416" y="10460"/>
                    <a:pt x="1957" y="11030"/>
                  </a:cubicBezTo>
                  <a:cubicBezTo>
                    <a:pt x="1497" y="11593"/>
                    <a:pt x="856" y="11957"/>
                    <a:pt x="198" y="12021"/>
                  </a:cubicBezTo>
                  <a:cubicBezTo>
                    <a:pt x="86" y="12029"/>
                    <a:pt x="0" y="12132"/>
                    <a:pt x="8" y="12250"/>
                  </a:cubicBezTo>
                  <a:cubicBezTo>
                    <a:pt x="23" y="12354"/>
                    <a:pt x="111" y="12440"/>
                    <a:pt x="221" y="12440"/>
                  </a:cubicBezTo>
                  <a:cubicBezTo>
                    <a:pt x="228" y="12440"/>
                    <a:pt x="228" y="12440"/>
                    <a:pt x="238" y="12432"/>
                  </a:cubicBezTo>
                  <a:cubicBezTo>
                    <a:pt x="1006" y="12369"/>
                    <a:pt x="1760" y="11949"/>
                    <a:pt x="2283" y="11291"/>
                  </a:cubicBezTo>
                  <a:cubicBezTo>
                    <a:pt x="2758" y="10698"/>
                    <a:pt x="3003" y="9977"/>
                    <a:pt x="2979" y="9279"/>
                  </a:cubicBezTo>
                  <a:cubicBezTo>
                    <a:pt x="4841" y="9224"/>
                    <a:pt x="6672" y="8478"/>
                    <a:pt x="8051" y="7227"/>
                  </a:cubicBezTo>
                  <a:cubicBezTo>
                    <a:pt x="8376" y="6934"/>
                    <a:pt x="8827" y="6481"/>
                    <a:pt x="9035" y="5878"/>
                  </a:cubicBezTo>
                  <a:cubicBezTo>
                    <a:pt x="9192" y="5412"/>
                    <a:pt x="9168" y="4919"/>
                    <a:pt x="8987" y="4524"/>
                  </a:cubicBezTo>
                  <a:cubicBezTo>
                    <a:pt x="9906" y="4436"/>
                    <a:pt x="10794" y="3921"/>
                    <a:pt x="11317" y="3160"/>
                  </a:cubicBezTo>
                  <a:cubicBezTo>
                    <a:pt x="11910" y="2289"/>
                    <a:pt x="12038" y="1100"/>
                    <a:pt x="11625" y="125"/>
                  </a:cubicBezTo>
                  <a:cubicBezTo>
                    <a:pt x="11589" y="46"/>
                    <a:pt x="11506" y="0"/>
                    <a:pt x="11424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6230361" y="3039933"/>
              <a:ext cx="127053" cy="22539"/>
            </a:xfrm>
            <a:custGeom>
              <a:avLst/>
              <a:gdLst/>
              <a:ahLst/>
              <a:cxnLst/>
              <a:rect l="l" t="t" r="r" b="b"/>
              <a:pathLst>
                <a:path w="7982" h="1416" extrusionOk="0">
                  <a:moveTo>
                    <a:pt x="243" y="1"/>
                  </a:moveTo>
                  <a:cubicBezTo>
                    <a:pt x="165" y="1"/>
                    <a:pt x="90" y="42"/>
                    <a:pt x="56" y="116"/>
                  </a:cubicBezTo>
                  <a:cubicBezTo>
                    <a:pt x="1" y="219"/>
                    <a:pt x="48" y="346"/>
                    <a:pt x="151" y="401"/>
                  </a:cubicBezTo>
                  <a:cubicBezTo>
                    <a:pt x="1562" y="1075"/>
                    <a:pt x="3124" y="1415"/>
                    <a:pt x="4685" y="1415"/>
                  </a:cubicBezTo>
                  <a:cubicBezTo>
                    <a:pt x="5746" y="1415"/>
                    <a:pt x="6800" y="1265"/>
                    <a:pt x="7814" y="940"/>
                  </a:cubicBezTo>
                  <a:cubicBezTo>
                    <a:pt x="7926" y="909"/>
                    <a:pt x="7981" y="789"/>
                    <a:pt x="7949" y="679"/>
                  </a:cubicBezTo>
                  <a:cubicBezTo>
                    <a:pt x="7925" y="591"/>
                    <a:pt x="7843" y="532"/>
                    <a:pt x="7756" y="532"/>
                  </a:cubicBezTo>
                  <a:cubicBezTo>
                    <a:pt x="7733" y="532"/>
                    <a:pt x="7711" y="536"/>
                    <a:pt x="7688" y="544"/>
                  </a:cubicBezTo>
                  <a:cubicBezTo>
                    <a:pt x="6721" y="850"/>
                    <a:pt x="5708" y="1001"/>
                    <a:pt x="4696" y="1001"/>
                  </a:cubicBezTo>
                  <a:cubicBezTo>
                    <a:pt x="3194" y="1001"/>
                    <a:pt x="1692" y="669"/>
                    <a:pt x="333" y="21"/>
                  </a:cubicBezTo>
                  <a:cubicBezTo>
                    <a:pt x="304" y="7"/>
                    <a:pt x="273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6217881" y="3066516"/>
              <a:ext cx="104323" cy="29893"/>
            </a:xfrm>
            <a:custGeom>
              <a:avLst/>
              <a:gdLst/>
              <a:ahLst/>
              <a:cxnLst/>
              <a:rect l="l" t="t" r="r" b="b"/>
              <a:pathLst>
                <a:path w="6554" h="1878" extrusionOk="0">
                  <a:moveTo>
                    <a:pt x="242" y="0"/>
                  </a:moveTo>
                  <a:cubicBezTo>
                    <a:pt x="170" y="0"/>
                    <a:pt x="101" y="39"/>
                    <a:pt x="64" y="103"/>
                  </a:cubicBezTo>
                  <a:cubicBezTo>
                    <a:pt x="1" y="205"/>
                    <a:pt x="31" y="333"/>
                    <a:pt x="134" y="388"/>
                  </a:cubicBezTo>
                  <a:cubicBezTo>
                    <a:pt x="1775" y="1362"/>
                    <a:pt x="3685" y="1877"/>
                    <a:pt x="5595" y="1877"/>
                  </a:cubicBezTo>
                  <a:cubicBezTo>
                    <a:pt x="5849" y="1877"/>
                    <a:pt x="6102" y="1870"/>
                    <a:pt x="6348" y="1854"/>
                  </a:cubicBezTo>
                  <a:cubicBezTo>
                    <a:pt x="6468" y="1847"/>
                    <a:pt x="6553" y="1742"/>
                    <a:pt x="6546" y="1624"/>
                  </a:cubicBezTo>
                  <a:cubicBezTo>
                    <a:pt x="6538" y="1518"/>
                    <a:pt x="6436" y="1433"/>
                    <a:pt x="6337" y="1433"/>
                  </a:cubicBezTo>
                  <a:cubicBezTo>
                    <a:pt x="6333" y="1433"/>
                    <a:pt x="6329" y="1434"/>
                    <a:pt x="6325" y="1434"/>
                  </a:cubicBezTo>
                  <a:cubicBezTo>
                    <a:pt x="6083" y="1452"/>
                    <a:pt x="5841" y="1460"/>
                    <a:pt x="5598" y="1460"/>
                  </a:cubicBezTo>
                  <a:cubicBezTo>
                    <a:pt x="3764" y="1460"/>
                    <a:pt x="1923" y="963"/>
                    <a:pt x="349" y="30"/>
                  </a:cubicBezTo>
                  <a:cubicBezTo>
                    <a:pt x="315" y="10"/>
                    <a:pt x="278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6180521" y="3082084"/>
              <a:ext cx="113189" cy="47259"/>
            </a:xfrm>
            <a:custGeom>
              <a:avLst/>
              <a:gdLst/>
              <a:ahLst/>
              <a:cxnLst/>
              <a:rect l="l" t="t" r="r" b="b"/>
              <a:pathLst>
                <a:path w="7111" h="2969" extrusionOk="0">
                  <a:moveTo>
                    <a:pt x="236" y="0"/>
                  </a:moveTo>
                  <a:cubicBezTo>
                    <a:pt x="182" y="0"/>
                    <a:pt x="128" y="20"/>
                    <a:pt x="88" y="60"/>
                  </a:cubicBezTo>
                  <a:cubicBezTo>
                    <a:pt x="1" y="146"/>
                    <a:pt x="1" y="273"/>
                    <a:pt x="88" y="361"/>
                  </a:cubicBezTo>
                  <a:cubicBezTo>
                    <a:pt x="1737" y="2017"/>
                    <a:pt x="4067" y="2968"/>
                    <a:pt x="6405" y="2968"/>
                  </a:cubicBezTo>
                  <a:cubicBezTo>
                    <a:pt x="6570" y="2968"/>
                    <a:pt x="6738" y="2968"/>
                    <a:pt x="6903" y="2951"/>
                  </a:cubicBezTo>
                  <a:cubicBezTo>
                    <a:pt x="7023" y="2951"/>
                    <a:pt x="7110" y="2849"/>
                    <a:pt x="7103" y="2731"/>
                  </a:cubicBezTo>
                  <a:cubicBezTo>
                    <a:pt x="7094" y="2623"/>
                    <a:pt x="6999" y="2540"/>
                    <a:pt x="6894" y="2540"/>
                  </a:cubicBezTo>
                  <a:cubicBezTo>
                    <a:pt x="6889" y="2540"/>
                    <a:pt x="6885" y="2540"/>
                    <a:pt x="6880" y="2541"/>
                  </a:cubicBezTo>
                  <a:cubicBezTo>
                    <a:pt x="6726" y="2549"/>
                    <a:pt x="6571" y="2554"/>
                    <a:pt x="6417" y="2554"/>
                  </a:cubicBezTo>
                  <a:cubicBezTo>
                    <a:pt x="4179" y="2554"/>
                    <a:pt x="1961" y="1646"/>
                    <a:pt x="381" y="60"/>
                  </a:cubicBezTo>
                  <a:cubicBezTo>
                    <a:pt x="342" y="20"/>
                    <a:pt x="289" y="0"/>
                    <a:pt x="236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6161611" y="3131334"/>
              <a:ext cx="73189" cy="38998"/>
            </a:xfrm>
            <a:custGeom>
              <a:avLst/>
              <a:gdLst/>
              <a:ahLst/>
              <a:cxnLst/>
              <a:rect l="l" t="t" r="r" b="b"/>
              <a:pathLst>
                <a:path w="4598" h="2450" extrusionOk="0">
                  <a:moveTo>
                    <a:pt x="240" y="0"/>
                  </a:moveTo>
                  <a:cubicBezTo>
                    <a:pt x="182" y="0"/>
                    <a:pt x="124" y="24"/>
                    <a:pt x="80" y="72"/>
                  </a:cubicBezTo>
                  <a:cubicBezTo>
                    <a:pt x="0" y="160"/>
                    <a:pt x="8" y="285"/>
                    <a:pt x="95" y="365"/>
                  </a:cubicBezTo>
                  <a:cubicBezTo>
                    <a:pt x="1292" y="1426"/>
                    <a:pt x="2758" y="2140"/>
                    <a:pt x="4327" y="2450"/>
                  </a:cubicBezTo>
                  <a:lnTo>
                    <a:pt x="4367" y="2450"/>
                  </a:lnTo>
                  <a:cubicBezTo>
                    <a:pt x="4462" y="2450"/>
                    <a:pt x="4557" y="2377"/>
                    <a:pt x="4572" y="2282"/>
                  </a:cubicBezTo>
                  <a:cubicBezTo>
                    <a:pt x="4597" y="2164"/>
                    <a:pt x="4517" y="2054"/>
                    <a:pt x="4407" y="2037"/>
                  </a:cubicBezTo>
                  <a:cubicBezTo>
                    <a:pt x="2908" y="1744"/>
                    <a:pt x="1514" y="1063"/>
                    <a:pt x="373" y="48"/>
                  </a:cubicBezTo>
                  <a:cubicBezTo>
                    <a:pt x="334" y="16"/>
                    <a:pt x="287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6138020" y="3147873"/>
              <a:ext cx="60327" cy="39109"/>
            </a:xfrm>
            <a:custGeom>
              <a:avLst/>
              <a:gdLst/>
              <a:ahLst/>
              <a:cxnLst/>
              <a:rect l="l" t="t" r="r" b="b"/>
              <a:pathLst>
                <a:path w="3790" h="2457" extrusionOk="0">
                  <a:moveTo>
                    <a:pt x="230" y="1"/>
                  </a:moveTo>
                  <a:cubicBezTo>
                    <a:pt x="179" y="1"/>
                    <a:pt x="128" y="19"/>
                    <a:pt x="88" y="55"/>
                  </a:cubicBezTo>
                  <a:cubicBezTo>
                    <a:pt x="1" y="134"/>
                    <a:pt x="1" y="262"/>
                    <a:pt x="73" y="349"/>
                  </a:cubicBezTo>
                  <a:cubicBezTo>
                    <a:pt x="984" y="1348"/>
                    <a:pt x="2195" y="2092"/>
                    <a:pt x="3496" y="2449"/>
                  </a:cubicBezTo>
                  <a:cubicBezTo>
                    <a:pt x="3519" y="2457"/>
                    <a:pt x="3534" y="2457"/>
                    <a:pt x="3551" y="2457"/>
                  </a:cubicBezTo>
                  <a:cubicBezTo>
                    <a:pt x="3647" y="2457"/>
                    <a:pt x="3734" y="2394"/>
                    <a:pt x="3757" y="2299"/>
                  </a:cubicBezTo>
                  <a:cubicBezTo>
                    <a:pt x="3789" y="2187"/>
                    <a:pt x="3717" y="2076"/>
                    <a:pt x="3607" y="2044"/>
                  </a:cubicBezTo>
                  <a:cubicBezTo>
                    <a:pt x="2386" y="1711"/>
                    <a:pt x="1237" y="1006"/>
                    <a:pt x="389" y="72"/>
                  </a:cubicBezTo>
                  <a:cubicBezTo>
                    <a:pt x="347" y="25"/>
                    <a:pt x="28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6087830" y="3160528"/>
              <a:ext cx="76579" cy="43232"/>
            </a:xfrm>
            <a:custGeom>
              <a:avLst/>
              <a:gdLst/>
              <a:ahLst/>
              <a:cxnLst/>
              <a:rect l="l" t="t" r="r" b="b"/>
              <a:pathLst>
                <a:path w="4811" h="2716" extrusionOk="0">
                  <a:moveTo>
                    <a:pt x="232" y="1"/>
                  </a:moveTo>
                  <a:cubicBezTo>
                    <a:pt x="187" y="1"/>
                    <a:pt x="142" y="15"/>
                    <a:pt x="103" y="45"/>
                  </a:cubicBezTo>
                  <a:cubicBezTo>
                    <a:pt x="15" y="115"/>
                    <a:pt x="0" y="251"/>
                    <a:pt x="70" y="346"/>
                  </a:cubicBezTo>
                  <a:cubicBezTo>
                    <a:pt x="1149" y="1717"/>
                    <a:pt x="2836" y="2598"/>
                    <a:pt x="4580" y="2715"/>
                  </a:cubicBezTo>
                  <a:lnTo>
                    <a:pt x="4588" y="2715"/>
                  </a:lnTo>
                  <a:cubicBezTo>
                    <a:pt x="4700" y="2715"/>
                    <a:pt x="4795" y="2628"/>
                    <a:pt x="4803" y="2518"/>
                  </a:cubicBezTo>
                  <a:cubicBezTo>
                    <a:pt x="4810" y="2407"/>
                    <a:pt x="4723" y="2303"/>
                    <a:pt x="4605" y="2295"/>
                  </a:cubicBezTo>
                  <a:cubicBezTo>
                    <a:pt x="2979" y="2192"/>
                    <a:pt x="1409" y="1361"/>
                    <a:pt x="396" y="85"/>
                  </a:cubicBezTo>
                  <a:cubicBezTo>
                    <a:pt x="355" y="29"/>
                    <a:pt x="294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939346" y="2889364"/>
              <a:ext cx="165383" cy="236311"/>
            </a:xfrm>
            <a:custGeom>
              <a:avLst/>
              <a:gdLst/>
              <a:ahLst/>
              <a:cxnLst/>
              <a:rect l="l" t="t" r="r" b="b"/>
              <a:pathLst>
                <a:path w="10390" h="14846" extrusionOk="0">
                  <a:moveTo>
                    <a:pt x="9305" y="1"/>
                  </a:moveTo>
                  <a:cubicBezTo>
                    <a:pt x="9078" y="1"/>
                    <a:pt x="8844" y="40"/>
                    <a:pt x="8615" y="120"/>
                  </a:cubicBezTo>
                  <a:cubicBezTo>
                    <a:pt x="8155" y="280"/>
                    <a:pt x="7727" y="588"/>
                    <a:pt x="7299" y="1056"/>
                  </a:cubicBezTo>
                  <a:cubicBezTo>
                    <a:pt x="6308" y="2150"/>
                    <a:pt x="5809" y="3561"/>
                    <a:pt x="5326" y="4923"/>
                  </a:cubicBezTo>
                  <a:cubicBezTo>
                    <a:pt x="4929" y="6049"/>
                    <a:pt x="4518" y="7213"/>
                    <a:pt x="3828" y="8173"/>
                  </a:cubicBezTo>
                  <a:cubicBezTo>
                    <a:pt x="3447" y="8719"/>
                    <a:pt x="2964" y="9202"/>
                    <a:pt x="2496" y="9678"/>
                  </a:cubicBezTo>
                  <a:cubicBezTo>
                    <a:pt x="2083" y="10090"/>
                    <a:pt x="1665" y="10518"/>
                    <a:pt x="1300" y="10986"/>
                  </a:cubicBezTo>
                  <a:cubicBezTo>
                    <a:pt x="317" y="12238"/>
                    <a:pt x="1" y="13632"/>
                    <a:pt x="444" y="14710"/>
                  </a:cubicBezTo>
                  <a:cubicBezTo>
                    <a:pt x="476" y="14790"/>
                    <a:pt x="554" y="14845"/>
                    <a:pt x="634" y="14845"/>
                  </a:cubicBezTo>
                  <a:cubicBezTo>
                    <a:pt x="666" y="14845"/>
                    <a:pt x="689" y="14838"/>
                    <a:pt x="714" y="14830"/>
                  </a:cubicBezTo>
                  <a:cubicBezTo>
                    <a:pt x="824" y="14783"/>
                    <a:pt x="872" y="14663"/>
                    <a:pt x="832" y="14552"/>
                  </a:cubicBezTo>
                  <a:cubicBezTo>
                    <a:pt x="444" y="13609"/>
                    <a:pt x="744" y="12373"/>
                    <a:pt x="1633" y="11239"/>
                  </a:cubicBezTo>
                  <a:cubicBezTo>
                    <a:pt x="1981" y="10796"/>
                    <a:pt x="2393" y="10376"/>
                    <a:pt x="2797" y="9971"/>
                  </a:cubicBezTo>
                  <a:cubicBezTo>
                    <a:pt x="3272" y="9487"/>
                    <a:pt x="3765" y="8989"/>
                    <a:pt x="4176" y="8419"/>
                  </a:cubicBezTo>
                  <a:cubicBezTo>
                    <a:pt x="4898" y="7412"/>
                    <a:pt x="5317" y="6214"/>
                    <a:pt x="5722" y="5058"/>
                  </a:cubicBezTo>
                  <a:cubicBezTo>
                    <a:pt x="6213" y="3679"/>
                    <a:pt x="6673" y="2372"/>
                    <a:pt x="7609" y="1341"/>
                  </a:cubicBezTo>
                  <a:cubicBezTo>
                    <a:pt x="7989" y="921"/>
                    <a:pt x="8360" y="651"/>
                    <a:pt x="8750" y="518"/>
                  </a:cubicBezTo>
                  <a:cubicBezTo>
                    <a:pt x="8932" y="454"/>
                    <a:pt x="9118" y="424"/>
                    <a:pt x="9298" y="424"/>
                  </a:cubicBezTo>
                  <a:cubicBezTo>
                    <a:pt x="9570" y="424"/>
                    <a:pt x="9827" y="494"/>
                    <a:pt x="10034" y="628"/>
                  </a:cubicBezTo>
                  <a:cubicBezTo>
                    <a:pt x="10070" y="652"/>
                    <a:pt x="10111" y="663"/>
                    <a:pt x="10152" y="663"/>
                  </a:cubicBezTo>
                  <a:cubicBezTo>
                    <a:pt x="10220" y="663"/>
                    <a:pt x="10286" y="632"/>
                    <a:pt x="10327" y="573"/>
                  </a:cubicBezTo>
                  <a:cubicBezTo>
                    <a:pt x="10389" y="478"/>
                    <a:pt x="10367" y="350"/>
                    <a:pt x="10271" y="280"/>
                  </a:cubicBezTo>
                  <a:cubicBezTo>
                    <a:pt x="9996" y="96"/>
                    <a:pt x="9659" y="1"/>
                    <a:pt x="9305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6077229" y="2927869"/>
              <a:ext cx="34827" cy="55297"/>
            </a:xfrm>
            <a:custGeom>
              <a:avLst/>
              <a:gdLst/>
              <a:ahLst/>
              <a:cxnLst/>
              <a:rect l="l" t="t" r="r" b="b"/>
              <a:pathLst>
                <a:path w="2188" h="3474" extrusionOk="0">
                  <a:moveTo>
                    <a:pt x="198" y="1"/>
                  </a:moveTo>
                  <a:lnTo>
                    <a:pt x="198" y="1"/>
                  </a:lnTo>
                  <a:cubicBezTo>
                    <a:pt x="0" y="784"/>
                    <a:pt x="8" y="1633"/>
                    <a:pt x="230" y="2416"/>
                  </a:cubicBezTo>
                  <a:cubicBezTo>
                    <a:pt x="308" y="2711"/>
                    <a:pt x="428" y="2996"/>
                    <a:pt x="634" y="3209"/>
                  </a:cubicBezTo>
                  <a:cubicBezTo>
                    <a:pt x="792" y="3368"/>
                    <a:pt x="1016" y="3474"/>
                    <a:pt x="1233" y="3474"/>
                  </a:cubicBezTo>
                  <a:cubicBezTo>
                    <a:pt x="1309" y="3474"/>
                    <a:pt x="1385" y="3461"/>
                    <a:pt x="1457" y="3432"/>
                  </a:cubicBezTo>
                  <a:cubicBezTo>
                    <a:pt x="1672" y="3352"/>
                    <a:pt x="1822" y="3162"/>
                    <a:pt x="1918" y="2956"/>
                  </a:cubicBezTo>
                  <a:cubicBezTo>
                    <a:pt x="2188" y="2378"/>
                    <a:pt x="2053" y="1673"/>
                    <a:pt x="1695" y="1142"/>
                  </a:cubicBezTo>
                  <a:cubicBezTo>
                    <a:pt x="1339" y="619"/>
                    <a:pt x="784" y="254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6123885" y="2981100"/>
              <a:ext cx="26503" cy="46002"/>
            </a:xfrm>
            <a:custGeom>
              <a:avLst/>
              <a:gdLst/>
              <a:ahLst/>
              <a:cxnLst/>
              <a:rect l="l" t="t" r="r" b="b"/>
              <a:pathLst>
                <a:path w="1665" h="2890" extrusionOk="0">
                  <a:moveTo>
                    <a:pt x="175" y="0"/>
                  </a:moveTo>
                  <a:cubicBezTo>
                    <a:pt x="40" y="531"/>
                    <a:pt x="0" y="1086"/>
                    <a:pt x="48" y="1632"/>
                  </a:cubicBezTo>
                  <a:cubicBezTo>
                    <a:pt x="80" y="1982"/>
                    <a:pt x="160" y="2338"/>
                    <a:pt x="381" y="2600"/>
                  </a:cubicBezTo>
                  <a:cubicBezTo>
                    <a:pt x="535" y="2775"/>
                    <a:pt x="770" y="2889"/>
                    <a:pt x="997" y="2889"/>
                  </a:cubicBezTo>
                  <a:cubicBezTo>
                    <a:pt x="1109" y="2889"/>
                    <a:pt x="1219" y="2861"/>
                    <a:pt x="1316" y="2798"/>
                  </a:cubicBezTo>
                  <a:cubicBezTo>
                    <a:pt x="1634" y="2591"/>
                    <a:pt x="1665" y="2125"/>
                    <a:pt x="1569" y="1752"/>
                  </a:cubicBezTo>
                  <a:cubicBezTo>
                    <a:pt x="1389" y="999"/>
                    <a:pt x="866" y="348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6069779" y="2999867"/>
              <a:ext cx="22714" cy="40096"/>
            </a:xfrm>
            <a:custGeom>
              <a:avLst/>
              <a:gdLst/>
              <a:ahLst/>
              <a:cxnLst/>
              <a:rect l="l" t="t" r="r" b="b"/>
              <a:pathLst>
                <a:path w="1427" h="2519" extrusionOk="0">
                  <a:moveTo>
                    <a:pt x="472" y="1"/>
                  </a:moveTo>
                  <a:cubicBezTo>
                    <a:pt x="337" y="1"/>
                    <a:pt x="205" y="52"/>
                    <a:pt x="128" y="160"/>
                  </a:cubicBezTo>
                  <a:cubicBezTo>
                    <a:pt x="40" y="271"/>
                    <a:pt x="23" y="423"/>
                    <a:pt x="16" y="566"/>
                  </a:cubicBezTo>
                  <a:cubicBezTo>
                    <a:pt x="0" y="866"/>
                    <a:pt x="8" y="1167"/>
                    <a:pt x="23" y="1469"/>
                  </a:cubicBezTo>
                  <a:cubicBezTo>
                    <a:pt x="40" y="1707"/>
                    <a:pt x="63" y="1960"/>
                    <a:pt x="183" y="2165"/>
                  </a:cubicBezTo>
                  <a:cubicBezTo>
                    <a:pt x="292" y="2363"/>
                    <a:pt x="495" y="2519"/>
                    <a:pt x="712" y="2519"/>
                  </a:cubicBezTo>
                  <a:cubicBezTo>
                    <a:pt x="731" y="2519"/>
                    <a:pt x="750" y="2517"/>
                    <a:pt x="769" y="2515"/>
                  </a:cubicBezTo>
                  <a:cubicBezTo>
                    <a:pt x="1094" y="2483"/>
                    <a:pt x="1284" y="2135"/>
                    <a:pt x="1347" y="1809"/>
                  </a:cubicBezTo>
                  <a:cubicBezTo>
                    <a:pt x="1427" y="1357"/>
                    <a:pt x="1339" y="866"/>
                    <a:pt x="1109" y="470"/>
                  </a:cubicBezTo>
                  <a:cubicBezTo>
                    <a:pt x="1007" y="288"/>
                    <a:pt x="872" y="120"/>
                    <a:pt x="681" y="42"/>
                  </a:cubicBezTo>
                  <a:cubicBezTo>
                    <a:pt x="616" y="15"/>
                    <a:pt x="544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6041652" y="3055150"/>
              <a:ext cx="37342" cy="40606"/>
            </a:xfrm>
            <a:custGeom>
              <a:avLst/>
              <a:gdLst/>
              <a:ahLst/>
              <a:cxnLst/>
              <a:rect l="l" t="t" r="r" b="b"/>
              <a:pathLst>
                <a:path w="2346" h="2551" extrusionOk="0">
                  <a:moveTo>
                    <a:pt x="214" y="1"/>
                  </a:moveTo>
                  <a:cubicBezTo>
                    <a:pt x="1" y="666"/>
                    <a:pt x="136" y="1435"/>
                    <a:pt x="554" y="1998"/>
                  </a:cubicBezTo>
                  <a:cubicBezTo>
                    <a:pt x="744" y="2243"/>
                    <a:pt x="991" y="2448"/>
                    <a:pt x="1292" y="2528"/>
                  </a:cubicBezTo>
                  <a:cubicBezTo>
                    <a:pt x="1356" y="2543"/>
                    <a:pt x="1423" y="2551"/>
                    <a:pt x="1489" y="2551"/>
                  </a:cubicBezTo>
                  <a:cubicBezTo>
                    <a:pt x="1734" y="2551"/>
                    <a:pt x="1979" y="2450"/>
                    <a:pt x="2116" y="2251"/>
                  </a:cubicBezTo>
                  <a:cubicBezTo>
                    <a:pt x="2346" y="1895"/>
                    <a:pt x="2171" y="1410"/>
                    <a:pt x="1918" y="1077"/>
                  </a:cubicBezTo>
                  <a:cubicBezTo>
                    <a:pt x="1497" y="531"/>
                    <a:pt x="879" y="143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6032929" y="2991430"/>
              <a:ext cx="20088" cy="40812"/>
            </a:xfrm>
            <a:custGeom>
              <a:avLst/>
              <a:gdLst/>
              <a:ahLst/>
              <a:cxnLst/>
              <a:rect l="l" t="t" r="r" b="b"/>
              <a:pathLst>
                <a:path w="1262" h="2564" extrusionOk="0">
                  <a:moveTo>
                    <a:pt x="506" y="1"/>
                  </a:moveTo>
                  <a:cubicBezTo>
                    <a:pt x="471" y="1"/>
                    <a:pt x="435" y="6"/>
                    <a:pt x="398" y="17"/>
                  </a:cubicBezTo>
                  <a:cubicBezTo>
                    <a:pt x="151" y="97"/>
                    <a:pt x="65" y="398"/>
                    <a:pt x="41" y="658"/>
                  </a:cubicBezTo>
                  <a:cubicBezTo>
                    <a:pt x="1" y="1048"/>
                    <a:pt x="8" y="1436"/>
                    <a:pt x="56" y="1824"/>
                  </a:cubicBezTo>
                  <a:cubicBezTo>
                    <a:pt x="96" y="2142"/>
                    <a:pt x="231" y="2522"/>
                    <a:pt x="556" y="2560"/>
                  </a:cubicBezTo>
                  <a:cubicBezTo>
                    <a:pt x="575" y="2563"/>
                    <a:pt x="593" y="2564"/>
                    <a:pt x="612" y="2564"/>
                  </a:cubicBezTo>
                  <a:cubicBezTo>
                    <a:pt x="922" y="2564"/>
                    <a:pt x="1130" y="2193"/>
                    <a:pt x="1190" y="1864"/>
                  </a:cubicBezTo>
                  <a:cubicBezTo>
                    <a:pt x="1262" y="1436"/>
                    <a:pt x="1222" y="983"/>
                    <a:pt x="1087" y="563"/>
                  </a:cubicBezTo>
                  <a:cubicBezTo>
                    <a:pt x="990" y="291"/>
                    <a:pt x="768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622975" y="3328353"/>
              <a:ext cx="315358" cy="261922"/>
            </a:xfrm>
            <a:custGeom>
              <a:avLst/>
              <a:gdLst/>
              <a:ahLst/>
              <a:cxnLst/>
              <a:rect l="l" t="t" r="r" b="b"/>
              <a:pathLst>
                <a:path w="19812" h="16455" extrusionOk="0">
                  <a:moveTo>
                    <a:pt x="17340" y="1"/>
                  </a:moveTo>
                  <a:cubicBezTo>
                    <a:pt x="17170" y="1"/>
                    <a:pt x="17006" y="106"/>
                    <a:pt x="16943" y="281"/>
                  </a:cubicBezTo>
                  <a:lnTo>
                    <a:pt x="12418" y="12444"/>
                  </a:lnTo>
                  <a:cubicBezTo>
                    <a:pt x="12021" y="12468"/>
                    <a:pt x="11545" y="12674"/>
                    <a:pt x="11182" y="12929"/>
                  </a:cubicBezTo>
                  <a:cubicBezTo>
                    <a:pt x="11085" y="12931"/>
                    <a:pt x="10989" y="12932"/>
                    <a:pt x="10892" y="12932"/>
                  </a:cubicBezTo>
                  <a:cubicBezTo>
                    <a:pt x="9837" y="12932"/>
                    <a:pt x="8765" y="12786"/>
                    <a:pt x="7656" y="12626"/>
                  </a:cubicBezTo>
                  <a:cubicBezTo>
                    <a:pt x="6566" y="12468"/>
                    <a:pt x="5448" y="12311"/>
                    <a:pt x="4326" y="12311"/>
                  </a:cubicBezTo>
                  <a:cubicBezTo>
                    <a:pt x="3988" y="12311"/>
                    <a:pt x="3650" y="12325"/>
                    <a:pt x="3312" y="12358"/>
                  </a:cubicBezTo>
                  <a:cubicBezTo>
                    <a:pt x="1845" y="12491"/>
                    <a:pt x="751" y="13024"/>
                    <a:pt x="133" y="13895"/>
                  </a:cubicBezTo>
                  <a:cubicBezTo>
                    <a:pt x="0" y="14077"/>
                    <a:pt x="48" y="14346"/>
                    <a:pt x="238" y="14481"/>
                  </a:cubicBezTo>
                  <a:cubicBezTo>
                    <a:pt x="308" y="14528"/>
                    <a:pt x="396" y="14553"/>
                    <a:pt x="476" y="14553"/>
                  </a:cubicBezTo>
                  <a:cubicBezTo>
                    <a:pt x="609" y="14553"/>
                    <a:pt x="736" y="14498"/>
                    <a:pt x="824" y="14378"/>
                  </a:cubicBezTo>
                  <a:cubicBezTo>
                    <a:pt x="1410" y="13547"/>
                    <a:pt x="2543" y="13269"/>
                    <a:pt x="3391" y="13189"/>
                  </a:cubicBezTo>
                  <a:cubicBezTo>
                    <a:pt x="3690" y="13161"/>
                    <a:pt x="3991" y="13149"/>
                    <a:pt x="4292" y="13149"/>
                  </a:cubicBezTo>
                  <a:cubicBezTo>
                    <a:pt x="5370" y="13149"/>
                    <a:pt x="6465" y="13305"/>
                    <a:pt x="7536" y="13459"/>
                  </a:cubicBezTo>
                  <a:cubicBezTo>
                    <a:pt x="8550" y="13602"/>
                    <a:pt x="9580" y="13745"/>
                    <a:pt x="10611" y="13767"/>
                  </a:cubicBezTo>
                  <a:cubicBezTo>
                    <a:pt x="10634" y="13823"/>
                    <a:pt x="10659" y="13880"/>
                    <a:pt x="10699" y="13927"/>
                  </a:cubicBezTo>
                  <a:cubicBezTo>
                    <a:pt x="10064" y="13975"/>
                    <a:pt x="9423" y="13997"/>
                    <a:pt x="8757" y="14013"/>
                  </a:cubicBezTo>
                  <a:cubicBezTo>
                    <a:pt x="8257" y="14022"/>
                    <a:pt x="7758" y="14030"/>
                    <a:pt x="7258" y="14060"/>
                  </a:cubicBezTo>
                  <a:cubicBezTo>
                    <a:pt x="4993" y="14188"/>
                    <a:pt x="3384" y="14711"/>
                    <a:pt x="2218" y="15709"/>
                  </a:cubicBezTo>
                  <a:cubicBezTo>
                    <a:pt x="2035" y="15860"/>
                    <a:pt x="2020" y="16130"/>
                    <a:pt x="2170" y="16305"/>
                  </a:cubicBezTo>
                  <a:cubicBezTo>
                    <a:pt x="2250" y="16400"/>
                    <a:pt x="2368" y="16455"/>
                    <a:pt x="2488" y="16455"/>
                  </a:cubicBezTo>
                  <a:cubicBezTo>
                    <a:pt x="2583" y="16455"/>
                    <a:pt x="2678" y="16415"/>
                    <a:pt x="2758" y="16352"/>
                  </a:cubicBezTo>
                  <a:cubicBezTo>
                    <a:pt x="3787" y="15479"/>
                    <a:pt x="5231" y="15021"/>
                    <a:pt x="7306" y="14901"/>
                  </a:cubicBezTo>
                  <a:cubicBezTo>
                    <a:pt x="7798" y="14869"/>
                    <a:pt x="8281" y="14861"/>
                    <a:pt x="8772" y="14853"/>
                  </a:cubicBezTo>
                  <a:cubicBezTo>
                    <a:pt x="9993" y="14821"/>
                    <a:pt x="11252" y="14798"/>
                    <a:pt x="12481" y="14505"/>
                  </a:cubicBezTo>
                  <a:cubicBezTo>
                    <a:pt x="12679" y="14458"/>
                    <a:pt x="13257" y="14315"/>
                    <a:pt x="13464" y="13815"/>
                  </a:cubicBezTo>
                  <a:cubicBezTo>
                    <a:pt x="14376" y="13875"/>
                    <a:pt x="15298" y="13903"/>
                    <a:pt x="16225" y="13903"/>
                  </a:cubicBezTo>
                  <a:cubicBezTo>
                    <a:pt x="16522" y="13903"/>
                    <a:pt x="16820" y="13900"/>
                    <a:pt x="17118" y="13895"/>
                  </a:cubicBezTo>
                  <a:cubicBezTo>
                    <a:pt x="17204" y="13893"/>
                    <a:pt x="17289" y="13892"/>
                    <a:pt x="17372" y="13892"/>
                  </a:cubicBezTo>
                  <a:cubicBezTo>
                    <a:pt x="17735" y="13892"/>
                    <a:pt x="18073" y="13914"/>
                    <a:pt x="18369" y="14030"/>
                  </a:cubicBezTo>
                  <a:cubicBezTo>
                    <a:pt x="18662" y="14140"/>
                    <a:pt x="18955" y="14425"/>
                    <a:pt x="18948" y="14735"/>
                  </a:cubicBezTo>
                  <a:cubicBezTo>
                    <a:pt x="18948" y="14964"/>
                    <a:pt x="19130" y="15154"/>
                    <a:pt x="19360" y="15163"/>
                  </a:cubicBezTo>
                  <a:lnTo>
                    <a:pt x="19368" y="15163"/>
                  </a:lnTo>
                  <a:cubicBezTo>
                    <a:pt x="19598" y="15163"/>
                    <a:pt x="19788" y="14981"/>
                    <a:pt x="19788" y="14751"/>
                  </a:cubicBezTo>
                  <a:cubicBezTo>
                    <a:pt x="19811" y="14022"/>
                    <a:pt x="19241" y="13467"/>
                    <a:pt x="18678" y="13244"/>
                  </a:cubicBezTo>
                  <a:cubicBezTo>
                    <a:pt x="18269" y="13084"/>
                    <a:pt x="17837" y="13058"/>
                    <a:pt x="17419" y="13058"/>
                  </a:cubicBezTo>
                  <a:cubicBezTo>
                    <a:pt x="17301" y="13058"/>
                    <a:pt x="17185" y="13060"/>
                    <a:pt x="17070" y="13062"/>
                  </a:cubicBezTo>
                  <a:cubicBezTo>
                    <a:pt x="16854" y="13065"/>
                    <a:pt x="16638" y="13066"/>
                    <a:pt x="16421" y="13066"/>
                  </a:cubicBezTo>
                  <a:cubicBezTo>
                    <a:pt x="15372" y="13066"/>
                    <a:pt x="14317" y="13032"/>
                    <a:pt x="13274" y="12959"/>
                  </a:cubicBezTo>
                  <a:cubicBezTo>
                    <a:pt x="13249" y="12904"/>
                    <a:pt x="13219" y="12849"/>
                    <a:pt x="13187" y="12801"/>
                  </a:cubicBezTo>
                  <a:lnTo>
                    <a:pt x="17736" y="573"/>
                  </a:lnTo>
                  <a:cubicBezTo>
                    <a:pt x="17814" y="351"/>
                    <a:pt x="17704" y="113"/>
                    <a:pt x="17481" y="26"/>
                  </a:cubicBezTo>
                  <a:cubicBezTo>
                    <a:pt x="17435" y="9"/>
                    <a:pt x="17387" y="1"/>
                    <a:pt x="17340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918287" y="3324867"/>
              <a:ext cx="192379" cy="356870"/>
            </a:xfrm>
            <a:custGeom>
              <a:avLst/>
              <a:gdLst/>
              <a:ahLst/>
              <a:cxnLst/>
              <a:rect l="l" t="t" r="r" b="b"/>
              <a:pathLst>
                <a:path w="12086" h="22420" extrusionOk="0">
                  <a:moveTo>
                    <a:pt x="10198" y="1"/>
                  </a:moveTo>
                  <a:cubicBezTo>
                    <a:pt x="9992" y="1"/>
                    <a:pt x="9822" y="151"/>
                    <a:pt x="9795" y="357"/>
                  </a:cubicBezTo>
                  <a:lnTo>
                    <a:pt x="7410" y="16286"/>
                  </a:lnTo>
                  <a:cubicBezTo>
                    <a:pt x="6917" y="16396"/>
                    <a:pt x="6387" y="16704"/>
                    <a:pt x="6086" y="17007"/>
                  </a:cubicBezTo>
                  <a:cubicBezTo>
                    <a:pt x="5483" y="17275"/>
                    <a:pt x="4825" y="17465"/>
                    <a:pt x="4144" y="17655"/>
                  </a:cubicBezTo>
                  <a:cubicBezTo>
                    <a:pt x="3882" y="17728"/>
                    <a:pt x="3614" y="17807"/>
                    <a:pt x="3344" y="17885"/>
                  </a:cubicBezTo>
                  <a:cubicBezTo>
                    <a:pt x="2338" y="18195"/>
                    <a:pt x="911" y="18741"/>
                    <a:pt x="95" y="19930"/>
                  </a:cubicBezTo>
                  <a:cubicBezTo>
                    <a:pt x="23" y="20033"/>
                    <a:pt x="0" y="20153"/>
                    <a:pt x="30" y="20270"/>
                  </a:cubicBezTo>
                  <a:cubicBezTo>
                    <a:pt x="63" y="20390"/>
                    <a:pt x="150" y="20493"/>
                    <a:pt x="261" y="20541"/>
                  </a:cubicBezTo>
                  <a:lnTo>
                    <a:pt x="373" y="20596"/>
                  </a:lnTo>
                  <a:cubicBezTo>
                    <a:pt x="428" y="20628"/>
                    <a:pt x="491" y="20636"/>
                    <a:pt x="546" y="20636"/>
                  </a:cubicBezTo>
                  <a:cubicBezTo>
                    <a:pt x="706" y="20636"/>
                    <a:pt x="856" y="20548"/>
                    <a:pt x="926" y="20398"/>
                  </a:cubicBezTo>
                  <a:cubicBezTo>
                    <a:pt x="966" y="20327"/>
                    <a:pt x="974" y="20248"/>
                    <a:pt x="966" y="20168"/>
                  </a:cubicBezTo>
                  <a:cubicBezTo>
                    <a:pt x="1664" y="19352"/>
                    <a:pt x="2781" y="18931"/>
                    <a:pt x="3589" y="18686"/>
                  </a:cubicBezTo>
                  <a:cubicBezTo>
                    <a:pt x="3851" y="18606"/>
                    <a:pt x="4112" y="18536"/>
                    <a:pt x="4375" y="18464"/>
                  </a:cubicBezTo>
                  <a:cubicBezTo>
                    <a:pt x="4960" y="18298"/>
                    <a:pt x="5556" y="18123"/>
                    <a:pt x="6134" y="17885"/>
                  </a:cubicBezTo>
                  <a:cubicBezTo>
                    <a:pt x="6134" y="17893"/>
                    <a:pt x="6134" y="17893"/>
                    <a:pt x="6141" y="17893"/>
                  </a:cubicBezTo>
                  <a:cubicBezTo>
                    <a:pt x="5801" y="18131"/>
                    <a:pt x="5443" y="18346"/>
                    <a:pt x="5071" y="18576"/>
                  </a:cubicBezTo>
                  <a:cubicBezTo>
                    <a:pt x="4802" y="18734"/>
                    <a:pt x="4540" y="18892"/>
                    <a:pt x="4287" y="19059"/>
                  </a:cubicBezTo>
                  <a:cubicBezTo>
                    <a:pt x="2956" y="19922"/>
                    <a:pt x="2202" y="20858"/>
                    <a:pt x="1997" y="21919"/>
                  </a:cubicBezTo>
                  <a:cubicBezTo>
                    <a:pt x="1950" y="22142"/>
                    <a:pt x="2100" y="22363"/>
                    <a:pt x="2330" y="22410"/>
                  </a:cubicBezTo>
                  <a:cubicBezTo>
                    <a:pt x="2353" y="22410"/>
                    <a:pt x="2385" y="22420"/>
                    <a:pt x="2408" y="22420"/>
                  </a:cubicBezTo>
                  <a:cubicBezTo>
                    <a:pt x="2608" y="22420"/>
                    <a:pt x="2781" y="22277"/>
                    <a:pt x="2821" y="22077"/>
                  </a:cubicBezTo>
                  <a:cubicBezTo>
                    <a:pt x="2978" y="21254"/>
                    <a:pt x="3614" y="20493"/>
                    <a:pt x="4738" y="19765"/>
                  </a:cubicBezTo>
                  <a:cubicBezTo>
                    <a:pt x="4993" y="19597"/>
                    <a:pt x="5246" y="19447"/>
                    <a:pt x="5499" y="19289"/>
                  </a:cubicBezTo>
                  <a:cubicBezTo>
                    <a:pt x="6062" y="18956"/>
                    <a:pt x="6632" y="18616"/>
                    <a:pt x="7148" y="18178"/>
                  </a:cubicBezTo>
                  <a:cubicBezTo>
                    <a:pt x="7180" y="18178"/>
                    <a:pt x="7210" y="18188"/>
                    <a:pt x="7243" y="18188"/>
                  </a:cubicBezTo>
                  <a:cubicBezTo>
                    <a:pt x="7425" y="18188"/>
                    <a:pt x="7600" y="18163"/>
                    <a:pt x="7758" y="18131"/>
                  </a:cubicBezTo>
                  <a:lnTo>
                    <a:pt x="7758" y="18131"/>
                  </a:lnTo>
                  <a:cubicBezTo>
                    <a:pt x="7615" y="19019"/>
                    <a:pt x="7378" y="19890"/>
                    <a:pt x="7030" y="20731"/>
                  </a:cubicBezTo>
                  <a:cubicBezTo>
                    <a:pt x="6942" y="20946"/>
                    <a:pt x="7045" y="21191"/>
                    <a:pt x="7258" y="21278"/>
                  </a:cubicBezTo>
                  <a:cubicBezTo>
                    <a:pt x="7315" y="21301"/>
                    <a:pt x="7363" y="21309"/>
                    <a:pt x="7418" y="21309"/>
                  </a:cubicBezTo>
                  <a:cubicBezTo>
                    <a:pt x="7583" y="21309"/>
                    <a:pt x="7743" y="21214"/>
                    <a:pt x="7806" y="21048"/>
                  </a:cubicBezTo>
                  <a:cubicBezTo>
                    <a:pt x="8274" y="19930"/>
                    <a:pt x="8566" y="18749"/>
                    <a:pt x="8684" y="17545"/>
                  </a:cubicBezTo>
                  <a:cubicBezTo>
                    <a:pt x="9097" y="16864"/>
                    <a:pt x="9675" y="16286"/>
                    <a:pt x="10366" y="15873"/>
                  </a:cubicBezTo>
                  <a:cubicBezTo>
                    <a:pt x="10483" y="15808"/>
                    <a:pt x="10810" y="15630"/>
                    <a:pt x="11095" y="15630"/>
                  </a:cubicBezTo>
                  <a:cubicBezTo>
                    <a:pt x="11193" y="15630"/>
                    <a:pt x="11287" y="15651"/>
                    <a:pt x="11364" y="15706"/>
                  </a:cubicBezTo>
                  <a:cubicBezTo>
                    <a:pt x="11438" y="15758"/>
                    <a:pt x="11523" y="15783"/>
                    <a:pt x="11607" y="15783"/>
                  </a:cubicBezTo>
                  <a:cubicBezTo>
                    <a:pt x="11738" y="15783"/>
                    <a:pt x="11868" y="15722"/>
                    <a:pt x="11950" y="15611"/>
                  </a:cubicBezTo>
                  <a:cubicBezTo>
                    <a:pt x="12085" y="15420"/>
                    <a:pt x="12045" y="15160"/>
                    <a:pt x="11855" y="15025"/>
                  </a:cubicBezTo>
                  <a:cubicBezTo>
                    <a:pt x="11637" y="14870"/>
                    <a:pt x="11379" y="14794"/>
                    <a:pt x="11095" y="14794"/>
                  </a:cubicBezTo>
                  <a:cubicBezTo>
                    <a:pt x="10739" y="14794"/>
                    <a:pt x="10343" y="14914"/>
                    <a:pt x="9938" y="15152"/>
                  </a:cubicBezTo>
                  <a:cubicBezTo>
                    <a:pt x="9335" y="15508"/>
                    <a:pt x="8812" y="15976"/>
                    <a:pt x="8376" y="16514"/>
                  </a:cubicBezTo>
                  <a:cubicBezTo>
                    <a:pt x="8336" y="16467"/>
                    <a:pt x="8289" y="16428"/>
                    <a:pt x="8241" y="16396"/>
                  </a:cubicBezTo>
                  <a:lnTo>
                    <a:pt x="10619" y="482"/>
                  </a:lnTo>
                  <a:cubicBezTo>
                    <a:pt x="10659" y="252"/>
                    <a:pt x="10501" y="39"/>
                    <a:pt x="10271" y="7"/>
                  </a:cubicBezTo>
                  <a:cubicBezTo>
                    <a:pt x="10246" y="3"/>
                    <a:pt x="10222" y="1"/>
                    <a:pt x="10198" y="1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41"/>
          <p:cNvGrpSpPr/>
          <p:nvPr/>
        </p:nvGrpSpPr>
        <p:grpSpPr>
          <a:xfrm>
            <a:off x="3123520" y="3736935"/>
            <a:ext cx="1339192" cy="1109987"/>
            <a:chOff x="5515225" y="2571750"/>
            <a:chExt cx="1339192" cy="1109987"/>
          </a:xfrm>
        </p:grpSpPr>
        <p:sp>
          <p:nvSpPr>
            <p:cNvPr id="1636" name="Google Shape;1636;p41"/>
            <p:cNvSpPr/>
            <p:nvPr/>
          </p:nvSpPr>
          <p:spPr>
            <a:xfrm>
              <a:off x="6116706" y="3116913"/>
              <a:ext cx="725727" cy="186044"/>
            </a:xfrm>
            <a:custGeom>
              <a:avLst/>
              <a:gdLst/>
              <a:ahLst/>
              <a:cxnLst/>
              <a:rect l="l" t="t" r="r" b="b"/>
              <a:pathLst>
                <a:path w="45593" h="11688" extrusionOk="0">
                  <a:moveTo>
                    <a:pt x="14256" y="0"/>
                  </a:moveTo>
                  <a:cubicBezTo>
                    <a:pt x="13743" y="0"/>
                    <a:pt x="13233" y="45"/>
                    <a:pt x="12728" y="155"/>
                  </a:cubicBezTo>
                  <a:cubicBezTo>
                    <a:pt x="11816" y="353"/>
                    <a:pt x="10969" y="741"/>
                    <a:pt x="10151" y="1184"/>
                  </a:cubicBezTo>
                  <a:cubicBezTo>
                    <a:pt x="6665" y="3063"/>
                    <a:pt x="3662" y="5828"/>
                    <a:pt x="1" y="7357"/>
                  </a:cubicBezTo>
                  <a:cubicBezTo>
                    <a:pt x="6167" y="8571"/>
                    <a:pt x="12323" y="9775"/>
                    <a:pt x="18490" y="10986"/>
                  </a:cubicBezTo>
                  <a:cubicBezTo>
                    <a:pt x="20296" y="11345"/>
                    <a:pt x="22196" y="11688"/>
                    <a:pt x="24039" y="11688"/>
                  </a:cubicBezTo>
                  <a:cubicBezTo>
                    <a:pt x="25705" y="11688"/>
                    <a:pt x="27324" y="11408"/>
                    <a:pt x="28783" y="10606"/>
                  </a:cubicBezTo>
                  <a:cubicBezTo>
                    <a:pt x="31104" y="11199"/>
                    <a:pt x="33495" y="11500"/>
                    <a:pt x="35888" y="11500"/>
                  </a:cubicBezTo>
                  <a:cubicBezTo>
                    <a:pt x="36471" y="11500"/>
                    <a:pt x="37053" y="11482"/>
                    <a:pt x="37635" y="11447"/>
                  </a:cubicBezTo>
                  <a:cubicBezTo>
                    <a:pt x="38175" y="11414"/>
                    <a:pt x="38728" y="11359"/>
                    <a:pt x="39196" y="11099"/>
                  </a:cubicBezTo>
                  <a:cubicBezTo>
                    <a:pt x="39664" y="10836"/>
                    <a:pt x="40037" y="10321"/>
                    <a:pt x="39957" y="9790"/>
                  </a:cubicBezTo>
                  <a:lnTo>
                    <a:pt x="39957" y="9790"/>
                  </a:lnTo>
                  <a:cubicBezTo>
                    <a:pt x="40229" y="9824"/>
                    <a:pt x="40503" y="9841"/>
                    <a:pt x="40777" y="9841"/>
                  </a:cubicBezTo>
                  <a:cubicBezTo>
                    <a:pt x="42548" y="9841"/>
                    <a:pt x="44323" y="9141"/>
                    <a:pt x="45593" y="7905"/>
                  </a:cubicBezTo>
                  <a:cubicBezTo>
                    <a:pt x="36701" y="4219"/>
                    <a:pt x="27183" y="2325"/>
                    <a:pt x="17736" y="455"/>
                  </a:cubicBezTo>
                  <a:cubicBezTo>
                    <a:pt x="16587" y="230"/>
                    <a:pt x="15416" y="0"/>
                    <a:pt x="142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6093879" y="3110291"/>
              <a:ext cx="760538" cy="199303"/>
            </a:xfrm>
            <a:custGeom>
              <a:avLst/>
              <a:gdLst/>
              <a:ahLst/>
              <a:cxnLst/>
              <a:rect l="l" t="t" r="r" b="b"/>
              <a:pathLst>
                <a:path w="47780" h="12521" extrusionOk="0">
                  <a:moveTo>
                    <a:pt x="15692" y="839"/>
                  </a:moveTo>
                  <a:cubicBezTo>
                    <a:pt x="16833" y="839"/>
                    <a:pt x="18029" y="1077"/>
                    <a:pt x="19091" y="1284"/>
                  </a:cubicBezTo>
                  <a:cubicBezTo>
                    <a:pt x="28157" y="3081"/>
                    <a:pt x="37524" y="4936"/>
                    <a:pt x="46241" y="8447"/>
                  </a:cubicBezTo>
                  <a:cubicBezTo>
                    <a:pt x="45108" y="9335"/>
                    <a:pt x="43666" y="9833"/>
                    <a:pt x="42207" y="9833"/>
                  </a:cubicBezTo>
                  <a:cubicBezTo>
                    <a:pt x="41954" y="9833"/>
                    <a:pt x="41694" y="9818"/>
                    <a:pt x="41439" y="9786"/>
                  </a:cubicBezTo>
                  <a:lnTo>
                    <a:pt x="40893" y="9715"/>
                  </a:lnTo>
                  <a:lnTo>
                    <a:pt x="40893" y="9715"/>
                  </a:lnTo>
                  <a:lnTo>
                    <a:pt x="40971" y="10271"/>
                  </a:lnTo>
                  <a:cubicBezTo>
                    <a:pt x="41028" y="10619"/>
                    <a:pt x="40743" y="10974"/>
                    <a:pt x="40425" y="11149"/>
                  </a:cubicBezTo>
                  <a:cubicBezTo>
                    <a:pt x="40037" y="11364"/>
                    <a:pt x="39529" y="11412"/>
                    <a:pt x="39046" y="11442"/>
                  </a:cubicBezTo>
                  <a:cubicBezTo>
                    <a:pt x="38465" y="11479"/>
                    <a:pt x="37882" y="11497"/>
                    <a:pt x="37299" y="11497"/>
                  </a:cubicBezTo>
                  <a:cubicBezTo>
                    <a:pt x="34948" y="11497"/>
                    <a:pt x="32593" y="11202"/>
                    <a:pt x="30320" y="10619"/>
                  </a:cubicBezTo>
                  <a:lnTo>
                    <a:pt x="30162" y="10579"/>
                  </a:lnTo>
                  <a:lnTo>
                    <a:pt x="30019" y="10659"/>
                  </a:lnTo>
                  <a:cubicBezTo>
                    <a:pt x="28751" y="11347"/>
                    <a:pt x="27269" y="11680"/>
                    <a:pt x="25479" y="11680"/>
                  </a:cubicBezTo>
                  <a:cubicBezTo>
                    <a:pt x="23672" y="11680"/>
                    <a:pt x="21778" y="11340"/>
                    <a:pt x="20002" y="10992"/>
                  </a:cubicBezTo>
                  <a:lnTo>
                    <a:pt x="2789" y="7608"/>
                  </a:lnTo>
                  <a:cubicBezTo>
                    <a:pt x="4493" y="6760"/>
                    <a:pt x="6070" y="5674"/>
                    <a:pt x="7608" y="4620"/>
                  </a:cubicBezTo>
                  <a:cubicBezTo>
                    <a:pt x="8947" y="3699"/>
                    <a:pt x="10341" y="2748"/>
                    <a:pt x="11785" y="1972"/>
                  </a:cubicBezTo>
                  <a:cubicBezTo>
                    <a:pt x="12441" y="1617"/>
                    <a:pt x="13322" y="1179"/>
                    <a:pt x="14248" y="982"/>
                  </a:cubicBezTo>
                  <a:cubicBezTo>
                    <a:pt x="14693" y="886"/>
                    <a:pt x="15169" y="839"/>
                    <a:pt x="15692" y="839"/>
                  </a:cubicBezTo>
                  <a:close/>
                  <a:moveTo>
                    <a:pt x="15692" y="0"/>
                  </a:moveTo>
                  <a:cubicBezTo>
                    <a:pt x="15104" y="0"/>
                    <a:pt x="14581" y="48"/>
                    <a:pt x="14067" y="158"/>
                  </a:cubicBezTo>
                  <a:cubicBezTo>
                    <a:pt x="13037" y="381"/>
                    <a:pt x="12093" y="846"/>
                    <a:pt x="11388" y="1227"/>
                  </a:cubicBezTo>
                  <a:cubicBezTo>
                    <a:pt x="9906" y="2028"/>
                    <a:pt x="8495" y="2996"/>
                    <a:pt x="7133" y="3930"/>
                  </a:cubicBezTo>
                  <a:cubicBezTo>
                    <a:pt x="5278" y="5198"/>
                    <a:pt x="3359" y="6514"/>
                    <a:pt x="1277" y="7385"/>
                  </a:cubicBezTo>
                  <a:lnTo>
                    <a:pt x="0" y="7916"/>
                  </a:lnTo>
                  <a:lnTo>
                    <a:pt x="19836" y="11815"/>
                  </a:lnTo>
                  <a:cubicBezTo>
                    <a:pt x="21658" y="12173"/>
                    <a:pt x="23600" y="12521"/>
                    <a:pt x="25479" y="12521"/>
                  </a:cubicBezTo>
                  <a:cubicBezTo>
                    <a:pt x="27349" y="12521"/>
                    <a:pt x="28918" y="12180"/>
                    <a:pt x="30272" y="11475"/>
                  </a:cubicBezTo>
                  <a:cubicBezTo>
                    <a:pt x="32570" y="12046"/>
                    <a:pt x="34953" y="12338"/>
                    <a:pt x="37325" y="12338"/>
                  </a:cubicBezTo>
                  <a:cubicBezTo>
                    <a:pt x="37916" y="12338"/>
                    <a:pt x="38506" y="12319"/>
                    <a:pt x="39094" y="12283"/>
                  </a:cubicBezTo>
                  <a:cubicBezTo>
                    <a:pt x="39672" y="12243"/>
                    <a:pt x="40290" y="12188"/>
                    <a:pt x="40838" y="11878"/>
                  </a:cubicBezTo>
                  <a:cubicBezTo>
                    <a:pt x="41266" y="11640"/>
                    <a:pt x="41676" y="11197"/>
                    <a:pt x="41789" y="10659"/>
                  </a:cubicBezTo>
                  <a:cubicBezTo>
                    <a:pt x="41928" y="10667"/>
                    <a:pt x="42067" y="10671"/>
                    <a:pt x="42206" y="10671"/>
                  </a:cubicBezTo>
                  <a:cubicBezTo>
                    <a:pt x="44101" y="10671"/>
                    <a:pt x="45976" y="9928"/>
                    <a:pt x="47320" y="8622"/>
                  </a:cubicBezTo>
                  <a:lnTo>
                    <a:pt x="47780" y="8179"/>
                  </a:lnTo>
                  <a:lnTo>
                    <a:pt x="47192" y="7931"/>
                  </a:lnTo>
                  <a:cubicBezTo>
                    <a:pt x="38222" y="4215"/>
                    <a:pt x="28578" y="2305"/>
                    <a:pt x="19250" y="458"/>
                  </a:cubicBezTo>
                  <a:cubicBezTo>
                    <a:pt x="18157" y="245"/>
                    <a:pt x="16920" y="0"/>
                    <a:pt x="1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6350702" y="3156931"/>
              <a:ext cx="229116" cy="30578"/>
            </a:xfrm>
            <a:custGeom>
              <a:avLst/>
              <a:gdLst/>
              <a:ahLst/>
              <a:cxnLst/>
              <a:rect l="l" t="t" r="r" b="b"/>
              <a:pathLst>
                <a:path w="14394" h="1921" extrusionOk="0">
                  <a:moveTo>
                    <a:pt x="230" y="1"/>
                  </a:moveTo>
                  <a:cubicBezTo>
                    <a:pt x="140" y="1"/>
                    <a:pt x="58" y="60"/>
                    <a:pt x="33" y="151"/>
                  </a:cubicBezTo>
                  <a:cubicBezTo>
                    <a:pt x="1" y="264"/>
                    <a:pt x="64" y="381"/>
                    <a:pt x="176" y="414"/>
                  </a:cubicBezTo>
                  <a:cubicBezTo>
                    <a:pt x="2451" y="1040"/>
                    <a:pt x="4796" y="1682"/>
                    <a:pt x="7206" y="1873"/>
                  </a:cubicBezTo>
                  <a:cubicBezTo>
                    <a:pt x="7641" y="1903"/>
                    <a:pt x="8069" y="1920"/>
                    <a:pt x="8489" y="1920"/>
                  </a:cubicBezTo>
                  <a:cubicBezTo>
                    <a:pt x="10677" y="1920"/>
                    <a:pt x="12649" y="1467"/>
                    <a:pt x="14258" y="596"/>
                  </a:cubicBezTo>
                  <a:cubicBezTo>
                    <a:pt x="14361" y="541"/>
                    <a:pt x="14393" y="414"/>
                    <a:pt x="14338" y="311"/>
                  </a:cubicBezTo>
                  <a:cubicBezTo>
                    <a:pt x="14299" y="242"/>
                    <a:pt x="14230" y="205"/>
                    <a:pt x="14157" y="205"/>
                  </a:cubicBezTo>
                  <a:cubicBezTo>
                    <a:pt x="14122" y="205"/>
                    <a:pt x="14086" y="213"/>
                    <a:pt x="14053" y="231"/>
                  </a:cubicBezTo>
                  <a:cubicBezTo>
                    <a:pt x="12503" y="1069"/>
                    <a:pt x="10595" y="1500"/>
                    <a:pt x="8477" y="1500"/>
                  </a:cubicBezTo>
                  <a:cubicBezTo>
                    <a:pt x="8070" y="1500"/>
                    <a:pt x="7657" y="1484"/>
                    <a:pt x="7236" y="1452"/>
                  </a:cubicBezTo>
                  <a:cubicBezTo>
                    <a:pt x="4876" y="1270"/>
                    <a:pt x="2546" y="627"/>
                    <a:pt x="286" y="9"/>
                  </a:cubicBezTo>
                  <a:cubicBezTo>
                    <a:pt x="267" y="3"/>
                    <a:pt x="248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6317401" y="3180983"/>
              <a:ext cx="191137" cy="41943"/>
            </a:xfrm>
            <a:custGeom>
              <a:avLst/>
              <a:gdLst/>
              <a:ahLst/>
              <a:cxnLst/>
              <a:rect l="l" t="t" r="r" b="b"/>
              <a:pathLst>
                <a:path w="12008" h="2635" extrusionOk="0">
                  <a:moveTo>
                    <a:pt x="11774" y="1"/>
                  </a:moveTo>
                  <a:cubicBezTo>
                    <a:pt x="11717" y="1"/>
                    <a:pt x="11660" y="22"/>
                    <a:pt x="11618" y="67"/>
                  </a:cubicBezTo>
                  <a:cubicBezTo>
                    <a:pt x="10429" y="1391"/>
                    <a:pt x="8472" y="2176"/>
                    <a:pt x="6254" y="2216"/>
                  </a:cubicBezTo>
                  <a:cubicBezTo>
                    <a:pt x="6184" y="2217"/>
                    <a:pt x="6114" y="2218"/>
                    <a:pt x="6044" y="2218"/>
                  </a:cubicBezTo>
                  <a:cubicBezTo>
                    <a:pt x="4080" y="2218"/>
                    <a:pt x="2161" y="1714"/>
                    <a:pt x="286" y="1225"/>
                  </a:cubicBezTo>
                  <a:cubicBezTo>
                    <a:pt x="268" y="1220"/>
                    <a:pt x="250" y="1217"/>
                    <a:pt x="232" y="1217"/>
                  </a:cubicBezTo>
                  <a:cubicBezTo>
                    <a:pt x="141" y="1217"/>
                    <a:pt x="58" y="1283"/>
                    <a:pt x="33" y="1375"/>
                  </a:cubicBezTo>
                  <a:cubicBezTo>
                    <a:pt x="1" y="1486"/>
                    <a:pt x="73" y="1605"/>
                    <a:pt x="183" y="1636"/>
                  </a:cubicBezTo>
                  <a:cubicBezTo>
                    <a:pt x="2078" y="2128"/>
                    <a:pt x="4035" y="2634"/>
                    <a:pt x="6047" y="2634"/>
                  </a:cubicBezTo>
                  <a:lnTo>
                    <a:pt x="6262" y="2634"/>
                  </a:lnTo>
                  <a:cubicBezTo>
                    <a:pt x="8592" y="2587"/>
                    <a:pt x="10659" y="1756"/>
                    <a:pt x="11936" y="352"/>
                  </a:cubicBezTo>
                  <a:cubicBezTo>
                    <a:pt x="12008" y="266"/>
                    <a:pt x="12008" y="131"/>
                    <a:pt x="11920" y="52"/>
                  </a:cubicBezTo>
                  <a:cubicBezTo>
                    <a:pt x="11879" y="18"/>
                    <a:pt x="11826" y="1"/>
                    <a:pt x="1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6284228" y="3214793"/>
              <a:ext cx="151025" cy="38680"/>
            </a:xfrm>
            <a:custGeom>
              <a:avLst/>
              <a:gdLst/>
              <a:ahLst/>
              <a:cxnLst/>
              <a:rect l="l" t="t" r="r" b="b"/>
              <a:pathLst>
                <a:path w="9488" h="2430" extrusionOk="0">
                  <a:moveTo>
                    <a:pt x="9253" y="0"/>
                  </a:moveTo>
                  <a:cubicBezTo>
                    <a:pt x="9186" y="0"/>
                    <a:pt x="9120" y="32"/>
                    <a:pt x="9074" y="92"/>
                  </a:cubicBezTo>
                  <a:cubicBezTo>
                    <a:pt x="8274" y="1256"/>
                    <a:pt x="6752" y="1969"/>
                    <a:pt x="5000" y="2009"/>
                  </a:cubicBezTo>
                  <a:cubicBezTo>
                    <a:pt x="4949" y="2010"/>
                    <a:pt x="4898" y="2011"/>
                    <a:pt x="4847" y="2011"/>
                  </a:cubicBezTo>
                  <a:cubicBezTo>
                    <a:pt x="3293" y="2011"/>
                    <a:pt x="1766" y="1542"/>
                    <a:pt x="293" y="1098"/>
                  </a:cubicBezTo>
                  <a:cubicBezTo>
                    <a:pt x="273" y="1092"/>
                    <a:pt x="254" y="1090"/>
                    <a:pt x="234" y="1090"/>
                  </a:cubicBezTo>
                  <a:cubicBezTo>
                    <a:pt x="144" y="1090"/>
                    <a:pt x="59" y="1148"/>
                    <a:pt x="32" y="1241"/>
                  </a:cubicBezTo>
                  <a:cubicBezTo>
                    <a:pt x="0" y="1351"/>
                    <a:pt x="55" y="1471"/>
                    <a:pt x="167" y="1501"/>
                  </a:cubicBezTo>
                  <a:cubicBezTo>
                    <a:pt x="1672" y="1954"/>
                    <a:pt x="3218" y="2429"/>
                    <a:pt x="4835" y="2429"/>
                  </a:cubicBezTo>
                  <a:lnTo>
                    <a:pt x="5010" y="2429"/>
                  </a:lnTo>
                  <a:cubicBezTo>
                    <a:pt x="6895" y="2390"/>
                    <a:pt x="8544" y="1604"/>
                    <a:pt x="9422" y="330"/>
                  </a:cubicBezTo>
                  <a:cubicBezTo>
                    <a:pt x="9487" y="235"/>
                    <a:pt x="9462" y="107"/>
                    <a:pt x="9367" y="35"/>
                  </a:cubicBezTo>
                  <a:cubicBezTo>
                    <a:pt x="9332" y="12"/>
                    <a:pt x="9292" y="0"/>
                    <a:pt x="9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6520882" y="3177895"/>
              <a:ext cx="298978" cy="81514"/>
            </a:xfrm>
            <a:custGeom>
              <a:avLst/>
              <a:gdLst/>
              <a:ahLst/>
              <a:cxnLst/>
              <a:rect l="l" t="t" r="r" b="b"/>
              <a:pathLst>
                <a:path w="18783" h="5121" extrusionOk="0">
                  <a:moveTo>
                    <a:pt x="224" y="0"/>
                  </a:moveTo>
                  <a:cubicBezTo>
                    <a:pt x="132" y="0"/>
                    <a:pt x="51" y="66"/>
                    <a:pt x="24" y="158"/>
                  </a:cubicBezTo>
                  <a:cubicBezTo>
                    <a:pt x="1" y="270"/>
                    <a:pt x="64" y="381"/>
                    <a:pt x="176" y="413"/>
                  </a:cubicBezTo>
                  <a:lnTo>
                    <a:pt x="18505" y="5111"/>
                  </a:lnTo>
                  <a:cubicBezTo>
                    <a:pt x="18520" y="5120"/>
                    <a:pt x="18537" y="5120"/>
                    <a:pt x="18553" y="5120"/>
                  </a:cubicBezTo>
                  <a:cubicBezTo>
                    <a:pt x="18648" y="5120"/>
                    <a:pt x="18735" y="5056"/>
                    <a:pt x="18758" y="4961"/>
                  </a:cubicBezTo>
                  <a:cubicBezTo>
                    <a:pt x="18783" y="4850"/>
                    <a:pt x="18720" y="4740"/>
                    <a:pt x="18608" y="4708"/>
                  </a:cubicBezTo>
                  <a:lnTo>
                    <a:pt x="279" y="8"/>
                  </a:ln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6465630" y="3208728"/>
              <a:ext cx="300729" cy="66185"/>
            </a:xfrm>
            <a:custGeom>
              <a:avLst/>
              <a:gdLst/>
              <a:ahLst/>
              <a:cxnLst/>
              <a:rect l="l" t="t" r="r" b="b"/>
              <a:pathLst>
                <a:path w="18893" h="4158" extrusionOk="0">
                  <a:moveTo>
                    <a:pt x="229" y="1"/>
                  </a:moveTo>
                  <a:cubicBezTo>
                    <a:pt x="133" y="1"/>
                    <a:pt x="45" y="74"/>
                    <a:pt x="24" y="171"/>
                  </a:cubicBezTo>
                  <a:cubicBezTo>
                    <a:pt x="1" y="283"/>
                    <a:pt x="71" y="393"/>
                    <a:pt x="191" y="416"/>
                  </a:cubicBezTo>
                  <a:lnTo>
                    <a:pt x="18625" y="4149"/>
                  </a:lnTo>
                  <a:cubicBezTo>
                    <a:pt x="18640" y="4157"/>
                    <a:pt x="18655" y="4157"/>
                    <a:pt x="18663" y="4157"/>
                  </a:cubicBezTo>
                  <a:cubicBezTo>
                    <a:pt x="18767" y="4157"/>
                    <a:pt x="18853" y="4087"/>
                    <a:pt x="18870" y="3982"/>
                  </a:cubicBezTo>
                  <a:cubicBezTo>
                    <a:pt x="18893" y="3872"/>
                    <a:pt x="18823" y="3761"/>
                    <a:pt x="18710" y="3737"/>
                  </a:cubicBezTo>
                  <a:lnTo>
                    <a:pt x="271" y="5"/>
                  </a:lnTo>
                  <a:cubicBezTo>
                    <a:pt x="257" y="2"/>
                    <a:pt x="24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6408628" y="3237317"/>
              <a:ext cx="184293" cy="49456"/>
            </a:xfrm>
            <a:custGeom>
              <a:avLst/>
              <a:gdLst/>
              <a:ahLst/>
              <a:cxnLst/>
              <a:rect l="l" t="t" r="r" b="b"/>
              <a:pathLst>
                <a:path w="11578" h="3107" extrusionOk="0">
                  <a:moveTo>
                    <a:pt x="221" y="0"/>
                  </a:moveTo>
                  <a:cubicBezTo>
                    <a:pt x="129" y="0"/>
                    <a:pt x="44" y="65"/>
                    <a:pt x="23" y="159"/>
                  </a:cubicBezTo>
                  <a:cubicBezTo>
                    <a:pt x="0" y="269"/>
                    <a:pt x="63" y="389"/>
                    <a:pt x="181" y="412"/>
                  </a:cubicBezTo>
                  <a:lnTo>
                    <a:pt x="11300" y="3099"/>
                  </a:lnTo>
                  <a:cubicBezTo>
                    <a:pt x="11317" y="3107"/>
                    <a:pt x="11332" y="3107"/>
                    <a:pt x="11347" y="3107"/>
                  </a:cubicBezTo>
                  <a:cubicBezTo>
                    <a:pt x="11443" y="3107"/>
                    <a:pt x="11530" y="3042"/>
                    <a:pt x="11555" y="2947"/>
                  </a:cubicBezTo>
                  <a:cubicBezTo>
                    <a:pt x="11578" y="2829"/>
                    <a:pt x="11515" y="2719"/>
                    <a:pt x="11395" y="2694"/>
                  </a:cubicBezTo>
                  <a:lnTo>
                    <a:pt x="276" y="8"/>
                  </a:lnTo>
                  <a:cubicBezTo>
                    <a:pt x="258" y="3"/>
                    <a:pt x="239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5522659" y="2903387"/>
              <a:ext cx="355756" cy="420843"/>
            </a:xfrm>
            <a:custGeom>
              <a:avLst/>
              <a:gdLst/>
              <a:ahLst/>
              <a:cxnLst/>
              <a:rect l="l" t="t" r="r" b="b"/>
              <a:pathLst>
                <a:path w="22350" h="26439" extrusionOk="0">
                  <a:moveTo>
                    <a:pt x="4819" y="0"/>
                  </a:moveTo>
                  <a:lnTo>
                    <a:pt x="3790" y="1039"/>
                  </a:lnTo>
                  <a:cubicBezTo>
                    <a:pt x="3778" y="1038"/>
                    <a:pt x="3765" y="1038"/>
                    <a:pt x="3753" y="1038"/>
                  </a:cubicBezTo>
                  <a:cubicBezTo>
                    <a:pt x="3142" y="1038"/>
                    <a:pt x="2577" y="1414"/>
                    <a:pt x="2213" y="1910"/>
                  </a:cubicBezTo>
                  <a:cubicBezTo>
                    <a:pt x="1840" y="2417"/>
                    <a:pt x="1650" y="3028"/>
                    <a:pt x="1500" y="3639"/>
                  </a:cubicBezTo>
                  <a:cubicBezTo>
                    <a:pt x="1" y="9565"/>
                    <a:pt x="1555" y="16222"/>
                    <a:pt x="5675" y="20739"/>
                  </a:cubicBezTo>
                  <a:cubicBezTo>
                    <a:pt x="8952" y="24338"/>
                    <a:pt x="13801" y="26438"/>
                    <a:pt x="18639" y="26438"/>
                  </a:cubicBezTo>
                  <a:cubicBezTo>
                    <a:pt x="19885" y="26438"/>
                    <a:pt x="21131" y="26299"/>
                    <a:pt x="22349" y="26009"/>
                  </a:cubicBezTo>
                  <a:cubicBezTo>
                    <a:pt x="17531" y="23467"/>
                    <a:pt x="13362" y="19718"/>
                    <a:pt x="10312" y="15208"/>
                  </a:cubicBezTo>
                  <a:cubicBezTo>
                    <a:pt x="7268" y="10691"/>
                    <a:pt x="5366" y="5413"/>
                    <a:pt x="4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5515225" y="2902623"/>
              <a:ext cx="382100" cy="428404"/>
            </a:xfrm>
            <a:custGeom>
              <a:avLst/>
              <a:gdLst/>
              <a:ahLst/>
              <a:cxnLst/>
              <a:rect l="l" t="t" r="r" b="b"/>
              <a:pathLst>
                <a:path w="24005" h="26914" extrusionOk="0">
                  <a:moveTo>
                    <a:pt x="5698" y="1"/>
                  </a:moveTo>
                  <a:lnTo>
                    <a:pt x="4867" y="88"/>
                  </a:lnTo>
                  <a:cubicBezTo>
                    <a:pt x="5421" y="5581"/>
                    <a:pt x="7347" y="10906"/>
                    <a:pt x="10430" y="15486"/>
                  </a:cubicBezTo>
                  <a:cubicBezTo>
                    <a:pt x="13306" y="19751"/>
                    <a:pt x="17150" y="23317"/>
                    <a:pt x="21605" y="25867"/>
                  </a:cubicBezTo>
                  <a:cubicBezTo>
                    <a:pt x="20796" y="25995"/>
                    <a:pt x="19976" y="26057"/>
                    <a:pt x="19152" y="26057"/>
                  </a:cubicBezTo>
                  <a:cubicBezTo>
                    <a:pt x="14458" y="26057"/>
                    <a:pt x="9660" y="24030"/>
                    <a:pt x="6452" y="20511"/>
                  </a:cubicBezTo>
                  <a:cubicBezTo>
                    <a:pt x="2505" y="16175"/>
                    <a:pt x="904" y="9613"/>
                    <a:pt x="2378" y="3782"/>
                  </a:cubicBezTo>
                  <a:cubicBezTo>
                    <a:pt x="2513" y="3234"/>
                    <a:pt x="2688" y="2656"/>
                    <a:pt x="3020" y="2205"/>
                  </a:cubicBezTo>
                  <a:cubicBezTo>
                    <a:pt x="3341" y="1766"/>
                    <a:pt x="3791" y="1507"/>
                    <a:pt x="4230" y="1507"/>
                  </a:cubicBezTo>
                  <a:cubicBezTo>
                    <a:pt x="4236" y="1507"/>
                    <a:pt x="4243" y="1507"/>
                    <a:pt x="4249" y="1507"/>
                  </a:cubicBezTo>
                  <a:lnTo>
                    <a:pt x="4264" y="666"/>
                  </a:lnTo>
                  <a:cubicBezTo>
                    <a:pt x="4245" y="666"/>
                    <a:pt x="4225" y="665"/>
                    <a:pt x="4206" y="665"/>
                  </a:cubicBezTo>
                  <a:cubicBezTo>
                    <a:pt x="3512" y="665"/>
                    <a:pt x="2817" y="1057"/>
                    <a:pt x="2338" y="1712"/>
                  </a:cubicBezTo>
                  <a:cubicBezTo>
                    <a:pt x="1927" y="2275"/>
                    <a:pt x="1719" y="2941"/>
                    <a:pt x="1562" y="3584"/>
                  </a:cubicBezTo>
                  <a:cubicBezTo>
                    <a:pt x="0" y="9765"/>
                    <a:pt x="1634" y="16470"/>
                    <a:pt x="5833" y="21072"/>
                  </a:cubicBezTo>
                  <a:cubicBezTo>
                    <a:pt x="9232" y="24806"/>
                    <a:pt x="14139" y="26913"/>
                    <a:pt x="19052" y="26913"/>
                  </a:cubicBezTo>
                  <a:cubicBezTo>
                    <a:pt x="20351" y="26913"/>
                    <a:pt x="21643" y="26763"/>
                    <a:pt x="22919" y="26463"/>
                  </a:cubicBezTo>
                  <a:lnTo>
                    <a:pt x="24005" y="26200"/>
                  </a:lnTo>
                  <a:lnTo>
                    <a:pt x="23014" y="25685"/>
                  </a:lnTo>
                  <a:cubicBezTo>
                    <a:pt x="18251" y="23174"/>
                    <a:pt x="14139" y="19488"/>
                    <a:pt x="11127" y="15018"/>
                  </a:cubicBezTo>
                  <a:cubicBezTo>
                    <a:pt x="8116" y="10556"/>
                    <a:pt x="6237" y="5358"/>
                    <a:pt x="5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5553062" y="3011471"/>
              <a:ext cx="40017" cy="165160"/>
            </a:xfrm>
            <a:custGeom>
              <a:avLst/>
              <a:gdLst/>
              <a:ahLst/>
              <a:cxnLst/>
              <a:rect l="l" t="t" r="r" b="b"/>
              <a:pathLst>
                <a:path w="2514" h="10376" extrusionOk="0">
                  <a:moveTo>
                    <a:pt x="2265" y="1"/>
                  </a:moveTo>
                  <a:cubicBezTo>
                    <a:pt x="2194" y="1"/>
                    <a:pt x="2126" y="38"/>
                    <a:pt x="2085" y="105"/>
                  </a:cubicBezTo>
                  <a:cubicBezTo>
                    <a:pt x="318" y="3108"/>
                    <a:pt x="1" y="6992"/>
                    <a:pt x="1254" y="10240"/>
                  </a:cubicBezTo>
                  <a:cubicBezTo>
                    <a:pt x="1284" y="10328"/>
                    <a:pt x="1364" y="10375"/>
                    <a:pt x="1452" y="10375"/>
                  </a:cubicBezTo>
                  <a:cubicBezTo>
                    <a:pt x="1475" y="10375"/>
                    <a:pt x="1499" y="10375"/>
                    <a:pt x="1522" y="10368"/>
                  </a:cubicBezTo>
                  <a:cubicBezTo>
                    <a:pt x="1634" y="10320"/>
                    <a:pt x="1689" y="10202"/>
                    <a:pt x="1642" y="10090"/>
                  </a:cubicBezTo>
                  <a:cubicBezTo>
                    <a:pt x="436" y="6959"/>
                    <a:pt x="746" y="3213"/>
                    <a:pt x="2450" y="320"/>
                  </a:cubicBezTo>
                  <a:cubicBezTo>
                    <a:pt x="2513" y="217"/>
                    <a:pt x="2473" y="89"/>
                    <a:pt x="2378" y="34"/>
                  </a:cubicBezTo>
                  <a:cubicBezTo>
                    <a:pt x="2342" y="12"/>
                    <a:pt x="2303" y="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5563536" y="3077086"/>
              <a:ext cx="54151" cy="37358"/>
            </a:xfrm>
            <a:custGeom>
              <a:avLst/>
              <a:gdLst/>
              <a:ahLst/>
              <a:cxnLst/>
              <a:rect l="l" t="t" r="r" b="b"/>
              <a:pathLst>
                <a:path w="3402" h="2347" extrusionOk="0">
                  <a:moveTo>
                    <a:pt x="237" y="0"/>
                  </a:moveTo>
                  <a:cubicBezTo>
                    <a:pt x="188" y="0"/>
                    <a:pt x="139" y="16"/>
                    <a:pt x="96" y="49"/>
                  </a:cubicBezTo>
                  <a:cubicBezTo>
                    <a:pt x="8" y="119"/>
                    <a:pt x="1" y="255"/>
                    <a:pt x="73" y="342"/>
                  </a:cubicBezTo>
                  <a:cubicBezTo>
                    <a:pt x="849" y="1293"/>
                    <a:pt x="1927" y="1999"/>
                    <a:pt x="3107" y="2339"/>
                  </a:cubicBezTo>
                  <a:cubicBezTo>
                    <a:pt x="3124" y="2347"/>
                    <a:pt x="3146" y="2347"/>
                    <a:pt x="3164" y="2347"/>
                  </a:cubicBezTo>
                  <a:cubicBezTo>
                    <a:pt x="3259" y="2347"/>
                    <a:pt x="3337" y="2284"/>
                    <a:pt x="3369" y="2196"/>
                  </a:cubicBezTo>
                  <a:cubicBezTo>
                    <a:pt x="3401" y="2086"/>
                    <a:pt x="3329" y="1966"/>
                    <a:pt x="3219" y="1934"/>
                  </a:cubicBezTo>
                  <a:cubicBezTo>
                    <a:pt x="2125" y="1618"/>
                    <a:pt x="1119" y="960"/>
                    <a:pt x="396" y="72"/>
                  </a:cubicBezTo>
                  <a:cubicBezTo>
                    <a:pt x="354" y="24"/>
                    <a:pt x="296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5563298" y="3130809"/>
              <a:ext cx="67856" cy="33984"/>
            </a:xfrm>
            <a:custGeom>
              <a:avLst/>
              <a:gdLst/>
              <a:ahLst/>
              <a:cxnLst/>
              <a:rect l="l" t="t" r="r" b="b"/>
              <a:pathLst>
                <a:path w="4263" h="2135" extrusionOk="0">
                  <a:moveTo>
                    <a:pt x="246" y="1"/>
                  </a:moveTo>
                  <a:cubicBezTo>
                    <a:pt x="175" y="1"/>
                    <a:pt x="104" y="36"/>
                    <a:pt x="63" y="98"/>
                  </a:cubicBezTo>
                  <a:cubicBezTo>
                    <a:pt x="0" y="200"/>
                    <a:pt x="31" y="328"/>
                    <a:pt x="126" y="391"/>
                  </a:cubicBezTo>
                  <a:cubicBezTo>
                    <a:pt x="1315" y="1151"/>
                    <a:pt x="2608" y="1737"/>
                    <a:pt x="3970" y="2125"/>
                  </a:cubicBezTo>
                  <a:cubicBezTo>
                    <a:pt x="3987" y="2135"/>
                    <a:pt x="4010" y="2135"/>
                    <a:pt x="4025" y="2135"/>
                  </a:cubicBezTo>
                  <a:cubicBezTo>
                    <a:pt x="4120" y="2135"/>
                    <a:pt x="4200" y="2070"/>
                    <a:pt x="4232" y="1982"/>
                  </a:cubicBezTo>
                  <a:cubicBezTo>
                    <a:pt x="4263" y="1872"/>
                    <a:pt x="4192" y="1754"/>
                    <a:pt x="4082" y="1722"/>
                  </a:cubicBezTo>
                  <a:cubicBezTo>
                    <a:pt x="2766" y="1342"/>
                    <a:pt x="1514" y="779"/>
                    <a:pt x="356" y="33"/>
                  </a:cubicBezTo>
                  <a:cubicBezTo>
                    <a:pt x="323" y="11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5585121" y="3189722"/>
              <a:ext cx="76706" cy="19340"/>
            </a:xfrm>
            <a:custGeom>
              <a:avLst/>
              <a:gdLst/>
              <a:ahLst/>
              <a:cxnLst/>
              <a:rect l="l" t="t" r="r" b="b"/>
              <a:pathLst>
                <a:path w="4819" h="1215" extrusionOk="0">
                  <a:moveTo>
                    <a:pt x="241" y="1"/>
                  </a:moveTo>
                  <a:cubicBezTo>
                    <a:pt x="166" y="1"/>
                    <a:pt x="94" y="40"/>
                    <a:pt x="56" y="105"/>
                  </a:cubicBezTo>
                  <a:cubicBezTo>
                    <a:pt x="1" y="208"/>
                    <a:pt x="31" y="336"/>
                    <a:pt x="134" y="391"/>
                  </a:cubicBezTo>
                  <a:cubicBezTo>
                    <a:pt x="1077" y="929"/>
                    <a:pt x="2171" y="1214"/>
                    <a:pt x="3257" y="1214"/>
                  </a:cubicBezTo>
                  <a:cubicBezTo>
                    <a:pt x="3725" y="1214"/>
                    <a:pt x="4185" y="1159"/>
                    <a:pt x="4636" y="1056"/>
                  </a:cubicBezTo>
                  <a:cubicBezTo>
                    <a:pt x="4746" y="1032"/>
                    <a:pt x="4818" y="921"/>
                    <a:pt x="4794" y="811"/>
                  </a:cubicBezTo>
                  <a:cubicBezTo>
                    <a:pt x="4774" y="710"/>
                    <a:pt x="4693" y="644"/>
                    <a:pt x="4596" y="644"/>
                  </a:cubicBezTo>
                  <a:cubicBezTo>
                    <a:pt x="4578" y="644"/>
                    <a:pt x="4560" y="647"/>
                    <a:pt x="4541" y="651"/>
                  </a:cubicBezTo>
                  <a:cubicBezTo>
                    <a:pt x="4121" y="746"/>
                    <a:pt x="3691" y="792"/>
                    <a:pt x="3260" y="792"/>
                  </a:cubicBezTo>
                  <a:cubicBezTo>
                    <a:pt x="2244" y="792"/>
                    <a:pt x="1226" y="532"/>
                    <a:pt x="341" y="26"/>
                  </a:cubicBezTo>
                  <a:cubicBezTo>
                    <a:pt x="309" y="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5621462" y="3237031"/>
              <a:ext cx="65469" cy="11636"/>
            </a:xfrm>
            <a:custGeom>
              <a:avLst/>
              <a:gdLst/>
              <a:ahLst/>
              <a:cxnLst/>
              <a:rect l="l" t="t" r="r" b="b"/>
              <a:pathLst>
                <a:path w="4113" h="731" extrusionOk="0">
                  <a:moveTo>
                    <a:pt x="3873" y="1"/>
                  </a:moveTo>
                  <a:cubicBezTo>
                    <a:pt x="3853" y="1"/>
                    <a:pt x="3832" y="4"/>
                    <a:pt x="3812" y="9"/>
                  </a:cubicBezTo>
                  <a:cubicBezTo>
                    <a:pt x="3218" y="210"/>
                    <a:pt x="2589" y="312"/>
                    <a:pt x="1960" y="312"/>
                  </a:cubicBezTo>
                  <a:cubicBezTo>
                    <a:pt x="1396" y="312"/>
                    <a:pt x="832" y="230"/>
                    <a:pt x="293" y="64"/>
                  </a:cubicBezTo>
                  <a:cubicBezTo>
                    <a:pt x="274" y="59"/>
                    <a:pt x="255" y="57"/>
                    <a:pt x="236" y="57"/>
                  </a:cubicBezTo>
                  <a:cubicBezTo>
                    <a:pt x="143" y="57"/>
                    <a:pt x="57" y="116"/>
                    <a:pt x="31" y="207"/>
                  </a:cubicBezTo>
                  <a:cubicBezTo>
                    <a:pt x="0" y="319"/>
                    <a:pt x="63" y="437"/>
                    <a:pt x="173" y="470"/>
                  </a:cubicBezTo>
                  <a:cubicBezTo>
                    <a:pt x="751" y="644"/>
                    <a:pt x="1354" y="730"/>
                    <a:pt x="1965" y="730"/>
                  </a:cubicBezTo>
                  <a:cubicBezTo>
                    <a:pt x="2638" y="730"/>
                    <a:pt x="3311" y="627"/>
                    <a:pt x="3947" y="414"/>
                  </a:cubicBezTo>
                  <a:cubicBezTo>
                    <a:pt x="4057" y="374"/>
                    <a:pt x="4112" y="255"/>
                    <a:pt x="4080" y="144"/>
                  </a:cubicBezTo>
                  <a:cubicBezTo>
                    <a:pt x="4049" y="54"/>
                    <a:pt x="3963" y="1"/>
                    <a:pt x="3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5673403" y="3265810"/>
              <a:ext cx="46702" cy="20088"/>
            </a:xfrm>
            <a:custGeom>
              <a:avLst/>
              <a:gdLst/>
              <a:ahLst/>
              <a:cxnLst/>
              <a:rect l="l" t="t" r="r" b="b"/>
              <a:pathLst>
                <a:path w="2934" h="1262" extrusionOk="0">
                  <a:moveTo>
                    <a:pt x="2695" y="1"/>
                  </a:moveTo>
                  <a:cubicBezTo>
                    <a:pt x="2663" y="1"/>
                    <a:pt x="2631" y="9"/>
                    <a:pt x="2601" y="25"/>
                  </a:cubicBezTo>
                  <a:cubicBezTo>
                    <a:pt x="1840" y="396"/>
                    <a:pt x="1024" y="674"/>
                    <a:pt x="191" y="841"/>
                  </a:cubicBezTo>
                  <a:cubicBezTo>
                    <a:pt x="73" y="864"/>
                    <a:pt x="1" y="976"/>
                    <a:pt x="26" y="1087"/>
                  </a:cubicBezTo>
                  <a:cubicBezTo>
                    <a:pt x="41" y="1189"/>
                    <a:pt x="128" y="1261"/>
                    <a:pt x="231" y="1261"/>
                  </a:cubicBezTo>
                  <a:cubicBezTo>
                    <a:pt x="246" y="1261"/>
                    <a:pt x="256" y="1252"/>
                    <a:pt x="271" y="1252"/>
                  </a:cubicBezTo>
                  <a:cubicBezTo>
                    <a:pt x="1142" y="1079"/>
                    <a:pt x="1990" y="794"/>
                    <a:pt x="2791" y="396"/>
                  </a:cubicBezTo>
                  <a:cubicBezTo>
                    <a:pt x="2894" y="349"/>
                    <a:pt x="2934" y="223"/>
                    <a:pt x="2886" y="120"/>
                  </a:cubicBezTo>
                  <a:cubicBezTo>
                    <a:pt x="2847" y="46"/>
                    <a:pt x="2772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5581333" y="2573405"/>
              <a:ext cx="781979" cy="765648"/>
            </a:xfrm>
            <a:custGeom>
              <a:avLst/>
              <a:gdLst/>
              <a:ahLst/>
              <a:cxnLst/>
              <a:rect l="l" t="t" r="r" b="b"/>
              <a:pathLst>
                <a:path w="49127" h="48101" extrusionOk="0">
                  <a:moveTo>
                    <a:pt x="15616" y="0"/>
                  </a:moveTo>
                  <a:cubicBezTo>
                    <a:pt x="12593" y="0"/>
                    <a:pt x="9473" y="1301"/>
                    <a:pt x="7228" y="3399"/>
                  </a:cubicBezTo>
                  <a:cubicBezTo>
                    <a:pt x="3717" y="6673"/>
                    <a:pt x="2006" y="11450"/>
                    <a:pt x="1110" y="16165"/>
                  </a:cubicBezTo>
                  <a:cubicBezTo>
                    <a:pt x="182" y="21048"/>
                    <a:pt x="1" y="26135"/>
                    <a:pt x="1165" y="30970"/>
                  </a:cubicBezTo>
                  <a:cubicBezTo>
                    <a:pt x="2321" y="35796"/>
                    <a:pt x="4889" y="40375"/>
                    <a:pt x="8780" y="43466"/>
                  </a:cubicBezTo>
                  <a:cubicBezTo>
                    <a:pt x="12577" y="46479"/>
                    <a:pt x="17459" y="47953"/>
                    <a:pt x="22302" y="48078"/>
                  </a:cubicBezTo>
                  <a:cubicBezTo>
                    <a:pt x="22818" y="48093"/>
                    <a:pt x="23329" y="48100"/>
                    <a:pt x="23835" y="48100"/>
                  </a:cubicBezTo>
                  <a:cubicBezTo>
                    <a:pt x="28068" y="48100"/>
                    <a:pt x="31950" y="47565"/>
                    <a:pt x="35971" y="45971"/>
                  </a:cubicBezTo>
                  <a:cubicBezTo>
                    <a:pt x="41479" y="43784"/>
                    <a:pt x="47510" y="39434"/>
                    <a:pt x="49127" y="33728"/>
                  </a:cubicBezTo>
                  <a:cubicBezTo>
                    <a:pt x="45203" y="32387"/>
                    <a:pt x="41249" y="31033"/>
                    <a:pt x="37660" y="28948"/>
                  </a:cubicBezTo>
                  <a:cubicBezTo>
                    <a:pt x="34069" y="26872"/>
                    <a:pt x="30821" y="24003"/>
                    <a:pt x="28974" y="20287"/>
                  </a:cubicBezTo>
                  <a:cubicBezTo>
                    <a:pt x="27397" y="17116"/>
                    <a:pt x="26914" y="13535"/>
                    <a:pt x="25978" y="10119"/>
                  </a:cubicBezTo>
                  <a:cubicBezTo>
                    <a:pt x="25042" y="6703"/>
                    <a:pt x="23466" y="3209"/>
                    <a:pt x="20462" y="1330"/>
                  </a:cubicBezTo>
                  <a:cubicBezTo>
                    <a:pt x="18994" y="413"/>
                    <a:pt x="17321" y="0"/>
                    <a:pt x="15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5625426" y="3044517"/>
              <a:ext cx="19228" cy="43073"/>
            </a:xfrm>
            <a:custGeom>
              <a:avLst/>
              <a:gdLst/>
              <a:ahLst/>
              <a:cxnLst/>
              <a:rect l="l" t="t" r="r" b="b"/>
              <a:pathLst>
                <a:path w="1208" h="2706" extrusionOk="0">
                  <a:moveTo>
                    <a:pt x="498" y="0"/>
                  </a:moveTo>
                  <a:cubicBezTo>
                    <a:pt x="291" y="0"/>
                    <a:pt x="1" y="633"/>
                    <a:pt x="122" y="1452"/>
                  </a:cubicBezTo>
                  <a:cubicBezTo>
                    <a:pt x="273" y="2218"/>
                    <a:pt x="714" y="2706"/>
                    <a:pt x="932" y="2706"/>
                  </a:cubicBezTo>
                  <a:cubicBezTo>
                    <a:pt x="956" y="2706"/>
                    <a:pt x="977" y="2700"/>
                    <a:pt x="995" y="2689"/>
                  </a:cubicBezTo>
                  <a:cubicBezTo>
                    <a:pt x="1208" y="2563"/>
                    <a:pt x="1082" y="1983"/>
                    <a:pt x="955" y="1310"/>
                  </a:cubicBezTo>
                  <a:cubicBezTo>
                    <a:pt x="852" y="636"/>
                    <a:pt x="765" y="50"/>
                    <a:pt x="519" y="3"/>
                  </a:cubicBezTo>
                  <a:cubicBezTo>
                    <a:pt x="512" y="1"/>
                    <a:pt x="505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5652614" y="3125429"/>
              <a:ext cx="33188" cy="47753"/>
            </a:xfrm>
            <a:custGeom>
              <a:avLst/>
              <a:gdLst/>
              <a:ahLst/>
              <a:cxnLst/>
              <a:rect l="l" t="t" r="r" b="b"/>
              <a:pathLst>
                <a:path w="2085" h="3000" extrusionOk="0">
                  <a:moveTo>
                    <a:pt x="263" y="0"/>
                  </a:moveTo>
                  <a:cubicBezTo>
                    <a:pt x="248" y="0"/>
                    <a:pt x="234" y="3"/>
                    <a:pt x="221" y="8"/>
                  </a:cubicBezTo>
                  <a:cubicBezTo>
                    <a:pt x="0" y="95"/>
                    <a:pt x="173" y="871"/>
                    <a:pt x="611" y="1750"/>
                  </a:cubicBezTo>
                  <a:cubicBezTo>
                    <a:pt x="1087" y="2484"/>
                    <a:pt x="1602" y="2999"/>
                    <a:pt x="1834" y="2999"/>
                  </a:cubicBezTo>
                  <a:cubicBezTo>
                    <a:pt x="1861" y="2999"/>
                    <a:pt x="1884" y="2992"/>
                    <a:pt x="1902" y="2979"/>
                  </a:cubicBezTo>
                  <a:cubicBezTo>
                    <a:pt x="2085" y="2836"/>
                    <a:pt x="1838" y="2100"/>
                    <a:pt x="1339" y="1339"/>
                  </a:cubicBezTo>
                  <a:cubicBezTo>
                    <a:pt x="959" y="564"/>
                    <a:pt x="49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5701053" y="3204685"/>
              <a:ext cx="43280" cy="37931"/>
            </a:xfrm>
            <a:custGeom>
              <a:avLst/>
              <a:gdLst/>
              <a:ahLst/>
              <a:cxnLst/>
              <a:rect l="l" t="t" r="r" b="b"/>
              <a:pathLst>
                <a:path w="2719" h="2383" extrusionOk="0">
                  <a:moveTo>
                    <a:pt x="272" y="0"/>
                  </a:moveTo>
                  <a:cubicBezTo>
                    <a:pt x="231" y="0"/>
                    <a:pt x="198" y="10"/>
                    <a:pt x="173" y="29"/>
                  </a:cubicBezTo>
                  <a:cubicBezTo>
                    <a:pt x="0" y="179"/>
                    <a:pt x="381" y="860"/>
                    <a:pt x="1029" y="1551"/>
                  </a:cubicBezTo>
                  <a:cubicBezTo>
                    <a:pt x="1614" y="2057"/>
                    <a:pt x="2189" y="2383"/>
                    <a:pt x="2455" y="2383"/>
                  </a:cubicBezTo>
                  <a:cubicBezTo>
                    <a:pt x="2514" y="2383"/>
                    <a:pt x="2558" y="2367"/>
                    <a:pt x="2583" y="2334"/>
                  </a:cubicBezTo>
                  <a:cubicBezTo>
                    <a:pt x="2718" y="2144"/>
                    <a:pt x="2283" y="1518"/>
                    <a:pt x="1609" y="940"/>
                  </a:cubicBezTo>
                  <a:cubicBezTo>
                    <a:pt x="1082" y="378"/>
                    <a:pt x="530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5768291" y="3261051"/>
              <a:ext cx="41768" cy="25484"/>
            </a:xfrm>
            <a:custGeom>
              <a:avLst/>
              <a:gdLst/>
              <a:ahLst/>
              <a:cxnLst/>
              <a:rect l="l" t="t" r="r" b="b"/>
              <a:pathLst>
                <a:path w="2624" h="1601" extrusionOk="0">
                  <a:moveTo>
                    <a:pt x="323" y="0"/>
                  </a:moveTo>
                  <a:cubicBezTo>
                    <a:pt x="246" y="0"/>
                    <a:pt x="187" y="19"/>
                    <a:pt x="151" y="62"/>
                  </a:cubicBezTo>
                  <a:cubicBezTo>
                    <a:pt x="1" y="229"/>
                    <a:pt x="381" y="800"/>
                    <a:pt x="1070" y="1228"/>
                  </a:cubicBezTo>
                  <a:cubicBezTo>
                    <a:pt x="1514" y="1482"/>
                    <a:pt x="1949" y="1601"/>
                    <a:pt x="2229" y="1601"/>
                  </a:cubicBezTo>
                  <a:cubicBezTo>
                    <a:pt x="2394" y="1601"/>
                    <a:pt x="2506" y="1559"/>
                    <a:pt x="2536" y="1481"/>
                  </a:cubicBezTo>
                  <a:cubicBezTo>
                    <a:pt x="2623" y="1258"/>
                    <a:pt x="2131" y="870"/>
                    <a:pt x="1505" y="505"/>
                  </a:cubicBezTo>
                  <a:cubicBezTo>
                    <a:pt x="1024" y="213"/>
                    <a:pt x="576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5853182" y="3297726"/>
              <a:ext cx="55759" cy="15647"/>
            </a:xfrm>
            <a:custGeom>
              <a:avLst/>
              <a:gdLst/>
              <a:ahLst/>
              <a:cxnLst/>
              <a:rect l="l" t="t" r="r" b="b"/>
              <a:pathLst>
                <a:path w="3503" h="983" extrusionOk="0">
                  <a:moveTo>
                    <a:pt x="885" y="1"/>
                  </a:moveTo>
                  <a:cubicBezTo>
                    <a:pt x="397" y="1"/>
                    <a:pt x="60" y="83"/>
                    <a:pt x="41" y="230"/>
                  </a:cubicBezTo>
                  <a:cubicBezTo>
                    <a:pt x="1" y="460"/>
                    <a:pt x="744" y="761"/>
                    <a:pt x="1688" y="904"/>
                  </a:cubicBezTo>
                  <a:cubicBezTo>
                    <a:pt x="2028" y="957"/>
                    <a:pt x="2350" y="983"/>
                    <a:pt x="2624" y="983"/>
                  </a:cubicBezTo>
                  <a:cubicBezTo>
                    <a:pt x="3114" y="983"/>
                    <a:pt x="3451" y="901"/>
                    <a:pt x="3472" y="753"/>
                  </a:cubicBezTo>
                  <a:cubicBezTo>
                    <a:pt x="3502" y="523"/>
                    <a:pt x="2766" y="223"/>
                    <a:pt x="1815" y="80"/>
                  </a:cubicBezTo>
                  <a:cubicBezTo>
                    <a:pt x="1477" y="26"/>
                    <a:pt x="1158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5957000" y="3303186"/>
              <a:ext cx="46702" cy="13578"/>
            </a:xfrm>
            <a:custGeom>
              <a:avLst/>
              <a:gdLst/>
              <a:ahLst/>
              <a:cxnLst/>
              <a:rect l="l" t="t" r="r" b="b"/>
              <a:pathLst>
                <a:path w="2934" h="853" extrusionOk="0">
                  <a:moveTo>
                    <a:pt x="1696" y="1"/>
                  </a:moveTo>
                  <a:cubicBezTo>
                    <a:pt x="1616" y="1"/>
                    <a:pt x="1534" y="3"/>
                    <a:pt x="1450" y="7"/>
                  </a:cubicBezTo>
                  <a:cubicBezTo>
                    <a:pt x="642" y="45"/>
                    <a:pt x="1" y="268"/>
                    <a:pt x="16" y="498"/>
                  </a:cubicBezTo>
                  <a:cubicBezTo>
                    <a:pt x="23" y="704"/>
                    <a:pt x="551" y="852"/>
                    <a:pt x="1242" y="852"/>
                  </a:cubicBezTo>
                  <a:cubicBezTo>
                    <a:pt x="1323" y="852"/>
                    <a:pt x="1405" y="850"/>
                    <a:pt x="1490" y="846"/>
                  </a:cubicBezTo>
                  <a:cubicBezTo>
                    <a:pt x="2291" y="806"/>
                    <a:pt x="2933" y="585"/>
                    <a:pt x="2924" y="355"/>
                  </a:cubicBezTo>
                  <a:cubicBezTo>
                    <a:pt x="2917" y="149"/>
                    <a:pt x="2383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6048943" y="3287905"/>
              <a:ext cx="63479" cy="19117"/>
            </a:xfrm>
            <a:custGeom>
              <a:avLst/>
              <a:gdLst/>
              <a:ahLst/>
              <a:cxnLst/>
              <a:rect l="l" t="t" r="r" b="b"/>
              <a:pathLst>
                <a:path w="3988" h="1201" extrusionOk="0">
                  <a:moveTo>
                    <a:pt x="3356" y="1"/>
                  </a:moveTo>
                  <a:cubicBezTo>
                    <a:pt x="2983" y="1"/>
                    <a:pt x="2465" y="64"/>
                    <a:pt x="1903" y="189"/>
                  </a:cubicBezTo>
                  <a:cubicBezTo>
                    <a:pt x="834" y="435"/>
                    <a:pt x="1" y="815"/>
                    <a:pt x="48" y="1037"/>
                  </a:cubicBezTo>
                  <a:cubicBezTo>
                    <a:pt x="76" y="1147"/>
                    <a:pt x="295" y="1201"/>
                    <a:pt x="633" y="1201"/>
                  </a:cubicBezTo>
                  <a:cubicBezTo>
                    <a:pt x="1007" y="1201"/>
                    <a:pt x="1524" y="1135"/>
                    <a:pt x="2085" y="1005"/>
                  </a:cubicBezTo>
                  <a:cubicBezTo>
                    <a:pt x="3164" y="767"/>
                    <a:pt x="3987" y="387"/>
                    <a:pt x="3940" y="159"/>
                  </a:cubicBezTo>
                  <a:cubicBezTo>
                    <a:pt x="3914" y="53"/>
                    <a:pt x="3694" y="1"/>
                    <a:pt x="3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6137511" y="3261258"/>
              <a:ext cx="44426" cy="21632"/>
            </a:xfrm>
            <a:custGeom>
              <a:avLst/>
              <a:gdLst/>
              <a:ahLst/>
              <a:cxnLst/>
              <a:rect l="l" t="t" r="r" b="b"/>
              <a:pathLst>
                <a:path w="2791" h="1359" extrusionOk="0">
                  <a:moveTo>
                    <a:pt x="2377" y="0"/>
                  </a:moveTo>
                  <a:cubicBezTo>
                    <a:pt x="2097" y="0"/>
                    <a:pt x="1675" y="103"/>
                    <a:pt x="1229" y="294"/>
                  </a:cubicBezTo>
                  <a:cubicBezTo>
                    <a:pt x="508" y="604"/>
                    <a:pt x="0" y="1024"/>
                    <a:pt x="88" y="1237"/>
                  </a:cubicBezTo>
                  <a:cubicBezTo>
                    <a:pt x="124" y="1319"/>
                    <a:pt x="241" y="1358"/>
                    <a:pt x="413" y="1358"/>
                  </a:cubicBezTo>
                  <a:cubicBezTo>
                    <a:pt x="692" y="1358"/>
                    <a:pt x="1115" y="1255"/>
                    <a:pt x="1562" y="1062"/>
                  </a:cubicBezTo>
                  <a:cubicBezTo>
                    <a:pt x="2283" y="754"/>
                    <a:pt x="2790" y="326"/>
                    <a:pt x="2703" y="121"/>
                  </a:cubicBezTo>
                  <a:cubicBezTo>
                    <a:pt x="2667" y="39"/>
                    <a:pt x="2549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200212" y="3231857"/>
              <a:ext cx="36849" cy="21361"/>
            </a:xfrm>
            <a:custGeom>
              <a:avLst/>
              <a:gdLst/>
              <a:ahLst/>
              <a:cxnLst/>
              <a:rect l="l" t="t" r="r" b="b"/>
              <a:pathLst>
                <a:path w="2315" h="1342" extrusionOk="0">
                  <a:moveTo>
                    <a:pt x="1922" y="1"/>
                  </a:moveTo>
                  <a:cubicBezTo>
                    <a:pt x="1681" y="1"/>
                    <a:pt x="1325" y="108"/>
                    <a:pt x="959" y="304"/>
                  </a:cubicBezTo>
                  <a:cubicBezTo>
                    <a:pt x="381" y="612"/>
                    <a:pt x="0" y="1032"/>
                    <a:pt x="112" y="1230"/>
                  </a:cubicBezTo>
                  <a:cubicBezTo>
                    <a:pt x="153" y="1306"/>
                    <a:pt x="254" y="1342"/>
                    <a:pt x="394" y="1342"/>
                  </a:cubicBezTo>
                  <a:cubicBezTo>
                    <a:pt x="635" y="1342"/>
                    <a:pt x="991" y="1236"/>
                    <a:pt x="1356" y="1040"/>
                  </a:cubicBezTo>
                  <a:cubicBezTo>
                    <a:pt x="1934" y="732"/>
                    <a:pt x="2315" y="311"/>
                    <a:pt x="2205" y="114"/>
                  </a:cubicBezTo>
                  <a:cubicBezTo>
                    <a:pt x="2163" y="37"/>
                    <a:pt x="2062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5671779" y="3086175"/>
              <a:ext cx="27139" cy="38409"/>
            </a:xfrm>
            <a:custGeom>
              <a:avLst/>
              <a:gdLst/>
              <a:ahLst/>
              <a:cxnLst/>
              <a:rect l="l" t="t" r="r" b="b"/>
              <a:pathLst>
                <a:path w="1705" h="2413" extrusionOk="0">
                  <a:moveTo>
                    <a:pt x="267" y="0"/>
                  </a:moveTo>
                  <a:cubicBezTo>
                    <a:pt x="249" y="0"/>
                    <a:pt x="232" y="3"/>
                    <a:pt x="215" y="9"/>
                  </a:cubicBezTo>
                  <a:cubicBezTo>
                    <a:pt x="0" y="79"/>
                    <a:pt x="40" y="745"/>
                    <a:pt x="413" y="1443"/>
                  </a:cubicBezTo>
                  <a:cubicBezTo>
                    <a:pt x="743" y="2042"/>
                    <a:pt x="1197" y="2413"/>
                    <a:pt x="1426" y="2413"/>
                  </a:cubicBezTo>
                  <a:cubicBezTo>
                    <a:pt x="1461" y="2413"/>
                    <a:pt x="1491" y="2404"/>
                    <a:pt x="1514" y="2386"/>
                  </a:cubicBezTo>
                  <a:cubicBezTo>
                    <a:pt x="1704" y="2236"/>
                    <a:pt x="1489" y="1665"/>
                    <a:pt x="1149" y="1040"/>
                  </a:cubicBezTo>
                  <a:cubicBezTo>
                    <a:pt x="833" y="458"/>
                    <a:pt x="496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5715793" y="3158204"/>
              <a:ext cx="29177" cy="31915"/>
            </a:xfrm>
            <a:custGeom>
              <a:avLst/>
              <a:gdLst/>
              <a:ahLst/>
              <a:cxnLst/>
              <a:rect l="l" t="t" r="r" b="b"/>
              <a:pathLst>
                <a:path w="1833" h="2005" extrusionOk="0">
                  <a:moveTo>
                    <a:pt x="208" y="1"/>
                  </a:moveTo>
                  <a:cubicBezTo>
                    <a:pt x="168" y="9"/>
                    <a:pt x="88" y="64"/>
                    <a:pt x="65" y="111"/>
                  </a:cubicBezTo>
                  <a:cubicBezTo>
                    <a:pt x="25" y="166"/>
                    <a:pt x="1" y="254"/>
                    <a:pt x="41" y="366"/>
                  </a:cubicBezTo>
                  <a:lnTo>
                    <a:pt x="56" y="397"/>
                  </a:lnTo>
                  <a:cubicBezTo>
                    <a:pt x="113" y="634"/>
                    <a:pt x="286" y="975"/>
                    <a:pt x="556" y="1300"/>
                  </a:cubicBezTo>
                  <a:cubicBezTo>
                    <a:pt x="909" y="1725"/>
                    <a:pt x="1305" y="2004"/>
                    <a:pt x="1535" y="2004"/>
                  </a:cubicBezTo>
                  <a:cubicBezTo>
                    <a:pt x="1584" y="2004"/>
                    <a:pt x="1625" y="1992"/>
                    <a:pt x="1657" y="1966"/>
                  </a:cubicBezTo>
                  <a:cubicBezTo>
                    <a:pt x="1832" y="1823"/>
                    <a:pt x="1634" y="1285"/>
                    <a:pt x="1206" y="762"/>
                  </a:cubicBezTo>
                  <a:cubicBezTo>
                    <a:pt x="936" y="436"/>
                    <a:pt x="644" y="199"/>
                    <a:pt x="421" y="104"/>
                  </a:cubicBezTo>
                  <a:lnTo>
                    <a:pt x="318" y="206"/>
                  </a:lnTo>
                  <a:cubicBezTo>
                    <a:pt x="333" y="199"/>
                    <a:pt x="341" y="199"/>
                    <a:pt x="351" y="199"/>
                  </a:cubicBezTo>
                  <a:cubicBezTo>
                    <a:pt x="356" y="199"/>
                    <a:pt x="344" y="212"/>
                    <a:pt x="331" y="212"/>
                  </a:cubicBezTo>
                  <a:cubicBezTo>
                    <a:pt x="327" y="212"/>
                    <a:pt x="322" y="211"/>
                    <a:pt x="318" y="206"/>
                  </a:cubicBezTo>
                  <a:cubicBezTo>
                    <a:pt x="333" y="184"/>
                    <a:pt x="333" y="119"/>
                    <a:pt x="311" y="88"/>
                  </a:cubicBezTo>
                  <a:cubicBezTo>
                    <a:pt x="286" y="48"/>
                    <a:pt x="263" y="16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5764868" y="3215414"/>
              <a:ext cx="30816" cy="25977"/>
            </a:xfrm>
            <a:custGeom>
              <a:avLst/>
              <a:gdLst/>
              <a:ahLst/>
              <a:cxnLst/>
              <a:rect l="l" t="t" r="r" b="b"/>
              <a:pathLst>
                <a:path w="1936" h="1632" extrusionOk="0">
                  <a:moveTo>
                    <a:pt x="302" y="1"/>
                  </a:moveTo>
                  <a:cubicBezTo>
                    <a:pt x="268" y="1"/>
                    <a:pt x="236" y="7"/>
                    <a:pt x="206" y="21"/>
                  </a:cubicBezTo>
                  <a:cubicBezTo>
                    <a:pt x="1" y="108"/>
                    <a:pt x="96" y="726"/>
                    <a:pt x="619" y="1217"/>
                  </a:cubicBezTo>
                  <a:cubicBezTo>
                    <a:pt x="961" y="1510"/>
                    <a:pt x="1327" y="1632"/>
                    <a:pt x="1573" y="1632"/>
                  </a:cubicBezTo>
                  <a:cubicBezTo>
                    <a:pt x="1725" y="1632"/>
                    <a:pt x="1831" y="1585"/>
                    <a:pt x="1855" y="1502"/>
                  </a:cubicBezTo>
                  <a:cubicBezTo>
                    <a:pt x="1935" y="1272"/>
                    <a:pt x="1585" y="939"/>
                    <a:pt x="1182" y="591"/>
                  </a:cubicBezTo>
                  <a:cubicBezTo>
                    <a:pt x="845" y="274"/>
                    <a:pt x="526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5823272" y="3252423"/>
              <a:ext cx="46702" cy="21791"/>
            </a:xfrm>
            <a:custGeom>
              <a:avLst/>
              <a:gdLst/>
              <a:ahLst/>
              <a:cxnLst/>
              <a:rect l="l" t="t" r="r" b="b"/>
              <a:pathLst>
                <a:path w="2934" h="1369" extrusionOk="0">
                  <a:moveTo>
                    <a:pt x="361" y="1"/>
                  </a:moveTo>
                  <a:cubicBezTo>
                    <a:pt x="244" y="1"/>
                    <a:pt x="160" y="28"/>
                    <a:pt x="120" y="88"/>
                  </a:cubicBezTo>
                  <a:cubicBezTo>
                    <a:pt x="1" y="271"/>
                    <a:pt x="501" y="809"/>
                    <a:pt x="1309" y="1142"/>
                  </a:cubicBezTo>
                  <a:cubicBezTo>
                    <a:pt x="1713" y="1301"/>
                    <a:pt x="2099" y="1368"/>
                    <a:pt x="2390" y="1368"/>
                  </a:cubicBezTo>
                  <a:cubicBezTo>
                    <a:pt x="2680" y="1368"/>
                    <a:pt x="2874" y="1301"/>
                    <a:pt x="2894" y="1190"/>
                  </a:cubicBezTo>
                  <a:cubicBezTo>
                    <a:pt x="2933" y="952"/>
                    <a:pt x="2348" y="644"/>
                    <a:pt x="1617" y="366"/>
                  </a:cubicBezTo>
                  <a:cubicBezTo>
                    <a:pt x="1109" y="154"/>
                    <a:pt x="641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5911729" y="3267195"/>
              <a:ext cx="51095" cy="13976"/>
            </a:xfrm>
            <a:custGeom>
              <a:avLst/>
              <a:gdLst/>
              <a:ahLst/>
              <a:cxnLst/>
              <a:rect l="l" t="t" r="r" b="b"/>
              <a:pathLst>
                <a:path w="3210" h="878" extrusionOk="0">
                  <a:moveTo>
                    <a:pt x="1367" y="1"/>
                  </a:moveTo>
                  <a:cubicBezTo>
                    <a:pt x="587" y="1"/>
                    <a:pt x="1" y="220"/>
                    <a:pt x="14" y="421"/>
                  </a:cubicBezTo>
                  <a:cubicBezTo>
                    <a:pt x="39" y="659"/>
                    <a:pt x="728" y="794"/>
                    <a:pt x="1561" y="849"/>
                  </a:cubicBezTo>
                  <a:cubicBezTo>
                    <a:pt x="1796" y="867"/>
                    <a:pt x="2022" y="877"/>
                    <a:pt x="2225" y="877"/>
                  </a:cubicBezTo>
                  <a:cubicBezTo>
                    <a:pt x="2740" y="877"/>
                    <a:pt x="3113" y="812"/>
                    <a:pt x="3153" y="642"/>
                  </a:cubicBezTo>
                  <a:cubicBezTo>
                    <a:pt x="3210" y="429"/>
                    <a:pt x="2527" y="81"/>
                    <a:pt x="1624" y="9"/>
                  </a:cubicBezTo>
                  <a:cubicBezTo>
                    <a:pt x="1536" y="3"/>
                    <a:pt x="1450" y="1"/>
                    <a:pt x="1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6011615" y="3265206"/>
              <a:ext cx="45556" cy="13562"/>
            </a:xfrm>
            <a:custGeom>
              <a:avLst/>
              <a:gdLst/>
              <a:ahLst/>
              <a:cxnLst/>
              <a:rect l="l" t="t" r="r" b="b"/>
              <a:pathLst>
                <a:path w="2862" h="852" extrusionOk="0">
                  <a:moveTo>
                    <a:pt x="1643" y="1"/>
                  </a:moveTo>
                  <a:cubicBezTo>
                    <a:pt x="1568" y="1"/>
                    <a:pt x="1491" y="2"/>
                    <a:pt x="1412" y="6"/>
                  </a:cubicBezTo>
                  <a:cubicBezTo>
                    <a:pt x="627" y="46"/>
                    <a:pt x="1" y="261"/>
                    <a:pt x="16" y="491"/>
                  </a:cubicBezTo>
                  <a:cubicBezTo>
                    <a:pt x="25" y="707"/>
                    <a:pt x="562" y="851"/>
                    <a:pt x="1244" y="851"/>
                  </a:cubicBezTo>
                  <a:cubicBezTo>
                    <a:pt x="1312" y="851"/>
                    <a:pt x="1381" y="850"/>
                    <a:pt x="1452" y="847"/>
                  </a:cubicBezTo>
                  <a:cubicBezTo>
                    <a:pt x="2236" y="807"/>
                    <a:pt x="2861" y="586"/>
                    <a:pt x="2854" y="356"/>
                  </a:cubicBezTo>
                  <a:cubicBezTo>
                    <a:pt x="2840" y="149"/>
                    <a:pt x="2318" y="1"/>
                    <a:pt x="1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095519" y="3241392"/>
              <a:ext cx="53753" cy="17127"/>
            </a:xfrm>
            <a:custGeom>
              <a:avLst/>
              <a:gdLst/>
              <a:ahLst/>
              <a:cxnLst/>
              <a:rect l="l" t="t" r="r" b="b"/>
              <a:pathLst>
                <a:path w="3377" h="1076" extrusionOk="0">
                  <a:moveTo>
                    <a:pt x="2682" y="1"/>
                  </a:moveTo>
                  <a:cubicBezTo>
                    <a:pt x="2384" y="1"/>
                    <a:pt x="2007" y="44"/>
                    <a:pt x="1602" y="133"/>
                  </a:cubicBezTo>
                  <a:cubicBezTo>
                    <a:pt x="698" y="323"/>
                    <a:pt x="0" y="663"/>
                    <a:pt x="48" y="884"/>
                  </a:cubicBezTo>
                  <a:cubicBezTo>
                    <a:pt x="74" y="1011"/>
                    <a:pt x="323" y="1076"/>
                    <a:pt x="693" y="1076"/>
                  </a:cubicBezTo>
                  <a:cubicBezTo>
                    <a:pt x="993" y="1076"/>
                    <a:pt x="1371" y="1034"/>
                    <a:pt x="1775" y="949"/>
                  </a:cubicBezTo>
                  <a:cubicBezTo>
                    <a:pt x="2686" y="758"/>
                    <a:pt x="3376" y="418"/>
                    <a:pt x="3329" y="196"/>
                  </a:cubicBezTo>
                  <a:cubicBezTo>
                    <a:pt x="3302" y="68"/>
                    <a:pt x="3054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5735356" y="3109797"/>
              <a:ext cx="29416" cy="36499"/>
            </a:xfrm>
            <a:custGeom>
              <a:avLst/>
              <a:gdLst/>
              <a:ahLst/>
              <a:cxnLst/>
              <a:rect l="l" t="t" r="r" b="b"/>
              <a:pathLst>
                <a:path w="1848" h="2293" extrusionOk="0">
                  <a:moveTo>
                    <a:pt x="249" y="1"/>
                  </a:moveTo>
                  <a:cubicBezTo>
                    <a:pt x="235" y="1"/>
                    <a:pt x="220" y="3"/>
                    <a:pt x="206" y="6"/>
                  </a:cubicBezTo>
                  <a:cubicBezTo>
                    <a:pt x="0" y="62"/>
                    <a:pt x="0" y="760"/>
                    <a:pt x="453" y="1458"/>
                  </a:cubicBezTo>
                  <a:cubicBezTo>
                    <a:pt x="828" y="2005"/>
                    <a:pt x="1322" y="2292"/>
                    <a:pt x="1568" y="2292"/>
                  </a:cubicBezTo>
                  <a:cubicBezTo>
                    <a:pt x="1627" y="2292"/>
                    <a:pt x="1672" y="2275"/>
                    <a:pt x="1697" y="2241"/>
                  </a:cubicBezTo>
                  <a:cubicBezTo>
                    <a:pt x="1847" y="2051"/>
                    <a:pt x="1537" y="1553"/>
                    <a:pt x="1149" y="997"/>
                  </a:cubicBezTo>
                  <a:cubicBezTo>
                    <a:pt x="808" y="454"/>
                    <a:pt x="48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5781773" y="3172339"/>
              <a:ext cx="30275" cy="27808"/>
            </a:xfrm>
            <a:custGeom>
              <a:avLst/>
              <a:gdLst/>
              <a:ahLst/>
              <a:cxnLst/>
              <a:rect l="l" t="t" r="r" b="b"/>
              <a:pathLst>
                <a:path w="1902" h="1747" extrusionOk="0">
                  <a:moveTo>
                    <a:pt x="318" y="0"/>
                  </a:moveTo>
                  <a:cubicBezTo>
                    <a:pt x="272" y="0"/>
                    <a:pt x="232" y="10"/>
                    <a:pt x="200" y="32"/>
                  </a:cubicBezTo>
                  <a:cubicBezTo>
                    <a:pt x="0" y="167"/>
                    <a:pt x="190" y="690"/>
                    <a:pt x="618" y="1205"/>
                  </a:cubicBezTo>
                  <a:cubicBezTo>
                    <a:pt x="990" y="1545"/>
                    <a:pt x="1375" y="1747"/>
                    <a:pt x="1598" y="1747"/>
                  </a:cubicBezTo>
                  <a:cubicBezTo>
                    <a:pt x="1671" y="1747"/>
                    <a:pt x="1727" y="1725"/>
                    <a:pt x="1759" y="1681"/>
                  </a:cubicBezTo>
                  <a:cubicBezTo>
                    <a:pt x="1902" y="1490"/>
                    <a:pt x="1664" y="1015"/>
                    <a:pt x="1229" y="627"/>
                  </a:cubicBezTo>
                  <a:cubicBezTo>
                    <a:pt x="913" y="245"/>
                    <a:pt x="543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5845493" y="3215621"/>
              <a:ext cx="44044" cy="20263"/>
            </a:xfrm>
            <a:custGeom>
              <a:avLst/>
              <a:gdLst/>
              <a:ahLst/>
              <a:cxnLst/>
              <a:rect l="l" t="t" r="r" b="b"/>
              <a:pathLst>
                <a:path w="2767" h="1273" extrusionOk="0">
                  <a:moveTo>
                    <a:pt x="450" y="1"/>
                  </a:moveTo>
                  <a:cubicBezTo>
                    <a:pt x="252" y="1"/>
                    <a:pt x="115" y="45"/>
                    <a:pt x="79" y="135"/>
                  </a:cubicBezTo>
                  <a:cubicBezTo>
                    <a:pt x="1" y="356"/>
                    <a:pt x="514" y="753"/>
                    <a:pt x="1227" y="1029"/>
                  </a:cubicBezTo>
                  <a:cubicBezTo>
                    <a:pt x="1644" y="1189"/>
                    <a:pt x="2035" y="1273"/>
                    <a:pt x="2309" y="1273"/>
                  </a:cubicBezTo>
                  <a:cubicBezTo>
                    <a:pt x="2511" y="1273"/>
                    <a:pt x="2649" y="1227"/>
                    <a:pt x="2686" y="1134"/>
                  </a:cubicBezTo>
                  <a:cubicBezTo>
                    <a:pt x="2766" y="919"/>
                    <a:pt x="2251" y="523"/>
                    <a:pt x="1530" y="245"/>
                  </a:cubicBezTo>
                  <a:cubicBezTo>
                    <a:pt x="1116" y="84"/>
                    <a:pt x="724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5936816" y="3225681"/>
              <a:ext cx="62078" cy="13673"/>
            </a:xfrm>
            <a:custGeom>
              <a:avLst/>
              <a:gdLst/>
              <a:ahLst/>
              <a:cxnLst/>
              <a:rect l="l" t="t" r="r" b="b"/>
              <a:pathLst>
                <a:path w="3900" h="859" extrusionOk="0">
                  <a:moveTo>
                    <a:pt x="1576" y="0"/>
                  </a:moveTo>
                  <a:cubicBezTo>
                    <a:pt x="692" y="0"/>
                    <a:pt x="23" y="140"/>
                    <a:pt x="8" y="342"/>
                  </a:cubicBezTo>
                  <a:cubicBezTo>
                    <a:pt x="0" y="580"/>
                    <a:pt x="864" y="802"/>
                    <a:pt x="1934" y="850"/>
                  </a:cubicBezTo>
                  <a:cubicBezTo>
                    <a:pt x="2068" y="856"/>
                    <a:pt x="2198" y="858"/>
                    <a:pt x="2325" y="858"/>
                  </a:cubicBezTo>
                  <a:cubicBezTo>
                    <a:pt x="3209" y="858"/>
                    <a:pt x="3885" y="718"/>
                    <a:pt x="3891" y="517"/>
                  </a:cubicBezTo>
                  <a:cubicBezTo>
                    <a:pt x="3899" y="287"/>
                    <a:pt x="3043" y="57"/>
                    <a:pt x="1967" y="9"/>
                  </a:cubicBezTo>
                  <a:cubicBezTo>
                    <a:pt x="1833" y="3"/>
                    <a:pt x="1702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5785705" y="3093227"/>
              <a:ext cx="24831" cy="42038"/>
            </a:xfrm>
            <a:custGeom>
              <a:avLst/>
              <a:gdLst/>
              <a:ahLst/>
              <a:cxnLst/>
              <a:rect l="l" t="t" r="r" b="b"/>
              <a:pathLst>
                <a:path w="1560" h="2641" extrusionOk="0">
                  <a:moveTo>
                    <a:pt x="338" y="1"/>
                  </a:moveTo>
                  <a:cubicBezTo>
                    <a:pt x="333" y="1"/>
                    <a:pt x="328" y="1"/>
                    <a:pt x="324" y="1"/>
                  </a:cubicBezTo>
                  <a:cubicBezTo>
                    <a:pt x="103" y="26"/>
                    <a:pt x="0" y="730"/>
                    <a:pt x="301" y="1530"/>
                  </a:cubicBezTo>
                  <a:cubicBezTo>
                    <a:pt x="587" y="2221"/>
                    <a:pt x="1062" y="2641"/>
                    <a:pt x="1290" y="2641"/>
                  </a:cubicBezTo>
                  <a:cubicBezTo>
                    <a:pt x="1322" y="2641"/>
                    <a:pt x="1349" y="2633"/>
                    <a:pt x="1370" y="2617"/>
                  </a:cubicBezTo>
                  <a:cubicBezTo>
                    <a:pt x="1560" y="2466"/>
                    <a:pt x="1354" y="1880"/>
                    <a:pt x="1077" y="1215"/>
                  </a:cubicBezTo>
                  <a:cubicBezTo>
                    <a:pt x="829" y="553"/>
                    <a:pt x="581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5828366" y="3054084"/>
              <a:ext cx="15233" cy="33411"/>
            </a:xfrm>
            <a:custGeom>
              <a:avLst/>
              <a:gdLst/>
              <a:ahLst/>
              <a:cxnLst/>
              <a:rect l="l" t="t" r="r" b="b"/>
              <a:pathLst>
                <a:path w="957" h="2099" extrusionOk="0">
                  <a:moveTo>
                    <a:pt x="457" y="1"/>
                  </a:moveTo>
                  <a:cubicBezTo>
                    <a:pt x="241" y="1"/>
                    <a:pt x="1" y="486"/>
                    <a:pt x="61" y="1106"/>
                  </a:cubicBezTo>
                  <a:cubicBezTo>
                    <a:pt x="134" y="1685"/>
                    <a:pt x="437" y="2099"/>
                    <a:pt x="647" y="2099"/>
                  </a:cubicBezTo>
                  <a:cubicBezTo>
                    <a:pt x="667" y="2099"/>
                    <a:pt x="686" y="2095"/>
                    <a:pt x="704" y="2088"/>
                  </a:cubicBezTo>
                  <a:cubicBezTo>
                    <a:pt x="925" y="2010"/>
                    <a:pt x="957" y="1534"/>
                    <a:pt x="894" y="1011"/>
                  </a:cubicBezTo>
                  <a:cubicBezTo>
                    <a:pt x="847" y="488"/>
                    <a:pt x="719" y="35"/>
                    <a:pt x="481" y="3"/>
                  </a:cubicBezTo>
                  <a:cubicBezTo>
                    <a:pt x="473" y="2"/>
                    <a:pt x="465" y="1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5822158" y="3151216"/>
              <a:ext cx="37342" cy="35814"/>
            </a:xfrm>
            <a:custGeom>
              <a:avLst/>
              <a:gdLst/>
              <a:ahLst/>
              <a:cxnLst/>
              <a:rect l="l" t="t" r="r" b="b"/>
              <a:pathLst>
                <a:path w="2346" h="2250" extrusionOk="0">
                  <a:moveTo>
                    <a:pt x="268" y="0"/>
                  </a:moveTo>
                  <a:cubicBezTo>
                    <a:pt x="239" y="0"/>
                    <a:pt x="213" y="7"/>
                    <a:pt x="190" y="20"/>
                  </a:cubicBezTo>
                  <a:cubicBezTo>
                    <a:pt x="0" y="130"/>
                    <a:pt x="206" y="836"/>
                    <a:pt x="791" y="1486"/>
                  </a:cubicBezTo>
                  <a:cubicBezTo>
                    <a:pt x="1267" y="1985"/>
                    <a:pt x="1796" y="2249"/>
                    <a:pt x="2061" y="2249"/>
                  </a:cubicBezTo>
                  <a:cubicBezTo>
                    <a:pt x="2132" y="2249"/>
                    <a:pt x="2184" y="2230"/>
                    <a:pt x="2210" y="2192"/>
                  </a:cubicBezTo>
                  <a:cubicBezTo>
                    <a:pt x="2345" y="1994"/>
                    <a:pt x="1942" y="1471"/>
                    <a:pt x="1410" y="915"/>
                  </a:cubicBezTo>
                  <a:cubicBezTo>
                    <a:pt x="944" y="407"/>
                    <a:pt x="504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5846369" y="3123025"/>
              <a:ext cx="28381" cy="40701"/>
            </a:xfrm>
            <a:custGeom>
              <a:avLst/>
              <a:gdLst/>
              <a:ahLst/>
              <a:cxnLst/>
              <a:rect l="l" t="t" r="r" b="b"/>
              <a:pathLst>
                <a:path w="1783" h="2557" extrusionOk="0">
                  <a:moveTo>
                    <a:pt x="263" y="0"/>
                  </a:moveTo>
                  <a:cubicBezTo>
                    <a:pt x="246" y="0"/>
                    <a:pt x="230" y="3"/>
                    <a:pt x="214" y="8"/>
                  </a:cubicBezTo>
                  <a:cubicBezTo>
                    <a:pt x="1" y="79"/>
                    <a:pt x="48" y="784"/>
                    <a:pt x="444" y="1521"/>
                  </a:cubicBezTo>
                  <a:cubicBezTo>
                    <a:pt x="803" y="2156"/>
                    <a:pt x="1275" y="2556"/>
                    <a:pt x="1506" y="2556"/>
                  </a:cubicBezTo>
                  <a:cubicBezTo>
                    <a:pt x="1541" y="2556"/>
                    <a:pt x="1570" y="2547"/>
                    <a:pt x="1593" y="2529"/>
                  </a:cubicBezTo>
                  <a:cubicBezTo>
                    <a:pt x="1783" y="2386"/>
                    <a:pt x="1553" y="1783"/>
                    <a:pt x="1182" y="1117"/>
                  </a:cubicBezTo>
                  <a:cubicBezTo>
                    <a:pt x="849" y="497"/>
                    <a:pt x="49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5975162" y="2860966"/>
              <a:ext cx="56778" cy="64386"/>
            </a:xfrm>
            <a:custGeom>
              <a:avLst/>
              <a:gdLst/>
              <a:ahLst/>
              <a:cxnLst/>
              <a:rect l="l" t="t" r="r" b="b"/>
              <a:pathLst>
                <a:path w="3567" h="4045" extrusionOk="0">
                  <a:moveTo>
                    <a:pt x="3327" y="1"/>
                  </a:moveTo>
                  <a:cubicBezTo>
                    <a:pt x="3298" y="1"/>
                    <a:pt x="3269" y="7"/>
                    <a:pt x="3242" y="19"/>
                  </a:cubicBezTo>
                  <a:cubicBezTo>
                    <a:pt x="1680" y="723"/>
                    <a:pt x="476" y="2127"/>
                    <a:pt x="33" y="3783"/>
                  </a:cubicBezTo>
                  <a:cubicBezTo>
                    <a:pt x="1" y="3894"/>
                    <a:pt x="64" y="4004"/>
                    <a:pt x="176" y="4036"/>
                  </a:cubicBezTo>
                  <a:cubicBezTo>
                    <a:pt x="199" y="4044"/>
                    <a:pt x="214" y="4044"/>
                    <a:pt x="231" y="4044"/>
                  </a:cubicBezTo>
                  <a:cubicBezTo>
                    <a:pt x="326" y="4044"/>
                    <a:pt x="414" y="3981"/>
                    <a:pt x="436" y="3894"/>
                  </a:cubicBezTo>
                  <a:cubicBezTo>
                    <a:pt x="849" y="2357"/>
                    <a:pt x="1966" y="1056"/>
                    <a:pt x="3417" y="400"/>
                  </a:cubicBezTo>
                  <a:cubicBezTo>
                    <a:pt x="3519" y="352"/>
                    <a:pt x="3567" y="225"/>
                    <a:pt x="3519" y="122"/>
                  </a:cubicBezTo>
                  <a:cubicBezTo>
                    <a:pt x="3484" y="47"/>
                    <a:pt x="3406" y="1"/>
                    <a:pt x="3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5900363" y="2960804"/>
              <a:ext cx="60948" cy="181125"/>
            </a:xfrm>
            <a:custGeom>
              <a:avLst/>
              <a:gdLst/>
              <a:ahLst/>
              <a:cxnLst/>
              <a:rect l="l" t="t" r="r" b="b"/>
              <a:pathLst>
                <a:path w="3829" h="11379" extrusionOk="0">
                  <a:moveTo>
                    <a:pt x="3587" y="1"/>
                  </a:moveTo>
                  <a:cubicBezTo>
                    <a:pt x="3531" y="1"/>
                    <a:pt x="3474" y="24"/>
                    <a:pt x="3431" y="71"/>
                  </a:cubicBezTo>
                  <a:cubicBezTo>
                    <a:pt x="841" y="3050"/>
                    <a:pt x="0" y="7537"/>
                    <a:pt x="1356" y="11246"/>
                  </a:cubicBezTo>
                  <a:cubicBezTo>
                    <a:pt x="1387" y="11331"/>
                    <a:pt x="1466" y="11379"/>
                    <a:pt x="1554" y="11379"/>
                  </a:cubicBezTo>
                  <a:cubicBezTo>
                    <a:pt x="1577" y="11379"/>
                    <a:pt x="1602" y="11379"/>
                    <a:pt x="1624" y="11371"/>
                  </a:cubicBezTo>
                  <a:cubicBezTo>
                    <a:pt x="1737" y="11331"/>
                    <a:pt x="1792" y="11206"/>
                    <a:pt x="1752" y="11103"/>
                  </a:cubicBezTo>
                  <a:cubicBezTo>
                    <a:pt x="453" y="7527"/>
                    <a:pt x="1252" y="3210"/>
                    <a:pt x="3749" y="347"/>
                  </a:cubicBezTo>
                  <a:cubicBezTo>
                    <a:pt x="3829" y="262"/>
                    <a:pt x="3812" y="127"/>
                    <a:pt x="3724" y="54"/>
                  </a:cubicBezTo>
                  <a:cubicBezTo>
                    <a:pt x="3685" y="18"/>
                    <a:pt x="3636" y="1"/>
                    <a:pt x="3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6277526" y="3126209"/>
              <a:ext cx="48103" cy="20788"/>
            </a:xfrm>
            <a:custGeom>
              <a:avLst/>
              <a:gdLst/>
              <a:ahLst/>
              <a:cxnLst/>
              <a:rect l="l" t="t" r="r" b="b"/>
              <a:pathLst>
                <a:path w="3022" h="1306" extrusionOk="0">
                  <a:moveTo>
                    <a:pt x="238" y="1"/>
                  </a:moveTo>
                  <a:cubicBezTo>
                    <a:pt x="152" y="1"/>
                    <a:pt x="72" y="54"/>
                    <a:pt x="41" y="141"/>
                  </a:cubicBezTo>
                  <a:cubicBezTo>
                    <a:pt x="1" y="252"/>
                    <a:pt x="65" y="370"/>
                    <a:pt x="168" y="409"/>
                  </a:cubicBezTo>
                  <a:lnTo>
                    <a:pt x="2711" y="1290"/>
                  </a:lnTo>
                  <a:cubicBezTo>
                    <a:pt x="2736" y="1298"/>
                    <a:pt x="2759" y="1305"/>
                    <a:pt x="2783" y="1305"/>
                  </a:cubicBezTo>
                  <a:cubicBezTo>
                    <a:pt x="2871" y="1305"/>
                    <a:pt x="2949" y="1250"/>
                    <a:pt x="2981" y="1163"/>
                  </a:cubicBezTo>
                  <a:cubicBezTo>
                    <a:pt x="3021" y="1052"/>
                    <a:pt x="2958" y="933"/>
                    <a:pt x="2854" y="893"/>
                  </a:cubicBezTo>
                  <a:lnTo>
                    <a:pt x="311" y="14"/>
                  </a:lnTo>
                  <a:cubicBezTo>
                    <a:pt x="287" y="5"/>
                    <a:pt x="262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6249526" y="3151757"/>
              <a:ext cx="45301" cy="18576"/>
            </a:xfrm>
            <a:custGeom>
              <a:avLst/>
              <a:gdLst/>
              <a:ahLst/>
              <a:cxnLst/>
              <a:rect l="l" t="t" r="r" b="b"/>
              <a:pathLst>
                <a:path w="2846" h="1167" extrusionOk="0">
                  <a:moveTo>
                    <a:pt x="217" y="0"/>
                  </a:moveTo>
                  <a:cubicBezTo>
                    <a:pt x="112" y="0"/>
                    <a:pt x="17" y="86"/>
                    <a:pt x="10" y="201"/>
                  </a:cubicBezTo>
                  <a:cubicBezTo>
                    <a:pt x="0" y="311"/>
                    <a:pt x="96" y="414"/>
                    <a:pt x="208" y="421"/>
                  </a:cubicBezTo>
                  <a:cubicBezTo>
                    <a:pt x="1016" y="461"/>
                    <a:pt x="1807" y="706"/>
                    <a:pt x="2498" y="1134"/>
                  </a:cubicBezTo>
                  <a:cubicBezTo>
                    <a:pt x="2538" y="1159"/>
                    <a:pt x="2568" y="1167"/>
                    <a:pt x="2608" y="1167"/>
                  </a:cubicBezTo>
                  <a:cubicBezTo>
                    <a:pt x="2680" y="1167"/>
                    <a:pt x="2751" y="1127"/>
                    <a:pt x="2791" y="1064"/>
                  </a:cubicBezTo>
                  <a:cubicBezTo>
                    <a:pt x="2846" y="969"/>
                    <a:pt x="2815" y="841"/>
                    <a:pt x="2720" y="779"/>
                  </a:cubicBezTo>
                  <a:cubicBezTo>
                    <a:pt x="1967" y="318"/>
                    <a:pt x="1111" y="48"/>
                    <a:pt x="231" y="1"/>
                  </a:cubicBezTo>
                  <a:cubicBezTo>
                    <a:pt x="226" y="0"/>
                    <a:pt x="222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6204383" y="3177385"/>
              <a:ext cx="47705" cy="16411"/>
            </a:xfrm>
            <a:custGeom>
              <a:avLst/>
              <a:gdLst/>
              <a:ahLst/>
              <a:cxnLst/>
              <a:rect l="l" t="t" r="r" b="b"/>
              <a:pathLst>
                <a:path w="2997" h="1031" extrusionOk="0">
                  <a:moveTo>
                    <a:pt x="222" y="0"/>
                  </a:moveTo>
                  <a:cubicBezTo>
                    <a:pt x="126" y="0"/>
                    <a:pt x="44" y="65"/>
                    <a:pt x="23" y="160"/>
                  </a:cubicBezTo>
                  <a:cubicBezTo>
                    <a:pt x="1" y="278"/>
                    <a:pt x="63" y="388"/>
                    <a:pt x="183" y="413"/>
                  </a:cubicBezTo>
                  <a:lnTo>
                    <a:pt x="2719" y="1023"/>
                  </a:lnTo>
                  <a:cubicBezTo>
                    <a:pt x="2734" y="1023"/>
                    <a:pt x="2751" y="1031"/>
                    <a:pt x="2766" y="1031"/>
                  </a:cubicBezTo>
                  <a:cubicBezTo>
                    <a:pt x="2861" y="1031"/>
                    <a:pt x="2949" y="958"/>
                    <a:pt x="2964" y="863"/>
                  </a:cubicBezTo>
                  <a:cubicBezTo>
                    <a:pt x="2996" y="753"/>
                    <a:pt x="2924" y="643"/>
                    <a:pt x="2814" y="610"/>
                  </a:cubicBezTo>
                  <a:lnTo>
                    <a:pt x="278" y="7"/>
                  </a:lnTo>
                  <a:cubicBezTo>
                    <a:pt x="259" y="3"/>
                    <a:pt x="241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5577560" y="2571750"/>
              <a:ext cx="795604" cy="779066"/>
            </a:xfrm>
            <a:custGeom>
              <a:avLst/>
              <a:gdLst/>
              <a:ahLst/>
              <a:cxnLst/>
              <a:rect l="l" t="t" r="r" b="b"/>
              <a:pathLst>
                <a:path w="49983" h="48944" extrusionOk="0">
                  <a:moveTo>
                    <a:pt x="15952" y="841"/>
                  </a:moveTo>
                  <a:cubicBezTo>
                    <a:pt x="17679" y="841"/>
                    <a:pt x="19233" y="1269"/>
                    <a:pt x="20580" y="2107"/>
                  </a:cubicBezTo>
                  <a:cubicBezTo>
                    <a:pt x="23014" y="3621"/>
                    <a:pt x="24756" y="6419"/>
                    <a:pt x="25915" y="10643"/>
                  </a:cubicBezTo>
                  <a:cubicBezTo>
                    <a:pt x="26190" y="11642"/>
                    <a:pt x="26428" y="12663"/>
                    <a:pt x="26658" y="13662"/>
                  </a:cubicBezTo>
                  <a:cubicBezTo>
                    <a:pt x="27221" y="16096"/>
                    <a:pt x="27799" y="18607"/>
                    <a:pt x="28941" y="20899"/>
                  </a:cubicBezTo>
                  <a:cubicBezTo>
                    <a:pt x="30637" y="24305"/>
                    <a:pt x="33703" y="27365"/>
                    <a:pt x="37792" y="29733"/>
                  </a:cubicBezTo>
                  <a:cubicBezTo>
                    <a:pt x="41311" y="31770"/>
                    <a:pt x="45180" y="33126"/>
                    <a:pt x="48951" y="34418"/>
                  </a:cubicBezTo>
                  <a:cubicBezTo>
                    <a:pt x="47184" y="39909"/>
                    <a:pt x="41225" y="43990"/>
                    <a:pt x="36160" y="45995"/>
                  </a:cubicBezTo>
                  <a:cubicBezTo>
                    <a:pt x="32484" y="47454"/>
                    <a:pt x="28775" y="48104"/>
                    <a:pt x="24138" y="48104"/>
                  </a:cubicBezTo>
                  <a:cubicBezTo>
                    <a:pt x="23647" y="48104"/>
                    <a:pt x="23157" y="48097"/>
                    <a:pt x="22657" y="48080"/>
                  </a:cubicBezTo>
                  <a:cubicBezTo>
                    <a:pt x="17601" y="47945"/>
                    <a:pt x="12886" y="46338"/>
                    <a:pt x="9383" y="43555"/>
                  </a:cubicBezTo>
                  <a:cubicBezTo>
                    <a:pt x="5777" y="40694"/>
                    <a:pt x="3121" y="36335"/>
                    <a:pt x="1910" y="31287"/>
                  </a:cubicBezTo>
                  <a:cubicBezTo>
                    <a:pt x="864" y="26920"/>
                    <a:pt x="847" y="22000"/>
                    <a:pt x="1862" y="16657"/>
                  </a:cubicBezTo>
                  <a:cubicBezTo>
                    <a:pt x="2948" y="10984"/>
                    <a:pt x="4905" y="6879"/>
                    <a:pt x="7861" y="4122"/>
                  </a:cubicBezTo>
                  <a:cubicBezTo>
                    <a:pt x="10056" y="2069"/>
                    <a:pt x="13084" y="841"/>
                    <a:pt x="15952" y="841"/>
                  </a:cubicBezTo>
                  <a:close/>
                  <a:moveTo>
                    <a:pt x="15952" y="0"/>
                  </a:moveTo>
                  <a:cubicBezTo>
                    <a:pt x="12877" y="0"/>
                    <a:pt x="9636" y="1316"/>
                    <a:pt x="7283" y="3511"/>
                  </a:cubicBezTo>
                  <a:cubicBezTo>
                    <a:pt x="4200" y="6396"/>
                    <a:pt x="2155" y="10643"/>
                    <a:pt x="1037" y="16507"/>
                  </a:cubicBezTo>
                  <a:cubicBezTo>
                    <a:pt x="0" y="21960"/>
                    <a:pt x="23" y="27000"/>
                    <a:pt x="1094" y="31485"/>
                  </a:cubicBezTo>
                  <a:cubicBezTo>
                    <a:pt x="2353" y="36708"/>
                    <a:pt x="5111" y="41233"/>
                    <a:pt x="8860" y="44213"/>
                  </a:cubicBezTo>
                  <a:cubicBezTo>
                    <a:pt x="12506" y="47106"/>
                    <a:pt x="17394" y="48778"/>
                    <a:pt x="22634" y="48920"/>
                  </a:cubicBezTo>
                  <a:cubicBezTo>
                    <a:pt x="23140" y="48936"/>
                    <a:pt x="23640" y="48943"/>
                    <a:pt x="24138" y="48943"/>
                  </a:cubicBezTo>
                  <a:cubicBezTo>
                    <a:pt x="28885" y="48943"/>
                    <a:pt x="32689" y="48270"/>
                    <a:pt x="36471" y="46781"/>
                  </a:cubicBezTo>
                  <a:cubicBezTo>
                    <a:pt x="41834" y="44649"/>
                    <a:pt x="48183" y="40251"/>
                    <a:pt x="49870" y="34268"/>
                  </a:cubicBezTo>
                  <a:lnTo>
                    <a:pt x="49982" y="33880"/>
                  </a:lnTo>
                  <a:lnTo>
                    <a:pt x="49602" y="33752"/>
                  </a:lnTo>
                  <a:cubicBezTo>
                    <a:pt x="45758" y="32436"/>
                    <a:pt x="41779" y="31074"/>
                    <a:pt x="38213" y="29005"/>
                  </a:cubicBezTo>
                  <a:cubicBezTo>
                    <a:pt x="34266" y="26723"/>
                    <a:pt x="31318" y="23790"/>
                    <a:pt x="29694" y="20518"/>
                  </a:cubicBezTo>
                  <a:cubicBezTo>
                    <a:pt x="28600" y="18322"/>
                    <a:pt x="28030" y="15859"/>
                    <a:pt x="27474" y="13472"/>
                  </a:cubicBezTo>
                  <a:cubicBezTo>
                    <a:pt x="27246" y="12473"/>
                    <a:pt x="26999" y="11437"/>
                    <a:pt x="26731" y="10421"/>
                  </a:cubicBezTo>
                  <a:cubicBezTo>
                    <a:pt x="25509" y="5984"/>
                    <a:pt x="23647" y="3028"/>
                    <a:pt x="21025" y="1394"/>
                  </a:cubicBezTo>
                  <a:cubicBezTo>
                    <a:pt x="19566" y="483"/>
                    <a:pt x="17814" y="0"/>
                    <a:pt x="15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5665715" y="2645164"/>
              <a:ext cx="304406" cy="211512"/>
            </a:xfrm>
            <a:custGeom>
              <a:avLst/>
              <a:gdLst/>
              <a:ahLst/>
              <a:cxnLst/>
              <a:rect l="l" t="t" r="r" b="b"/>
              <a:pathLst>
                <a:path w="19124" h="13288" extrusionOk="0">
                  <a:moveTo>
                    <a:pt x="4893" y="0"/>
                  </a:moveTo>
                  <a:cubicBezTo>
                    <a:pt x="4183" y="0"/>
                    <a:pt x="3467" y="180"/>
                    <a:pt x="2854" y="531"/>
                  </a:cubicBezTo>
                  <a:cubicBezTo>
                    <a:pt x="1404" y="1356"/>
                    <a:pt x="509" y="2948"/>
                    <a:pt x="254" y="4597"/>
                  </a:cubicBezTo>
                  <a:cubicBezTo>
                    <a:pt x="1" y="6237"/>
                    <a:pt x="318" y="7926"/>
                    <a:pt x="864" y="9495"/>
                  </a:cubicBezTo>
                  <a:cubicBezTo>
                    <a:pt x="1127" y="10263"/>
                    <a:pt x="1452" y="11024"/>
                    <a:pt x="1983" y="11635"/>
                  </a:cubicBezTo>
                  <a:cubicBezTo>
                    <a:pt x="2501" y="12240"/>
                    <a:pt x="3254" y="12696"/>
                    <a:pt x="4055" y="12696"/>
                  </a:cubicBezTo>
                  <a:cubicBezTo>
                    <a:pt x="4062" y="12696"/>
                    <a:pt x="4068" y="12696"/>
                    <a:pt x="4075" y="12696"/>
                  </a:cubicBezTo>
                  <a:cubicBezTo>
                    <a:pt x="5128" y="12696"/>
                    <a:pt x="6024" y="11967"/>
                    <a:pt x="7038" y="11697"/>
                  </a:cubicBezTo>
                  <a:cubicBezTo>
                    <a:pt x="7358" y="11613"/>
                    <a:pt x="7677" y="11577"/>
                    <a:pt x="7996" y="11577"/>
                  </a:cubicBezTo>
                  <a:cubicBezTo>
                    <a:pt x="10176" y="11577"/>
                    <a:pt x="12343" y="13288"/>
                    <a:pt x="14544" y="13288"/>
                  </a:cubicBezTo>
                  <a:cubicBezTo>
                    <a:pt x="14815" y="13288"/>
                    <a:pt x="15087" y="13262"/>
                    <a:pt x="15359" y="13204"/>
                  </a:cubicBezTo>
                  <a:cubicBezTo>
                    <a:pt x="16921" y="12871"/>
                    <a:pt x="18085" y="11500"/>
                    <a:pt x="18608" y="9993"/>
                  </a:cubicBezTo>
                  <a:cubicBezTo>
                    <a:pt x="19123" y="8496"/>
                    <a:pt x="19100" y="6863"/>
                    <a:pt x="19020" y="5271"/>
                  </a:cubicBezTo>
                  <a:cubicBezTo>
                    <a:pt x="18988" y="4542"/>
                    <a:pt x="18941" y="3797"/>
                    <a:pt x="18648" y="3123"/>
                  </a:cubicBezTo>
                  <a:cubicBezTo>
                    <a:pt x="18355" y="2450"/>
                    <a:pt x="17777" y="1855"/>
                    <a:pt x="17048" y="1752"/>
                  </a:cubicBezTo>
                  <a:cubicBezTo>
                    <a:pt x="16972" y="1742"/>
                    <a:pt x="16896" y="1737"/>
                    <a:pt x="16820" y="1737"/>
                  </a:cubicBezTo>
                  <a:cubicBezTo>
                    <a:pt x="16195" y="1737"/>
                    <a:pt x="15593" y="2072"/>
                    <a:pt x="15106" y="2480"/>
                  </a:cubicBezTo>
                  <a:cubicBezTo>
                    <a:pt x="14558" y="2933"/>
                    <a:pt x="14091" y="3487"/>
                    <a:pt x="13490" y="3859"/>
                  </a:cubicBezTo>
                  <a:cubicBezTo>
                    <a:pt x="12951" y="4198"/>
                    <a:pt x="12319" y="4361"/>
                    <a:pt x="11685" y="4361"/>
                  </a:cubicBezTo>
                  <a:cubicBezTo>
                    <a:pt x="10731" y="4361"/>
                    <a:pt x="9772" y="3992"/>
                    <a:pt x="9115" y="3296"/>
                  </a:cubicBezTo>
                  <a:cubicBezTo>
                    <a:pt x="8472" y="2608"/>
                    <a:pt x="8124" y="1680"/>
                    <a:pt x="7466" y="1006"/>
                  </a:cubicBezTo>
                  <a:cubicBezTo>
                    <a:pt x="6797" y="328"/>
                    <a:pt x="5851" y="0"/>
                    <a:pt x="4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5762083" y="2722829"/>
              <a:ext cx="138291" cy="134662"/>
            </a:xfrm>
            <a:custGeom>
              <a:avLst/>
              <a:gdLst/>
              <a:ahLst/>
              <a:cxnLst/>
              <a:rect l="l" t="t" r="r" b="b"/>
              <a:pathLst>
                <a:path w="8688" h="8460" extrusionOk="0">
                  <a:moveTo>
                    <a:pt x="3708" y="1"/>
                  </a:moveTo>
                  <a:cubicBezTo>
                    <a:pt x="3270" y="1"/>
                    <a:pt x="2833" y="56"/>
                    <a:pt x="2411" y="169"/>
                  </a:cubicBezTo>
                  <a:cubicBezTo>
                    <a:pt x="1189" y="494"/>
                    <a:pt x="1" y="1485"/>
                    <a:pt x="48" y="2744"/>
                  </a:cubicBezTo>
                  <a:cubicBezTo>
                    <a:pt x="73" y="3522"/>
                    <a:pt x="564" y="4196"/>
                    <a:pt x="1024" y="4814"/>
                  </a:cubicBezTo>
                  <a:cubicBezTo>
                    <a:pt x="1935" y="6025"/>
                    <a:pt x="2846" y="7239"/>
                    <a:pt x="3750" y="8460"/>
                  </a:cubicBezTo>
                  <a:cubicBezTo>
                    <a:pt x="5399" y="6921"/>
                    <a:pt x="7048" y="5384"/>
                    <a:pt x="8687" y="3847"/>
                  </a:cubicBezTo>
                  <a:cubicBezTo>
                    <a:pt x="8354" y="2539"/>
                    <a:pt x="7475" y="1383"/>
                    <a:pt x="6317" y="700"/>
                  </a:cubicBezTo>
                  <a:cubicBezTo>
                    <a:pt x="5531" y="240"/>
                    <a:pt x="4618" y="1"/>
                    <a:pt x="3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5716063" y="2575029"/>
              <a:ext cx="248631" cy="118458"/>
            </a:xfrm>
            <a:custGeom>
              <a:avLst/>
              <a:gdLst/>
              <a:ahLst/>
              <a:cxnLst/>
              <a:rect l="l" t="t" r="r" b="b"/>
              <a:pathLst>
                <a:path w="15620" h="7442" extrusionOk="0">
                  <a:moveTo>
                    <a:pt x="7563" y="0"/>
                  </a:moveTo>
                  <a:cubicBezTo>
                    <a:pt x="4794" y="0"/>
                    <a:pt x="2058" y="1195"/>
                    <a:pt x="1" y="3067"/>
                  </a:cubicBezTo>
                  <a:cubicBezTo>
                    <a:pt x="602" y="2677"/>
                    <a:pt x="1319" y="2480"/>
                    <a:pt x="2036" y="2480"/>
                  </a:cubicBezTo>
                  <a:cubicBezTo>
                    <a:pt x="2688" y="2480"/>
                    <a:pt x="3341" y="2643"/>
                    <a:pt x="3907" y="2972"/>
                  </a:cubicBezTo>
                  <a:cubicBezTo>
                    <a:pt x="5096" y="3661"/>
                    <a:pt x="5840" y="5049"/>
                    <a:pt x="5762" y="6419"/>
                  </a:cubicBezTo>
                  <a:cubicBezTo>
                    <a:pt x="6012" y="6392"/>
                    <a:pt x="6263" y="6380"/>
                    <a:pt x="6514" y="6380"/>
                  </a:cubicBezTo>
                  <a:cubicBezTo>
                    <a:pt x="7857" y="6380"/>
                    <a:pt x="9203" y="6748"/>
                    <a:pt x="10357" y="7442"/>
                  </a:cubicBezTo>
                  <a:cubicBezTo>
                    <a:pt x="10540" y="6323"/>
                    <a:pt x="11333" y="5317"/>
                    <a:pt x="12386" y="4882"/>
                  </a:cubicBezTo>
                  <a:cubicBezTo>
                    <a:pt x="12782" y="4720"/>
                    <a:pt x="13209" y="4641"/>
                    <a:pt x="13636" y="4641"/>
                  </a:cubicBezTo>
                  <a:cubicBezTo>
                    <a:pt x="14341" y="4641"/>
                    <a:pt x="15048" y="4856"/>
                    <a:pt x="15620" y="5270"/>
                  </a:cubicBezTo>
                  <a:cubicBezTo>
                    <a:pt x="14526" y="2369"/>
                    <a:pt x="11586" y="365"/>
                    <a:pt x="8503" y="47"/>
                  </a:cubicBezTo>
                  <a:cubicBezTo>
                    <a:pt x="8189" y="16"/>
                    <a:pt x="7876" y="0"/>
                    <a:pt x="7563" y="0"/>
                  </a:cubicBezTo>
                  <a:close/>
                </a:path>
              </a:pathLst>
            </a:custGeom>
            <a:solidFill>
              <a:srgbClr val="242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5723115" y="2693476"/>
              <a:ext cx="33443" cy="54279"/>
            </a:xfrm>
            <a:custGeom>
              <a:avLst/>
              <a:gdLst/>
              <a:ahLst/>
              <a:cxnLst/>
              <a:rect l="l" t="t" r="r" b="b"/>
              <a:pathLst>
                <a:path w="2101" h="3410" extrusionOk="0">
                  <a:moveTo>
                    <a:pt x="1055" y="1"/>
                  </a:moveTo>
                  <a:cubicBezTo>
                    <a:pt x="476" y="1"/>
                    <a:pt x="1" y="762"/>
                    <a:pt x="1" y="1705"/>
                  </a:cubicBezTo>
                  <a:cubicBezTo>
                    <a:pt x="1" y="2648"/>
                    <a:pt x="476" y="3409"/>
                    <a:pt x="1055" y="3409"/>
                  </a:cubicBezTo>
                  <a:cubicBezTo>
                    <a:pt x="1633" y="3409"/>
                    <a:pt x="2101" y="2648"/>
                    <a:pt x="2101" y="1705"/>
                  </a:cubicBezTo>
                  <a:cubicBezTo>
                    <a:pt x="2101" y="762"/>
                    <a:pt x="1633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5896973" y="2702565"/>
              <a:ext cx="33427" cy="54263"/>
            </a:xfrm>
            <a:custGeom>
              <a:avLst/>
              <a:gdLst/>
              <a:ahLst/>
              <a:cxnLst/>
              <a:rect l="l" t="t" r="r" b="b"/>
              <a:pathLst>
                <a:path w="2100" h="3409" extrusionOk="0">
                  <a:moveTo>
                    <a:pt x="1054" y="0"/>
                  </a:moveTo>
                  <a:cubicBezTo>
                    <a:pt x="476" y="0"/>
                    <a:pt x="0" y="761"/>
                    <a:pt x="0" y="1705"/>
                  </a:cubicBezTo>
                  <a:cubicBezTo>
                    <a:pt x="0" y="2638"/>
                    <a:pt x="476" y="3409"/>
                    <a:pt x="1054" y="3409"/>
                  </a:cubicBezTo>
                  <a:cubicBezTo>
                    <a:pt x="1632" y="3409"/>
                    <a:pt x="2100" y="2638"/>
                    <a:pt x="2100" y="1705"/>
                  </a:cubicBezTo>
                  <a:cubicBezTo>
                    <a:pt x="2100" y="761"/>
                    <a:pt x="1632" y="0"/>
                    <a:pt x="1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5932661" y="2878030"/>
              <a:ext cx="430552" cy="338724"/>
            </a:xfrm>
            <a:custGeom>
              <a:avLst/>
              <a:gdLst/>
              <a:ahLst/>
              <a:cxnLst/>
              <a:rect l="l" t="t" r="r" b="b"/>
              <a:pathLst>
                <a:path w="27049" h="21280" extrusionOk="0">
                  <a:moveTo>
                    <a:pt x="7711" y="0"/>
                  </a:moveTo>
                  <a:cubicBezTo>
                    <a:pt x="7424" y="0"/>
                    <a:pt x="7138" y="48"/>
                    <a:pt x="6863" y="151"/>
                  </a:cubicBezTo>
                  <a:cubicBezTo>
                    <a:pt x="5706" y="587"/>
                    <a:pt x="5103" y="1831"/>
                    <a:pt x="4518" y="2924"/>
                  </a:cubicBezTo>
                  <a:cubicBezTo>
                    <a:pt x="3066" y="5604"/>
                    <a:pt x="991" y="8045"/>
                    <a:pt x="404" y="11033"/>
                  </a:cubicBezTo>
                  <a:cubicBezTo>
                    <a:pt x="0" y="13100"/>
                    <a:pt x="381" y="15312"/>
                    <a:pt x="1457" y="17119"/>
                  </a:cubicBezTo>
                  <a:cubicBezTo>
                    <a:pt x="2543" y="18926"/>
                    <a:pt x="4310" y="20312"/>
                    <a:pt x="6332" y="20906"/>
                  </a:cubicBezTo>
                  <a:cubicBezTo>
                    <a:pt x="7218" y="21167"/>
                    <a:pt x="8130" y="21280"/>
                    <a:pt x="9048" y="21280"/>
                  </a:cubicBezTo>
                  <a:cubicBezTo>
                    <a:pt x="10552" y="21280"/>
                    <a:pt x="12073" y="20978"/>
                    <a:pt x="13520" y="20535"/>
                  </a:cubicBezTo>
                  <a:cubicBezTo>
                    <a:pt x="19108" y="18823"/>
                    <a:pt x="24020" y="14987"/>
                    <a:pt x="27048" y="9986"/>
                  </a:cubicBezTo>
                  <a:lnTo>
                    <a:pt x="27048" y="9986"/>
                  </a:lnTo>
                  <a:cubicBezTo>
                    <a:pt x="26378" y="10079"/>
                    <a:pt x="25702" y="10125"/>
                    <a:pt x="25027" y="10125"/>
                  </a:cubicBezTo>
                  <a:cubicBezTo>
                    <a:pt x="20108" y="10125"/>
                    <a:pt x="15202" y="7722"/>
                    <a:pt x="12276" y="3750"/>
                  </a:cubicBezTo>
                  <a:cubicBezTo>
                    <a:pt x="11578" y="2807"/>
                    <a:pt x="10977" y="1776"/>
                    <a:pt x="10096" y="1000"/>
                  </a:cubicBezTo>
                  <a:cubicBezTo>
                    <a:pt x="9438" y="417"/>
                    <a:pt x="8567" y="0"/>
                    <a:pt x="7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5925721" y="2871456"/>
              <a:ext cx="450481" cy="351968"/>
            </a:xfrm>
            <a:custGeom>
              <a:avLst/>
              <a:gdLst/>
              <a:ahLst/>
              <a:cxnLst/>
              <a:rect l="l" t="t" r="r" b="b"/>
              <a:pathLst>
                <a:path w="28301" h="22112" extrusionOk="0">
                  <a:moveTo>
                    <a:pt x="8147" y="834"/>
                  </a:moveTo>
                  <a:cubicBezTo>
                    <a:pt x="8836" y="834"/>
                    <a:pt x="9621" y="1167"/>
                    <a:pt x="10254" y="1728"/>
                  </a:cubicBezTo>
                  <a:cubicBezTo>
                    <a:pt x="10873" y="2269"/>
                    <a:pt x="11340" y="2949"/>
                    <a:pt x="11841" y="3663"/>
                  </a:cubicBezTo>
                  <a:cubicBezTo>
                    <a:pt x="12014" y="3916"/>
                    <a:pt x="12189" y="4171"/>
                    <a:pt x="12371" y="4416"/>
                  </a:cubicBezTo>
                  <a:cubicBezTo>
                    <a:pt x="15342" y="8450"/>
                    <a:pt x="20360" y="10953"/>
                    <a:pt x="25455" y="10953"/>
                  </a:cubicBezTo>
                  <a:cubicBezTo>
                    <a:pt x="25858" y="10953"/>
                    <a:pt x="26263" y="10938"/>
                    <a:pt x="26667" y="10905"/>
                  </a:cubicBezTo>
                  <a:lnTo>
                    <a:pt x="26667" y="10905"/>
                  </a:lnTo>
                  <a:cubicBezTo>
                    <a:pt x="23671" y="15455"/>
                    <a:pt x="19036" y="18951"/>
                    <a:pt x="13828" y="20543"/>
                  </a:cubicBezTo>
                  <a:cubicBezTo>
                    <a:pt x="12245" y="21029"/>
                    <a:pt x="10787" y="21273"/>
                    <a:pt x="9458" y="21273"/>
                  </a:cubicBezTo>
                  <a:cubicBezTo>
                    <a:pt x="8538" y="21273"/>
                    <a:pt x="7680" y="21156"/>
                    <a:pt x="6886" y="20923"/>
                  </a:cubicBezTo>
                  <a:cubicBezTo>
                    <a:pt x="4976" y="20352"/>
                    <a:pt x="3289" y="19036"/>
                    <a:pt x="2259" y="17317"/>
                  </a:cubicBezTo>
                  <a:cubicBezTo>
                    <a:pt x="1237" y="15605"/>
                    <a:pt x="864" y="13490"/>
                    <a:pt x="1252" y="11524"/>
                  </a:cubicBezTo>
                  <a:cubicBezTo>
                    <a:pt x="1648" y="9496"/>
                    <a:pt x="2742" y="7752"/>
                    <a:pt x="3908" y="5905"/>
                  </a:cubicBezTo>
                  <a:cubicBezTo>
                    <a:pt x="4383" y="5137"/>
                    <a:pt x="4881" y="4344"/>
                    <a:pt x="5317" y="3535"/>
                  </a:cubicBezTo>
                  <a:lnTo>
                    <a:pt x="5444" y="3307"/>
                  </a:lnTo>
                  <a:cubicBezTo>
                    <a:pt x="5967" y="2324"/>
                    <a:pt x="6515" y="1310"/>
                    <a:pt x="7449" y="960"/>
                  </a:cubicBezTo>
                  <a:cubicBezTo>
                    <a:pt x="7664" y="873"/>
                    <a:pt x="7902" y="834"/>
                    <a:pt x="8147" y="834"/>
                  </a:cubicBezTo>
                  <a:close/>
                  <a:moveTo>
                    <a:pt x="8141" y="1"/>
                  </a:moveTo>
                  <a:cubicBezTo>
                    <a:pt x="7795" y="1"/>
                    <a:pt x="7460" y="58"/>
                    <a:pt x="7148" y="176"/>
                  </a:cubicBezTo>
                  <a:cubicBezTo>
                    <a:pt x="5927" y="635"/>
                    <a:pt x="5279" y="1841"/>
                    <a:pt x="4708" y="2910"/>
                  </a:cubicBezTo>
                  <a:lnTo>
                    <a:pt x="4581" y="3140"/>
                  </a:lnTo>
                  <a:cubicBezTo>
                    <a:pt x="4161" y="3925"/>
                    <a:pt x="3670" y="4701"/>
                    <a:pt x="3194" y="5462"/>
                  </a:cubicBezTo>
                  <a:cubicBezTo>
                    <a:pt x="2046" y="7292"/>
                    <a:pt x="857" y="9186"/>
                    <a:pt x="429" y="11366"/>
                  </a:cubicBezTo>
                  <a:cubicBezTo>
                    <a:pt x="1" y="13530"/>
                    <a:pt x="404" y="15860"/>
                    <a:pt x="1538" y="17745"/>
                  </a:cubicBezTo>
                  <a:cubicBezTo>
                    <a:pt x="2671" y="19647"/>
                    <a:pt x="4533" y="21098"/>
                    <a:pt x="6648" y="21724"/>
                  </a:cubicBezTo>
                  <a:cubicBezTo>
                    <a:pt x="7529" y="21984"/>
                    <a:pt x="8480" y="22112"/>
                    <a:pt x="9478" y="22112"/>
                  </a:cubicBezTo>
                  <a:cubicBezTo>
                    <a:pt x="10873" y="22112"/>
                    <a:pt x="12419" y="21859"/>
                    <a:pt x="14075" y="21351"/>
                  </a:cubicBezTo>
                  <a:cubicBezTo>
                    <a:pt x="19757" y="19607"/>
                    <a:pt x="24774" y="15693"/>
                    <a:pt x="27840" y="10612"/>
                  </a:cubicBezTo>
                  <a:lnTo>
                    <a:pt x="28300" y="9859"/>
                  </a:lnTo>
                  <a:lnTo>
                    <a:pt x="27427" y="9979"/>
                  </a:lnTo>
                  <a:cubicBezTo>
                    <a:pt x="26779" y="10067"/>
                    <a:pt x="26113" y="10114"/>
                    <a:pt x="25455" y="10114"/>
                  </a:cubicBezTo>
                  <a:cubicBezTo>
                    <a:pt x="20620" y="10114"/>
                    <a:pt x="15865" y="7737"/>
                    <a:pt x="13045" y="3916"/>
                  </a:cubicBezTo>
                  <a:cubicBezTo>
                    <a:pt x="12870" y="3678"/>
                    <a:pt x="12704" y="3433"/>
                    <a:pt x="12529" y="3187"/>
                  </a:cubicBezTo>
                  <a:cubicBezTo>
                    <a:pt x="12021" y="2459"/>
                    <a:pt x="11508" y="1706"/>
                    <a:pt x="10810" y="1095"/>
                  </a:cubicBezTo>
                  <a:cubicBezTo>
                    <a:pt x="10013" y="391"/>
                    <a:pt x="9043" y="1"/>
                    <a:pt x="8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5936927" y="2967442"/>
              <a:ext cx="236311" cy="158109"/>
            </a:xfrm>
            <a:custGeom>
              <a:avLst/>
              <a:gdLst/>
              <a:ahLst/>
              <a:cxnLst/>
              <a:rect l="l" t="t" r="r" b="b"/>
              <a:pathLst>
                <a:path w="14846" h="9933" extrusionOk="0">
                  <a:moveTo>
                    <a:pt x="13495" y="1"/>
                  </a:moveTo>
                  <a:cubicBezTo>
                    <a:pt x="13452" y="1"/>
                    <a:pt x="13409" y="14"/>
                    <a:pt x="13371" y="42"/>
                  </a:cubicBezTo>
                  <a:cubicBezTo>
                    <a:pt x="13284" y="105"/>
                    <a:pt x="13259" y="240"/>
                    <a:pt x="13324" y="335"/>
                  </a:cubicBezTo>
                  <a:cubicBezTo>
                    <a:pt x="13942" y="1191"/>
                    <a:pt x="14275" y="1984"/>
                    <a:pt x="14338" y="2760"/>
                  </a:cubicBezTo>
                  <a:cubicBezTo>
                    <a:pt x="14408" y="3671"/>
                    <a:pt x="14052" y="4560"/>
                    <a:pt x="13410" y="5028"/>
                  </a:cubicBezTo>
                  <a:cubicBezTo>
                    <a:pt x="13106" y="5247"/>
                    <a:pt x="12735" y="5354"/>
                    <a:pt x="12373" y="5354"/>
                  </a:cubicBezTo>
                  <a:cubicBezTo>
                    <a:pt x="11912" y="5354"/>
                    <a:pt x="11466" y="5181"/>
                    <a:pt x="11192" y="4845"/>
                  </a:cubicBezTo>
                  <a:cubicBezTo>
                    <a:pt x="11150" y="4798"/>
                    <a:pt x="11090" y="4772"/>
                    <a:pt x="11029" y="4772"/>
                  </a:cubicBezTo>
                  <a:cubicBezTo>
                    <a:pt x="10995" y="4772"/>
                    <a:pt x="10961" y="4780"/>
                    <a:pt x="10929" y="4797"/>
                  </a:cubicBezTo>
                  <a:cubicBezTo>
                    <a:pt x="10842" y="4845"/>
                    <a:pt x="10804" y="4948"/>
                    <a:pt x="10827" y="5043"/>
                  </a:cubicBezTo>
                  <a:cubicBezTo>
                    <a:pt x="11127" y="6017"/>
                    <a:pt x="11374" y="7143"/>
                    <a:pt x="10914" y="8031"/>
                  </a:cubicBezTo>
                  <a:cubicBezTo>
                    <a:pt x="10486" y="8867"/>
                    <a:pt x="9515" y="9263"/>
                    <a:pt x="8604" y="9263"/>
                  </a:cubicBezTo>
                  <a:cubicBezTo>
                    <a:pt x="8351" y="9263"/>
                    <a:pt x="8102" y="9232"/>
                    <a:pt x="7871" y="9172"/>
                  </a:cubicBezTo>
                  <a:cubicBezTo>
                    <a:pt x="6857" y="8902"/>
                    <a:pt x="5897" y="8173"/>
                    <a:pt x="5033" y="6992"/>
                  </a:cubicBezTo>
                  <a:cubicBezTo>
                    <a:pt x="4994" y="6935"/>
                    <a:pt x="4930" y="6907"/>
                    <a:pt x="4864" y="6907"/>
                  </a:cubicBezTo>
                  <a:cubicBezTo>
                    <a:pt x="4839" y="6907"/>
                    <a:pt x="4813" y="6911"/>
                    <a:pt x="4788" y="6920"/>
                  </a:cubicBezTo>
                  <a:cubicBezTo>
                    <a:pt x="4693" y="6960"/>
                    <a:pt x="4645" y="7047"/>
                    <a:pt x="4653" y="7143"/>
                  </a:cubicBezTo>
                  <a:cubicBezTo>
                    <a:pt x="4725" y="7690"/>
                    <a:pt x="4535" y="8276"/>
                    <a:pt x="4130" y="8744"/>
                  </a:cubicBezTo>
                  <a:cubicBezTo>
                    <a:pt x="3727" y="9212"/>
                    <a:pt x="3179" y="9497"/>
                    <a:pt x="2625" y="9512"/>
                  </a:cubicBezTo>
                  <a:cubicBezTo>
                    <a:pt x="2609" y="9513"/>
                    <a:pt x="2593" y="9513"/>
                    <a:pt x="2577" y="9513"/>
                  </a:cubicBezTo>
                  <a:cubicBezTo>
                    <a:pt x="2045" y="9513"/>
                    <a:pt x="1502" y="9269"/>
                    <a:pt x="1079" y="8839"/>
                  </a:cubicBezTo>
                  <a:cubicBezTo>
                    <a:pt x="651" y="8394"/>
                    <a:pt x="429" y="7823"/>
                    <a:pt x="461" y="7270"/>
                  </a:cubicBezTo>
                  <a:cubicBezTo>
                    <a:pt x="469" y="7150"/>
                    <a:pt x="381" y="7055"/>
                    <a:pt x="271" y="7047"/>
                  </a:cubicBezTo>
                  <a:cubicBezTo>
                    <a:pt x="266" y="7047"/>
                    <a:pt x="262" y="7047"/>
                    <a:pt x="257" y="7047"/>
                  </a:cubicBezTo>
                  <a:cubicBezTo>
                    <a:pt x="152" y="7047"/>
                    <a:pt x="57" y="7132"/>
                    <a:pt x="48" y="7238"/>
                  </a:cubicBezTo>
                  <a:cubicBezTo>
                    <a:pt x="1" y="7911"/>
                    <a:pt x="271" y="8601"/>
                    <a:pt x="779" y="9124"/>
                  </a:cubicBezTo>
                  <a:cubicBezTo>
                    <a:pt x="1277" y="9640"/>
                    <a:pt x="1927" y="9933"/>
                    <a:pt x="2578" y="9933"/>
                  </a:cubicBezTo>
                  <a:lnTo>
                    <a:pt x="2641" y="9933"/>
                  </a:lnTo>
                  <a:cubicBezTo>
                    <a:pt x="3314" y="9908"/>
                    <a:pt x="3972" y="9575"/>
                    <a:pt x="4447" y="9022"/>
                  </a:cubicBezTo>
                  <a:cubicBezTo>
                    <a:pt x="4780" y="8632"/>
                    <a:pt x="4993" y="8173"/>
                    <a:pt x="5066" y="7713"/>
                  </a:cubicBezTo>
                  <a:cubicBezTo>
                    <a:pt x="5889" y="8696"/>
                    <a:pt x="6800" y="9322"/>
                    <a:pt x="7768" y="9575"/>
                  </a:cubicBezTo>
                  <a:cubicBezTo>
                    <a:pt x="8058" y="9651"/>
                    <a:pt x="8353" y="9688"/>
                    <a:pt x="8642" y="9688"/>
                  </a:cubicBezTo>
                  <a:cubicBezTo>
                    <a:pt x="9767" y="9688"/>
                    <a:pt x="10819" y="9136"/>
                    <a:pt x="11287" y="8229"/>
                  </a:cubicBezTo>
                  <a:cubicBezTo>
                    <a:pt x="11715" y="7395"/>
                    <a:pt x="11627" y="6437"/>
                    <a:pt x="11405" y="5541"/>
                  </a:cubicBezTo>
                  <a:lnTo>
                    <a:pt x="11405" y="5541"/>
                  </a:lnTo>
                  <a:cubicBezTo>
                    <a:pt x="11696" y="5696"/>
                    <a:pt x="12032" y="5775"/>
                    <a:pt x="12374" y="5775"/>
                  </a:cubicBezTo>
                  <a:cubicBezTo>
                    <a:pt x="12823" y="5775"/>
                    <a:pt x="13282" y="5639"/>
                    <a:pt x="13664" y="5360"/>
                  </a:cubicBezTo>
                  <a:cubicBezTo>
                    <a:pt x="14425" y="4813"/>
                    <a:pt x="14845" y="3799"/>
                    <a:pt x="14758" y="2720"/>
                  </a:cubicBezTo>
                  <a:cubicBezTo>
                    <a:pt x="14686" y="1872"/>
                    <a:pt x="14330" y="1009"/>
                    <a:pt x="13664" y="90"/>
                  </a:cubicBezTo>
                  <a:cubicBezTo>
                    <a:pt x="13625" y="32"/>
                    <a:pt x="13561" y="1"/>
                    <a:pt x="13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5948913" y="2988947"/>
              <a:ext cx="260506" cy="165844"/>
            </a:xfrm>
            <a:custGeom>
              <a:avLst/>
              <a:gdLst/>
              <a:ahLst/>
              <a:cxnLst/>
              <a:rect l="l" t="t" r="r" b="b"/>
              <a:pathLst>
                <a:path w="16366" h="10419" extrusionOk="0">
                  <a:moveTo>
                    <a:pt x="15141" y="0"/>
                  </a:moveTo>
                  <a:cubicBezTo>
                    <a:pt x="15092" y="0"/>
                    <a:pt x="15043" y="18"/>
                    <a:pt x="15004" y="53"/>
                  </a:cubicBezTo>
                  <a:cubicBezTo>
                    <a:pt x="14908" y="126"/>
                    <a:pt x="14901" y="261"/>
                    <a:pt x="14979" y="348"/>
                  </a:cubicBezTo>
                  <a:cubicBezTo>
                    <a:pt x="15747" y="1242"/>
                    <a:pt x="15915" y="2613"/>
                    <a:pt x="15392" y="3677"/>
                  </a:cubicBezTo>
                  <a:cubicBezTo>
                    <a:pt x="14888" y="4698"/>
                    <a:pt x="13762" y="5367"/>
                    <a:pt x="12625" y="5367"/>
                  </a:cubicBezTo>
                  <a:cubicBezTo>
                    <a:pt x="12580" y="5367"/>
                    <a:pt x="12536" y="5366"/>
                    <a:pt x="12491" y="5364"/>
                  </a:cubicBezTo>
                  <a:cubicBezTo>
                    <a:pt x="12484" y="5363"/>
                    <a:pt x="12477" y="5362"/>
                    <a:pt x="12469" y="5362"/>
                  </a:cubicBezTo>
                  <a:cubicBezTo>
                    <a:pt x="12422" y="5362"/>
                    <a:pt x="12375" y="5383"/>
                    <a:pt x="12341" y="5411"/>
                  </a:cubicBezTo>
                  <a:cubicBezTo>
                    <a:pt x="12301" y="5451"/>
                    <a:pt x="12276" y="5506"/>
                    <a:pt x="12269" y="5561"/>
                  </a:cubicBezTo>
                  <a:cubicBezTo>
                    <a:pt x="12206" y="7203"/>
                    <a:pt x="11032" y="8787"/>
                    <a:pt x="9471" y="9318"/>
                  </a:cubicBezTo>
                  <a:cubicBezTo>
                    <a:pt x="9059" y="9461"/>
                    <a:pt x="8624" y="9529"/>
                    <a:pt x="8187" y="9529"/>
                  </a:cubicBezTo>
                  <a:cubicBezTo>
                    <a:pt x="6973" y="9529"/>
                    <a:pt x="5743" y="9003"/>
                    <a:pt x="4963" y="8081"/>
                  </a:cubicBezTo>
                  <a:cubicBezTo>
                    <a:pt x="4918" y="8032"/>
                    <a:pt x="4859" y="8006"/>
                    <a:pt x="4793" y="8006"/>
                  </a:cubicBezTo>
                  <a:cubicBezTo>
                    <a:pt x="4776" y="8006"/>
                    <a:pt x="4759" y="8008"/>
                    <a:pt x="4741" y="8011"/>
                  </a:cubicBezTo>
                  <a:cubicBezTo>
                    <a:pt x="4668" y="8034"/>
                    <a:pt x="4605" y="8099"/>
                    <a:pt x="4590" y="8177"/>
                  </a:cubicBezTo>
                  <a:cubicBezTo>
                    <a:pt x="4430" y="9097"/>
                    <a:pt x="3647" y="9848"/>
                    <a:pt x="2728" y="9983"/>
                  </a:cubicBezTo>
                  <a:cubicBezTo>
                    <a:pt x="2634" y="9997"/>
                    <a:pt x="2538" y="10003"/>
                    <a:pt x="2443" y="10003"/>
                  </a:cubicBezTo>
                  <a:cubicBezTo>
                    <a:pt x="1615" y="10003"/>
                    <a:pt x="799" y="9518"/>
                    <a:pt x="429" y="8772"/>
                  </a:cubicBezTo>
                  <a:cubicBezTo>
                    <a:pt x="389" y="8699"/>
                    <a:pt x="313" y="8654"/>
                    <a:pt x="236" y="8654"/>
                  </a:cubicBezTo>
                  <a:cubicBezTo>
                    <a:pt x="205" y="8654"/>
                    <a:pt x="173" y="8661"/>
                    <a:pt x="143" y="8677"/>
                  </a:cubicBezTo>
                  <a:cubicBezTo>
                    <a:pt x="41" y="8724"/>
                    <a:pt x="1" y="8850"/>
                    <a:pt x="48" y="8954"/>
                  </a:cubicBezTo>
                  <a:cubicBezTo>
                    <a:pt x="484" y="9841"/>
                    <a:pt x="1452" y="10419"/>
                    <a:pt x="2433" y="10419"/>
                  </a:cubicBezTo>
                  <a:cubicBezTo>
                    <a:pt x="2553" y="10419"/>
                    <a:pt x="2671" y="10411"/>
                    <a:pt x="2783" y="10396"/>
                  </a:cubicBezTo>
                  <a:cubicBezTo>
                    <a:pt x="3750" y="10261"/>
                    <a:pt x="4583" y="9548"/>
                    <a:pt x="4906" y="8637"/>
                  </a:cubicBezTo>
                  <a:cubicBezTo>
                    <a:pt x="5770" y="9483"/>
                    <a:pt x="6970" y="9951"/>
                    <a:pt x="8173" y="9951"/>
                  </a:cubicBezTo>
                  <a:cubicBezTo>
                    <a:pt x="8660" y="9951"/>
                    <a:pt x="9148" y="9875"/>
                    <a:pt x="9613" y="9715"/>
                  </a:cubicBezTo>
                  <a:cubicBezTo>
                    <a:pt x="11287" y="9145"/>
                    <a:pt x="12523" y="7543"/>
                    <a:pt x="12681" y="5784"/>
                  </a:cubicBezTo>
                  <a:cubicBezTo>
                    <a:pt x="13950" y="5776"/>
                    <a:pt x="15201" y="5008"/>
                    <a:pt x="15764" y="3857"/>
                  </a:cubicBezTo>
                  <a:cubicBezTo>
                    <a:pt x="16365" y="2653"/>
                    <a:pt x="16168" y="1099"/>
                    <a:pt x="15296" y="78"/>
                  </a:cubicBezTo>
                  <a:cubicBezTo>
                    <a:pt x="15257" y="26"/>
                    <a:pt x="15199" y="0"/>
                    <a:pt x="15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046077" y="3015817"/>
              <a:ext cx="191615" cy="198014"/>
            </a:xfrm>
            <a:custGeom>
              <a:avLst/>
              <a:gdLst/>
              <a:ahLst/>
              <a:cxnLst/>
              <a:rect l="l" t="t" r="r" b="b"/>
              <a:pathLst>
                <a:path w="12038" h="12440" extrusionOk="0">
                  <a:moveTo>
                    <a:pt x="11424" y="0"/>
                  </a:moveTo>
                  <a:cubicBezTo>
                    <a:pt x="11398" y="0"/>
                    <a:pt x="11372" y="5"/>
                    <a:pt x="11347" y="14"/>
                  </a:cubicBezTo>
                  <a:cubicBezTo>
                    <a:pt x="11237" y="62"/>
                    <a:pt x="11190" y="189"/>
                    <a:pt x="11237" y="292"/>
                  </a:cubicBezTo>
                  <a:cubicBezTo>
                    <a:pt x="11593" y="1133"/>
                    <a:pt x="11490" y="2169"/>
                    <a:pt x="10967" y="2922"/>
                  </a:cubicBezTo>
                  <a:cubicBezTo>
                    <a:pt x="10465" y="3657"/>
                    <a:pt x="9572" y="4120"/>
                    <a:pt x="8683" y="4120"/>
                  </a:cubicBezTo>
                  <a:cubicBezTo>
                    <a:pt x="8660" y="4120"/>
                    <a:pt x="8637" y="4119"/>
                    <a:pt x="8614" y="4119"/>
                  </a:cubicBezTo>
                  <a:cubicBezTo>
                    <a:pt x="8608" y="4118"/>
                    <a:pt x="8601" y="4118"/>
                    <a:pt x="8595" y="4118"/>
                  </a:cubicBezTo>
                  <a:cubicBezTo>
                    <a:pt x="8509" y="4118"/>
                    <a:pt x="8445" y="4164"/>
                    <a:pt x="8416" y="4239"/>
                  </a:cubicBezTo>
                  <a:cubicBezTo>
                    <a:pt x="8376" y="4318"/>
                    <a:pt x="8392" y="4404"/>
                    <a:pt x="8447" y="4469"/>
                  </a:cubicBezTo>
                  <a:cubicBezTo>
                    <a:pt x="8725" y="4769"/>
                    <a:pt x="8804" y="5269"/>
                    <a:pt x="8637" y="5745"/>
                  </a:cubicBezTo>
                  <a:cubicBezTo>
                    <a:pt x="8502" y="6125"/>
                    <a:pt x="8226" y="6506"/>
                    <a:pt x="7766" y="6917"/>
                  </a:cubicBezTo>
                  <a:cubicBezTo>
                    <a:pt x="6410" y="8153"/>
                    <a:pt x="4588" y="8858"/>
                    <a:pt x="2749" y="8858"/>
                  </a:cubicBezTo>
                  <a:cubicBezTo>
                    <a:pt x="2693" y="8858"/>
                    <a:pt x="2638" y="8891"/>
                    <a:pt x="2598" y="8931"/>
                  </a:cubicBezTo>
                  <a:cubicBezTo>
                    <a:pt x="2558" y="8978"/>
                    <a:pt x="2536" y="9041"/>
                    <a:pt x="2543" y="9096"/>
                  </a:cubicBezTo>
                  <a:cubicBezTo>
                    <a:pt x="2631" y="9754"/>
                    <a:pt x="2416" y="10460"/>
                    <a:pt x="1957" y="11030"/>
                  </a:cubicBezTo>
                  <a:cubicBezTo>
                    <a:pt x="1497" y="11593"/>
                    <a:pt x="856" y="11957"/>
                    <a:pt x="198" y="12021"/>
                  </a:cubicBezTo>
                  <a:cubicBezTo>
                    <a:pt x="86" y="12029"/>
                    <a:pt x="0" y="12132"/>
                    <a:pt x="8" y="12250"/>
                  </a:cubicBezTo>
                  <a:cubicBezTo>
                    <a:pt x="23" y="12354"/>
                    <a:pt x="111" y="12440"/>
                    <a:pt x="221" y="12440"/>
                  </a:cubicBezTo>
                  <a:cubicBezTo>
                    <a:pt x="228" y="12440"/>
                    <a:pt x="228" y="12440"/>
                    <a:pt x="238" y="12432"/>
                  </a:cubicBezTo>
                  <a:cubicBezTo>
                    <a:pt x="1006" y="12369"/>
                    <a:pt x="1760" y="11949"/>
                    <a:pt x="2283" y="11291"/>
                  </a:cubicBezTo>
                  <a:cubicBezTo>
                    <a:pt x="2758" y="10698"/>
                    <a:pt x="3003" y="9977"/>
                    <a:pt x="2979" y="9279"/>
                  </a:cubicBezTo>
                  <a:cubicBezTo>
                    <a:pt x="4841" y="9224"/>
                    <a:pt x="6672" y="8478"/>
                    <a:pt x="8051" y="7227"/>
                  </a:cubicBezTo>
                  <a:cubicBezTo>
                    <a:pt x="8376" y="6934"/>
                    <a:pt x="8827" y="6481"/>
                    <a:pt x="9035" y="5878"/>
                  </a:cubicBezTo>
                  <a:cubicBezTo>
                    <a:pt x="9192" y="5412"/>
                    <a:pt x="9168" y="4919"/>
                    <a:pt x="8987" y="4524"/>
                  </a:cubicBezTo>
                  <a:cubicBezTo>
                    <a:pt x="9906" y="4436"/>
                    <a:pt x="10794" y="3921"/>
                    <a:pt x="11317" y="3160"/>
                  </a:cubicBezTo>
                  <a:cubicBezTo>
                    <a:pt x="11910" y="2289"/>
                    <a:pt x="12038" y="1100"/>
                    <a:pt x="11625" y="125"/>
                  </a:cubicBezTo>
                  <a:cubicBezTo>
                    <a:pt x="11589" y="46"/>
                    <a:pt x="11506" y="0"/>
                    <a:pt x="1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6230361" y="3039933"/>
              <a:ext cx="127053" cy="22539"/>
            </a:xfrm>
            <a:custGeom>
              <a:avLst/>
              <a:gdLst/>
              <a:ahLst/>
              <a:cxnLst/>
              <a:rect l="l" t="t" r="r" b="b"/>
              <a:pathLst>
                <a:path w="7982" h="1416" extrusionOk="0">
                  <a:moveTo>
                    <a:pt x="243" y="1"/>
                  </a:moveTo>
                  <a:cubicBezTo>
                    <a:pt x="165" y="1"/>
                    <a:pt x="90" y="42"/>
                    <a:pt x="56" y="116"/>
                  </a:cubicBezTo>
                  <a:cubicBezTo>
                    <a:pt x="1" y="219"/>
                    <a:pt x="48" y="346"/>
                    <a:pt x="151" y="401"/>
                  </a:cubicBezTo>
                  <a:cubicBezTo>
                    <a:pt x="1562" y="1075"/>
                    <a:pt x="3124" y="1415"/>
                    <a:pt x="4685" y="1415"/>
                  </a:cubicBezTo>
                  <a:cubicBezTo>
                    <a:pt x="5746" y="1415"/>
                    <a:pt x="6800" y="1265"/>
                    <a:pt x="7814" y="940"/>
                  </a:cubicBezTo>
                  <a:cubicBezTo>
                    <a:pt x="7926" y="909"/>
                    <a:pt x="7981" y="789"/>
                    <a:pt x="7949" y="679"/>
                  </a:cubicBezTo>
                  <a:cubicBezTo>
                    <a:pt x="7925" y="591"/>
                    <a:pt x="7843" y="532"/>
                    <a:pt x="7756" y="532"/>
                  </a:cubicBezTo>
                  <a:cubicBezTo>
                    <a:pt x="7733" y="532"/>
                    <a:pt x="7711" y="536"/>
                    <a:pt x="7688" y="544"/>
                  </a:cubicBezTo>
                  <a:cubicBezTo>
                    <a:pt x="6721" y="850"/>
                    <a:pt x="5708" y="1001"/>
                    <a:pt x="4696" y="1001"/>
                  </a:cubicBezTo>
                  <a:cubicBezTo>
                    <a:pt x="3194" y="1001"/>
                    <a:pt x="1692" y="669"/>
                    <a:pt x="333" y="21"/>
                  </a:cubicBezTo>
                  <a:cubicBezTo>
                    <a:pt x="304" y="7"/>
                    <a:pt x="27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6217881" y="3066516"/>
              <a:ext cx="104323" cy="29893"/>
            </a:xfrm>
            <a:custGeom>
              <a:avLst/>
              <a:gdLst/>
              <a:ahLst/>
              <a:cxnLst/>
              <a:rect l="l" t="t" r="r" b="b"/>
              <a:pathLst>
                <a:path w="6554" h="1878" extrusionOk="0">
                  <a:moveTo>
                    <a:pt x="242" y="0"/>
                  </a:moveTo>
                  <a:cubicBezTo>
                    <a:pt x="170" y="0"/>
                    <a:pt x="101" y="39"/>
                    <a:pt x="64" y="103"/>
                  </a:cubicBezTo>
                  <a:cubicBezTo>
                    <a:pt x="1" y="205"/>
                    <a:pt x="31" y="333"/>
                    <a:pt x="134" y="388"/>
                  </a:cubicBezTo>
                  <a:cubicBezTo>
                    <a:pt x="1775" y="1362"/>
                    <a:pt x="3685" y="1877"/>
                    <a:pt x="5595" y="1877"/>
                  </a:cubicBezTo>
                  <a:cubicBezTo>
                    <a:pt x="5849" y="1877"/>
                    <a:pt x="6102" y="1870"/>
                    <a:pt x="6348" y="1854"/>
                  </a:cubicBezTo>
                  <a:cubicBezTo>
                    <a:pt x="6468" y="1847"/>
                    <a:pt x="6553" y="1742"/>
                    <a:pt x="6546" y="1624"/>
                  </a:cubicBezTo>
                  <a:cubicBezTo>
                    <a:pt x="6538" y="1518"/>
                    <a:pt x="6436" y="1433"/>
                    <a:pt x="6337" y="1433"/>
                  </a:cubicBezTo>
                  <a:cubicBezTo>
                    <a:pt x="6333" y="1433"/>
                    <a:pt x="6329" y="1434"/>
                    <a:pt x="6325" y="1434"/>
                  </a:cubicBezTo>
                  <a:cubicBezTo>
                    <a:pt x="6083" y="1452"/>
                    <a:pt x="5841" y="1460"/>
                    <a:pt x="5598" y="1460"/>
                  </a:cubicBezTo>
                  <a:cubicBezTo>
                    <a:pt x="3764" y="1460"/>
                    <a:pt x="1923" y="963"/>
                    <a:pt x="349" y="30"/>
                  </a:cubicBezTo>
                  <a:cubicBezTo>
                    <a:pt x="315" y="10"/>
                    <a:pt x="27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180521" y="3082084"/>
              <a:ext cx="113189" cy="47259"/>
            </a:xfrm>
            <a:custGeom>
              <a:avLst/>
              <a:gdLst/>
              <a:ahLst/>
              <a:cxnLst/>
              <a:rect l="l" t="t" r="r" b="b"/>
              <a:pathLst>
                <a:path w="7111" h="2969" extrusionOk="0">
                  <a:moveTo>
                    <a:pt x="236" y="0"/>
                  </a:moveTo>
                  <a:cubicBezTo>
                    <a:pt x="182" y="0"/>
                    <a:pt x="128" y="20"/>
                    <a:pt x="88" y="60"/>
                  </a:cubicBezTo>
                  <a:cubicBezTo>
                    <a:pt x="1" y="146"/>
                    <a:pt x="1" y="273"/>
                    <a:pt x="88" y="361"/>
                  </a:cubicBezTo>
                  <a:cubicBezTo>
                    <a:pt x="1737" y="2017"/>
                    <a:pt x="4067" y="2968"/>
                    <a:pt x="6405" y="2968"/>
                  </a:cubicBezTo>
                  <a:cubicBezTo>
                    <a:pt x="6570" y="2968"/>
                    <a:pt x="6738" y="2968"/>
                    <a:pt x="6903" y="2951"/>
                  </a:cubicBezTo>
                  <a:cubicBezTo>
                    <a:pt x="7023" y="2951"/>
                    <a:pt x="7110" y="2849"/>
                    <a:pt x="7103" y="2731"/>
                  </a:cubicBezTo>
                  <a:cubicBezTo>
                    <a:pt x="7094" y="2623"/>
                    <a:pt x="6999" y="2540"/>
                    <a:pt x="6894" y="2540"/>
                  </a:cubicBezTo>
                  <a:cubicBezTo>
                    <a:pt x="6889" y="2540"/>
                    <a:pt x="6885" y="2540"/>
                    <a:pt x="6880" y="2541"/>
                  </a:cubicBezTo>
                  <a:cubicBezTo>
                    <a:pt x="6726" y="2549"/>
                    <a:pt x="6571" y="2554"/>
                    <a:pt x="6417" y="2554"/>
                  </a:cubicBezTo>
                  <a:cubicBezTo>
                    <a:pt x="4179" y="2554"/>
                    <a:pt x="1961" y="1646"/>
                    <a:pt x="381" y="60"/>
                  </a:cubicBezTo>
                  <a:cubicBezTo>
                    <a:pt x="342" y="20"/>
                    <a:pt x="289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161611" y="3131334"/>
              <a:ext cx="73189" cy="38998"/>
            </a:xfrm>
            <a:custGeom>
              <a:avLst/>
              <a:gdLst/>
              <a:ahLst/>
              <a:cxnLst/>
              <a:rect l="l" t="t" r="r" b="b"/>
              <a:pathLst>
                <a:path w="4598" h="2450" extrusionOk="0">
                  <a:moveTo>
                    <a:pt x="240" y="0"/>
                  </a:moveTo>
                  <a:cubicBezTo>
                    <a:pt x="182" y="0"/>
                    <a:pt x="124" y="24"/>
                    <a:pt x="80" y="72"/>
                  </a:cubicBezTo>
                  <a:cubicBezTo>
                    <a:pt x="0" y="160"/>
                    <a:pt x="8" y="285"/>
                    <a:pt x="95" y="365"/>
                  </a:cubicBezTo>
                  <a:cubicBezTo>
                    <a:pt x="1292" y="1426"/>
                    <a:pt x="2758" y="2140"/>
                    <a:pt x="4327" y="2450"/>
                  </a:cubicBezTo>
                  <a:lnTo>
                    <a:pt x="4367" y="2450"/>
                  </a:lnTo>
                  <a:cubicBezTo>
                    <a:pt x="4462" y="2450"/>
                    <a:pt x="4557" y="2377"/>
                    <a:pt x="4572" y="2282"/>
                  </a:cubicBezTo>
                  <a:cubicBezTo>
                    <a:pt x="4597" y="2164"/>
                    <a:pt x="4517" y="2054"/>
                    <a:pt x="4407" y="2037"/>
                  </a:cubicBezTo>
                  <a:cubicBezTo>
                    <a:pt x="2908" y="1744"/>
                    <a:pt x="1514" y="1063"/>
                    <a:pt x="373" y="48"/>
                  </a:cubicBezTo>
                  <a:cubicBezTo>
                    <a:pt x="334" y="16"/>
                    <a:pt x="287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6138020" y="3147873"/>
              <a:ext cx="60327" cy="39109"/>
            </a:xfrm>
            <a:custGeom>
              <a:avLst/>
              <a:gdLst/>
              <a:ahLst/>
              <a:cxnLst/>
              <a:rect l="l" t="t" r="r" b="b"/>
              <a:pathLst>
                <a:path w="3790" h="2457" extrusionOk="0">
                  <a:moveTo>
                    <a:pt x="230" y="1"/>
                  </a:moveTo>
                  <a:cubicBezTo>
                    <a:pt x="179" y="1"/>
                    <a:pt x="128" y="19"/>
                    <a:pt x="88" y="55"/>
                  </a:cubicBezTo>
                  <a:cubicBezTo>
                    <a:pt x="1" y="134"/>
                    <a:pt x="1" y="262"/>
                    <a:pt x="73" y="349"/>
                  </a:cubicBezTo>
                  <a:cubicBezTo>
                    <a:pt x="984" y="1348"/>
                    <a:pt x="2195" y="2092"/>
                    <a:pt x="3496" y="2449"/>
                  </a:cubicBezTo>
                  <a:cubicBezTo>
                    <a:pt x="3519" y="2457"/>
                    <a:pt x="3534" y="2457"/>
                    <a:pt x="3551" y="2457"/>
                  </a:cubicBezTo>
                  <a:cubicBezTo>
                    <a:pt x="3647" y="2457"/>
                    <a:pt x="3734" y="2394"/>
                    <a:pt x="3757" y="2299"/>
                  </a:cubicBezTo>
                  <a:cubicBezTo>
                    <a:pt x="3789" y="2187"/>
                    <a:pt x="3717" y="2076"/>
                    <a:pt x="3607" y="2044"/>
                  </a:cubicBezTo>
                  <a:cubicBezTo>
                    <a:pt x="2386" y="1711"/>
                    <a:pt x="1237" y="1006"/>
                    <a:pt x="389" y="72"/>
                  </a:cubicBezTo>
                  <a:cubicBezTo>
                    <a:pt x="347" y="25"/>
                    <a:pt x="288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087830" y="3160528"/>
              <a:ext cx="76579" cy="43232"/>
            </a:xfrm>
            <a:custGeom>
              <a:avLst/>
              <a:gdLst/>
              <a:ahLst/>
              <a:cxnLst/>
              <a:rect l="l" t="t" r="r" b="b"/>
              <a:pathLst>
                <a:path w="4811" h="2716" extrusionOk="0">
                  <a:moveTo>
                    <a:pt x="232" y="1"/>
                  </a:moveTo>
                  <a:cubicBezTo>
                    <a:pt x="187" y="1"/>
                    <a:pt x="142" y="15"/>
                    <a:pt x="103" y="45"/>
                  </a:cubicBezTo>
                  <a:cubicBezTo>
                    <a:pt x="15" y="115"/>
                    <a:pt x="0" y="251"/>
                    <a:pt x="70" y="346"/>
                  </a:cubicBezTo>
                  <a:cubicBezTo>
                    <a:pt x="1149" y="1717"/>
                    <a:pt x="2836" y="2598"/>
                    <a:pt x="4580" y="2715"/>
                  </a:cubicBezTo>
                  <a:lnTo>
                    <a:pt x="4588" y="2715"/>
                  </a:lnTo>
                  <a:cubicBezTo>
                    <a:pt x="4700" y="2715"/>
                    <a:pt x="4795" y="2628"/>
                    <a:pt x="4803" y="2518"/>
                  </a:cubicBezTo>
                  <a:cubicBezTo>
                    <a:pt x="4810" y="2407"/>
                    <a:pt x="4723" y="2303"/>
                    <a:pt x="4605" y="2295"/>
                  </a:cubicBezTo>
                  <a:cubicBezTo>
                    <a:pt x="2979" y="2192"/>
                    <a:pt x="1409" y="1361"/>
                    <a:pt x="396" y="85"/>
                  </a:cubicBezTo>
                  <a:cubicBezTo>
                    <a:pt x="355" y="29"/>
                    <a:pt x="29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5939346" y="2889364"/>
              <a:ext cx="165383" cy="236311"/>
            </a:xfrm>
            <a:custGeom>
              <a:avLst/>
              <a:gdLst/>
              <a:ahLst/>
              <a:cxnLst/>
              <a:rect l="l" t="t" r="r" b="b"/>
              <a:pathLst>
                <a:path w="10390" h="14846" extrusionOk="0">
                  <a:moveTo>
                    <a:pt x="9305" y="1"/>
                  </a:moveTo>
                  <a:cubicBezTo>
                    <a:pt x="9078" y="1"/>
                    <a:pt x="8844" y="40"/>
                    <a:pt x="8615" y="120"/>
                  </a:cubicBezTo>
                  <a:cubicBezTo>
                    <a:pt x="8155" y="280"/>
                    <a:pt x="7727" y="588"/>
                    <a:pt x="7299" y="1056"/>
                  </a:cubicBezTo>
                  <a:cubicBezTo>
                    <a:pt x="6308" y="2150"/>
                    <a:pt x="5809" y="3561"/>
                    <a:pt x="5326" y="4923"/>
                  </a:cubicBezTo>
                  <a:cubicBezTo>
                    <a:pt x="4929" y="6049"/>
                    <a:pt x="4518" y="7213"/>
                    <a:pt x="3828" y="8173"/>
                  </a:cubicBezTo>
                  <a:cubicBezTo>
                    <a:pt x="3447" y="8719"/>
                    <a:pt x="2964" y="9202"/>
                    <a:pt x="2496" y="9678"/>
                  </a:cubicBezTo>
                  <a:cubicBezTo>
                    <a:pt x="2083" y="10090"/>
                    <a:pt x="1665" y="10518"/>
                    <a:pt x="1300" y="10986"/>
                  </a:cubicBezTo>
                  <a:cubicBezTo>
                    <a:pt x="317" y="12238"/>
                    <a:pt x="1" y="13632"/>
                    <a:pt x="444" y="14710"/>
                  </a:cubicBezTo>
                  <a:cubicBezTo>
                    <a:pt x="476" y="14790"/>
                    <a:pt x="554" y="14845"/>
                    <a:pt x="634" y="14845"/>
                  </a:cubicBezTo>
                  <a:cubicBezTo>
                    <a:pt x="666" y="14845"/>
                    <a:pt x="689" y="14838"/>
                    <a:pt x="714" y="14830"/>
                  </a:cubicBezTo>
                  <a:cubicBezTo>
                    <a:pt x="824" y="14783"/>
                    <a:pt x="872" y="14663"/>
                    <a:pt x="832" y="14552"/>
                  </a:cubicBezTo>
                  <a:cubicBezTo>
                    <a:pt x="444" y="13609"/>
                    <a:pt x="744" y="12373"/>
                    <a:pt x="1633" y="11239"/>
                  </a:cubicBezTo>
                  <a:cubicBezTo>
                    <a:pt x="1981" y="10796"/>
                    <a:pt x="2393" y="10376"/>
                    <a:pt x="2797" y="9971"/>
                  </a:cubicBezTo>
                  <a:cubicBezTo>
                    <a:pt x="3272" y="9487"/>
                    <a:pt x="3765" y="8989"/>
                    <a:pt x="4176" y="8419"/>
                  </a:cubicBezTo>
                  <a:cubicBezTo>
                    <a:pt x="4898" y="7412"/>
                    <a:pt x="5317" y="6214"/>
                    <a:pt x="5722" y="5058"/>
                  </a:cubicBezTo>
                  <a:cubicBezTo>
                    <a:pt x="6213" y="3679"/>
                    <a:pt x="6673" y="2372"/>
                    <a:pt x="7609" y="1341"/>
                  </a:cubicBezTo>
                  <a:cubicBezTo>
                    <a:pt x="7989" y="921"/>
                    <a:pt x="8360" y="651"/>
                    <a:pt x="8750" y="518"/>
                  </a:cubicBezTo>
                  <a:cubicBezTo>
                    <a:pt x="8932" y="454"/>
                    <a:pt x="9118" y="424"/>
                    <a:pt x="9298" y="424"/>
                  </a:cubicBezTo>
                  <a:cubicBezTo>
                    <a:pt x="9570" y="424"/>
                    <a:pt x="9827" y="494"/>
                    <a:pt x="10034" y="628"/>
                  </a:cubicBezTo>
                  <a:cubicBezTo>
                    <a:pt x="10070" y="652"/>
                    <a:pt x="10111" y="663"/>
                    <a:pt x="10152" y="663"/>
                  </a:cubicBezTo>
                  <a:cubicBezTo>
                    <a:pt x="10220" y="663"/>
                    <a:pt x="10286" y="632"/>
                    <a:pt x="10327" y="573"/>
                  </a:cubicBezTo>
                  <a:cubicBezTo>
                    <a:pt x="10389" y="478"/>
                    <a:pt x="10367" y="350"/>
                    <a:pt x="10271" y="280"/>
                  </a:cubicBezTo>
                  <a:cubicBezTo>
                    <a:pt x="9996" y="96"/>
                    <a:pt x="9659" y="1"/>
                    <a:pt x="9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6077229" y="2927869"/>
              <a:ext cx="34827" cy="55297"/>
            </a:xfrm>
            <a:custGeom>
              <a:avLst/>
              <a:gdLst/>
              <a:ahLst/>
              <a:cxnLst/>
              <a:rect l="l" t="t" r="r" b="b"/>
              <a:pathLst>
                <a:path w="2188" h="3474" extrusionOk="0">
                  <a:moveTo>
                    <a:pt x="198" y="1"/>
                  </a:moveTo>
                  <a:lnTo>
                    <a:pt x="198" y="1"/>
                  </a:lnTo>
                  <a:cubicBezTo>
                    <a:pt x="0" y="784"/>
                    <a:pt x="8" y="1633"/>
                    <a:pt x="230" y="2416"/>
                  </a:cubicBezTo>
                  <a:cubicBezTo>
                    <a:pt x="308" y="2711"/>
                    <a:pt x="428" y="2996"/>
                    <a:pt x="634" y="3209"/>
                  </a:cubicBezTo>
                  <a:cubicBezTo>
                    <a:pt x="792" y="3368"/>
                    <a:pt x="1016" y="3474"/>
                    <a:pt x="1233" y="3474"/>
                  </a:cubicBezTo>
                  <a:cubicBezTo>
                    <a:pt x="1309" y="3474"/>
                    <a:pt x="1385" y="3461"/>
                    <a:pt x="1457" y="3432"/>
                  </a:cubicBezTo>
                  <a:cubicBezTo>
                    <a:pt x="1672" y="3352"/>
                    <a:pt x="1822" y="3162"/>
                    <a:pt x="1918" y="2956"/>
                  </a:cubicBezTo>
                  <a:cubicBezTo>
                    <a:pt x="2188" y="2378"/>
                    <a:pt x="2053" y="1673"/>
                    <a:pt x="1695" y="1142"/>
                  </a:cubicBezTo>
                  <a:cubicBezTo>
                    <a:pt x="1339" y="619"/>
                    <a:pt x="784" y="254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6123885" y="2981100"/>
              <a:ext cx="26503" cy="46002"/>
            </a:xfrm>
            <a:custGeom>
              <a:avLst/>
              <a:gdLst/>
              <a:ahLst/>
              <a:cxnLst/>
              <a:rect l="l" t="t" r="r" b="b"/>
              <a:pathLst>
                <a:path w="1665" h="2890" extrusionOk="0">
                  <a:moveTo>
                    <a:pt x="175" y="0"/>
                  </a:moveTo>
                  <a:cubicBezTo>
                    <a:pt x="40" y="531"/>
                    <a:pt x="0" y="1086"/>
                    <a:pt x="48" y="1632"/>
                  </a:cubicBezTo>
                  <a:cubicBezTo>
                    <a:pt x="80" y="1982"/>
                    <a:pt x="160" y="2338"/>
                    <a:pt x="381" y="2600"/>
                  </a:cubicBezTo>
                  <a:cubicBezTo>
                    <a:pt x="535" y="2775"/>
                    <a:pt x="770" y="2889"/>
                    <a:pt x="997" y="2889"/>
                  </a:cubicBezTo>
                  <a:cubicBezTo>
                    <a:pt x="1109" y="2889"/>
                    <a:pt x="1219" y="2861"/>
                    <a:pt x="1316" y="2798"/>
                  </a:cubicBezTo>
                  <a:cubicBezTo>
                    <a:pt x="1634" y="2591"/>
                    <a:pt x="1665" y="2125"/>
                    <a:pt x="1569" y="1752"/>
                  </a:cubicBezTo>
                  <a:cubicBezTo>
                    <a:pt x="1389" y="999"/>
                    <a:pt x="866" y="348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6069779" y="2999867"/>
              <a:ext cx="22714" cy="40096"/>
            </a:xfrm>
            <a:custGeom>
              <a:avLst/>
              <a:gdLst/>
              <a:ahLst/>
              <a:cxnLst/>
              <a:rect l="l" t="t" r="r" b="b"/>
              <a:pathLst>
                <a:path w="1427" h="2519" extrusionOk="0">
                  <a:moveTo>
                    <a:pt x="472" y="1"/>
                  </a:moveTo>
                  <a:cubicBezTo>
                    <a:pt x="337" y="1"/>
                    <a:pt x="205" y="52"/>
                    <a:pt x="128" y="160"/>
                  </a:cubicBezTo>
                  <a:cubicBezTo>
                    <a:pt x="40" y="271"/>
                    <a:pt x="23" y="423"/>
                    <a:pt x="16" y="566"/>
                  </a:cubicBezTo>
                  <a:cubicBezTo>
                    <a:pt x="0" y="866"/>
                    <a:pt x="8" y="1167"/>
                    <a:pt x="23" y="1469"/>
                  </a:cubicBezTo>
                  <a:cubicBezTo>
                    <a:pt x="40" y="1707"/>
                    <a:pt x="63" y="1960"/>
                    <a:pt x="183" y="2165"/>
                  </a:cubicBezTo>
                  <a:cubicBezTo>
                    <a:pt x="292" y="2363"/>
                    <a:pt x="495" y="2519"/>
                    <a:pt x="712" y="2519"/>
                  </a:cubicBezTo>
                  <a:cubicBezTo>
                    <a:pt x="731" y="2519"/>
                    <a:pt x="750" y="2517"/>
                    <a:pt x="769" y="2515"/>
                  </a:cubicBezTo>
                  <a:cubicBezTo>
                    <a:pt x="1094" y="2483"/>
                    <a:pt x="1284" y="2135"/>
                    <a:pt x="1347" y="1809"/>
                  </a:cubicBezTo>
                  <a:cubicBezTo>
                    <a:pt x="1427" y="1357"/>
                    <a:pt x="1339" y="866"/>
                    <a:pt x="1109" y="470"/>
                  </a:cubicBezTo>
                  <a:cubicBezTo>
                    <a:pt x="1007" y="288"/>
                    <a:pt x="872" y="120"/>
                    <a:pt x="681" y="42"/>
                  </a:cubicBezTo>
                  <a:cubicBezTo>
                    <a:pt x="616" y="15"/>
                    <a:pt x="544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6041652" y="3055150"/>
              <a:ext cx="37342" cy="40606"/>
            </a:xfrm>
            <a:custGeom>
              <a:avLst/>
              <a:gdLst/>
              <a:ahLst/>
              <a:cxnLst/>
              <a:rect l="l" t="t" r="r" b="b"/>
              <a:pathLst>
                <a:path w="2346" h="2551" extrusionOk="0">
                  <a:moveTo>
                    <a:pt x="214" y="1"/>
                  </a:moveTo>
                  <a:cubicBezTo>
                    <a:pt x="1" y="666"/>
                    <a:pt x="136" y="1435"/>
                    <a:pt x="554" y="1998"/>
                  </a:cubicBezTo>
                  <a:cubicBezTo>
                    <a:pt x="744" y="2243"/>
                    <a:pt x="991" y="2448"/>
                    <a:pt x="1292" y="2528"/>
                  </a:cubicBezTo>
                  <a:cubicBezTo>
                    <a:pt x="1356" y="2543"/>
                    <a:pt x="1423" y="2551"/>
                    <a:pt x="1489" y="2551"/>
                  </a:cubicBezTo>
                  <a:cubicBezTo>
                    <a:pt x="1734" y="2551"/>
                    <a:pt x="1979" y="2450"/>
                    <a:pt x="2116" y="2251"/>
                  </a:cubicBezTo>
                  <a:cubicBezTo>
                    <a:pt x="2346" y="1895"/>
                    <a:pt x="2171" y="1410"/>
                    <a:pt x="1918" y="1077"/>
                  </a:cubicBezTo>
                  <a:cubicBezTo>
                    <a:pt x="1497" y="531"/>
                    <a:pt x="879" y="14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6032929" y="2991430"/>
              <a:ext cx="20088" cy="40812"/>
            </a:xfrm>
            <a:custGeom>
              <a:avLst/>
              <a:gdLst/>
              <a:ahLst/>
              <a:cxnLst/>
              <a:rect l="l" t="t" r="r" b="b"/>
              <a:pathLst>
                <a:path w="1262" h="2564" extrusionOk="0">
                  <a:moveTo>
                    <a:pt x="506" y="1"/>
                  </a:moveTo>
                  <a:cubicBezTo>
                    <a:pt x="471" y="1"/>
                    <a:pt x="435" y="6"/>
                    <a:pt x="398" y="17"/>
                  </a:cubicBezTo>
                  <a:cubicBezTo>
                    <a:pt x="151" y="97"/>
                    <a:pt x="65" y="398"/>
                    <a:pt x="41" y="658"/>
                  </a:cubicBezTo>
                  <a:cubicBezTo>
                    <a:pt x="1" y="1048"/>
                    <a:pt x="8" y="1436"/>
                    <a:pt x="56" y="1824"/>
                  </a:cubicBezTo>
                  <a:cubicBezTo>
                    <a:pt x="96" y="2142"/>
                    <a:pt x="231" y="2522"/>
                    <a:pt x="556" y="2560"/>
                  </a:cubicBezTo>
                  <a:cubicBezTo>
                    <a:pt x="575" y="2563"/>
                    <a:pt x="593" y="2564"/>
                    <a:pt x="612" y="2564"/>
                  </a:cubicBezTo>
                  <a:cubicBezTo>
                    <a:pt x="922" y="2564"/>
                    <a:pt x="1130" y="2193"/>
                    <a:pt x="1190" y="1864"/>
                  </a:cubicBezTo>
                  <a:cubicBezTo>
                    <a:pt x="1262" y="1436"/>
                    <a:pt x="1222" y="983"/>
                    <a:pt x="1087" y="563"/>
                  </a:cubicBezTo>
                  <a:cubicBezTo>
                    <a:pt x="990" y="291"/>
                    <a:pt x="768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5622975" y="3328353"/>
              <a:ext cx="315358" cy="261922"/>
            </a:xfrm>
            <a:custGeom>
              <a:avLst/>
              <a:gdLst/>
              <a:ahLst/>
              <a:cxnLst/>
              <a:rect l="l" t="t" r="r" b="b"/>
              <a:pathLst>
                <a:path w="19812" h="16455" extrusionOk="0">
                  <a:moveTo>
                    <a:pt x="17340" y="1"/>
                  </a:moveTo>
                  <a:cubicBezTo>
                    <a:pt x="17170" y="1"/>
                    <a:pt x="17006" y="106"/>
                    <a:pt x="16943" y="281"/>
                  </a:cubicBezTo>
                  <a:lnTo>
                    <a:pt x="12418" y="12444"/>
                  </a:lnTo>
                  <a:cubicBezTo>
                    <a:pt x="12021" y="12468"/>
                    <a:pt x="11545" y="12674"/>
                    <a:pt x="11182" y="12929"/>
                  </a:cubicBezTo>
                  <a:cubicBezTo>
                    <a:pt x="11085" y="12931"/>
                    <a:pt x="10989" y="12932"/>
                    <a:pt x="10892" y="12932"/>
                  </a:cubicBezTo>
                  <a:cubicBezTo>
                    <a:pt x="9837" y="12932"/>
                    <a:pt x="8765" y="12786"/>
                    <a:pt x="7656" y="12626"/>
                  </a:cubicBezTo>
                  <a:cubicBezTo>
                    <a:pt x="6566" y="12468"/>
                    <a:pt x="5448" y="12311"/>
                    <a:pt x="4326" y="12311"/>
                  </a:cubicBezTo>
                  <a:cubicBezTo>
                    <a:pt x="3988" y="12311"/>
                    <a:pt x="3650" y="12325"/>
                    <a:pt x="3312" y="12358"/>
                  </a:cubicBezTo>
                  <a:cubicBezTo>
                    <a:pt x="1845" y="12491"/>
                    <a:pt x="751" y="13024"/>
                    <a:pt x="133" y="13895"/>
                  </a:cubicBezTo>
                  <a:cubicBezTo>
                    <a:pt x="0" y="14077"/>
                    <a:pt x="48" y="14346"/>
                    <a:pt x="238" y="14481"/>
                  </a:cubicBezTo>
                  <a:cubicBezTo>
                    <a:pt x="308" y="14528"/>
                    <a:pt x="396" y="14553"/>
                    <a:pt x="476" y="14553"/>
                  </a:cubicBezTo>
                  <a:cubicBezTo>
                    <a:pt x="609" y="14553"/>
                    <a:pt x="736" y="14498"/>
                    <a:pt x="824" y="14378"/>
                  </a:cubicBezTo>
                  <a:cubicBezTo>
                    <a:pt x="1410" y="13547"/>
                    <a:pt x="2543" y="13269"/>
                    <a:pt x="3391" y="13189"/>
                  </a:cubicBezTo>
                  <a:cubicBezTo>
                    <a:pt x="3690" y="13161"/>
                    <a:pt x="3991" y="13149"/>
                    <a:pt x="4292" y="13149"/>
                  </a:cubicBezTo>
                  <a:cubicBezTo>
                    <a:pt x="5370" y="13149"/>
                    <a:pt x="6465" y="13305"/>
                    <a:pt x="7536" y="13459"/>
                  </a:cubicBezTo>
                  <a:cubicBezTo>
                    <a:pt x="8550" y="13602"/>
                    <a:pt x="9580" y="13745"/>
                    <a:pt x="10611" y="13767"/>
                  </a:cubicBezTo>
                  <a:cubicBezTo>
                    <a:pt x="10634" y="13823"/>
                    <a:pt x="10659" y="13880"/>
                    <a:pt x="10699" y="13927"/>
                  </a:cubicBezTo>
                  <a:cubicBezTo>
                    <a:pt x="10064" y="13975"/>
                    <a:pt x="9423" y="13997"/>
                    <a:pt x="8757" y="14013"/>
                  </a:cubicBezTo>
                  <a:cubicBezTo>
                    <a:pt x="8257" y="14022"/>
                    <a:pt x="7758" y="14030"/>
                    <a:pt x="7258" y="14060"/>
                  </a:cubicBezTo>
                  <a:cubicBezTo>
                    <a:pt x="4993" y="14188"/>
                    <a:pt x="3384" y="14711"/>
                    <a:pt x="2218" y="15709"/>
                  </a:cubicBezTo>
                  <a:cubicBezTo>
                    <a:pt x="2035" y="15860"/>
                    <a:pt x="2020" y="16130"/>
                    <a:pt x="2170" y="16305"/>
                  </a:cubicBezTo>
                  <a:cubicBezTo>
                    <a:pt x="2250" y="16400"/>
                    <a:pt x="2368" y="16455"/>
                    <a:pt x="2488" y="16455"/>
                  </a:cubicBezTo>
                  <a:cubicBezTo>
                    <a:pt x="2583" y="16455"/>
                    <a:pt x="2678" y="16415"/>
                    <a:pt x="2758" y="16352"/>
                  </a:cubicBezTo>
                  <a:cubicBezTo>
                    <a:pt x="3787" y="15479"/>
                    <a:pt x="5231" y="15021"/>
                    <a:pt x="7306" y="14901"/>
                  </a:cubicBezTo>
                  <a:cubicBezTo>
                    <a:pt x="7798" y="14869"/>
                    <a:pt x="8281" y="14861"/>
                    <a:pt x="8772" y="14853"/>
                  </a:cubicBezTo>
                  <a:cubicBezTo>
                    <a:pt x="9993" y="14821"/>
                    <a:pt x="11252" y="14798"/>
                    <a:pt x="12481" y="14505"/>
                  </a:cubicBezTo>
                  <a:cubicBezTo>
                    <a:pt x="12679" y="14458"/>
                    <a:pt x="13257" y="14315"/>
                    <a:pt x="13464" y="13815"/>
                  </a:cubicBezTo>
                  <a:cubicBezTo>
                    <a:pt x="14376" y="13875"/>
                    <a:pt x="15298" y="13903"/>
                    <a:pt x="16225" y="13903"/>
                  </a:cubicBezTo>
                  <a:cubicBezTo>
                    <a:pt x="16522" y="13903"/>
                    <a:pt x="16820" y="13900"/>
                    <a:pt x="17118" y="13895"/>
                  </a:cubicBezTo>
                  <a:cubicBezTo>
                    <a:pt x="17204" y="13893"/>
                    <a:pt x="17289" y="13892"/>
                    <a:pt x="17372" y="13892"/>
                  </a:cubicBezTo>
                  <a:cubicBezTo>
                    <a:pt x="17735" y="13892"/>
                    <a:pt x="18073" y="13914"/>
                    <a:pt x="18369" y="14030"/>
                  </a:cubicBezTo>
                  <a:cubicBezTo>
                    <a:pt x="18662" y="14140"/>
                    <a:pt x="18955" y="14425"/>
                    <a:pt x="18948" y="14735"/>
                  </a:cubicBezTo>
                  <a:cubicBezTo>
                    <a:pt x="18948" y="14964"/>
                    <a:pt x="19130" y="15154"/>
                    <a:pt x="19360" y="15163"/>
                  </a:cubicBezTo>
                  <a:lnTo>
                    <a:pt x="19368" y="15163"/>
                  </a:lnTo>
                  <a:cubicBezTo>
                    <a:pt x="19598" y="15163"/>
                    <a:pt x="19788" y="14981"/>
                    <a:pt x="19788" y="14751"/>
                  </a:cubicBezTo>
                  <a:cubicBezTo>
                    <a:pt x="19811" y="14022"/>
                    <a:pt x="19241" y="13467"/>
                    <a:pt x="18678" y="13244"/>
                  </a:cubicBezTo>
                  <a:cubicBezTo>
                    <a:pt x="18269" y="13084"/>
                    <a:pt x="17837" y="13058"/>
                    <a:pt x="17419" y="13058"/>
                  </a:cubicBezTo>
                  <a:cubicBezTo>
                    <a:pt x="17301" y="13058"/>
                    <a:pt x="17185" y="13060"/>
                    <a:pt x="17070" y="13062"/>
                  </a:cubicBezTo>
                  <a:cubicBezTo>
                    <a:pt x="16854" y="13065"/>
                    <a:pt x="16638" y="13066"/>
                    <a:pt x="16421" y="13066"/>
                  </a:cubicBezTo>
                  <a:cubicBezTo>
                    <a:pt x="15372" y="13066"/>
                    <a:pt x="14317" y="13032"/>
                    <a:pt x="13274" y="12959"/>
                  </a:cubicBezTo>
                  <a:cubicBezTo>
                    <a:pt x="13249" y="12904"/>
                    <a:pt x="13219" y="12849"/>
                    <a:pt x="13187" y="12801"/>
                  </a:cubicBezTo>
                  <a:lnTo>
                    <a:pt x="17736" y="573"/>
                  </a:lnTo>
                  <a:cubicBezTo>
                    <a:pt x="17814" y="351"/>
                    <a:pt x="17704" y="113"/>
                    <a:pt x="17481" y="26"/>
                  </a:cubicBezTo>
                  <a:cubicBezTo>
                    <a:pt x="17435" y="9"/>
                    <a:pt x="17387" y="1"/>
                    <a:pt x="17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5918287" y="3324867"/>
              <a:ext cx="192379" cy="356870"/>
            </a:xfrm>
            <a:custGeom>
              <a:avLst/>
              <a:gdLst/>
              <a:ahLst/>
              <a:cxnLst/>
              <a:rect l="l" t="t" r="r" b="b"/>
              <a:pathLst>
                <a:path w="12086" h="22420" extrusionOk="0">
                  <a:moveTo>
                    <a:pt x="10198" y="1"/>
                  </a:moveTo>
                  <a:cubicBezTo>
                    <a:pt x="9992" y="1"/>
                    <a:pt x="9822" y="151"/>
                    <a:pt x="9795" y="357"/>
                  </a:cubicBezTo>
                  <a:lnTo>
                    <a:pt x="7410" y="16286"/>
                  </a:lnTo>
                  <a:cubicBezTo>
                    <a:pt x="6917" y="16396"/>
                    <a:pt x="6387" y="16704"/>
                    <a:pt x="6086" y="17007"/>
                  </a:cubicBezTo>
                  <a:cubicBezTo>
                    <a:pt x="5483" y="17275"/>
                    <a:pt x="4825" y="17465"/>
                    <a:pt x="4144" y="17655"/>
                  </a:cubicBezTo>
                  <a:cubicBezTo>
                    <a:pt x="3882" y="17728"/>
                    <a:pt x="3614" y="17807"/>
                    <a:pt x="3344" y="17885"/>
                  </a:cubicBezTo>
                  <a:cubicBezTo>
                    <a:pt x="2338" y="18195"/>
                    <a:pt x="911" y="18741"/>
                    <a:pt x="95" y="19930"/>
                  </a:cubicBezTo>
                  <a:cubicBezTo>
                    <a:pt x="23" y="20033"/>
                    <a:pt x="0" y="20153"/>
                    <a:pt x="30" y="20270"/>
                  </a:cubicBezTo>
                  <a:cubicBezTo>
                    <a:pt x="63" y="20390"/>
                    <a:pt x="150" y="20493"/>
                    <a:pt x="261" y="20541"/>
                  </a:cubicBezTo>
                  <a:lnTo>
                    <a:pt x="373" y="20596"/>
                  </a:lnTo>
                  <a:cubicBezTo>
                    <a:pt x="428" y="20628"/>
                    <a:pt x="491" y="20636"/>
                    <a:pt x="546" y="20636"/>
                  </a:cubicBezTo>
                  <a:cubicBezTo>
                    <a:pt x="706" y="20636"/>
                    <a:pt x="856" y="20548"/>
                    <a:pt x="926" y="20398"/>
                  </a:cubicBezTo>
                  <a:cubicBezTo>
                    <a:pt x="966" y="20327"/>
                    <a:pt x="974" y="20248"/>
                    <a:pt x="966" y="20168"/>
                  </a:cubicBezTo>
                  <a:cubicBezTo>
                    <a:pt x="1664" y="19352"/>
                    <a:pt x="2781" y="18931"/>
                    <a:pt x="3589" y="18686"/>
                  </a:cubicBezTo>
                  <a:cubicBezTo>
                    <a:pt x="3851" y="18606"/>
                    <a:pt x="4112" y="18536"/>
                    <a:pt x="4375" y="18464"/>
                  </a:cubicBezTo>
                  <a:cubicBezTo>
                    <a:pt x="4960" y="18298"/>
                    <a:pt x="5556" y="18123"/>
                    <a:pt x="6134" y="17885"/>
                  </a:cubicBezTo>
                  <a:cubicBezTo>
                    <a:pt x="6134" y="17893"/>
                    <a:pt x="6134" y="17893"/>
                    <a:pt x="6141" y="17893"/>
                  </a:cubicBezTo>
                  <a:cubicBezTo>
                    <a:pt x="5801" y="18131"/>
                    <a:pt x="5443" y="18346"/>
                    <a:pt x="5071" y="18576"/>
                  </a:cubicBezTo>
                  <a:cubicBezTo>
                    <a:pt x="4802" y="18734"/>
                    <a:pt x="4540" y="18892"/>
                    <a:pt x="4287" y="19059"/>
                  </a:cubicBezTo>
                  <a:cubicBezTo>
                    <a:pt x="2956" y="19922"/>
                    <a:pt x="2202" y="20858"/>
                    <a:pt x="1997" y="21919"/>
                  </a:cubicBezTo>
                  <a:cubicBezTo>
                    <a:pt x="1950" y="22142"/>
                    <a:pt x="2100" y="22363"/>
                    <a:pt x="2330" y="22410"/>
                  </a:cubicBezTo>
                  <a:cubicBezTo>
                    <a:pt x="2353" y="22410"/>
                    <a:pt x="2385" y="22420"/>
                    <a:pt x="2408" y="22420"/>
                  </a:cubicBezTo>
                  <a:cubicBezTo>
                    <a:pt x="2608" y="22420"/>
                    <a:pt x="2781" y="22277"/>
                    <a:pt x="2821" y="22077"/>
                  </a:cubicBezTo>
                  <a:cubicBezTo>
                    <a:pt x="2978" y="21254"/>
                    <a:pt x="3614" y="20493"/>
                    <a:pt x="4738" y="19765"/>
                  </a:cubicBezTo>
                  <a:cubicBezTo>
                    <a:pt x="4993" y="19597"/>
                    <a:pt x="5246" y="19447"/>
                    <a:pt x="5499" y="19289"/>
                  </a:cubicBezTo>
                  <a:cubicBezTo>
                    <a:pt x="6062" y="18956"/>
                    <a:pt x="6632" y="18616"/>
                    <a:pt x="7148" y="18178"/>
                  </a:cubicBezTo>
                  <a:cubicBezTo>
                    <a:pt x="7180" y="18178"/>
                    <a:pt x="7210" y="18188"/>
                    <a:pt x="7243" y="18188"/>
                  </a:cubicBezTo>
                  <a:cubicBezTo>
                    <a:pt x="7425" y="18188"/>
                    <a:pt x="7600" y="18163"/>
                    <a:pt x="7758" y="18131"/>
                  </a:cubicBezTo>
                  <a:lnTo>
                    <a:pt x="7758" y="18131"/>
                  </a:lnTo>
                  <a:cubicBezTo>
                    <a:pt x="7615" y="19019"/>
                    <a:pt x="7378" y="19890"/>
                    <a:pt x="7030" y="20731"/>
                  </a:cubicBezTo>
                  <a:cubicBezTo>
                    <a:pt x="6942" y="20946"/>
                    <a:pt x="7045" y="21191"/>
                    <a:pt x="7258" y="21278"/>
                  </a:cubicBezTo>
                  <a:cubicBezTo>
                    <a:pt x="7315" y="21301"/>
                    <a:pt x="7363" y="21309"/>
                    <a:pt x="7418" y="21309"/>
                  </a:cubicBezTo>
                  <a:cubicBezTo>
                    <a:pt x="7583" y="21309"/>
                    <a:pt x="7743" y="21214"/>
                    <a:pt x="7806" y="21048"/>
                  </a:cubicBezTo>
                  <a:cubicBezTo>
                    <a:pt x="8274" y="19930"/>
                    <a:pt x="8566" y="18749"/>
                    <a:pt x="8684" y="17545"/>
                  </a:cubicBezTo>
                  <a:cubicBezTo>
                    <a:pt x="9097" y="16864"/>
                    <a:pt x="9675" y="16286"/>
                    <a:pt x="10366" y="15873"/>
                  </a:cubicBezTo>
                  <a:cubicBezTo>
                    <a:pt x="10483" y="15808"/>
                    <a:pt x="10810" y="15630"/>
                    <a:pt x="11095" y="15630"/>
                  </a:cubicBezTo>
                  <a:cubicBezTo>
                    <a:pt x="11193" y="15630"/>
                    <a:pt x="11287" y="15651"/>
                    <a:pt x="11364" y="15706"/>
                  </a:cubicBezTo>
                  <a:cubicBezTo>
                    <a:pt x="11438" y="15758"/>
                    <a:pt x="11523" y="15783"/>
                    <a:pt x="11607" y="15783"/>
                  </a:cubicBezTo>
                  <a:cubicBezTo>
                    <a:pt x="11738" y="15783"/>
                    <a:pt x="11868" y="15722"/>
                    <a:pt x="11950" y="15611"/>
                  </a:cubicBezTo>
                  <a:cubicBezTo>
                    <a:pt x="12085" y="15420"/>
                    <a:pt x="12045" y="15160"/>
                    <a:pt x="11855" y="15025"/>
                  </a:cubicBezTo>
                  <a:cubicBezTo>
                    <a:pt x="11637" y="14870"/>
                    <a:pt x="11379" y="14794"/>
                    <a:pt x="11095" y="14794"/>
                  </a:cubicBezTo>
                  <a:cubicBezTo>
                    <a:pt x="10739" y="14794"/>
                    <a:pt x="10343" y="14914"/>
                    <a:pt x="9938" y="15152"/>
                  </a:cubicBezTo>
                  <a:cubicBezTo>
                    <a:pt x="9335" y="15508"/>
                    <a:pt x="8812" y="15976"/>
                    <a:pt x="8376" y="16514"/>
                  </a:cubicBezTo>
                  <a:cubicBezTo>
                    <a:pt x="8336" y="16467"/>
                    <a:pt x="8289" y="16428"/>
                    <a:pt x="8241" y="16396"/>
                  </a:cubicBezTo>
                  <a:lnTo>
                    <a:pt x="10619" y="482"/>
                  </a:lnTo>
                  <a:cubicBezTo>
                    <a:pt x="10659" y="252"/>
                    <a:pt x="10501" y="39"/>
                    <a:pt x="10271" y="7"/>
                  </a:cubicBezTo>
                  <a:cubicBezTo>
                    <a:pt x="10246" y="3"/>
                    <a:pt x="10222" y="1"/>
                    <a:pt x="10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7" name="Google Shape;1707;p41"/>
          <p:cNvSpPr/>
          <p:nvPr/>
        </p:nvSpPr>
        <p:spPr>
          <a:xfrm rot="2700000">
            <a:off x="5338040" y="2760994"/>
            <a:ext cx="183706" cy="18370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1"/>
          <p:cNvSpPr/>
          <p:nvPr/>
        </p:nvSpPr>
        <p:spPr>
          <a:xfrm>
            <a:off x="6671254" y="1050353"/>
            <a:ext cx="259800" cy="259800"/>
          </a:xfrm>
          <a:prstGeom prst="star4">
            <a:avLst>
              <a:gd name="adj" fmla="val 1818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1"/>
          <p:cNvSpPr/>
          <p:nvPr/>
        </p:nvSpPr>
        <p:spPr>
          <a:xfrm rot="-5400000">
            <a:off x="99826" y="1659705"/>
            <a:ext cx="1045800" cy="1045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1"/>
          <p:cNvSpPr/>
          <p:nvPr/>
        </p:nvSpPr>
        <p:spPr>
          <a:xfrm>
            <a:off x="8078786" y="2479168"/>
            <a:ext cx="259800" cy="259800"/>
          </a:xfrm>
          <a:prstGeom prst="star4">
            <a:avLst>
              <a:gd name="adj" fmla="val 1818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41"/>
          <p:cNvSpPr/>
          <p:nvPr/>
        </p:nvSpPr>
        <p:spPr>
          <a:xfrm rot="2700000">
            <a:off x="8116833" y="4352099"/>
            <a:ext cx="183706" cy="18370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41"/>
          <p:cNvSpPr/>
          <p:nvPr/>
        </p:nvSpPr>
        <p:spPr>
          <a:xfrm>
            <a:off x="1036725" y="4371138"/>
            <a:ext cx="217803" cy="217803"/>
          </a:xfrm>
          <a:custGeom>
            <a:avLst/>
            <a:gdLst/>
            <a:ahLst/>
            <a:cxnLst/>
            <a:rect l="l" t="t" r="r" b="b"/>
            <a:pathLst>
              <a:path w="17952" h="17952" extrusionOk="0">
                <a:moveTo>
                  <a:pt x="1" y="0"/>
                </a:moveTo>
                <a:lnTo>
                  <a:pt x="7568" y="17627"/>
                </a:lnTo>
                <a:lnTo>
                  <a:pt x="9943" y="12539"/>
                </a:lnTo>
                <a:lnTo>
                  <a:pt x="15356" y="17951"/>
                </a:lnTo>
                <a:lnTo>
                  <a:pt x="17952" y="15355"/>
                </a:lnTo>
                <a:lnTo>
                  <a:pt x="12539" y="9891"/>
                </a:lnTo>
                <a:lnTo>
                  <a:pt x="17679" y="756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41"/>
          <p:cNvGrpSpPr/>
          <p:nvPr/>
        </p:nvGrpSpPr>
        <p:grpSpPr>
          <a:xfrm>
            <a:off x="8094439" y="713779"/>
            <a:ext cx="510254" cy="427900"/>
            <a:chOff x="1738900" y="2289625"/>
            <a:chExt cx="1342775" cy="1126350"/>
          </a:xfrm>
        </p:grpSpPr>
        <p:sp>
          <p:nvSpPr>
            <p:cNvPr id="1714" name="Google Shape;1714;p41"/>
            <p:cNvSpPr/>
            <p:nvPr/>
          </p:nvSpPr>
          <p:spPr>
            <a:xfrm>
              <a:off x="1738900" y="2289625"/>
              <a:ext cx="1303525" cy="1126350"/>
            </a:xfrm>
            <a:custGeom>
              <a:avLst/>
              <a:gdLst/>
              <a:ahLst/>
              <a:cxnLst/>
              <a:rect l="l" t="t" r="r" b="b"/>
              <a:pathLst>
                <a:path w="52141" h="45054" extrusionOk="0">
                  <a:moveTo>
                    <a:pt x="3142" y="1"/>
                  </a:moveTo>
                  <a:cubicBezTo>
                    <a:pt x="1402" y="1"/>
                    <a:pt x="1" y="1454"/>
                    <a:pt x="1" y="3194"/>
                  </a:cubicBezTo>
                  <a:lnTo>
                    <a:pt x="1" y="41860"/>
                  </a:lnTo>
                  <a:cubicBezTo>
                    <a:pt x="1" y="43638"/>
                    <a:pt x="1402" y="45053"/>
                    <a:pt x="3142" y="45053"/>
                  </a:cubicBezTo>
                  <a:lnTo>
                    <a:pt x="48999" y="45053"/>
                  </a:lnTo>
                  <a:cubicBezTo>
                    <a:pt x="50726" y="45053"/>
                    <a:pt x="52140" y="43638"/>
                    <a:pt x="52140" y="41860"/>
                  </a:cubicBezTo>
                  <a:lnTo>
                    <a:pt x="52140" y="8541"/>
                  </a:lnTo>
                  <a:cubicBezTo>
                    <a:pt x="52140" y="6763"/>
                    <a:pt x="50726" y="5348"/>
                    <a:pt x="48999" y="5348"/>
                  </a:cubicBezTo>
                  <a:lnTo>
                    <a:pt x="23092" y="5348"/>
                  </a:lnTo>
                  <a:cubicBezTo>
                    <a:pt x="23092" y="5348"/>
                    <a:pt x="21197" y="3349"/>
                    <a:pt x="19899" y="1948"/>
                  </a:cubicBezTo>
                  <a:cubicBezTo>
                    <a:pt x="19094" y="1078"/>
                    <a:pt x="17848" y="52"/>
                    <a:pt x="16654" y="52"/>
                  </a:cubicBezTo>
                  <a:lnTo>
                    <a:pt x="3142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1738900" y="2519375"/>
              <a:ext cx="1342775" cy="896600"/>
            </a:xfrm>
            <a:custGeom>
              <a:avLst/>
              <a:gdLst/>
              <a:ahLst/>
              <a:cxnLst/>
              <a:rect l="l" t="t" r="r" b="b"/>
              <a:pathLst>
                <a:path w="53711" h="35864" extrusionOk="0">
                  <a:moveTo>
                    <a:pt x="22443" y="0"/>
                  </a:moveTo>
                  <a:cubicBezTo>
                    <a:pt x="21521" y="0"/>
                    <a:pt x="20664" y="377"/>
                    <a:pt x="20067" y="1142"/>
                  </a:cubicBezTo>
                  <a:cubicBezTo>
                    <a:pt x="19042" y="2388"/>
                    <a:pt x="17523" y="4270"/>
                    <a:pt x="17523" y="4270"/>
                  </a:cubicBezTo>
                  <a:lnTo>
                    <a:pt x="1" y="4270"/>
                  </a:lnTo>
                  <a:lnTo>
                    <a:pt x="1" y="32774"/>
                  </a:lnTo>
                  <a:cubicBezTo>
                    <a:pt x="1" y="34448"/>
                    <a:pt x="1350" y="35863"/>
                    <a:pt x="3090" y="35863"/>
                  </a:cubicBezTo>
                  <a:lnTo>
                    <a:pt x="50842" y="35863"/>
                  </a:lnTo>
                  <a:cubicBezTo>
                    <a:pt x="52413" y="35863"/>
                    <a:pt x="53711" y="34617"/>
                    <a:pt x="53711" y="33046"/>
                  </a:cubicBezTo>
                  <a:lnTo>
                    <a:pt x="53711" y="2440"/>
                  </a:lnTo>
                  <a:cubicBezTo>
                    <a:pt x="53711" y="1090"/>
                    <a:pt x="52569" y="0"/>
                    <a:pt x="5121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6" name="Google Shape;1716;p41"/>
          <p:cNvSpPr/>
          <p:nvPr/>
        </p:nvSpPr>
        <p:spPr>
          <a:xfrm>
            <a:off x="592375" y="1078225"/>
            <a:ext cx="190500" cy="190500"/>
          </a:xfrm>
          <a:prstGeom prst="star4">
            <a:avLst>
              <a:gd name="adj" fmla="val 1818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5DC91B4-4264-4DE7-AF32-CF8A8B219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2843" y="2354945"/>
            <a:ext cx="3356623" cy="1255607"/>
          </a:xfrm>
        </p:spPr>
        <p:txBody>
          <a:bodyPr/>
          <a:lstStyle/>
          <a:p>
            <a:r>
              <a:rPr lang="es-MX" sz="1100" dirty="0"/>
              <a:t>Según lo que puedo observar, en curso trabajaremos las competencias genéricas ya que buscaremos y utilizaremos herramientas que nos ayuden con nuestra practica y la mejoren, </a:t>
            </a:r>
            <a:br>
              <a:rPr lang="es-MX" sz="1100" dirty="0"/>
            </a:br>
            <a:r>
              <a:rPr lang="es-MX" sz="1100" dirty="0"/>
              <a:t>desarrollaremos nuestra creatividad y un pensamiento</a:t>
            </a:r>
            <a:br>
              <a:rPr lang="es-MX" sz="1100" dirty="0"/>
            </a:br>
            <a:r>
              <a:rPr lang="es-MX" sz="1100" dirty="0"/>
              <a:t>critico para dar solución a distintas situaciones que</a:t>
            </a:r>
            <a:br>
              <a:rPr lang="es-MX" sz="1100" dirty="0"/>
            </a:br>
            <a:r>
              <a:rPr lang="es-MX" sz="1100" dirty="0"/>
              <a:t>se nos presenten</a:t>
            </a:r>
          </a:p>
        </p:txBody>
      </p:sp>
      <p:sp>
        <p:nvSpPr>
          <p:cNvPr id="165" name="Subtítulo 5">
            <a:extLst>
              <a:ext uri="{FF2B5EF4-FFF2-40B4-BE49-F238E27FC236}">
                <a16:creationId xmlns:a16="http://schemas.microsoft.com/office/drawing/2014/main" id="{31C4A6C9-C679-46EF-B50A-8FC703D8D483}"/>
              </a:ext>
            </a:extLst>
          </p:cNvPr>
          <p:cNvSpPr txBox="1">
            <a:spLocks/>
          </p:cNvSpPr>
          <p:nvPr/>
        </p:nvSpPr>
        <p:spPr>
          <a:xfrm>
            <a:off x="320347" y="1375521"/>
            <a:ext cx="6947008" cy="4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6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rPr lang="es-MX" sz="1100" dirty="0"/>
              <a:t>Estas las trabajaríamos ya que como pude observar en las proyectos que podríamos llevar acabo, en estos sobresale el tema de la importancia  </a:t>
            </a:r>
          </a:p>
        </p:txBody>
      </p:sp>
      <p:sp>
        <p:nvSpPr>
          <p:cNvPr id="168" name="Subtítulo 5">
            <a:extLst>
              <a:ext uri="{FF2B5EF4-FFF2-40B4-BE49-F238E27FC236}">
                <a16:creationId xmlns:a16="http://schemas.microsoft.com/office/drawing/2014/main" id="{27A776C1-E281-403B-A0AC-B61A45002B5A}"/>
              </a:ext>
            </a:extLst>
          </p:cNvPr>
          <p:cNvSpPr txBox="1">
            <a:spLocks/>
          </p:cNvSpPr>
          <p:nvPr/>
        </p:nvSpPr>
        <p:spPr>
          <a:xfrm>
            <a:off x="179467" y="1801483"/>
            <a:ext cx="4979647" cy="247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6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None/>
              <a:defRPr sz="1400" b="0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r>
              <a:rPr lang="es-MX" sz="1100" dirty="0"/>
              <a:t>    De conocer el desarrollo socioemocional de un infante, como detectarlos, diseñaremos  planeaciones con el plan y programas de estudio vigente que en este periodo será el de Aprendizajes Clave, también pude observar que realizaremos un reporte de un diario, un ensayo y un documental que presentaremos a padres de familia para explicarles sobre la importancia de que se les brinde una educación socioemocional para los niños y como influye en su desarrollo, como    sabemos debemos apoyarnos de distintos              recursos, herramientas y teorías.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for my Feathered Friend by Slidesgo">
  <a:themeElements>
    <a:clrScheme name="Simple Light">
      <a:dk1>
        <a:srgbClr val="232320"/>
      </a:dk1>
      <a:lt1>
        <a:srgbClr val="FCF9F3"/>
      </a:lt1>
      <a:dk2>
        <a:srgbClr val="6184C1"/>
      </a:dk2>
      <a:lt2>
        <a:srgbClr val="ADD2D5"/>
      </a:lt2>
      <a:accent1>
        <a:srgbClr val="75B073"/>
      </a:accent1>
      <a:accent2>
        <a:srgbClr val="A6C780"/>
      </a:accent2>
      <a:accent3>
        <a:srgbClr val="ECECA6"/>
      </a:accent3>
      <a:accent4>
        <a:srgbClr val="D3848B"/>
      </a:accent4>
      <a:accent5>
        <a:srgbClr val="E6C8AC"/>
      </a:accent5>
      <a:accent6>
        <a:srgbClr val="FFFFFF"/>
      </a:accent6>
      <a:hlink>
        <a:srgbClr val="23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661</Words>
  <Application>Microsoft Office PowerPoint</Application>
  <PresentationFormat>Presentación en pantalla (16:9)</PresentationFormat>
  <Paragraphs>35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Amasis MT Pro Light</vt:lpstr>
      <vt:lpstr>Grandstander</vt:lpstr>
      <vt:lpstr>Bebas Neue</vt:lpstr>
      <vt:lpstr>Anaheim</vt:lpstr>
      <vt:lpstr>Roboto Mono</vt:lpstr>
      <vt:lpstr>The Hand</vt:lpstr>
      <vt:lpstr>Arial</vt:lpstr>
      <vt:lpstr>Presentation for my Feathered Friend by Slidesgo</vt:lpstr>
      <vt:lpstr>Educación </vt:lpstr>
      <vt:lpstr>Escuela Normal de Educación Preescolar </vt:lpstr>
      <vt:lpstr>Presentación de PowerPoint</vt:lpstr>
      <vt:lpstr>Competencias del Perfil de Egreso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</dc:title>
  <cp:lastModifiedBy>victoria hernández</cp:lastModifiedBy>
  <cp:revision>14</cp:revision>
  <dcterms:modified xsi:type="dcterms:W3CDTF">2021-08-26T13:39:27Z</dcterms:modified>
</cp:coreProperties>
</file>