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8" r:id="rId6"/>
    <p:sldId id="267"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htbbHJ+dG3sb7N0d9d9sGtwTeH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68" d="100"/>
          <a:sy n="68" d="100"/>
        </p:scale>
        <p:origin x="81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 Target="slides/slide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4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es.wikipedia.org/wiki/Coraz%C3%B3n_(naipe)"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es.wikiquote.org/wiki/Archivo:Coraz%C3%B3n.svg"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7.wdp"/><Relationship Id="rId3" Type="http://schemas.openxmlformats.org/officeDocument/2006/relationships/image" Target="../media/image3.jpg"/><Relationship Id="rId7" Type="http://schemas.microsoft.com/office/2007/relationships/hdphoto" Target="../media/hdphoto4.wdp"/><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microsoft.com/office/2007/relationships/hdphoto" Target="../media/hdphoto6.wdp"/><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7.png"/><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hyperlink" Target="https://www.edufichas.com/matematicas/figuras-geometricas/" TargetMode="External"/><Relationship Id="rId13"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hyperlink" Target="http://jacintotutor.blogspot.com/2012/10/nueva-estrella-en-6a.html" TargetMode="External"/><Relationship Id="rId12" Type="http://schemas.microsoft.com/office/2007/relationships/hdphoto" Target="../media/hdphoto8.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gif"/><Relationship Id="rId11" Type="http://schemas.openxmlformats.org/officeDocument/2006/relationships/image" Target="../media/image17.png"/><Relationship Id="rId5" Type="http://schemas.openxmlformats.org/officeDocument/2006/relationships/hyperlink" Target="https://pixabay.com/es/estrellas-dibujos-animados-car%C3%A1cter-304231/" TargetMode="External"/><Relationship Id="rId10" Type="http://schemas.openxmlformats.org/officeDocument/2006/relationships/hyperlink" Target="https://www.espoesia.com/que-es-un-cuento/" TargetMode="External"/><Relationship Id="rId4" Type="http://schemas.openxmlformats.org/officeDocument/2006/relationships/image" Target="../media/image15.png"/><Relationship Id="rId9" Type="http://schemas.openxmlformats.org/officeDocument/2006/relationships/hyperlink" Target="https://www.guiainfantil.com/1373/fabulas-para-ninos.html#:~:text=Las%20f%C3%A1bulas%20son%20cortas%20y,son%20animales%20u%20objetos%20ficticios." TargetMode="External"/><Relationship Id="rId14" Type="http://schemas.openxmlformats.org/officeDocument/2006/relationships/hyperlink" Target="https://es.wikiquote.org/wiki/Archivo:Coraz%C3%B3n.sv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Shape 83"/>
        <p:cNvGrpSpPr/>
        <p:nvPr/>
      </p:nvGrpSpPr>
      <p:grpSpPr>
        <a:xfrm>
          <a:off x="0" y="0"/>
          <a:ext cx="0" cy="0"/>
          <a:chOff x="0" y="0"/>
          <a:chExt cx="0" cy="0"/>
        </a:xfrm>
      </p:grpSpPr>
      <p:grpSp>
        <p:nvGrpSpPr>
          <p:cNvPr id="85" name="Google Shape;85;p1"/>
          <p:cNvGrpSpPr/>
          <p:nvPr/>
        </p:nvGrpSpPr>
        <p:grpSpPr>
          <a:xfrm>
            <a:off x="5754087" y="0"/>
            <a:ext cx="6285513" cy="6858000"/>
            <a:chOff x="5754087" y="0"/>
            <a:chExt cx="6285513" cy="6858000"/>
          </a:xfrm>
        </p:grpSpPr>
        <p:sp>
          <p:nvSpPr>
            <p:cNvPr id="86" name="Google Shape;86;p1"/>
            <p:cNvSpPr/>
            <p:nvPr/>
          </p:nvSpPr>
          <p:spPr>
            <a:xfrm>
              <a:off x="5870714" y="0"/>
              <a:ext cx="6168886" cy="6858000"/>
            </a:xfrm>
            <a:prstGeom prst="rect">
              <a:avLst/>
            </a:prstGeom>
            <a:solidFill>
              <a:srgbClr val="D4E5F7"/>
            </a:solidFill>
            <a:ln>
              <a:noFill/>
            </a:ln>
            <a:effectLst>
              <a:outerShdw blurRad="50800" dist="50800" dir="5400000" algn="ctr" rotWithShape="0">
                <a:srgbClr val="000000">
                  <a:alpha val="4196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7" name="Google Shape;87;p1"/>
            <p:cNvGrpSpPr/>
            <p:nvPr/>
          </p:nvGrpSpPr>
          <p:grpSpPr>
            <a:xfrm>
              <a:off x="5754087" y="150741"/>
              <a:ext cx="772202" cy="6478731"/>
              <a:chOff x="5754087" y="150741"/>
              <a:chExt cx="772202" cy="6478731"/>
            </a:xfrm>
          </p:grpSpPr>
          <p:grpSp>
            <p:nvGrpSpPr>
              <p:cNvPr id="88" name="Google Shape;88;p1"/>
              <p:cNvGrpSpPr/>
              <p:nvPr/>
            </p:nvGrpSpPr>
            <p:grpSpPr>
              <a:xfrm>
                <a:off x="5754087" y="150741"/>
                <a:ext cx="772202" cy="589720"/>
                <a:chOff x="5804451" y="374375"/>
                <a:chExt cx="636880" cy="589720"/>
              </a:xfrm>
            </p:grpSpPr>
            <p:sp>
              <p:nvSpPr>
                <p:cNvPr id="89" name="Google Shape;89;p1"/>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5804451" y="374375"/>
                  <a:ext cx="543340" cy="589720"/>
                </a:xfrm>
                <a:prstGeom prst="blockArc">
                  <a:avLst>
                    <a:gd name="adj1" fmla="val 8080231"/>
                    <a:gd name="adj2" fmla="val 0"/>
                    <a:gd name="adj3" fmla="val 25000"/>
                  </a:avLst>
                </a:prstGeom>
                <a:solidFill>
                  <a:srgbClr val="D765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a:off x="5754087" y="750395"/>
                <a:ext cx="772202" cy="589720"/>
                <a:chOff x="5804451" y="374375"/>
                <a:chExt cx="636880" cy="589720"/>
              </a:xfrm>
            </p:grpSpPr>
            <p:sp>
              <p:nvSpPr>
                <p:cNvPr id="92" name="Google Shape;92;p1"/>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5804451" y="374375"/>
                  <a:ext cx="543340" cy="589720"/>
                </a:xfrm>
                <a:prstGeom prst="blockArc">
                  <a:avLst>
                    <a:gd name="adj1" fmla="val 8029215"/>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a:off x="5754087" y="1473865"/>
                <a:ext cx="772202" cy="589720"/>
                <a:chOff x="5804451" y="374375"/>
                <a:chExt cx="636880" cy="589720"/>
              </a:xfrm>
            </p:grpSpPr>
            <p:sp>
              <p:nvSpPr>
                <p:cNvPr id="95" name="Google Shape;95;p1"/>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
                <p:cNvSpPr/>
                <p:nvPr/>
              </p:nvSpPr>
              <p:spPr>
                <a:xfrm>
                  <a:off x="5804451" y="374375"/>
                  <a:ext cx="543340" cy="589720"/>
                </a:xfrm>
                <a:prstGeom prst="blockArc">
                  <a:avLst>
                    <a:gd name="adj1" fmla="val 8139169"/>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a:off x="5754087" y="2181246"/>
                <a:ext cx="772202" cy="589720"/>
                <a:chOff x="5804451" y="374375"/>
                <a:chExt cx="636880" cy="589720"/>
              </a:xfrm>
            </p:grpSpPr>
            <p:sp>
              <p:nvSpPr>
                <p:cNvPr id="98" name="Google Shape;98;p1"/>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5804451" y="374375"/>
                  <a:ext cx="543340" cy="589720"/>
                </a:xfrm>
                <a:prstGeom prst="blockArc">
                  <a:avLst>
                    <a:gd name="adj1" fmla="val 8077935"/>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a:off x="5754087" y="2780900"/>
                <a:ext cx="772202" cy="589720"/>
                <a:chOff x="5804451" y="374375"/>
                <a:chExt cx="636880" cy="589720"/>
              </a:xfrm>
            </p:grpSpPr>
            <p:sp>
              <p:nvSpPr>
                <p:cNvPr id="101" name="Google Shape;101;p1"/>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
                <p:cNvSpPr/>
                <p:nvPr/>
              </p:nvSpPr>
              <p:spPr>
                <a:xfrm>
                  <a:off x="5804451" y="374375"/>
                  <a:ext cx="543340" cy="589720"/>
                </a:xfrm>
                <a:prstGeom prst="blockArc">
                  <a:avLst>
                    <a:gd name="adj1" fmla="val 7857301"/>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a:off x="5754087" y="3504370"/>
                <a:ext cx="772202" cy="589720"/>
                <a:chOff x="5804451" y="374375"/>
                <a:chExt cx="636880" cy="589720"/>
              </a:xfrm>
            </p:grpSpPr>
            <p:sp>
              <p:nvSpPr>
                <p:cNvPr id="104" name="Google Shape;104;p1"/>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
                <p:cNvSpPr/>
                <p:nvPr/>
              </p:nvSpPr>
              <p:spPr>
                <a:xfrm>
                  <a:off x="5804451" y="374375"/>
                  <a:ext cx="543340" cy="589720"/>
                </a:xfrm>
                <a:prstGeom prst="blockArc">
                  <a:avLst>
                    <a:gd name="adj1" fmla="val 7966431"/>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a:off x="5754087" y="4109164"/>
                <a:ext cx="772202" cy="589720"/>
                <a:chOff x="5804451" y="374375"/>
                <a:chExt cx="636880" cy="589720"/>
              </a:xfrm>
            </p:grpSpPr>
            <p:sp>
              <p:nvSpPr>
                <p:cNvPr id="107" name="Google Shape;107;p1"/>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1"/>
                <p:cNvSpPr/>
                <p:nvPr/>
              </p:nvSpPr>
              <p:spPr>
                <a:xfrm>
                  <a:off x="5804451" y="374375"/>
                  <a:ext cx="543340" cy="589720"/>
                </a:xfrm>
                <a:prstGeom prst="blockArc">
                  <a:avLst>
                    <a:gd name="adj1" fmla="val 7903006"/>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a:off x="5754087" y="4708818"/>
                <a:ext cx="772202" cy="589720"/>
                <a:chOff x="5804451" y="374375"/>
                <a:chExt cx="636880" cy="589720"/>
              </a:xfrm>
            </p:grpSpPr>
            <p:sp>
              <p:nvSpPr>
                <p:cNvPr id="110" name="Google Shape;110;p1"/>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
                <p:cNvSpPr/>
                <p:nvPr/>
              </p:nvSpPr>
              <p:spPr>
                <a:xfrm>
                  <a:off x="5804451" y="374375"/>
                  <a:ext cx="543340" cy="589720"/>
                </a:xfrm>
                <a:prstGeom prst="blockArc">
                  <a:avLst>
                    <a:gd name="adj1" fmla="val 7908428"/>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2" name="Google Shape;112;p1"/>
              <p:cNvGrpSpPr/>
              <p:nvPr/>
            </p:nvGrpSpPr>
            <p:grpSpPr>
              <a:xfrm>
                <a:off x="5754087" y="5432288"/>
                <a:ext cx="772202" cy="589720"/>
                <a:chOff x="5804451" y="374375"/>
                <a:chExt cx="636880" cy="589720"/>
              </a:xfrm>
            </p:grpSpPr>
            <p:sp>
              <p:nvSpPr>
                <p:cNvPr id="113" name="Google Shape;113;p1"/>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
                <p:cNvSpPr/>
                <p:nvPr/>
              </p:nvSpPr>
              <p:spPr>
                <a:xfrm>
                  <a:off x="5804451" y="374375"/>
                  <a:ext cx="543340" cy="589720"/>
                </a:xfrm>
                <a:prstGeom prst="blockArc">
                  <a:avLst>
                    <a:gd name="adj1" fmla="val 7845997"/>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
              <p:cNvGrpSpPr/>
              <p:nvPr/>
            </p:nvGrpSpPr>
            <p:grpSpPr>
              <a:xfrm>
                <a:off x="5754087" y="6039752"/>
                <a:ext cx="772202" cy="589720"/>
                <a:chOff x="5804451" y="374375"/>
                <a:chExt cx="636880" cy="589720"/>
              </a:xfrm>
            </p:grpSpPr>
            <p:sp>
              <p:nvSpPr>
                <p:cNvPr id="116" name="Google Shape;116;p1"/>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1"/>
                <p:cNvSpPr/>
                <p:nvPr/>
              </p:nvSpPr>
              <p:spPr>
                <a:xfrm>
                  <a:off x="5804451" y="374375"/>
                  <a:ext cx="543340" cy="589720"/>
                </a:xfrm>
                <a:prstGeom prst="blockArc">
                  <a:avLst>
                    <a:gd name="adj1" fmla="val 7971054"/>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sp>
        <p:nvSpPr>
          <p:cNvPr id="119" name="Google Shape;119;p1"/>
          <p:cNvSpPr/>
          <p:nvPr/>
        </p:nvSpPr>
        <p:spPr>
          <a:xfrm>
            <a:off x="7146044" y="5046538"/>
            <a:ext cx="4379047" cy="1222639"/>
          </a:xfrm>
          <a:prstGeom prst="rect">
            <a:avLst/>
          </a:prstGeom>
          <a:solidFill>
            <a:schemeClr val="lt1"/>
          </a:solidFill>
          <a:ln>
            <a:noFill/>
          </a:ln>
          <a:effectLst>
            <a:outerShdw blurRad="50800" dist="50800" dir="5400000" algn="ctr" rotWithShape="0">
              <a:srgbClr val="000000">
                <a:alpha val="1882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1"/>
          <p:cNvSpPr txBox="1"/>
          <p:nvPr/>
        </p:nvSpPr>
        <p:spPr>
          <a:xfrm>
            <a:off x="7104884" y="5198313"/>
            <a:ext cx="448056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i="0" u="none" strike="noStrike" cap="none" dirty="0">
                <a:solidFill>
                  <a:schemeClr val="dk1"/>
                </a:solidFill>
                <a:latin typeface="Calibri"/>
                <a:ea typeface="Calibri"/>
                <a:cs typeface="Calibri"/>
                <a:sym typeface="Calibri"/>
              </a:rPr>
              <a:t>Nombre: </a:t>
            </a:r>
            <a:r>
              <a:rPr lang="es-MX" sz="1800" b="0" i="0" u="none" strike="noStrike" cap="none" dirty="0" err="1">
                <a:solidFill>
                  <a:schemeClr val="dk1"/>
                </a:solidFill>
                <a:latin typeface="Calibri"/>
                <a:ea typeface="Calibri"/>
                <a:cs typeface="Calibri"/>
                <a:sym typeface="Calibri"/>
              </a:rPr>
              <a:t>Yazmin</a:t>
            </a:r>
            <a:r>
              <a:rPr lang="es-MX" sz="1800" b="0" i="0" u="none" strike="noStrike" cap="none" dirty="0">
                <a:solidFill>
                  <a:schemeClr val="dk1"/>
                </a:solidFill>
                <a:latin typeface="Calibri"/>
                <a:ea typeface="Calibri"/>
                <a:cs typeface="Calibri"/>
                <a:sym typeface="Calibri"/>
              </a:rPr>
              <a:t> </a:t>
            </a:r>
            <a:r>
              <a:rPr lang="es-MX" sz="1800" b="0" i="0" u="none" strike="noStrike" cap="none" dirty="0" err="1">
                <a:solidFill>
                  <a:schemeClr val="dk1"/>
                </a:solidFill>
                <a:latin typeface="Calibri"/>
                <a:ea typeface="Calibri"/>
                <a:cs typeface="Calibri"/>
                <a:sym typeface="Calibri"/>
              </a:rPr>
              <a:t>Tellez</a:t>
            </a:r>
            <a:r>
              <a:rPr lang="es-MX" sz="1800" b="0" i="0" u="none" strike="noStrike" cap="none" dirty="0">
                <a:solidFill>
                  <a:schemeClr val="dk1"/>
                </a:solidFill>
                <a:latin typeface="Calibri"/>
                <a:ea typeface="Calibri"/>
                <a:cs typeface="Calibri"/>
                <a:sym typeface="Calibri"/>
              </a:rPr>
              <a:t> Fuentes </a:t>
            </a:r>
            <a:r>
              <a:rPr lang="es-MX" sz="1800" b="1" i="0" u="none" strike="noStrike" cap="none" dirty="0">
                <a:solidFill>
                  <a:schemeClr val="dk1"/>
                </a:solidFill>
                <a:latin typeface="Calibri"/>
                <a:ea typeface="Calibri"/>
                <a:cs typeface="Calibri"/>
                <a:sym typeface="Calibri"/>
              </a:rPr>
              <a:t>N.L.: </a:t>
            </a:r>
            <a:r>
              <a:rPr lang="es-MX" sz="1800" i="0" u="none" strike="noStrike" cap="none" dirty="0">
                <a:solidFill>
                  <a:schemeClr val="dk1"/>
                </a:solidFill>
                <a:latin typeface="Calibri"/>
                <a:ea typeface="Calibri"/>
                <a:cs typeface="Calibri"/>
                <a:sym typeface="Calibri"/>
              </a:rPr>
              <a:t>19</a:t>
            </a:r>
            <a:r>
              <a:rPr lang="es-MX" sz="18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s-MX" sz="1800" b="1" dirty="0">
                <a:solidFill>
                  <a:schemeClr val="dk1"/>
                </a:solidFill>
                <a:latin typeface="Calibri"/>
                <a:ea typeface="Calibri"/>
                <a:cs typeface="Calibri"/>
                <a:sym typeface="Calibri"/>
              </a:rPr>
              <a:t>Materia:  </a:t>
            </a:r>
            <a:r>
              <a:rPr lang="es-MX" sz="1800" dirty="0">
                <a:solidFill>
                  <a:schemeClr val="dk1"/>
                </a:solidFill>
                <a:latin typeface="Calibri"/>
                <a:ea typeface="Calibri"/>
                <a:cs typeface="Calibri"/>
                <a:sym typeface="Calibri"/>
              </a:rPr>
              <a:t>Aprendizaje en el Servicio</a:t>
            </a:r>
            <a:br>
              <a:rPr lang="es-MX" sz="1800" dirty="0">
                <a:solidFill>
                  <a:schemeClr val="dk1"/>
                </a:solidFill>
                <a:latin typeface="Calibri"/>
                <a:ea typeface="Calibri"/>
                <a:cs typeface="Calibri"/>
                <a:sym typeface="Calibri"/>
              </a:rPr>
            </a:br>
            <a:r>
              <a:rPr lang="es-MX" sz="1800" b="1" dirty="0">
                <a:solidFill>
                  <a:schemeClr val="dk1"/>
                </a:solidFill>
                <a:latin typeface="Calibri"/>
                <a:ea typeface="Calibri"/>
                <a:cs typeface="Calibri"/>
                <a:sym typeface="Calibri"/>
              </a:rPr>
              <a:t>Profesora: </a:t>
            </a:r>
            <a:r>
              <a:rPr lang="es-MX" sz="1800" dirty="0">
                <a:solidFill>
                  <a:schemeClr val="dk1"/>
                </a:solidFill>
                <a:latin typeface="Calibri"/>
                <a:ea typeface="Calibri"/>
                <a:cs typeface="Calibri"/>
                <a:sym typeface="Calibri"/>
              </a:rPr>
              <a:t>Elizabeth Guadalupe Ramos Suarez</a:t>
            </a:r>
            <a:endParaRPr dirty="0"/>
          </a:p>
        </p:txBody>
      </p:sp>
      <p:pic>
        <p:nvPicPr>
          <p:cNvPr id="3" name="Imagen 2" descr="Icono&#10;&#10;Descripción generada automáticamente">
            <a:extLst>
              <a:ext uri="{FF2B5EF4-FFF2-40B4-BE49-F238E27FC236}">
                <a16:creationId xmlns:a16="http://schemas.microsoft.com/office/drawing/2014/main" id="{63C765BF-B3C8-4141-9294-1DD5798CD7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658" b="97988" l="9742" r="89861">
                        <a14:foregroundMark x1="26640" y1="71026" x2="23459" y2="78471"/>
                        <a14:foregroundMark x1="23459" y1="78471" x2="37773" y2="86318"/>
                        <a14:foregroundMark x1="37773" y1="86318" x2="42147" y2="93561"/>
                        <a14:foregroundMark x1="30417" y1="94567" x2="37376" y2="97988"/>
                        <a14:foregroundMark x1="52087" y1="85312" x2="38569" y2="80885"/>
                      </a14:backgroundRemoval>
                    </a14:imgEffect>
                  </a14:imgLayer>
                </a14:imgProps>
              </a:ext>
            </a:extLst>
          </a:blip>
          <a:srcRect l="13811" t="26652" r="13297"/>
          <a:stretch/>
        </p:blipFill>
        <p:spPr>
          <a:xfrm>
            <a:off x="7779434" y="1340115"/>
            <a:ext cx="3001766" cy="3063909"/>
          </a:xfrm>
          <a:prstGeom prst="rect">
            <a:avLst/>
          </a:prstGeom>
        </p:spPr>
      </p:pic>
      <p:pic>
        <p:nvPicPr>
          <p:cNvPr id="5" name="Imagen 4">
            <a:extLst>
              <a:ext uri="{FF2B5EF4-FFF2-40B4-BE49-F238E27FC236}">
                <a16:creationId xmlns:a16="http://schemas.microsoft.com/office/drawing/2014/main" id="{58658260-6855-42AC-AB98-B34150C90F47}"/>
              </a:ext>
            </a:extLst>
          </p:cNvPr>
          <p:cNvPicPr>
            <a:picLocks noChangeAspect="1"/>
          </p:cNvPicPr>
          <p:nvPr/>
        </p:nvPicPr>
        <p:blipFill>
          <a:blip r:embed="rId5"/>
          <a:stretch>
            <a:fillRect/>
          </a:stretch>
        </p:blipFill>
        <p:spPr>
          <a:xfrm>
            <a:off x="6573037" y="3973"/>
            <a:ext cx="5419814" cy="1548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p:nvPr/>
        </p:nvSpPr>
        <p:spPr>
          <a:xfrm>
            <a:off x="0" y="0"/>
            <a:ext cx="12192000" cy="6858000"/>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6" name="Google Shape;126;p2"/>
          <p:cNvGrpSpPr/>
          <p:nvPr/>
        </p:nvGrpSpPr>
        <p:grpSpPr>
          <a:xfrm flipH="1">
            <a:off x="313328" y="150741"/>
            <a:ext cx="5673747" cy="6511302"/>
            <a:chOff x="6083476" y="168410"/>
            <a:chExt cx="5673747" cy="6511302"/>
          </a:xfrm>
        </p:grpSpPr>
        <p:pic>
          <p:nvPicPr>
            <p:cNvPr id="127" name="Google Shape;127;p2"/>
            <p:cNvPicPr preferRelativeResize="0"/>
            <p:nvPr/>
          </p:nvPicPr>
          <p:blipFill rotWithShape="1">
            <a:blip r:embed="rId3">
              <a:alphaModFix/>
            </a:blip>
            <a:srcRect/>
            <a:stretch/>
          </p:blipFill>
          <p:spPr>
            <a:xfrm>
              <a:off x="6083476" y="168411"/>
              <a:ext cx="4681505" cy="6511301"/>
            </a:xfrm>
            <a:prstGeom prst="rect">
              <a:avLst/>
            </a:prstGeom>
            <a:noFill/>
            <a:ln>
              <a:noFill/>
            </a:ln>
          </p:spPr>
        </p:pic>
        <p:pic>
          <p:nvPicPr>
            <p:cNvPr id="128" name="Google Shape;128;p2"/>
            <p:cNvPicPr preferRelativeResize="0"/>
            <p:nvPr/>
          </p:nvPicPr>
          <p:blipFill rotWithShape="1">
            <a:blip r:embed="rId3">
              <a:alphaModFix/>
            </a:blip>
            <a:srcRect l="44949"/>
            <a:stretch/>
          </p:blipFill>
          <p:spPr>
            <a:xfrm>
              <a:off x="9180010" y="168410"/>
              <a:ext cx="2577213" cy="6511301"/>
            </a:xfrm>
            <a:prstGeom prst="rect">
              <a:avLst/>
            </a:prstGeom>
            <a:noFill/>
            <a:ln>
              <a:noFill/>
            </a:ln>
          </p:spPr>
        </p:pic>
      </p:grpSp>
      <p:grpSp>
        <p:nvGrpSpPr>
          <p:cNvPr id="129" name="Google Shape;129;p2"/>
          <p:cNvGrpSpPr/>
          <p:nvPr/>
        </p:nvGrpSpPr>
        <p:grpSpPr>
          <a:xfrm>
            <a:off x="6083476" y="168410"/>
            <a:ext cx="5673747" cy="6511302"/>
            <a:chOff x="6083476" y="168410"/>
            <a:chExt cx="5673747" cy="6511302"/>
          </a:xfrm>
        </p:grpSpPr>
        <p:pic>
          <p:nvPicPr>
            <p:cNvPr id="130" name="Google Shape;130;p2"/>
            <p:cNvPicPr preferRelativeResize="0"/>
            <p:nvPr/>
          </p:nvPicPr>
          <p:blipFill rotWithShape="1">
            <a:blip r:embed="rId3">
              <a:alphaModFix/>
            </a:blip>
            <a:srcRect/>
            <a:stretch/>
          </p:blipFill>
          <p:spPr>
            <a:xfrm>
              <a:off x="6083476" y="168411"/>
              <a:ext cx="4681505" cy="6511301"/>
            </a:xfrm>
            <a:prstGeom prst="rect">
              <a:avLst/>
            </a:prstGeom>
            <a:noFill/>
            <a:ln>
              <a:noFill/>
            </a:ln>
          </p:spPr>
        </p:pic>
        <p:pic>
          <p:nvPicPr>
            <p:cNvPr id="131" name="Google Shape;131;p2"/>
            <p:cNvPicPr preferRelativeResize="0"/>
            <p:nvPr/>
          </p:nvPicPr>
          <p:blipFill rotWithShape="1">
            <a:blip r:embed="rId3">
              <a:alphaModFix/>
            </a:blip>
            <a:srcRect l="44949"/>
            <a:stretch/>
          </p:blipFill>
          <p:spPr>
            <a:xfrm>
              <a:off x="9180010" y="168410"/>
              <a:ext cx="2577213" cy="6511301"/>
            </a:xfrm>
            <a:prstGeom prst="rect">
              <a:avLst/>
            </a:prstGeom>
            <a:noFill/>
            <a:ln>
              <a:noFill/>
            </a:ln>
          </p:spPr>
        </p:pic>
      </p:grpSp>
      <p:grpSp>
        <p:nvGrpSpPr>
          <p:cNvPr id="132" name="Google Shape;132;p2"/>
          <p:cNvGrpSpPr/>
          <p:nvPr/>
        </p:nvGrpSpPr>
        <p:grpSpPr>
          <a:xfrm>
            <a:off x="5665713" y="150741"/>
            <a:ext cx="860573" cy="589720"/>
            <a:chOff x="5731566" y="374375"/>
            <a:chExt cx="709765" cy="589720"/>
          </a:xfrm>
        </p:grpSpPr>
        <p:sp>
          <p:nvSpPr>
            <p:cNvPr id="133" name="Google Shape;133;p2"/>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2"/>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6" name="Google Shape;136;p2"/>
          <p:cNvGrpSpPr/>
          <p:nvPr/>
        </p:nvGrpSpPr>
        <p:grpSpPr>
          <a:xfrm>
            <a:off x="5665713" y="750395"/>
            <a:ext cx="860573" cy="589720"/>
            <a:chOff x="5731566" y="374375"/>
            <a:chExt cx="709765" cy="589720"/>
          </a:xfrm>
        </p:grpSpPr>
        <p:sp>
          <p:nvSpPr>
            <p:cNvPr id="137" name="Google Shape;137;p2"/>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2"/>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0" name="Google Shape;140;p2"/>
          <p:cNvGrpSpPr/>
          <p:nvPr/>
        </p:nvGrpSpPr>
        <p:grpSpPr>
          <a:xfrm>
            <a:off x="5665713" y="1473865"/>
            <a:ext cx="860573" cy="589720"/>
            <a:chOff x="5731566" y="374375"/>
            <a:chExt cx="709765" cy="589720"/>
          </a:xfrm>
        </p:grpSpPr>
        <p:sp>
          <p:nvSpPr>
            <p:cNvPr id="141" name="Google Shape;141;p2"/>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4" name="Google Shape;144;p2"/>
          <p:cNvGrpSpPr/>
          <p:nvPr/>
        </p:nvGrpSpPr>
        <p:grpSpPr>
          <a:xfrm>
            <a:off x="5665713" y="2181246"/>
            <a:ext cx="860573" cy="589720"/>
            <a:chOff x="5731566" y="374375"/>
            <a:chExt cx="709765" cy="589720"/>
          </a:xfrm>
        </p:grpSpPr>
        <p:sp>
          <p:nvSpPr>
            <p:cNvPr id="145" name="Google Shape;145;p2"/>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2"/>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8" name="Google Shape;148;p2"/>
          <p:cNvGrpSpPr/>
          <p:nvPr/>
        </p:nvGrpSpPr>
        <p:grpSpPr>
          <a:xfrm>
            <a:off x="5665713" y="2780900"/>
            <a:ext cx="860573" cy="589720"/>
            <a:chOff x="5731566" y="374375"/>
            <a:chExt cx="709765" cy="589720"/>
          </a:xfrm>
        </p:grpSpPr>
        <p:sp>
          <p:nvSpPr>
            <p:cNvPr id="149" name="Google Shape;149;p2"/>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2"/>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2" name="Google Shape;152;p2"/>
          <p:cNvGrpSpPr/>
          <p:nvPr/>
        </p:nvGrpSpPr>
        <p:grpSpPr>
          <a:xfrm>
            <a:off x="5665713" y="3504370"/>
            <a:ext cx="860573" cy="589720"/>
            <a:chOff x="5731566" y="374375"/>
            <a:chExt cx="709765" cy="589720"/>
          </a:xfrm>
        </p:grpSpPr>
        <p:sp>
          <p:nvSpPr>
            <p:cNvPr id="153" name="Google Shape;153;p2"/>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2"/>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6" name="Google Shape;156;p2"/>
          <p:cNvGrpSpPr/>
          <p:nvPr/>
        </p:nvGrpSpPr>
        <p:grpSpPr>
          <a:xfrm>
            <a:off x="5665713" y="4109164"/>
            <a:ext cx="860573" cy="589720"/>
            <a:chOff x="5731566" y="374375"/>
            <a:chExt cx="709765" cy="589720"/>
          </a:xfrm>
        </p:grpSpPr>
        <p:sp>
          <p:nvSpPr>
            <p:cNvPr id="157" name="Google Shape;157;p2"/>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2"/>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0" name="Google Shape;160;p2"/>
          <p:cNvGrpSpPr/>
          <p:nvPr/>
        </p:nvGrpSpPr>
        <p:grpSpPr>
          <a:xfrm>
            <a:off x="5665713" y="4708818"/>
            <a:ext cx="860573" cy="589720"/>
            <a:chOff x="5731566" y="374375"/>
            <a:chExt cx="709765" cy="589720"/>
          </a:xfrm>
        </p:grpSpPr>
        <p:sp>
          <p:nvSpPr>
            <p:cNvPr id="161" name="Google Shape;161;p2"/>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2"/>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4" name="Google Shape;164;p2"/>
          <p:cNvGrpSpPr/>
          <p:nvPr/>
        </p:nvGrpSpPr>
        <p:grpSpPr>
          <a:xfrm>
            <a:off x="5665713" y="5432288"/>
            <a:ext cx="860573" cy="589720"/>
            <a:chOff x="5731566" y="374375"/>
            <a:chExt cx="709765" cy="589720"/>
          </a:xfrm>
        </p:grpSpPr>
        <p:sp>
          <p:nvSpPr>
            <p:cNvPr id="165" name="Google Shape;165;p2"/>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2"/>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8" name="Google Shape;168;p2"/>
          <p:cNvGrpSpPr/>
          <p:nvPr/>
        </p:nvGrpSpPr>
        <p:grpSpPr>
          <a:xfrm>
            <a:off x="5665713" y="6039752"/>
            <a:ext cx="860573" cy="589720"/>
            <a:chOff x="5731566" y="374375"/>
            <a:chExt cx="709765" cy="589720"/>
          </a:xfrm>
        </p:grpSpPr>
        <p:sp>
          <p:nvSpPr>
            <p:cNvPr id="169" name="Google Shape;169;p2"/>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2"/>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72" name="Google Shape;172;p2"/>
          <p:cNvSpPr/>
          <p:nvPr/>
        </p:nvSpPr>
        <p:spPr>
          <a:xfrm rot="-5400000">
            <a:off x="-563557" y="759535"/>
            <a:ext cx="1607129" cy="389539"/>
          </a:xfrm>
          <a:prstGeom prst="rect">
            <a:avLst/>
          </a:prstGeom>
          <a:solidFill>
            <a:srgbClr val="A4BE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dirty="0">
                <a:solidFill>
                  <a:schemeClr val="bg1"/>
                </a:solidFill>
                <a:latin typeface="Calibri" panose="020F0502020204030204" pitchFamily="34" charset="0"/>
                <a:cs typeface="Calibri" panose="020F0502020204030204" pitchFamily="34" charset="0"/>
                <a:sym typeface="Calibri"/>
              </a:rPr>
              <a:t>Segunda  Semana</a:t>
            </a:r>
            <a:endParaRPr sz="11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9387A4C9-5123-41EC-B5FD-C491AD5B5E9D}"/>
              </a:ext>
            </a:extLst>
          </p:cNvPr>
          <p:cNvSpPr txBox="1"/>
          <p:nvPr/>
        </p:nvSpPr>
        <p:spPr>
          <a:xfrm>
            <a:off x="537081" y="651320"/>
            <a:ext cx="4765580" cy="5545172"/>
          </a:xfrm>
          <a:prstGeom prst="rect">
            <a:avLst/>
          </a:prstGeom>
          <a:solidFill>
            <a:schemeClr val="bg1"/>
          </a:solidFill>
        </p:spPr>
        <p:txBody>
          <a:bodyPr wrap="square" rtlCol="0">
            <a:spAutoFit/>
          </a:bodyPr>
          <a:lstStyle/>
          <a:p>
            <a:pPr>
              <a:lnSpc>
                <a:spcPct val="150000"/>
              </a:lnSpc>
            </a:pPr>
            <a:r>
              <a:rPr lang="es-MX" dirty="0">
                <a:latin typeface="Century Gothic" panose="020B0502020202020204" pitchFamily="34" charset="0"/>
              </a:rPr>
              <a:t>En esta segunda semana se realizará el diagnóstico individual de cada alumno revisando unos rubros propuestos por la maestra. Así pues, lo que se busca observar en los niños es lo siguiente: mantenga la atención ante la lectura de un cuento, responda cuestionamientos del cuento, exprese con eficacia sus ideas, identifique y escriba su nombre, realice el copiado de algunas palabras, distinga números de letras, comunique de manera oral y escrita los números del 1 al 20, conoce las figuras geométricas y las describe, sabe qué número sigue después de algún número determinado, entre otros aspectos más. </a:t>
            </a:r>
          </a:p>
          <a:p>
            <a:pPr>
              <a:lnSpc>
                <a:spcPct val="150000"/>
              </a:lnSpc>
            </a:pPr>
            <a:r>
              <a:rPr lang="es-MX" dirty="0">
                <a:latin typeface="Century Gothic" panose="020B0502020202020204" pitchFamily="34" charset="0"/>
              </a:rPr>
              <a:t>Es por ello que se hicieron actividades de pensamiento matemático así como lenguaje y comunicación para ir apoyando a la maestra en cuanto al diagnóstico de los alumnos.</a:t>
            </a:r>
          </a:p>
        </p:txBody>
      </p:sp>
      <p:sp>
        <p:nvSpPr>
          <p:cNvPr id="52" name="CuadroTexto 51">
            <a:extLst>
              <a:ext uri="{FF2B5EF4-FFF2-40B4-BE49-F238E27FC236}">
                <a16:creationId xmlns:a16="http://schemas.microsoft.com/office/drawing/2014/main" id="{A8FD6ACE-A894-4E08-A684-459A1565D059}"/>
              </a:ext>
            </a:extLst>
          </p:cNvPr>
          <p:cNvSpPr txBox="1"/>
          <p:nvPr/>
        </p:nvSpPr>
        <p:spPr>
          <a:xfrm>
            <a:off x="6655363" y="1160154"/>
            <a:ext cx="5111039" cy="4391010"/>
          </a:xfrm>
          <a:prstGeom prst="rect">
            <a:avLst/>
          </a:prstGeom>
          <a:solidFill>
            <a:schemeClr val="bg1"/>
          </a:solidFill>
        </p:spPr>
        <p:txBody>
          <a:bodyPr wrap="square" rtlCol="0">
            <a:spAutoFit/>
          </a:bodyPr>
          <a:lstStyle/>
          <a:p>
            <a:pPr>
              <a:lnSpc>
                <a:spcPct val="150000"/>
              </a:lnSpc>
            </a:pPr>
            <a:endParaRPr lang="es-MX" sz="1600" dirty="0">
              <a:latin typeface="Century Gothic" panose="020B0502020202020204" pitchFamily="34" charset="0"/>
            </a:endParaRPr>
          </a:p>
          <a:p>
            <a:pPr>
              <a:lnSpc>
                <a:spcPct val="150000"/>
              </a:lnSpc>
            </a:pPr>
            <a:endParaRPr lang="es-MX" sz="1600" dirty="0">
              <a:latin typeface="Century Gothic" panose="020B0502020202020204" pitchFamily="34" charset="0"/>
            </a:endParaRPr>
          </a:p>
          <a:p>
            <a:pPr>
              <a:lnSpc>
                <a:spcPct val="150000"/>
              </a:lnSpc>
            </a:pPr>
            <a:endParaRPr lang="es-MX" sz="1600" dirty="0">
              <a:latin typeface="Century Gothic" panose="020B0502020202020204" pitchFamily="34" charset="0"/>
            </a:endParaRPr>
          </a:p>
          <a:p>
            <a:pPr>
              <a:lnSpc>
                <a:spcPct val="150000"/>
              </a:lnSpc>
            </a:pPr>
            <a:endParaRPr lang="es-MX" sz="1600" dirty="0">
              <a:latin typeface="Century Gothic" panose="020B0502020202020204" pitchFamily="34" charset="0"/>
            </a:endParaRPr>
          </a:p>
          <a:p>
            <a:pPr>
              <a:lnSpc>
                <a:spcPct val="150000"/>
              </a:lnSpc>
            </a:pPr>
            <a:endParaRPr lang="es-MX" sz="1600" dirty="0">
              <a:latin typeface="Century Gothic" panose="020B0502020202020204" pitchFamily="34" charset="0"/>
            </a:endParaRPr>
          </a:p>
          <a:p>
            <a:pPr>
              <a:lnSpc>
                <a:spcPct val="150000"/>
              </a:lnSpc>
            </a:pPr>
            <a:endParaRPr lang="es-MX" sz="1600" dirty="0">
              <a:latin typeface="Century Gothic" panose="020B0502020202020204" pitchFamily="34" charset="0"/>
            </a:endParaRPr>
          </a:p>
          <a:p>
            <a:pPr>
              <a:lnSpc>
                <a:spcPct val="150000"/>
              </a:lnSpc>
            </a:pPr>
            <a:endParaRPr lang="es-MX" sz="1800" dirty="0">
              <a:latin typeface="Century Gothic" panose="020B0502020202020204" pitchFamily="34" charset="0"/>
            </a:endParaRPr>
          </a:p>
          <a:p>
            <a:pPr marL="285750" indent="-285750" algn="ctr">
              <a:lnSpc>
                <a:spcPct val="150000"/>
              </a:lnSpc>
              <a:buBlip>
                <a:blip r:embed="rId4">
                  <a:extLst>
                    <a:ext uri="{837473B0-CC2E-450A-ABE3-18F120FF3D39}">
                      <a1611:picAttrSrcUrl xmlns:a1611="http://schemas.microsoft.com/office/drawing/2016/11/main" r:id="rId5"/>
                    </a:ext>
                  </a:extLst>
                </a:blip>
              </a:buBlip>
            </a:pPr>
            <a:r>
              <a:rPr lang="es-MX" sz="1800" b="1" dirty="0">
                <a:latin typeface="Century Gothic" panose="020B0502020202020204" pitchFamily="34" charset="0"/>
              </a:rPr>
              <a:t>EXPLICACIÓN PARA LOS NIÑOS:</a:t>
            </a:r>
          </a:p>
          <a:p>
            <a:pPr>
              <a:lnSpc>
                <a:spcPct val="150000"/>
              </a:lnSpc>
            </a:pPr>
            <a:r>
              <a:rPr lang="es-MX" dirty="0">
                <a:latin typeface="Century Gothic" panose="020B0502020202020204" pitchFamily="34" charset="0"/>
              </a:rPr>
              <a:t>Las fábulas son breves narraciones literarias que terminan siempre con un mensaje de enseñanza o moraleja de carácter instructivo, cuyos personajes casi siempre son animales u objetos ficticios. </a:t>
            </a:r>
          </a:p>
        </p:txBody>
      </p:sp>
      <p:sp>
        <p:nvSpPr>
          <p:cNvPr id="72" name="CuadroTexto 71">
            <a:extLst>
              <a:ext uri="{FF2B5EF4-FFF2-40B4-BE49-F238E27FC236}">
                <a16:creationId xmlns:a16="http://schemas.microsoft.com/office/drawing/2014/main" id="{4DC41535-4D9B-4AAB-B7E6-A88B6BFD6A30}"/>
              </a:ext>
            </a:extLst>
          </p:cNvPr>
          <p:cNvSpPr txBox="1"/>
          <p:nvPr/>
        </p:nvSpPr>
        <p:spPr>
          <a:xfrm>
            <a:off x="6655363" y="1065156"/>
            <a:ext cx="4730774" cy="2630848"/>
          </a:xfrm>
          <a:prstGeom prst="rect">
            <a:avLst/>
          </a:prstGeom>
          <a:solidFill>
            <a:schemeClr val="bg1"/>
          </a:solidFill>
        </p:spPr>
        <p:txBody>
          <a:bodyPr wrap="square">
            <a:spAutoFit/>
          </a:bodyPr>
          <a:lstStyle/>
          <a:p>
            <a:pPr algn="ctr">
              <a:lnSpc>
                <a:spcPct val="150000"/>
              </a:lnSpc>
            </a:pPr>
            <a:r>
              <a:rPr lang="es-MX" sz="1600" dirty="0">
                <a:latin typeface="Century Gothic" panose="020B0502020202020204" pitchFamily="34" charset="0"/>
              </a:rPr>
              <a:t>Las fábulas son relatos cortos en los que muchas veces animales y objetos inanimados son capaces de hablar y expresarse, e incluso de presentaren características humanas. Suelen utilizarse como recurso didáctico para enseñar sobre las virtudes y defectos de las personas.</a:t>
            </a:r>
          </a:p>
        </p:txBody>
      </p:sp>
      <p:pic>
        <p:nvPicPr>
          <p:cNvPr id="2" name="Imagen 1">
            <a:extLst>
              <a:ext uri="{FF2B5EF4-FFF2-40B4-BE49-F238E27FC236}">
                <a16:creationId xmlns:a16="http://schemas.microsoft.com/office/drawing/2014/main" id="{7557BE98-E1F5-40E4-BD4E-A57F152D9AB7}"/>
              </a:ext>
            </a:extLst>
          </p:cNvPr>
          <p:cNvPicPr>
            <a:picLocks noChangeAspect="1"/>
          </p:cNvPicPr>
          <p:nvPr/>
        </p:nvPicPr>
        <p:blipFill>
          <a:blip r:embed="rId6"/>
          <a:stretch>
            <a:fillRect/>
          </a:stretch>
        </p:blipFill>
        <p:spPr>
          <a:xfrm>
            <a:off x="6624490" y="426183"/>
            <a:ext cx="5111039" cy="725136"/>
          </a:xfrm>
          <a:prstGeom prst="rect">
            <a:avLst/>
          </a:prstGeom>
        </p:spPr>
      </p:pic>
      <p:pic>
        <p:nvPicPr>
          <p:cNvPr id="1026" name="Picture 2">
            <a:extLst>
              <a:ext uri="{FF2B5EF4-FFF2-40B4-BE49-F238E27FC236}">
                <a16:creationId xmlns:a16="http://schemas.microsoft.com/office/drawing/2014/main" id="{240C77B5-605D-4000-BA98-BD5E5F59CE9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692" b="89915" l="9916" r="91350">
                        <a14:foregroundMark x1="20253" y1="15897" x2="72574" y2="8205"/>
                        <a14:foregroundMark x1="72574" y1="7863" x2="91350" y2="27863"/>
                        <a14:foregroundMark x1="91350" y1="21197" x2="71730" y2="23077"/>
                        <a14:foregroundMark x1="69831" y1="23590" x2="40928" y2="23761"/>
                        <a14:foregroundMark x1="40928" y1="23761" x2="40928" y2="23761"/>
                        <a14:foregroundMark x1="35865" y1="23077" x2="20886" y2="17949"/>
                        <a14:foregroundMark x1="17511" y1="14701" x2="32068" y2="11966"/>
                        <a14:foregroundMark x1="32068" y1="11966" x2="56962" y2="16410"/>
                        <a14:foregroundMark x1="58650" y1="14017" x2="59916" y2="11111"/>
                        <a14:foregroundMark x1="59916" y1="12650" x2="59916" y2="21197"/>
                        <a14:foregroundMark x1="45148" y1="15043" x2="58228" y2="9402"/>
                        <a14:foregroundMark x1="58228" y1="9402" x2="68354" y2="9744"/>
                        <a14:foregroundMark x1="61181" y1="12650" x2="55485" y2="15214"/>
                        <a14:foregroundMark x1="56540" y1="15043" x2="66667" y2="10940"/>
                        <a14:foregroundMark x1="66667" y1="10940" x2="66667" y2="10940"/>
                        <a14:foregroundMark x1="55907" y1="13675" x2="53586" y2="14017"/>
                        <a14:foregroundMark x1="42194" y1="18291" x2="34388" y2="47350"/>
                        <a14:foregroundMark x1="34388" y1="47350" x2="34388" y2="47350"/>
                        <a14:foregroundMark x1="14768" y1="61368" x2="22574" y2="30085"/>
                        <a14:foregroundMark x1="14346" y1="35897" x2="23418" y2="42735"/>
                        <a14:foregroundMark x1="23418" y1="42735" x2="28692" y2="43761"/>
                        <a14:foregroundMark x1="27848" y1="35897" x2="49367" y2="20855"/>
                        <a14:foregroundMark x1="49367" y1="20855" x2="66878" y2="16410"/>
                        <a14:foregroundMark x1="66878" y1="16410" x2="78481" y2="17265"/>
                        <a14:foregroundMark x1="78481" y1="17265" x2="80802" y2="18291"/>
                        <a14:foregroundMark x1="64557" y1="23590" x2="66667" y2="36923"/>
                        <a14:foregroundMark x1="66667" y1="36923" x2="79536" y2="40855"/>
                        <a14:foregroundMark x1="79536" y1="40855" x2="86709" y2="36239"/>
                        <a14:foregroundMark x1="82068" y1="20855" x2="88186" y2="41538"/>
                        <a14:foregroundMark x1="88186" y1="21538" x2="86076" y2="12479"/>
                        <a14:foregroundMark x1="78903" y1="25812" x2="72996" y2="51795"/>
                        <a14:foregroundMark x1="63924" y1="40684" x2="63291" y2="30769"/>
                        <a14:foregroundMark x1="63291" y1="30769" x2="65823" y2="27350"/>
                        <a14:foregroundMark x1="71097" y1="23590" x2="78903" y2="33333"/>
                        <a14:foregroundMark x1="78903" y1="33333" x2="80169" y2="39487"/>
                        <a14:foregroundMark x1="76371" y1="36239" x2="67089" y2="32650"/>
                        <a14:foregroundMark x1="55907" y1="32650" x2="33333" y2="32821"/>
                        <a14:foregroundMark x1="28692" y1="28547" x2="35232" y2="22051"/>
                        <a14:foregroundMark x1="35865" y1="18462" x2="46414" y2="20342"/>
                        <a14:foregroundMark x1="52743" y1="26838" x2="55274" y2="37436"/>
                        <a14:foregroundMark x1="43038" y1="35726" x2="48101" y2="32137"/>
                      </a14:backgroundRemoval>
                    </a14:imgEffect>
                  </a14:imgLayer>
                </a14:imgProps>
              </a:ext>
              <a:ext uri="{28A0092B-C50C-407E-A947-70E740481C1C}">
                <a14:useLocalDpi xmlns:a14="http://schemas.microsoft.com/office/drawing/2010/main" val="0"/>
              </a:ext>
            </a:extLst>
          </a:blip>
          <a:srcRect/>
          <a:stretch>
            <a:fillRect/>
          </a:stretch>
        </p:blipFill>
        <p:spPr bwMode="auto">
          <a:xfrm rot="1701913">
            <a:off x="10585518" y="5102103"/>
            <a:ext cx="1351170" cy="1667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p:nvPr/>
        </p:nvSpPr>
        <p:spPr>
          <a:xfrm>
            <a:off x="0" y="0"/>
            <a:ext cx="12192000" cy="6858000"/>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8" name="Google Shape;178;p3"/>
          <p:cNvGrpSpPr/>
          <p:nvPr/>
        </p:nvGrpSpPr>
        <p:grpSpPr>
          <a:xfrm flipH="1">
            <a:off x="313328" y="150741"/>
            <a:ext cx="5673747" cy="6511302"/>
            <a:chOff x="6083476" y="168410"/>
            <a:chExt cx="5673747" cy="6511302"/>
          </a:xfrm>
        </p:grpSpPr>
        <p:pic>
          <p:nvPicPr>
            <p:cNvPr id="179" name="Google Shape;179;p3"/>
            <p:cNvPicPr preferRelativeResize="0"/>
            <p:nvPr/>
          </p:nvPicPr>
          <p:blipFill rotWithShape="1">
            <a:blip r:embed="rId3">
              <a:alphaModFix/>
            </a:blip>
            <a:srcRect/>
            <a:stretch/>
          </p:blipFill>
          <p:spPr>
            <a:xfrm>
              <a:off x="6083476" y="168411"/>
              <a:ext cx="4681505" cy="6511301"/>
            </a:xfrm>
            <a:prstGeom prst="rect">
              <a:avLst/>
            </a:prstGeom>
            <a:noFill/>
            <a:ln>
              <a:noFill/>
            </a:ln>
          </p:spPr>
        </p:pic>
        <p:pic>
          <p:nvPicPr>
            <p:cNvPr id="180" name="Google Shape;180;p3"/>
            <p:cNvPicPr preferRelativeResize="0"/>
            <p:nvPr/>
          </p:nvPicPr>
          <p:blipFill rotWithShape="1">
            <a:blip r:embed="rId3">
              <a:alphaModFix/>
            </a:blip>
            <a:srcRect l="44949"/>
            <a:stretch/>
          </p:blipFill>
          <p:spPr>
            <a:xfrm>
              <a:off x="9180010" y="168410"/>
              <a:ext cx="2577213" cy="6511301"/>
            </a:xfrm>
            <a:prstGeom prst="rect">
              <a:avLst/>
            </a:prstGeom>
            <a:noFill/>
            <a:ln>
              <a:noFill/>
            </a:ln>
          </p:spPr>
        </p:pic>
      </p:grpSp>
      <p:grpSp>
        <p:nvGrpSpPr>
          <p:cNvPr id="181" name="Google Shape;181;p3"/>
          <p:cNvGrpSpPr/>
          <p:nvPr/>
        </p:nvGrpSpPr>
        <p:grpSpPr>
          <a:xfrm>
            <a:off x="6083476" y="168410"/>
            <a:ext cx="5673747" cy="6511302"/>
            <a:chOff x="6083476" y="168410"/>
            <a:chExt cx="5673747" cy="6511302"/>
          </a:xfrm>
        </p:grpSpPr>
        <p:pic>
          <p:nvPicPr>
            <p:cNvPr id="182" name="Google Shape;182;p3"/>
            <p:cNvPicPr preferRelativeResize="0"/>
            <p:nvPr/>
          </p:nvPicPr>
          <p:blipFill rotWithShape="1">
            <a:blip r:embed="rId3">
              <a:alphaModFix/>
            </a:blip>
            <a:srcRect/>
            <a:stretch/>
          </p:blipFill>
          <p:spPr>
            <a:xfrm>
              <a:off x="6083476" y="168411"/>
              <a:ext cx="4681505" cy="6511301"/>
            </a:xfrm>
            <a:prstGeom prst="rect">
              <a:avLst/>
            </a:prstGeom>
            <a:noFill/>
            <a:ln>
              <a:noFill/>
            </a:ln>
          </p:spPr>
        </p:pic>
        <p:pic>
          <p:nvPicPr>
            <p:cNvPr id="183" name="Google Shape;183;p3"/>
            <p:cNvPicPr preferRelativeResize="0"/>
            <p:nvPr/>
          </p:nvPicPr>
          <p:blipFill rotWithShape="1">
            <a:blip r:embed="rId3">
              <a:alphaModFix/>
            </a:blip>
            <a:srcRect l="44949"/>
            <a:stretch/>
          </p:blipFill>
          <p:spPr>
            <a:xfrm>
              <a:off x="9180010" y="168410"/>
              <a:ext cx="2577213" cy="6511301"/>
            </a:xfrm>
            <a:prstGeom prst="rect">
              <a:avLst/>
            </a:prstGeom>
            <a:noFill/>
            <a:ln>
              <a:noFill/>
            </a:ln>
          </p:spPr>
        </p:pic>
      </p:grpSp>
      <p:grpSp>
        <p:nvGrpSpPr>
          <p:cNvPr id="184" name="Google Shape;184;p3"/>
          <p:cNvGrpSpPr/>
          <p:nvPr/>
        </p:nvGrpSpPr>
        <p:grpSpPr>
          <a:xfrm>
            <a:off x="5665713" y="150741"/>
            <a:ext cx="860573" cy="589720"/>
            <a:chOff x="5731566" y="374375"/>
            <a:chExt cx="709765" cy="589720"/>
          </a:xfrm>
        </p:grpSpPr>
        <p:sp>
          <p:nvSpPr>
            <p:cNvPr id="185" name="Google Shape;185;p3"/>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3"/>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3"/>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8" name="Google Shape;188;p3"/>
          <p:cNvGrpSpPr/>
          <p:nvPr/>
        </p:nvGrpSpPr>
        <p:grpSpPr>
          <a:xfrm>
            <a:off x="5665713" y="750395"/>
            <a:ext cx="860573" cy="589720"/>
            <a:chOff x="5731566" y="374375"/>
            <a:chExt cx="709765" cy="589720"/>
          </a:xfrm>
        </p:grpSpPr>
        <p:sp>
          <p:nvSpPr>
            <p:cNvPr id="189" name="Google Shape;189;p3"/>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3"/>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3"/>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2" name="Google Shape;192;p3"/>
          <p:cNvGrpSpPr/>
          <p:nvPr/>
        </p:nvGrpSpPr>
        <p:grpSpPr>
          <a:xfrm>
            <a:off x="5665713" y="1473865"/>
            <a:ext cx="860573" cy="589720"/>
            <a:chOff x="5731566" y="374375"/>
            <a:chExt cx="709765" cy="589720"/>
          </a:xfrm>
        </p:grpSpPr>
        <p:sp>
          <p:nvSpPr>
            <p:cNvPr id="193" name="Google Shape;193;p3"/>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3"/>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3"/>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6" name="Google Shape;196;p3"/>
          <p:cNvGrpSpPr/>
          <p:nvPr/>
        </p:nvGrpSpPr>
        <p:grpSpPr>
          <a:xfrm>
            <a:off x="5665713" y="2181246"/>
            <a:ext cx="860573" cy="589720"/>
            <a:chOff x="5731566" y="374375"/>
            <a:chExt cx="709765" cy="589720"/>
          </a:xfrm>
        </p:grpSpPr>
        <p:sp>
          <p:nvSpPr>
            <p:cNvPr id="197" name="Google Shape;197;p3"/>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3"/>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3"/>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0" name="Google Shape;200;p3"/>
          <p:cNvGrpSpPr/>
          <p:nvPr/>
        </p:nvGrpSpPr>
        <p:grpSpPr>
          <a:xfrm>
            <a:off x="5665713" y="2780900"/>
            <a:ext cx="860573" cy="589720"/>
            <a:chOff x="5731566" y="374375"/>
            <a:chExt cx="709765" cy="589720"/>
          </a:xfrm>
        </p:grpSpPr>
        <p:sp>
          <p:nvSpPr>
            <p:cNvPr id="201" name="Google Shape;201;p3"/>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3"/>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3"/>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4" name="Google Shape;204;p3"/>
          <p:cNvGrpSpPr/>
          <p:nvPr/>
        </p:nvGrpSpPr>
        <p:grpSpPr>
          <a:xfrm>
            <a:off x="5665713" y="3504370"/>
            <a:ext cx="860573" cy="589720"/>
            <a:chOff x="5731566" y="374375"/>
            <a:chExt cx="709765" cy="589720"/>
          </a:xfrm>
        </p:grpSpPr>
        <p:sp>
          <p:nvSpPr>
            <p:cNvPr id="205" name="Google Shape;205;p3"/>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3"/>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3"/>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8" name="Google Shape;208;p3"/>
          <p:cNvGrpSpPr/>
          <p:nvPr/>
        </p:nvGrpSpPr>
        <p:grpSpPr>
          <a:xfrm>
            <a:off x="5665713" y="4109164"/>
            <a:ext cx="860573" cy="589720"/>
            <a:chOff x="5731566" y="374375"/>
            <a:chExt cx="709765" cy="589720"/>
          </a:xfrm>
        </p:grpSpPr>
        <p:sp>
          <p:nvSpPr>
            <p:cNvPr id="209" name="Google Shape;209;p3"/>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3"/>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3"/>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2" name="Google Shape;212;p3"/>
          <p:cNvGrpSpPr/>
          <p:nvPr/>
        </p:nvGrpSpPr>
        <p:grpSpPr>
          <a:xfrm>
            <a:off x="5665713" y="4708818"/>
            <a:ext cx="860573" cy="589720"/>
            <a:chOff x="5731566" y="374375"/>
            <a:chExt cx="709765" cy="589720"/>
          </a:xfrm>
        </p:grpSpPr>
        <p:sp>
          <p:nvSpPr>
            <p:cNvPr id="213" name="Google Shape;213;p3"/>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3"/>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3"/>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3"/>
          <p:cNvGrpSpPr/>
          <p:nvPr/>
        </p:nvGrpSpPr>
        <p:grpSpPr>
          <a:xfrm>
            <a:off x="5665713" y="5432288"/>
            <a:ext cx="860573" cy="589720"/>
            <a:chOff x="5731566" y="374375"/>
            <a:chExt cx="709765" cy="589720"/>
          </a:xfrm>
        </p:grpSpPr>
        <p:sp>
          <p:nvSpPr>
            <p:cNvPr id="217" name="Google Shape;217;p3"/>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3"/>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3"/>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0" name="Google Shape;220;p3"/>
          <p:cNvGrpSpPr/>
          <p:nvPr/>
        </p:nvGrpSpPr>
        <p:grpSpPr>
          <a:xfrm>
            <a:off x="5665713" y="6039752"/>
            <a:ext cx="860573" cy="589720"/>
            <a:chOff x="5731566" y="374375"/>
            <a:chExt cx="709765" cy="589720"/>
          </a:xfrm>
        </p:grpSpPr>
        <p:sp>
          <p:nvSpPr>
            <p:cNvPr id="221" name="Google Shape;221;p3"/>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3"/>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3"/>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24" name="Google Shape;224;p3"/>
          <p:cNvSpPr/>
          <p:nvPr/>
        </p:nvSpPr>
        <p:spPr>
          <a:xfrm rot="-5400000">
            <a:off x="-563557" y="759535"/>
            <a:ext cx="1607129" cy="389539"/>
          </a:xfrm>
          <a:prstGeom prst="rect">
            <a:avLst/>
          </a:prstGeom>
          <a:solidFill>
            <a:srgbClr val="A4BE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dirty="0">
                <a:solidFill>
                  <a:schemeClr val="bg1"/>
                </a:solidFill>
                <a:latin typeface="Calibri" panose="020F0502020204030204" pitchFamily="34" charset="0"/>
                <a:cs typeface="Calibri" panose="020F0502020204030204" pitchFamily="34" charset="0"/>
                <a:sym typeface="Calibri"/>
              </a:rPr>
              <a:t>Primer Semana</a:t>
            </a:r>
            <a:endParaRPr lang="es-MX" sz="1400" dirty="0">
              <a:solidFill>
                <a:schemeClr val="bg1"/>
              </a:solidFill>
              <a:latin typeface="Calibri" panose="020F0502020204030204" pitchFamily="34" charset="0"/>
              <a:cs typeface="Calibri" panose="020F0502020204030204" pitchFamily="34" charset="0"/>
            </a:endParaRPr>
          </a:p>
        </p:txBody>
      </p:sp>
      <p:sp>
        <p:nvSpPr>
          <p:cNvPr id="53" name="CuadroTexto 52">
            <a:extLst>
              <a:ext uri="{FF2B5EF4-FFF2-40B4-BE49-F238E27FC236}">
                <a16:creationId xmlns:a16="http://schemas.microsoft.com/office/drawing/2014/main" id="{372FFA03-848B-4051-BEDA-02E11DF5DE2D}"/>
              </a:ext>
            </a:extLst>
          </p:cNvPr>
          <p:cNvSpPr txBox="1"/>
          <p:nvPr/>
        </p:nvSpPr>
        <p:spPr>
          <a:xfrm>
            <a:off x="490854" y="506166"/>
            <a:ext cx="5132855" cy="3368743"/>
          </a:xfrm>
          <a:prstGeom prst="rect">
            <a:avLst/>
          </a:prstGeom>
          <a:solidFill>
            <a:schemeClr val="bg1"/>
          </a:solidFill>
        </p:spPr>
        <p:txBody>
          <a:bodyPr wrap="square" rtlCol="0">
            <a:spAutoFit/>
          </a:bodyPr>
          <a:lstStyle/>
          <a:p>
            <a:pPr>
              <a:lnSpc>
                <a:spcPct val="150000"/>
              </a:lnSpc>
            </a:pPr>
            <a:r>
              <a:rPr lang="es-MX" sz="1600" dirty="0">
                <a:latin typeface="Century Gothic" panose="020B0502020202020204" pitchFamily="34" charset="0"/>
              </a:rPr>
              <a:t>El cuento es una creación literaria, oral o escrita, en donde se cuentan hechos reales o ficticios con dos propósitos: divertir y enseñar. Los cuentos son muy importantes porque con ellos se desarrolla el gusto por la lectura, desarrolla la escucha, transmite valores, fomenta la creatividad y estimula la interpretación de imágenes.</a:t>
            </a:r>
            <a:endParaRPr lang="es-MX" sz="1600" b="1" dirty="0">
              <a:latin typeface="Century Gothic" panose="020B0502020202020204" pitchFamily="34" charset="0"/>
            </a:endParaRPr>
          </a:p>
          <a:p>
            <a:pPr marL="285750" indent="-285750" algn="ctr">
              <a:lnSpc>
                <a:spcPct val="150000"/>
              </a:lnSpc>
              <a:buBlip>
                <a:blip r:embed="rId4">
                  <a:extLst>
                    <a:ext uri="{837473B0-CC2E-450A-ABE3-18F120FF3D39}">
                      <a1611:picAttrSrcUrl xmlns:a1611="http://schemas.microsoft.com/office/drawing/2016/11/main" r:id="rId5"/>
                    </a:ext>
                  </a:extLst>
                </a:blip>
              </a:buBlip>
            </a:pPr>
            <a:r>
              <a:rPr lang="es-MX" sz="1600" b="1" dirty="0">
                <a:latin typeface="Century Gothic" panose="020B0502020202020204" pitchFamily="34" charset="0"/>
              </a:rPr>
              <a:t>EXPLICACIÓN PARA LOS NIÑOS:</a:t>
            </a:r>
          </a:p>
        </p:txBody>
      </p:sp>
      <p:sp>
        <p:nvSpPr>
          <p:cNvPr id="58" name="CuadroTexto 57">
            <a:extLst>
              <a:ext uri="{FF2B5EF4-FFF2-40B4-BE49-F238E27FC236}">
                <a16:creationId xmlns:a16="http://schemas.microsoft.com/office/drawing/2014/main" id="{54D0AAE0-FB8A-4FA3-9177-18CD8A5D5760}"/>
              </a:ext>
            </a:extLst>
          </p:cNvPr>
          <p:cNvSpPr txBox="1"/>
          <p:nvPr/>
        </p:nvSpPr>
        <p:spPr>
          <a:xfrm>
            <a:off x="1427019" y="3866698"/>
            <a:ext cx="4142293" cy="2313518"/>
          </a:xfrm>
          <a:prstGeom prst="rect">
            <a:avLst/>
          </a:prstGeom>
          <a:solidFill>
            <a:schemeClr val="bg1"/>
          </a:solidFill>
        </p:spPr>
        <p:txBody>
          <a:bodyPr wrap="square">
            <a:spAutoFit/>
          </a:bodyPr>
          <a:lstStyle/>
          <a:p>
            <a:pPr algn="ctr">
              <a:lnSpc>
                <a:spcPct val="150000"/>
              </a:lnSpc>
            </a:pPr>
            <a:r>
              <a:rPr lang="es-MX" dirty="0">
                <a:latin typeface="Century Gothic" panose="020B0502020202020204" pitchFamily="34" charset="0"/>
              </a:rPr>
              <a:t>El cuento, como historia o narración comprende una serie de acciones con uno o varios personajes dentro de un contexto histórico y físico, en ocasiones sin especificar. De una forma genérica, se ha establecido una estructura común de tres partes: inicio, desarrollo y final.</a:t>
            </a:r>
          </a:p>
        </p:txBody>
      </p:sp>
      <p:sp>
        <p:nvSpPr>
          <p:cNvPr id="54" name="CuadroTexto 53">
            <a:extLst>
              <a:ext uri="{FF2B5EF4-FFF2-40B4-BE49-F238E27FC236}">
                <a16:creationId xmlns:a16="http://schemas.microsoft.com/office/drawing/2014/main" id="{C375DA9F-EDD6-4D26-828B-FDD65EDD67E5}"/>
              </a:ext>
            </a:extLst>
          </p:cNvPr>
          <p:cNvSpPr txBox="1"/>
          <p:nvPr/>
        </p:nvSpPr>
        <p:spPr>
          <a:xfrm>
            <a:off x="6630350" y="838540"/>
            <a:ext cx="5070796" cy="5796523"/>
          </a:xfrm>
          <a:prstGeom prst="rect">
            <a:avLst/>
          </a:prstGeom>
          <a:solidFill>
            <a:schemeClr val="bg1"/>
          </a:solidFill>
        </p:spPr>
        <p:txBody>
          <a:bodyPr wrap="square" rtlCol="0">
            <a:spAutoFit/>
          </a:bodyPr>
          <a:lstStyle/>
          <a:p>
            <a:pPr algn="ctr">
              <a:lnSpc>
                <a:spcPct val="150000"/>
              </a:lnSpc>
            </a:pPr>
            <a:r>
              <a:rPr lang="es-MX" sz="1600" b="1" dirty="0">
                <a:latin typeface="Century Gothic" panose="020B0502020202020204" pitchFamily="34" charset="0"/>
              </a:rPr>
              <a:t>LOS NÚMEROS.</a:t>
            </a:r>
          </a:p>
          <a:p>
            <a:pPr algn="just">
              <a:lnSpc>
                <a:spcPct val="150000"/>
              </a:lnSpc>
              <a:spcAft>
                <a:spcPts val="800"/>
              </a:spcAft>
            </a:pPr>
            <a:r>
              <a:rPr lang="es-MX" dirty="0">
                <a:effectLst/>
                <a:latin typeface="Century Gothic" panose="020B0502020202020204" pitchFamily="34" charset="0"/>
                <a:ea typeface="Calibri" panose="020F0502020204030204" pitchFamily="34" charset="0"/>
                <a:cs typeface="Times New Roman" panose="02020603050405020304" pitchFamily="18" charset="0"/>
              </a:rPr>
              <a:t>Los números sirven para una infinidad de tareas en el mundo, pero su uso principal es que permiten contar objetos. Existen varios usos y estos son algunos ejemplos:</a:t>
            </a:r>
          </a:p>
          <a:p>
            <a:pPr marL="342900" lvl="0" indent="-342900" algn="just">
              <a:lnSpc>
                <a:spcPct val="150000"/>
              </a:lnSpc>
              <a:buFont typeface="Symbol" panose="05050102010706020507" pitchFamily="18" charset="2"/>
              <a:buChar char=""/>
            </a:pPr>
            <a:r>
              <a:rPr lang="es-MX" dirty="0">
                <a:effectLst/>
                <a:latin typeface="Century Gothic" panose="020B0502020202020204" pitchFamily="34" charset="0"/>
                <a:ea typeface="Calibri" panose="020F0502020204030204" pitchFamily="34" charset="0"/>
                <a:cs typeface="Times New Roman" panose="02020603050405020304" pitchFamily="18" charset="0"/>
              </a:rPr>
              <a:t>Contar objetos</a:t>
            </a:r>
          </a:p>
          <a:p>
            <a:pPr marL="342900" lvl="0" indent="-342900" algn="just">
              <a:lnSpc>
                <a:spcPct val="150000"/>
              </a:lnSpc>
              <a:buFont typeface="Symbol" panose="05050102010706020507" pitchFamily="18" charset="2"/>
              <a:buChar char=""/>
            </a:pPr>
            <a:r>
              <a:rPr lang="es-MX" dirty="0">
                <a:effectLst/>
                <a:latin typeface="Century Gothic" panose="020B0502020202020204" pitchFamily="34" charset="0"/>
                <a:ea typeface="Calibri" panose="020F0502020204030204" pitchFamily="34" charset="0"/>
                <a:cs typeface="Times New Roman" panose="02020603050405020304" pitchFamily="18" charset="0"/>
              </a:rPr>
              <a:t>Para resolver sumas o restas</a:t>
            </a:r>
          </a:p>
          <a:p>
            <a:pPr marL="342900" lvl="0" indent="-342900" algn="just">
              <a:lnSpc>
                <a:spcPct val="150000"/>
              </a:lnSpc>
              <a:buFont typeface="Symbol" panose="05050102010706020507" pitchFamily="18" charset="2"/>
              <a:buChar char=""/>
            </a:pPr>
            <a:r>
              <a:rPr lang="es-MX" dirty="0">
                <a:effectLst/>
                <a:latin typeface="Century Gothic" panose="020B0502020202020204" pitchFamily="34" charset="0"/>
                <a:ea typeface="Calibri" panose="020F0502020204030204" pitchFamily="34" charset="0"/>
                <a:cs typeface="Times New Roman" panose="02020603050405020304" pitchFamily="18" charset="0"/>
              </a:rPr>
              <a:t>Representar el valor del dinero</a:t>
            </a:r>
          </a:p>
          <a:p>
            <a:pPr marL="342900" lvl="0" indent="-342900" algn="just">
              <a:lnSpc>
                <a:spcPct val="150000"/>
              </a:lnSpc>
              <a:buFont typeface="Symbol" panose="05050102010706020507" pitchFamily="18" charset="2"/>
              <a:buChar char=""/>
            </a:pPr>
            <a:r>
              <a:rPr lang="es-MX" dirty="0">
                <a:effectLst/>
                <a:latin typeface="Century Gothic" panose="020B0502020202020204" pitchFamily="34" charset="0"/>
                <a:ea typeface="Calibri" panose="020F0502020204030204" pitchFamily="34" charset="0"/>
                <a:cs typeface="Times New Roman" panose="02020603050405020304" pitchFamily="18" charset="0"/>
              </a:rPr>
              <a:t>Identificar objetos</a:t>
            </a:r>
          </a:p>
          <a:p>
            <a:pPr marL="342900" lvl="0" indent="-342900" algn="just">
              <a:lnSpc>
                <a:spcPct val="150000"/>
              </a:lnSpc>
              <a:buFont typeface="Symbol" panose="05050102010706020507" pitchFamily="18" charset="2"/>
              <a:buChar char=""/>
            </a:pPr>
            <a:r>
              <a:rPr lang="es-MX" dirty="0">
                <a:effectLst/>
                <a:latin typeface="Century Gothic" panose="020B0502020202020204" pitchFamily="34" charset="0"/>
                <a:ea typeface="Calibri" panose="020F0502020204030204" pitchFamily="34" charset="0"/>
                <a:cs typeface="Times New Roman" panose="02020603050405020304" pitchFamily="18" charset="0"/>
              </a:rPr>
              <a:t>Medir</a:t>
            </a:r>
          </a:p>
          <a:p>
            <a:pPr marL="342900" lvl="0" indent="-342900" algn="just">
              <a:lnSpc>
                <a:spcPct val="150000"/>
              </a:lnSpc>
              <a:spcAft>
                <a:spcPts val="800"/>
              </a:spcAft>
              <a:buFont typeface="Symbol" panose="05050102010706020507" pitchFamily="18" charset="2"/>
              <a:buChar char=""/>
            </a:pPr>
            <a:r>
              <a:rPr lang="es-MX" dirty="0">
                <a:effectLst/>
                <a:latin typeface="Century Gothic" panose="020B0502020202020204" pitchFamily="34" charset="0"/>
                <a:ea typeface="Calibri" panose="020F0502020204030204" pitchFamily="34" charset="0"/>
                <a:cs typeface="Times New Roman" panose="02020603050405020304" pitchFamily="18" charset="0"/>
              </a:rPr>
              <a:t>Representar distancias</a:t>
            </a:r>
          </a:p>
          <a:p>
            <a:pPr>
              <a:lnSpc>
                <a:spcPct val="150000"/>
              </a:lnSpc>
            </a:pPr>
            <a:r>
              <a:rPr lang="es-MX" dirty="0">
                <a:effectLst/>
                <a:latin typeface="Century Gothic" panose="020B0502020202020204" pitchFamily="34" charset="0"/>
                <a:ea typeface="Calibri" panose="020F0502020204030204" pitchFamily="34" charset="0"/>
              </a:rPr>
              <a:t>De acuerdo con Obando, G., y Vásquez, N. (2008) contar es una acción básica para el desarrollo del concepto de número natural, pero si esta acción está mediada por la necesidad de comunicar o interactuar con otros. Por lo tanto, se realiza un juego de pensamiento matemático para que la clase no sea tan aburrida, exista una participación y los niños no estén</a:t>
            </a:r>
            <a:endParaRPr lang="es-MX" sz="1200" dirty="0">
              <a:latin typeface="Century Gothic" panose="020B0502020202020204" pitchFamily="34" charset="0"/>
            </a:endParaRPr>
          </a:p>
        </p:txBody>
      </p:sp>
      <p:pic>
        <p:nvPicPr>
          <p:cNvPr id="5" name="Imagen 4">
            <a:extLst>
              <a:ext uri="{FF2B5EF4-FFF2-40B4-BE49-F238E27FC236}">
                <a16:creationId xmlns:a16="http://schemas.microsoft.com/office/drawing/2014/main" id="{6809038E-A5F6-4213-AE98-8816FD8DFD9A}"/>
              </a:ext>
            </a:extLst>
          </p:cNvPr>
          <p:cNvPicPr>
            <a:picLocks noChangeAspect="1"/>
          </p:cNvPicPr>
          <p:nvPr/>
        </p:nvPicPr>
        <p:blipFill>
          <a:blip r:embed="rId6"/>
          <a:stretch>
            <a:fillRect/>
          </a:stretch>
        </p:blipFill>
        <p:spPr>
          <a:xfrm>
            <a:off x="6644611" y="183543"/>
            <a:ext cx="5070796" cy="770761"/>
          </a:xfrm>
          <a:prstGeom prst="rect">
            <a:avLst/>
          </a:prstGeom>
        </p:spPr>
      </p:pic>
      <p:pic>
        <p:nvPicPr>
          <p:cNvPr id="2050" name="Picture 2">
            <a:extLst>
              <a:ext uri="{FF2B5EF4-FFF2-40B4-BE49-F238E27FC236}">
                <a16:creationId xmlns:a16="http://schemas.microsoft.com/office/drawing/2014/main" id="{CF284B56-DA73-48A1-BF65-3E0DFF075211}"/>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38121" y1="57447" x2="55142" y2="55319"/>
                        <a14:foregroundMark x1="55142" y1="55319" x2="71099" y2="55319"/>
                      </a14:backgroundRemoval>
                    </a14:imgEffect>
                  </a14:imgLayer>
                </a14:imgProps>
              </a:ext>
              <a:ext uri="{28A0092B-C50C-407E-A947-70E740481C1C}">
                <a14:useLocalDpi xmlns:a14="http://schemas.microsoft.com/office/drawing/2010/main" val="0"/>
              </a:ext>
            </a:extLst>
          </a:blip>
          <a:srcRect l="16656" t="17215" r="15521" b="16028"/>
          <a:stretch/>
        </p:blipFill>
        <p:spPr bwMode="auto">
          <a:xfrm>
            <a:off x="-26063" y="5029595"/>
            <a:ext cx="1811673" cy="1783188"/>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oogle Shape;713;p36">
            <a:extLst>
              <a:ext uri="{FF2B5EF4-FFF2-40B4-BE49-F238E27FC236}">
                <a16:creationId xmlns:a16="http://schemas.microsoft.com/office/drawing/2014/main" id="{5373A7B8-B251-4490-BD7E-AE6E52668161}"/>
              </a:ext>
            </a:extLst>
          </p:cNvPr>
          <p:cNvGrpSpPr/>
          <p:nvPr/>
        </p:nvGrpSpPr>
        <p:grpSpPr>
          <a:xfrm rot="20964969">
            <a:off x="9720679" y="2293651"/>
            <a:ext cx="655890" cy="953055"/>
            <a:chOff x="3349025" y="1588825"/>
            <a:chExt cx="526525" cy="702050"/>
          </a:xfrm>
        </p:grpSpPr>
        <p:sp>
          <p:nvSpPr>
            <p:cNvPr id="74" name="Google Shape;714;p36">
              <a:extLst>
                <a:ext uri="{FF2B5EF4-FFF2-40B4-BE49-F238E27FC236}">
                  <a16:creationId xmlns:a16="http://schemas.microsoft.com/office/drawing/2014/main" id="{1837F47F-0840-4563-8355-843DF618B0A0}"/>
                </a:ext>
              </a:extLst>
            </p:cNvPr>
            <p:cNvSpPr/>
            <p:nvPr/>
          </p:nvSpPr>
          <p:spPr>
            <a:xfrm>
              <a:off x="3384250" y="1781375"/>
              <a:ext cx="204375" cy="241125"/>
            </a:xfrm>
            <a:custGeom>
              <a:avLst/>
              <a:gdLst/>
              <a:ahLst/>
              <a:cxnLst/>
              <a:rect l="l" t="t" r="r" b="b"/>
              <a:pathLst>
                <a:path w="8175" h="9645" extrusionOk="0">
                  <a:moveTo>
                    <a:pt x="8174" y="0"/>
                  </a:moveTo>
                  <a:cubicBezTo>
                    <a:pt x="6001" y="1049"/>
                    <a:pt x="3847" y="2530"/>
                    <a:pt x="2452" y="4023"/>
                  </a:cubicBezTo>
                  <a:cubicBezTo>
                    <a:pt x="0" y="6649"/>
                    <a:pt x="578" y="8673"/>
                    <a:pt x="1139" y="9645"/>
                  </a:cubicBezTo>
                  <a:lnTo>
                    <a:pt x="3739" y="8144"/>
                  </a:lnTo>
                  <a:cubicBezTo>
                    <a:pt x="3215" y="7238"/>
                    <a:pt x="5201" y="5112"/>
                    <a:pt x="8174" y="3394"/>
                  </a:cubicBezTo>
                  <a:lnTo>
                    <a:pt x="8174" y="0"/>
                  </a:lnTo>
                  <a:close/>
                </a:path>
              </a:pathLst>
            </a:custGeom>
            <a:solidFill>
              <a:srgbClr val="FFC7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715;p36">
              <a:extLst>
                <a:ext uri="{FF2B5EF4-FFF2-40B4-BE49-F238E27FC236}">
                  <a16:creationId xmlns:a16="http://schemas.microsoft.com/office/drawing/2014/main" id="{7BD6AEC1-EBF2-4ADE-A335-A2A917A3BA88}"/>
                </a:ext>
              </a:extLst>
            </p:cNvPr>
            <p:cNvSpPr/>
            <p:nvPr/>
          </p:nvSpPr>
          <p:spPr>
            <a:xfrm>
              <a:off x="3588625" y="1744375"/>
              <a:ext cx="223300" cy="121800"/>
            </a:xfrm>
            <a:custGeom>
              <a:avLst/>
              <a:gdLst/>
              <a:ahLst/>
              <a:cxnLst/>
              <a:rect l="l" t="t" r="r" b="b"/>
              <a:pathLst>
                <a:path w="8932" h="4872" extrusionOk="0">
                  <a:moveTo>
                    <a:pt x="5261" y="0"/>
                  </a:moveTo>
                  <a:cubicBezTo>
                    <a:pt x="4717" y="0"/>
                    <a:pt x="4103" y="70"/>
                    <a:pt x="3407" y="231"/>
                  </a:cubicBezTo>
                  <a:cubicBezTo>
                    <a:pt x="2343" y="479"/>
                    <a:pt x="1168" y="917"/>
                    <a:pt x="1" y="1479"/>
                  </a:cubicBezTo>
                  <a:lnTo>
                    <a:pt x="1" y="4871"/>
                  </a:lnTo>
                  <a:cubicBezTo>
                    <a:pt x="2067" y="3678"/>
                    <a:pt x="4066" y="2997"/>
                    <a:pt x="5269" y="2997"/>
                  </a:cubicBezTo>
                  <a:cubicBezTo>
                    <a:pt x="5797" y="2997"/>
                    <a:pt x="6172" y="3129"/>
                    <a:pt x="6332" y="3405"/>
                  </a:cubicBezTo>
                  <a:lnTo>
                    <a:pt x="8931" y="1904"/>
                  </a:lnTo>
                  <a:cubicBezTo>
                    <a:pt x="8481" y="1126"/>
                    <a:pt x="7451" y="0"/>
                    <a:pt x="5261" y="0"/>
                  </a:cubicBezTo>
                  <a:close/>
                </a:path>
              </a:pathLst>
            </a:custGeom>
            <a:solidFill>
              <a:srgbClr val="FFC7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716;p36">
              <a:extLst>
                <a:ext uri="{FF2B5EF4-FFF2-40B4-BE49-F238E27FC236}">
                  <a16:creationId xmlns:a16="http://schemas.microsoft.com/office/drawing/2014/main" id="{E689A894-6CA0-44F7-83F2-1B7030E0BFB1}"/>
                </a:ext>
              </a:extLst>
            </p:cNvPr>
            <p:cNvSpPr/>
            <p:nvPr/>
          </p:nvSpPr>
          <p:spPr>
            <a:xfrm>
              <a:off x="3809325" y="1727050"/>
              <a:ext cx="66225" cy="94300"/>
            </a:xfrm>
            <a:custGeom>
              <a:avLst/>
              <a:gdLst/>
              <a:ahLst/>
              <a:cxnLst/>
              <a:rect l="l" t="t" r="r" b="b"/>
              <a:pathLst>
                <a:path w="2649" h="3772" extrusionOk="0">
                  <a:moveTo>
                    <a:pt x="471" y="1"/>
                  </a:moveTo>
                  <a:cubicBezTo>
                    <a:pt x="354" y="1"/>
                    <a:pt x="237" y="49"/>
                    <a:pt x="154" y="142"/>
                  </a:cubicBezTo>
                  <a:cubicBezTo>
                    <a:pt x="0" y="319"/>
                    <a:pt x="16" y="586"/>
                    <a:pt x="190" y="741"/>
                  </a:cubicBezTo>
                  <a:cubicBezTo>
                    <a:pt x="1023" y="1477"/>
                    <a:pt x="1558" y="2446"/>
                    <a:pt x="1770" y="3437"/>
                  </a:cubicBezTo>
                  <a:cubicBezTo>
                    <a:pt x="1812" y="3636"/>
                    <a:pt x="1989" y="3771"/>
                    <a:pt x="2184" y="3771"/>
                  </a:cubicBezTo>
                  <a:cubicBezTo>
                    <a:pt x="2213" y="3771"/>
                    <a:pt x="2243" y="3768"/>
                    <a:pt x="2272" y="3762"/>
                  </a:cubicBezTo>
                  <a:cubicBezTo>
                    <a:pt x="2502" y="3714"/>
                    <a:pt x="2649" y="3487"/>
                    <a:pt x="2600" y="3259"/>
                  </a:cubicBezTo>
                  <a:cubicBezTo>
                    <a:pt x="2350" y="2101"/>
                    <a:pt x="1725" y="968"/>
                    <a:pt x="753" y="106"/>
                  </a:cubicBezTo>
                  <a:cubicBezTo>
                    <a:pt x="671" y="36"/>
                    <a:pt x="571" y="1"/>
                    <a:pt x="471" y="1"/>
                  </a:cubicBezTo>
                  <a:close/>
                </a:path>
              </a:pathLst>
            </a:custGeom>
            <a:solidFill>
              <a:srgbClr val="FFC7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717;p36">
              <a:extLst>
                <a:ext uri="{FF2B5EF4-FFF2-40B4-BE49-F238E27FC236}">
                  <a16:creationId xmlns:a16="http://schemas.microsoft.com/office/drawing/2014/main" id="{CA8D4958-F042-4C78-A7ED-CB3F76FE07E5}"/>
                </a:ext>
              </a:extLst>
            </p:cNvPr>
            <p:cNvSpPr/>
            <p:nvPr/>
          </p:nvSpPr>
          <p:spPr>
            <a:xfrm>
              <a:off x="3349025" y="1992875"/>
              <a:ext cx="65375" cy="94850"/>
            </a:xfrm>
            <a:custGeom>
              <a:avLst/>
              <a:gdLst/>
              <a:ahLst/>
              <a:cxnLst/>
              <a:rect l="l" t="t" r="r" b="b"/>
              <a:pathLst>
                <a:path w="2615" h="3794" extrusionOk="0">
                  <a:moveTo>
                    <a:pt x="463" y="0"/>
                  </a:moveTo>
                  <a:cubicBezTo>
                    <a:pt x="435" y="0"/>
                    <a:pt x="406" y="3"/>
                    <a:pt x="378" y="9"/>
                  </a:cubicBezTo>
                  <a:cubicBezTo>
                    <a:pt x="148" y="56"/>
                    <a:pt x="0" y="280"/>
                    <a:pt x="48" y="510"/>
                  </a:cubicBezTo>
                  <a:cubicBezTo>
                    <a:pt x="302" y="1757"/>
                    <a:pt x="961" y="2874"/>
                    <a:pt x="1857" y="3684"/>
                  </a:cubicBezTo>
                  <a:cubicBezTo>
                    <a:pt x="1938" y="3757"/>
                    <a:pt x="2040" y="3793"/>
                    <a:pt x="2141" y="3793"/>
                  </a:cubicBezTo>
                  <a:cubicBezTo>
                    <a:pt x="2257" y="3793"/>
                    <a:pt x="2371" y="3746"/>
                    <a:pt x="2455" y="3654"/>
                  </a:cubicBezTo>
                  <a:cubicBezTo>
                    <a:pt x="2614" y="3480"/>
                    <a:pt x="2600" y="3212"/>
                    <a:pt x="2426" y="3056"/>
                  </a:cubicBezTo>
                  <a:cubicBezTo>
                    <a:pt x="1681" y="2383"/>
                    <a:pt x="1100" y="1431"/>
                    <a:pt x="878" y="339"/>
                  </a:cubicBezTo>
                  <a:cubicBezTo>
                    <a:pt x="837" y="138"/>
                    <a:pt x="660" y="0"/>
                    <a:pt x="463" y="0"/>
                  </a:cubicBezTo>
                  <a:close/>
                </a:path>
              </a:pathLst>
            </a:custGeom>
            <a:solidFill>
              <a:srgbClr val="FFC7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718;p36">
              <a:extLst>
                <a:ext uri="{FF2B5EF4-FFF2-40B4-BE49-F238E27FC236}">
                  <a16:creationId xmlns:a16="http://schemas.microsoft.com/office/drawing/2014/main" id="{015EE2CB-C71A-4E1F-9FD5-1D7C07CB22EE}"/>
                </a:ext>
              </a:extLst>
            </p:cNvPr>
            <p:cNvSpPr/>
            <p:nvPr/>
          </p:nvSpPr>
          <p:spPr>
            <a:xfrm>
              <a:off x="3571350" y="1610850"/>
              <a:ext cx="244300" cy="679675"/>
            </a:xfrm>
            <a:custGeom>
              <a:avLst/>
              <a:gdLst/>
              <a:ahLst/>
              <a:cxnLst/>
              <a:rect l="l" t="t" r="r" b="b"/>
              <a:pathLst>
                <a:path w="9772" h="27187" extrusionOk="0">
                  <a:moveTo>
                    <a:pt x="1" y="0"/>
                  </a:moveTo>
                  <a:lnTo>
                    <a:pt x="1" y="24228"/>
                  </a:lnTo>
                  <a:lnTo>
                    <a:pt x="3956" y="27186"/>
                  </a:lnTo>
                  <a:lnTo>
                    <a:pt x="6560" y="27186"/>
                  </a:lnTo>
                  <a:cubicBezTo>
                    <a:pt x="8357" y="27034"/>
                    <a:pt x="9767" y="25528"/>
                    <a:pt x="9767" y="23690"/>
                  </a:cubicBezTo>
                  <a:cubicBezTo>
                    <a:pt x="9772" y="21750"/>
                    <a:pt x="8200" y="20179"/>
                    <a:pt x="6261" y="20179"/>
                  </a:cubicBezTo>
                  <a:lnTo>
                    <a:pt x="5207" y="20179"/>
                  </a:lnTo>
                  <a:lnTo>
                    <a:pt x="5207" y="2629"/>
                  </a:lnTo>
                  <a:cubicBezTo>
                    <a:pt x="5207" y="1606"/>
                    <a:pt x="4763" y="654"/>
                    <a:pt x="4022" y="0"/>
                  </a:cubicBezTo>
                  <a:close/>
                </a:path>
              </a:pathLst>
            </a:custGeom>
            <a:solidFill>
              <a:srgbClr val="B64B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719;p36">
              <a:extLst>
                <a:ext uri="{FF2B5EF4-FFF2-40B4-BE49-F238E27FC236}">
                  <a16:creationId xmlns:a16="http://schemas.microsoft.com/office/drawing/2014/main" id="{60D62378-B855-48A5-B7D6-1610FA0992DD}"/>
                </a:ext>
              </a:extLst>
            </p:cNvPr>
            <p:cNvSpPr/>
            <p:nvPr/>
          </p:nvSpPr>
          <p:spPr>
            <a:xfrm>
              <a:off x="3403025" y="1588825"/>
              <a:ext cx="332350" cy="702050"/>
            </a:xfrm>
            <a:custGeom>
              <a:avLst/>
              <a:gdLst/>
              <a:ahLst/>
              <a:cxnLst/>
              <a:rect l="l" t="t" r="r" b="b"/>
              <a:pathLst>
                <a:path w="13294" h="28082" extrusionOk="0">
                  <a:moveTo>
                    <a:pt x="8432" y="0"/>
                  </a:moveTo>
                  <a:cubicBezTo>
                    <a:pt x="7503" y="0"/>
                    <a:pt x="6591" y="369"/>
                    <a:pt x="5918" y="1059"/>
                  </a:cubicBezTo>
                  <a:lnTo>
                    <a:pt x="1353" y="5740"/>
                  </a:lnTo>
                  <a:cubicBezTo>
                    <a:pt x="0" y="7128"/>
                    <a:pt x="29" y="9351"/>
                    <a:pt x="1416" y="10704"/>
                  </a:cubicBezTo>
                  <a:cubicBezTo>
                    <a:pt x="2099" y="11370"/>
                    <a:pt x="2984" y="11702"/>
                    <a:pt x="3868" y="11702"/>
                  </a:cubicBezTo>
                  <a:cubicBezTo>
                    <a:pt x="4223" y="11702"/>
                    <a:pt x="4578" y="11649"/>
                    <a:pt x="4920" y="11541"/>
                  </a:cubicBezTo>
                  <a:lnTo>
                    <a:pt x="4920" y="21061"/>
                  </a:lnTo>
                  <a:lnTo>
                    <a:pt x="3865" y="21061"/>
                  </a:lnTo>
                  <a:cubicBezTo>
                    <a:pt x="1926" y="21061"/>
                    <a:pt x="355" y="22633"/>
                    <a:pt x="355" y="24571"/>
                  </a:cubicBezTo>
                  <a:cubicBezTo>
                    <a:pt x="355" y="26510"/>
                    <a:pt x="1926" y="28082"/>
                    <a:pt x="3865" y="28082"/>
                  </a:cubicBezTo>
                  <a:lnTo>
                    <a:pt x="12992" y="28082"/>
                  </a:lnTo>
                  <a:cubicBezTo>
                    <a:pt x="13094" y="28082"/>
                    <a:pt x="13194" y="28076"/>
                    <a:pt x="13293" y="28067"/>
                  </a:cubicBezTo>
                  <a:cubicBezTo>
                    <a:pt x="10579" y="27879"/>
                    <a:pt x="8431" y="25613"/>
                    <a:pt x="8431" y="22848"/>
                  </a:cubicBezTo>
                  <a:lnTo>
                    <a:pt x="8431" y="5232"/>
                  </a:lnTo>
                  <a:cubicBezTo>
                    <a:pt x="8431" y="3419"/>
                    <a:pt x="9353" y="1819"/>
                    <a:pt x="10758" y="881"/>
                  </a:cubicBezTo>
                  <a:cubicBezTo>
                    <a:pt x="10467" y="623"/>
                    <a:pt x="10129" y="412"/>
                    <a:pt x="9754" y="259"/>
                  </a:cubicBezTo>
                  <a:cubicBezTo>
                    <a:pt x="9326" y="85"/>
                    <a:pt x="8877" y="0"/>
                    <a:pt x="8432" y="0"/>
                  </a:cubicBezTo>
                  <a:close/>
                </a:path>
              </a:pathLst>
            </a:custGeom>
            <a:solidFill>
              <a:srgbClr val="B64B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720;p36">
              <a:extLst>
                <a:ext uri="{FF2B5EF4-FFF2-40B4-BE49-F238E27FC236}">
                  <a16:creationId xmlns:a16="http://schemas.microsoft.com/office/drawing/2014/main" id="{D7063E7C-5543-44B7-A141-0502744AB8E6}"/>
                </a:ext>
              </a:extLst>
            </p:cNvPr>
            <p:cNvSpPr/>
            <p:nvPr/>
          </p:nvSpPr>
          <p:spPr>
            <a:xfrm>
              <a:off x="3437275" y="1770250"/>
              <a:ext cx="66525" cy="52975"/>
            </a:xfrm>
            <a:custGeom>
              <a:avLst/>
              <a:gdLst/>
              <a:ahLst/>
              <a:cxnLst/>
              <a:rect l="l" t="t" r="r" b="b"/>
              <a:pathLst>
                <a:path w="2661" h="2119" extrusionOk="0">
                  <a:moveTo>
                    <a:pt x="1331" y="0"/>
                  </a:moveTo>
                  <a:cubicBezTo>
                    <a:pt x="597" y="0"/>
                    <a:pt x="1" y="474"/>
                    <a:pt x="1" y="1060"/>
                  </a:cubicBezTo>
                  <a:cubicBezTo>
                    <a:pt x="1" y="1645"/>
                    <a:pt x="597" y="2119"/>
                    <a:pt x="1331" y="2119"/>
                  </a:cubicBezTo>
                  <a:cubicBezTo>
                    <a:pt x="2064" y="2119"/>
                    <a:pt x="2661" y="1645"/>
                    <a:pt x="2661" y="1060"/>
                  </a:cubicBezTo>
                  <a:cubicBezTo>
                    <a:pt x="2661" y="475"/>
                    <a:pt x="2064" y="0"/>
                    <a:pt x="1331" y="0"/>
                  </a:cubicBezTo>
                  <a:close/>
                </a:path>
              </a:pathLst>
            </a:custGeom>
            <a:solidFill>
              <a:srgbClr val="FF82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721;p36">
              <a:extLst>
                <a:ext uri="{FF2B5EF4-FFF2-40B4-BE49-F238E27FC236}">
                  <a16:creationId xmlns:a16="http://schemas.microsoft.com/office/drawing/2014/main" id="{9EF432FF-E0D8-43F8-8C63-F59C6D042D78}"/>
                </a:ext>
              </a:extLst>
            </p:cNvPr>
            <p:cNvSpPr/>
            <p:nvPr/>
          </p:nvSpPr>
          <p:spPr>
            <a:xfrm>
              <a:off x="3610825" y="1770250"/>
              <a:ext cx="66550" cy="52975"/>
            </a:xfrm>
            <a:custGeom>
              <a:avLst/>
              <a:gdLst/>
              <a:ahLst/>
              <a:cxnLst/>
              <a:rect l="l" t="t" r="r" b="b"/>
              <a:pathLst>
                <a:path w="2662" h="2119" extrusionOk="0">
                  <a:moveTo>
                    <a:pt x="1330" y="0"/>
                  </a:moveTo>
                  <a:cubicBezTo>
                    <a:pt x="596" y="0"/>
                    <a:pt x="0" y="474"/>
                    <a:pt x="0" y="1060"/>
                  </a:cubicBezTo>
                  <a:cubicBezTo>
                    <a:pt x="0" y="1645"/>
                    <a:pt x="596" y="2119"/>
                    <a:pt x="1330" y="2119"/>
                  </a:cubicBezTo>
                  <a:cubicBezTo>
                    <a:pt x="2066" y="2119"/>
                    <a:pt x="2662" y="1645"/>
                    <a:pt x="2662" y="1060"/>
                  </a:cubicBezTo>
                  <a:cubicBezTo>
                    <a:pt x="2662" y="475"/>
                    <a:pt x="2067" y="0"/>
                    <a:pt x="1330" y="0"/>
                  </a:cubicBezTo>
                  <a:close/>
                </a:path>
              </a:pathLst>
            </a:custGeom>
            <a:solidFill>
              <a:srgbClr val="FF82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722;p36">
              <a:extLst>
                <a:ext uri="{FF2B5EF4-FFF2-40B4-BE49-F238E27FC236}">
                  <a16:creationId xmlns:a16="http://schemas.microsoft.com/office/drawing/2014/main" id="{AE15DA11-BA40-4050-86B6-D3B97A0C906C}"/>
                </a:ext>
              </a:extLst>
            </p:cNvPr>
            <p:cNvSpPr/>
            <p:nvPr/>
          </p:nvSpPr>
          <p:spPr>
            <a:xfrm>
              <a:off x="3412725" y="1960375"/>
              <a:ext cx="201100" cy="109750"/>
            </a:xfrm>
            <a:custGeom>
              <a:avLst/>
              <a:gdLst/>
              <a:ahLst/>
              <a:cxnLst/>
              <a:rect l="l" t="t" r="r" b="b"/>
              <a:pathLst>
                <a:path w="8044" h="4390" extrusionOk="0">
                  <a:moveTo>
                    <a:pt x="8043" y="0"/>
                  </a:moveTo>
                  <a:cubicBezTo>
                    <a:pt x="6303" y="892"/>
                    <a:pt x="4690" y="1391"/>
                    <a:pt x="3660" y="1391"/>
                  </a:cubicBezTo>
                  <a:cubicBezTo>
                    <a:pt x="3133" y="1391"/>
                    <a:pt x="2759" y="1260"/>
                    <a:pt x="2600" y="984"/>
                  </a:cubicBezTo>
                  <a:lnTo>
                    <a:pt x="0" y="984"/>
                  </a:lnTo>
                  <a:lnTo>
                    <a:pt x="0" y="2485"/>
                  </a:lnTo>
                  <a:cubicBezTo>
                    <a:pt x="450" y="3265"/>
                    <a:pt x="1479" y="4389"/>
                    <a:pt x="3668" y="4389"/>
                  </a:cubicBezTo>
                  <a:cubicBezTo>
                    <a:pt x="4212" y="4389"/>
                    <a:pt x="4828" y="4320"/>
                    <a:pt x="5524" y="4158"/>
                  </a:cubicBezTo>
                  <a:cubicBezTo>
                    <a:pt x="6320" y="3973"/>
                    <a:pt x="7174" y="3683"/>
                    <a:pt x="8043" y="3315"/>
                  </a:cubicBezTo>
                  <a:cubicBezTo>
                    <a:pt x="7170" y="2383"/>
                    <a:pt x="7170" y="932"/>
                    <a:pt x="8043" y="0"/>
                  </a:cubicBezTo>
                  <a:close/>
                </a:path>
              </a:pathLst>
            </a:custGeom>
            <a:solidFill>
              <a:srgbClr val="FFC7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723;p36">
              <a:extLst>
                <a:ext uri="{FF2B5EF4-FFF2-40B4-BE49-F238E27FC236}">
                  <a16:creationId xmlns:a16="http://schemas.microsoft.com/office/drawing/2014/main" id="{D3350FCC-5744-4452-ADB9-1BE7F8651EB8}"/>
                </a:ext>
              </a:extLst>
            </p:cNvPr>
            <p:cNvSpPr/>
            <p:nvPr/>
          </p:nvSpPr>
          <p:spPr>
            <a:xfrm>
              <a:off x="3591975" y="1792000"/>
              <a:ext cx="248425" cy="251275"/>
            </a:xfrm>
            <a:custGeom>
              <a:avLst/>
              <a:gdLst/>
              <a:ahLst/>
              <a:cxnLst/>
              <a:rect l="l" t="t" r="r" b="b"/>
              <a:pathLst>
                <a:path w="9937" h="10051" extrusionOk="0">
                  <a:moveTo>
                    <a:pt x="6198" y="0"/>
                  </a:moveTo>
                  <a:lnTo>
                    <a:pt x="6198" y="1501"/>
                  </a:lnTo>
                  <a:cubicBezTo>
                    <a:pt x="6722" y="2409"/>
                    <a:pt x="4736" y="4535"/>
                    <a:pt x="1762" y="6253"/>
                  </a:cubicBezTo>
                  <a:cubicBezTo>
                    <a:pt x="1464" y="6425"/>
                    <a:pt x="1168" y="6586"/>
                    <a:pt x="873" y="6735"/>
                  </a:cubicBezTo>
                  <a:cubicBezTo>
                    <a:pt x="0" y="7667"/>
                    <a:pt x="0" y="9118"/>
                    <a:pt x="873" y="10050"/>
                  </a:cubicBezTo>
                  <a:cubicBezTo>
                    <a:pt x="3337" y="9002"/>
                    <a:pt x="5900" y="7318"/>
                    <a:pt x="7483" y="5622"/>
                  </a:cubicBezTo>
                  <a:cubicBezTo>
                    <a:pt x="9936" y="2998"/>
                    <a:pt x="9360" y="974"/>
                    <a:pt x="8797" y="0"/>
                  </a:cubicBezTo>
                  <a:close/>
                </a:path>
              </a:pathLst>
            </a:custGeom>
            <a:solidFill>
              <a:srgbClr val="FFC7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724;p36">
              <a:extLst>
                <a:ext uri="{FF2B5EF4-FFF2-40B4-BE49-F238E27FC236}">
                  <a16:creationId xmlns:a16="http://schemas.microsoft.com/office/drawing/2014/main" id="{1CE7648C-0141-4015-9E23-8B67B1F859F0}"/>
                </a:ext>
              </a:extLst>
            </p:cNvPr>
            <p:cNvSpPr/>
            <p:nvPr/>
          </p:nvSpPr>
          <p:spPr>
            <a:xfrm>
              <a:off x="3534775" y="1771675"/>
              <a:ext cx="46400" cy="51900"/>
            </a:xfrm>
            <a:custGeom>
              <a:avLst/>
              <a:gdLst/>
              <a:ahLst/>
              <a:cxnLst/>
              <a:rect l="l" t="t" r="r" b="b"/>
              <a:pathLst>
                <a:path w="1856" h="2076" extrusionOk="0">
                  <a:moveTo>
                    <a:pt x="928" y="0"/>
                  </a:moveTo>
                  <a:cubicBezTo>
                    <a:pt x="415" y="0"/>
                    <a:pt x="0" y="464"/>
                    <a:pt x="0" y="1037"/>
                  </a:cubicBezTo>
                  <a:cubicBezTo>
                    <a:pt x="0" y="1612"/>
                    <a:pt x="415" y="2076"/>
                    <a:pt x="928" y="2076"/>
                  </a:cubicBezTo>
                  <a:cubicBezTo>
                    <a:pt x="1441" y="2076"/>
                    <a:pt x="1856" y="1612"/>
                    <a:pt x="1856" y="1037"/>
                  </a:cubicBezTo>
                  <a:cubicBezTo>
                    <a:pt x="1856" y="464"/>
                    <a:pt x="1441" y="0"/>
                    <a:pt x="92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725;p36">
              <a:extLst>
                <a:ext uri="{FF2B5EF4-FFF2-40B4-BE49-F238E27FC236}">
                  <a16:creationId xmlns:a16="http://schemas.microsoft.com/office/drawing/2014/main" id="{B3DC9058-18A8-46E2-9B10-F0CA57CE8394}"/>
                </a:ext>
              </a:extLst>
            </p:cNvPr>
            <p:cNvSpPr/>
            <p:nvPr/>
          </p:nvSpPr>
          <p:spPr>
            <a:xfrm>
              <a:off x="3450050" y="1752075"/>
              <a:ext cx="60075" cy="40625"/>
            </a:xfrm>
            <a:custGeom>
              <a:avLst/>
              <a:gdLst/>
              <a:ahLst/>
              <a:cxnLst/>
              <a:rect l="l" t="t" r="r" b="b"/>
              <a:pathLst>
                <a:path w="2403" h="1625" extrusionOk="0">
                  <a:moveTo>
                    <a:pt x="1202" y="0"/>
                  </a:moveTo>
                  <a:cubicBezTo>
                    <a:pt x="539" y="0"/>
                    <a:pt x="1" y="539"/>
                    <a:pt x="1" y="1201"/>
                  </a:cubicBezTo>
                  <a:cubicBezTo>
                    <a:pt x="1" y="1435"/>
                    <a:pt x="190" y="1625"/>
                    <a:pt x="425" y="1625"/>
                  </a:cubicBezTo>
                  <a:cubicBezTo>
                    <a:pt x="657" y="1625"/>
                    <a:pt x="848" y="1435"/>
                    <a:pt x="848" y="1201"/>
                  </a:cubicBezTo>
                  <a:cubicBezTo>
                    <a:pt x="848" y="1006"/>
                    <a:pt x="1006" y="848"/>
                    <a:pt x="1202" y="848"/>
                  </a:cubicBezTo>
                  <a:cubicBezTo>
                    <a:pt x="1397" y="848"/>
                    <a:pt x="1555" y="1006"/>
                    <a:pt x="1555" y="1201"/>
                  </a:cubicBezTo>
                  <a:cubicBezTo>
                    <a:pt x="1555" y="1435"/>
                    <a:pt x="1746" y="1625"/>
                    <a:pt x="1979" y="1625"/>
                  </a:cubicBezTo>
                  <a:cubicBezTo>
                    <a:pt x="2213" y="1625"/>
                    <a:pt x="2402" y="1435"/>
                    <a:pt x="2402" y="1201"/>
                  </a:cubicBezTo>
                  <a:cubicBezTo>
                    <a:pt x="2402" y="539"/>
                    <a:pt x="1864" y="0"/>
                    <a:pt x="120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726;p36">
              <a:extLst>
                <a:ext uri="{FF2B5EF4-FFF2-40B4-BE49-F238E27FC236}">
                  <a16:creationId xmlns:a16="http://schemas.microsoft.com/office/drawing/2014/main" id="{07ADA9FF-B185-4B08-B338-8174F3AFF950}"/>
                </a:ext>
              </a:extLst>
            </p:cNvPr>
            <p:cNvSpPr/>
            <p:nvPr/>
          </p:nvSpPr>
          <p:spPr>
            <a:xfrm>
              <a:off x="3604100" y="1752075"/>
              <a:ext cx="60075" cy="40625"/>
            </a:xfrm>
            <a:custGeom>
              <a:avLst/>
              <a:gdLst/>
              <a:ahLst/>
              <a:cxnLst/>
              <a:rect l="l" t="t" r="r" b="b"/>
              <a:pathLst>
                <a:path w="2403" h="1625" extrusionOk="0">
                  <a:moveTo>
                    <a:pt x="1201" y="0"/>
                  </a:moveTo>
                  <a:cubicBezTo>
                    <a:pt x="539" y="0"/>
                    <a:pt x="1" y="539"/>
                    <a:pt x="1" y="1201"/>
                  </a:cubicBezTo>
                  <a:cubicBezTo>
                    <a:pt x="1" y="1435"/>
                    <a:pt x="190" y="1625"/>
                    <a:pt x="424" y="1625"/>
                  </a:cubicBezTo>
                  <a:cubicBezTo>
                    <a:pt x="657" y="1625"/>
                    <a:pt x="848" y="1435"/>
                    <a:pt x="848" y="1201"/>
                  </a:cubicBezTo>
                  <a:cubicBezTo>
                    <a:pt x="848" y="1006"/>
                    <a:pt x="1006" y="848"/>
                    <a:pt x="1201" y="848"/>
                  </a:cubicBezTo>
                  <a:cubicBezTo>
                    <a:pt x="1397" y="848"/>
                    <a:pt x="1555" y="1006"/>
                    <a:pt x="1555" y="1201"/>
                  </a:cubicBezTo>
                  <a:cubicBezTo>
                    <a:pt x="1555" y="1435"/>
                    <a:pt x="1746" y="1625"/>
                    <a:pt x="1978" y="1625"/>
                  </a:cubicBezTo>
                  <a:cubicBezTo>
                    <a:pt x="2212" y="1625"/>
                    <a:pt x="2402" y="1435"/>
                    <a:pt x="2402" y="1201"/>
                  </a:cubicBezTo>
                  <a:cubicBezTo>
                    <a:pt x="2402" y="539"/>
                    <a:pt x="1863" y="0"/>
                    <a:pt x="120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1" name="Google Shape;785;p37">
            <a:extLst>
              <a:ext uri="{FF2B5EF4-FFF2-40B4-BE49-F238E27FC236}">
                <a16:creationId xmlns:a16="http://schemas.microsoft.com/office/drawing/2014/main" id="{646456C9-C33F-460E-AE85-E56D622A8A53}"/>
              </a:ext>
            </a:extLst>
          </p:cNvPr>
          <p:cNvGrpSpPr/>
          <p:nvPr/>
        </p:nvGrpSpPr>
        <p:grpSpPr>
          <a:xfrm rot="688747">
            <a:off x="10192421" y="2890043"/>
            <a:ext cx="548297" cy="717965"/>
            <a:chOff x="4797225" y="1588913"/>
            <a:chExt cx="525825" cy="701975"/>
          </a:xfrm>
        </p:grpSpPr>
        <p:sp>
          <p:nvSpPr>
            <p:cNvPr id="102" name="Google Shape;786;p37">
              <a:extLst>
                <a:ext uri="{FF2B5EF4-FFF2-40B4-BE49-F238E27FC236}">
                  <a16:creationId xmlns:a16="http://schemas.microsoft.com/office/drawing/2014/main" id="{FC926913-2DC5-487D-909F-B43CED0E29B8}"/>
                </a:ext>
              </a:extLst>
            </p:cNvPr>
            <p:cNvSpPr/>
            <p:nvPr/>
          </p:nvSpPr>
          <p:spPr>
            <a:xfrm>
              <a:off x="5193875" y="1815188"/>
              <a:ext cx="129175" cy="84775"/>
            </a:xfrm>
            <a:custGeom>
              <a:avLst/>
              <a:gdLst/>
              <a:ahLst/>
              <a:cxnLst/>
              <a:rect l="l" t="t" r="r" b="b"/>
              <a:pathLst>
                <a:path w="5167" h="3391" extrusionOk="0">
                  <a:moveTo>
                    <a:pt x="2584" y="1"/>
                  </a:moveTo>
                  <a:cubicBezTo>
                    <a:pt x="2313" y="1"/>
                    <a:pt x="2050" y="40"/>
                    <a:pt x="1801" y="107"/>
                  </a:cubicBezTo>
                  <a:cubicBezTo>
                    <a:pt x="1123" y="295"/>
                    <a:pt x="547" y="722"/>
                    <a:pt x="165" y="1289"/>
                  </a:cubicBezTo>
                  <a:cubicBezTo>
                    <a:pt x="0" y="1535"/>
                    <a:pt x="0" y="1858"/>
                    <a:pt x="165" y="2104"/>
                  </a:cubicBezTo>
                  <a:cubicBezTo>
                    <a:pt x="688" y="2881"/>
                    <a:pt x="1576" y="3390"/>
                    <a:pt x="2583" y="3390"/>
                  </a:cubicBezTo>
                  <a:cubicBezTo>
                    <a:pt x="2585" y="3390"/>
                    <a:pt x="2588" y="3390"/>
                    <a:pt x="2591" y="3390"/>
                  </a:cubicBezTo>
                  <a:cubicBezTo>
                    <a:pt x="3596" y="3390"/>
                    <a:pt x="4481" y="2878"/>
                    <a:pt x="5001" y="2104"/>
                  </a:cubicBezTo>
                  <a:cubicBezTo>
                    <a:pt x="5167" y="1858"/>
                    <a:pt x="5167" y="1535"/>
                    <a:pt x="5001" y="1289"/>
                  </a:cubicBezTo>
                  <a:cubicBezTo>
                    <a:pt x="4479" y="511"/>
                    <a:pt x="3591" y="1"/>
                    <a:pt x="2584" y="1"/>
                  </a:cubicBezTo>
                  <a:close/>
                </a:path>
              </a:pathLst>
            </a:custGeom>
            <a:solidFill>
              <a:srgbClr val="E1F3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787;p37">
              <a:extLst>
                <a:ext uri="{FF2B5EF4-FFF2-40B4-BE49-F238E27FC236}">
                  <a16:creationId xmlns:a16="http://schemas.microsoft.com/office/drawing/2014/main" id="{F1D9A560-2177-4D84-9219-AF15AF17F471}"/>
                </a:ext>
              </a:extLst>
            </p:cNvPr>
            <p:cNvSpPr/>
            <p:nvPr/>
          </p:nvSpPr>
          <p:spPr>
            <a:xfrm>
              <a:off x="5077850" y="1605813"/>
              <a:ext cx="211550" cy="251025"/>
            </a:xfrm>
            <a:custGeom>
              <a:avLst/>
              <a:gdLst/>
              <a:ahLst/>
              <a:cxnLst/>
              <a:rect l="l" t="t" r="r" b="b"/>
              <a:pathLst>
                <a:path w="8462" h="10041" extrusionOk="0">
                  <a:moveTo>
                    <a:pt x="4584" y="1"/>
                  </a:moveTo>
                  <a:lnTo>
                    <a:pt x="0" y="4584"/>
                  </a:lnTo>
                  <a:lnTo>
                    <a:pt x="39" y="5255"/>
                  </a:lnTo>
                  <a:lnTo>
                    <a:pt x="4608" y="9824"/>
                  </a:lnTo>
                  <a:cubicBezTo>
                    <a:pt x="4640" y="9854"/>
                    <a:pt x="4671" y="9881"/>
                    <a:pt x="4704" y="9904"/>
                  </a:cubicBezTo>
                  <a:cubicBezTo>
                    <a:pt x="4835" y="9998"/>
                    <a:pt x="4985" y="10041"/>
                    <a:pt x="5137" y="10041"/>
                  </a:cubicBezTo>
                  <a:cubicBezTo>
                    <a:pt x="5396" y="10041"/>
                    <a:pt x="5663" y="9918"/>
                    <a:pt x="5858" y="9723"/>
                  </a:cubicBezTo>
                  <a:lnTo>
                    <a:pt x="6205" y="9377"/>
                  </a:lnTo>
                  <a:cubicBezTo>
                    <a:pt x="7940" y="7640"/>
                    <a:pt x="8462" y="5143"/>
                    <a:pt x="7557" y="2977"/>
                  </a:cubicBezTo>
                  <a:lnTo>
                    <a:pt x="4584" y="1"/>
                  </a:lnTo>
                  <a:close/>
                </a:path>
              </a:pathLst>
            </a:custGeom>
            <a:solidFill>
              <a:srgbClr val="E1F3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788;p37">
              <a:extLst>
                <a:ext uri="{FF2B5EF4-FFF2-40B4-BE49-F238E27FC236}">
                  <a16:creationId xmlns:a16="http://schemas.microsoft.com/office/drawing/2014/main" id="{48213CC6-A05D-4FE9-95FE-39914A94A434}"/>
                </a:ext>
              </a:extLst>
            </p:cNvPr>
            <p:cNvSpPr/>
            <p:nvPr/>
          </p:nvSpPr>
          <p:spPr>
            <a:xfrm>
              <a:off x="5005025" y="1588913"/>
              <a:ext cx="261800" cy="163875"/>
            </a:xfrm>
            <a:custGeom>
              <a:avLst/>
              <a:gdLst/>
              <a:ahLst/>
              <a:cxnLst/>
              <a:rect l="l" t="t" r="r" b="b"/>
              <a:pathLst>
                <a:path w="10472" h="6555" extrusionOk="0">
                  <a:moveTo>
                    <a:pt x="5018" y="1"/>
                  </a:moveTo>
                  <a:cubicBezTo>
                    <a:pt x="3492" y="1"/>
                    <a:pt x="1964" y="587"/>
                    <a:pt x="806" y="1745"/>
                  </a:cubicBezTo>
                  <a:lnTo>
                    <a:pt x="460" y="2092"/>
                  </a:lnTo>
                  <a:cubicBezTo>
                    <a:pt x="123" y="2429"/>
                    <a:pt x="1" y="2983"/>
                    <a:pt x="360" y="3341"/>
                  </a:cubicBezTo>
                  <a:lnTo>
                    <a:pt x="3574" y="6554"/>
                  </a:lnTo>
                  <a:cubicBezTo>
                    <a:pt x="3217" y="6194"/>
                    <a:pt x="3339" y="5641"/>
                    <a:pt x="3676" y="5303"/>
                  </a:cubicBezTo>
                  <a:lnTo>
                    <a:pt x="4022" y="4957"/>
                  </a:lnTo>
                  <a:cubicBezTo>
                    <a:pt x="5180" y="3800"/>
                    <a:pt x="6705" y="3213"/>
                    <a:pt x="8230" y="3213"/>
                  </a:cubicBezTo>
                  <a:cubicBezTo>
                    <a:pt x="8992" y="3213"/>
                    <a:pt x="9755" y="3360"/>
                    <a:pt x="10471" y="3656"/>
                  </a:cubicBezTo>
                  <a:cubicBezTo>
                    <a:pt x="10181" y="2961"/>
                    <a:pt x="9745" y="2300"/>
                    <a:pt x="9154" y="1709"/>
                  </a:cubicBezTo>
                  <a:cubicBezTo>
                    <a:pt x="8010" y="565"/>
                    <a:pt x="6514" y="1"/>
                    <a:pt x="5018" y="1"/>
                  </a:cubicBezTo>
                  <a:close/>
                </a:path>
              </a:pathLst>
            </a:custGeom>
            <a:solidFill>
              <a:srgbClr val="E1F3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789;p37">
              <a:extLst>
                <a:ext uri="{FF2B5EF4-FFF2-40B4-BE49-F238E27FC236}">
                  <a16:creationId xmlns:a16="http://schemas.microsoft.com/office/drawing/2014/main" id="{29996B19-B181-49A3-AA6B-1D4473DB6383}"/>
                </a:ext>
              </a:extLst>
            </p:cNvPr>
            <p:cNvSpPr/>
            <p:nvPr/>
          </p:nvSpPr>
          <p:spPr>
            <a:xfrm>
              <a:off x="4880900" y="2133513"/>
              <a:ext cx="314650" cy="157375"/>
            </a:xfrm>
            <a:custGeom>
              <a:avLst/>
              <a:gdLst/>
              <a:ahLst/>
              <a:cxnLst/>
              <a:rect l="l" t="t" r="r" b="b"/>
              <a:pathLst>
                <a:path w="12586" h="6295" extrusionOk="0">
                  <a:moveTo>
                    <a:pt x="0" y="1"/>
                  </a:moveTo>
                  <a:lnTo>
                    <a:pt x="0" y="6294"/>
                  </a:lnTo>
                  <a:lnTo>
                    <a:pt x="9438" y="6294"/>
                  </a:lnTo>
                  <a:cubicBezTo>
                    <a:pt x="11176" y="6294"/>
                    <a:pt x="12584" y="4884"/>
                    <a:pt x="12584" y="3149"/>
                  </a:cubicBezTo>
                  <a:cubicBezTo>
                    <a:pt x="12585" y="1411"/>
                    <a:pt x="11176" y="1"/>
                    <a:pt x="9440" y="1"/>
                  </a:cubicBezTo>
                  <a:close/>
                </a:path>
              </a:pathLst>
            </a:custGeom>
            <a:solidFill>
              <a:srgbClr val="85E2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790;p37">
              <a:extLst>
                <a:ext uri="{FF2B5EF4-FFF2-40B4-BE49-F238E27FC236}">
                  <a16:creationId xmlns:a16="http://schemas.microsoft.com/office/drawing/2014/main" id="{4CC4D6CF-07B3-47F0-B4DA-3AC2BE98D418}"/>
                </a:ext>
              </a:extLst>
            </p:cNvPr>
            <p:cNvSpPr/>
            <p:nvPr/>
          </p:nvSpPr>
          <p:spPr>
            <a:xfrm>
              <a:off x="4797225" y="1661613"/>
              <a:ext cx="398325" cy="629275"/>
            </a:xfrm>
            <a:custGeom>
              <a:avLst/>
              <a:gdLst/>
              <a:ahLst/>
              <a:cxnLst/>
              <a:rect l="l" t="t" r="r" b="b"/>
              <a:pathLst>
                <a:path w="15933" h="25171" extrusionOk="0">
                  <a:moveTo>
                    <a:pt x="8067" y="1"/>
                  </a:moveTo>
                  <a:lnTo>
                    <a:pt x="3241" y="3174"/>
                  </a:lnTo>
                  <a:lnTo>
                    <a:pt x="8181" y="6297"/>
                  </a:lnTo>
                  <a:cubicBezTo>
                    <a:pt x="9014" y="6355"/>
                    <a:pt x="9646" y="7041"/>
                    <a:pt x="9640" y="7875"/>
                  </a:cubicBezTo>
                  <a:cubicBezTo>
                    <a:pt x="9638" y="8304"/>
                    <a:pt x="9469" y="8619"/>
                    <a:pt x="9327" y="8807"/>
                  </a:cubicBezTo>
                  <a:lnTo>
                    <a:pt x="830" y="20136"/>
                  </a:lnTo>
                  <a:cubicBezTo>
                    <a:pt x="116" y="21088"/>
                    <a:pt x="1" y="22364"/>
                    <a:pt x="534" y="23430"/>
                  </a:cubicBezTo>
                  <a:cubicBezTo>
                    <a:pt x="1067" y="24497"/>
                    <a:pt x="2157" y="25170"/>
                    <a:pt x="3347" y="25170"/>
                  </a:cubicBezTo>
                  <a:lnTo>
                    <a:pt x="9640" y="25170"/>
                  </a:lnTo>
                  <a:cubicBezTo>
                    <a:pt x="7695" y="25170"/>
                    <a:pt x="6586" y="22948"/>
                    <a:pt x="7753" y="21394"/>
                  </a:cubicBezTo>
                  <a:lnTo>
                    <a:pt x="14361" y="12583"/>
                  </a:lnTo>
                  <a:cubicBezTo>
                    <a:pt x="15388" y="11212"/>
                    <a:pt x="15932" y="9581"/>
                    <a:pt x="15932" y="7866"/>
                  </a:cubicBezTo>
                  <a:cubicBezTo>
                    <a:pt x="15932" y="3528"/>
                    <a:pt x="12405" y="1"/>
                    <a:pt x="8067" y="1"/>
                  </a:cubicBezTo>
                  <a:close/>
                </a:path>
              </a:pathLst>
            </a:custGeom>
            <a:solidFill>
              <a:srgbClr val="85E2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791;p37">
              <a:extLst>
                <a:ext uri="{FF2B5EF4-FFF2-40B4-BE49-F238E27FC236}">
                  <a16:creationId xmlns:a16="http://schemas.microsoft.com/office/drawing/2014/main" id="{2AEF899B-CE5B-4CD4-9252-766BB5526B8B}"/>
                </a:ext>
              </a:extLst>
            </p:cNvPr>
            <p:cNvSpPr/>
            <p:nvPr/>
          </p:nvSpPr>
          <p:spPr>
            <a:xfrm>
              <a:off x="4806825" y="1661588"/>
              <a:ext cx="194925" cy="216350"/>
            </a:xfrm>
            <a:custGeom>
              <a:avLst/>
              <a:gdLst/>
              <a:ahLst/>
              <a:cxnLst/>
              <a:rect l="l" t="t" r="r" b="b"/>
              <a:pathLst>
                <a:path w="7797" h="8654" extrusionOk="0">
                  <a:moveTo>
                    <a:pt x="7683" y="0"/>
                  </a:moveTo>
                  <a:cubicBezTo>
                    <a:pt x="4884" y="0"/>
                    <a:pt x="2275" y="1506"/>
                    <a:pt x="871" y="3930"/>
                  </a:cubicBezTo>
                  <a:cubicBezTo>
                    <a:pt x="0" y="5434"/>
                    <a:pt x="514" y="7358"/>
                    <a:pt x="2018" y="8230"/>
                  </a:cubicBezTo>
                  <a:cubicBezTo>
                    <a:pt x="2515" y="8517"/>
                    <a:pt x="3057" y="8654"/>
                    <a:pt x="3592" y="8654"/>
                  </a:cubicBezTo>
                  <a:cubicBezTo>
                    <a:pt x="4678" y="8654"/>
                    <a:pt x="5735" y="8091"/>
                    <a:pt x="6319" y="7083"/>
                  </a:cubicBezTo>
                  <a:cubicBezTo>
                    <a:pt x="6604" y="6589"/>
                    <a:pt x="7114" y="6295"/>
                    <a:pt x="7684" y="6295"/>
                  </a:cubicBezTo>
                  <a:cubicBezTo>
                    <a:pt x="7721" y="6295"/>
                    <a:pt x="7759" y="6296"/>
                    <a:pt x="7797" y="6298"/>
                  </a:cubicBezTo>
                  <a:cubicBezTo>
                    <a:pt x="6928" y="5488"/>
                    <a:pt x="6422" y="4361"/>
                    <a:pt x="6403" y="3172"/>
                  </a:cubicBezTo>
                  <a:cubicBezTo>
                    <a:pt x="6382" y="1985"/>
                    <a:pt x="6844" y="841"/>
                    <a:pt x="7683" y="0"/>
                  </a:cubicBezTo>
                  <a:close/>
                </a:path>
              </a:pathLst>
            </a:custGeom>
            <a:solidFill>
              <a:srgbClr val="85E2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792;p37">
              <a:extLst>
                <a:ext uri="{FF2B5EF4-FFF2-40B4-BE49-F238E27FC236}">
                  <a16:creationId xmlns:a16="http://schemas.microsoft.com/office/drawing/2014/main" id="{94E8FD11-FF5C-4070-A0E8-640F691A8AA3}"/>
                </a:ext>
              </a:extLst>
            </p:cNvPr>
            <p:cNvSpPr/>
            <p:nvPr/>
          </p:nvSpPr>
          <p:spPr>
            <a:xfrm>
              <a:off x="5160125" y="1850013"/>
              <a:ext cx="93075" cy="139600"/>
            </a:xfrm>
            <a:custGeom>
              <a:avLst/>
              <a:gdLst/>
              <a:ahLst/>
              <a:cxnLst/>
              <a:rect l="l" t="t" r="r" b="b"/>
              <a:pathLst>
                <a:path w="3723" h="5584" extrusionOk="0">
                  <a:moveTo>
                    <a:pt x="1861" y="0"/>
                  </a:moveTo>
                  <a:cubicBezTo>
                    <a:pt x="1705" y="0"/>
                    <a:pt x="1549" y="46"/>
                    <a:pt x="1415" y="136"/>
                  </a:cubicBezTo>
                  <a:cubicBezTo>
                    <a:pt x="562" y="711"/>
                    <a:pt x="0" y="1686"/>
                    <a:pt x="0" y="2792"/>
                  </a:cubicBezTo>
                  <a:cubicBezTo>
                    <a:pt x="0" y="3899"/>
                    <a:pt x="562" y="4873"/>
                    <a:pt x="1415" y="5447"/>
                  </a:cubicBezTo>
                  <a:cubicBezTo>
                    <a:pt x="1549" y="5538"/>
                    <a:pt x="1705" y="5583"/>
                    <a:pt x="1861" y="5583"/>
                  </a:cubicBezTo>
                  <a:cubicBezTo>
                    <a:pt x="2018" y="5583"/>
                    <a:pt x="2174" y="5538"/>
                    <a:pt x="2308" y="5447"/>
                  </a:cubicBezTo>
                  <a:cubicBezTo>
                    <a:pt x="3161" y="4873"/>
                    <a:pt x="3723" y="3898"/>
                    <a:pt x="3723" y="2792"/>
                  </a:cubicBezTo>
                  <a:cubicBezTo>
                    <a:pt x="3723" y="1686"/>
                    <a:pt x="3161" y="711"/>
                    <a:pt x="2308" y="136"/>
                  </a:cubicBezTo>
                  <a:cubicBezTo>
                    <a:pt x="2174" y="46"/>
                    <a:pt x="2018" y="0"/>
                    <a:pt x="1861" y="0"/>
                  </a:cubicBezTo>
                  <a:close/>
                </a:path>
              </a:pathLst>
            </a:custGeom>
            <a:solidFill>
              <a:srgbClr val="E1F3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793;p37">
              <a:extLst>
                <a:ext uri="{FF2B5EF4-FFF2-40B4-BE49-F238E27FC236}">
                  <a16:creationId xmlns:a16="http://schemas.microsoft.com/office/drawing/2014/main" id="{0EEAD4C5-43D4-42E7-B20E-8C105FD6C96B}"/>
                </a:ext>
              </a:extLst>
            </p:cNvPr>
            <p:cNvSpPr/>
            <p:nvPr/>
          </p:nvSpPr>
          <p:spPr>
            <a:xfrm>
              <a:off x="5072725" y="1775688"/>
              <a:ext cx="84025" cy="67000"/>
            </a:xfrm>
            <a:custGeom>
              <a:avLst/>
              <a:gdLst/>
              <a:ahLst/>
              <a:cxnLst/>
              <a:rect l="l" t="t" r="r" b="b"/>
              <a:pathLst>
                <a:path w="3361" h="2680" extrusionOk="0">
                  <a:moveTo>
                    <a:pt x="1681" y="1"/>
                  </a:moveTo>
                  <a:cubicBezTo>
                    <a:pt x="753" y="1"/>
                    <a:pt x="0" y="601"/>
                    <a:pt x="0" y="1341"/>
                  </a:cubicBezTo>
                  <a:cubicBezTo>
                    <a:pt x="0" y="2081"/>
                    <a:pt x="753" y="2680"/>
                    <a:pt x="1681" y="2680"/>
                  </a:cubicBezTo>
                  <a:cubicBezTo>
                    <a:pt x="2608" y="2680"/>
                    <a:pt x="3361" y="2081"/>
                    <a:pt x="3361" y="1341"/>
                  </a:cubicBezTo>
                  <a:cubicBezTo>
                    <a:pt x="3361" y="601"/>
                    <a:pt x="2608" y="1"/>
                    <a:pt x="1681" y="1"/>
                  </a:cubicBezTo>
                  <a:close/>
                </a:path>
              </a:pathLst>
            </a:custGeom>
            <a:solidFill>
              <a:srgbClr val="FF82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794;p37">
              <a:extLst>
                <a:ext uri="{FF2B5EF4-FFF2-40B4-BE49-F238E27FC236}">
                  <a16:creationId xmlns:a16="http://schemas.microsoft.com/office/drawing/2014/main" id="{1312CF87-1B49-459F-84A2-186BF9CD090D}"/>
                </a:ext>
              </a:extLst>
            </p:cNvPr>
            <p:cNvSpPr/>
            <p:nvPr/>
          </p:nvSpPr>
          <p:spPr>
            <a:xfrm>
              <a:off x="4844875" y="1775938"/>
              <a:ext cx="84050" cy="67000"/>
            </a:xfrm>
            <a:custGeom>
              <a:avLst/>
              <a:gdLst/>
              <a:ahLst/>
              <a:cxnLst/>
              <a:rect l="l" t="t" r="r" b="b"/>
              <a:pathLst>
                <a:path w="3362" h="2680" extrusionOk="0">
                  <a:moveTo>
                    <a:pt x="1681" y="1"/>
                  </a:moveTo>
                  <a:cubicBezTo>
                    <a:pt x="753" y="1"/>
                    <a:pt x="1" y="600"/>
                    <a:pt x="1" y="1340"/>
                  </a:cubicBezTo>
                  <a:cubicBezTo>
                    <a:pt x="1" y="2079"/>
                    <a:pt x="753" y="2680"/>
                    <a:pt x="1681" y="2680"/>
                  </a:cubicBezTo>
                  <a:cubicBezTo>
                    <a:pt x="2609" y="2680"/>
                    <a:pt x="3362" y="2079"/>
                    <a:pt x="3362" y="1340"/>
                  </a:cubicBezTo>
                  <a:cubicBezTo>
                    <a:pt x="3362" y="600"/>
                    <a:pt x="2609" y="1"/>
                    <a:pt x="1681" y="1"/>
                  </a:cubicBezTo>
                  <a:close/>
                </a:path>
              </a:pathLst>
            </a:custGeom>
            <a:solidFill>
              <a:srgbClr val="FF82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795;p37">
              <a:extLst>
                <a:ext uri="{FF2B5EF4-FFF2-40B4-BE49-F238E27FC236}">
                  <a16:creationId xmlns:a16="http://schemas.microsoft.com/office/drawing/2014/main" id="{58B02AE4-876C-4137-8CB6-FF2682EB8C30}"/>
                </a:ext>
              </a:extLst>
            </p:cNvPr>
            <p:cNvSpPr/>
            <p:nvPr/>
          </p:nvSpPr>
          <p:spPr>
            <a:xfrm>
              <a:off x="4890875" y="1749588"/>
              <a:ext cx="21225" cy="37975"/>
            </a:xfrm>
            <a:custGeom>
              <a:avLst/>
              <a:gdLst/>
              <a:ahLst/>
              <a:cxnLst/>
              <a:rect l="l" t="t" r="r" b="b"/>
              <a:pathLst>
                <a:path w="849" h="1519" extrusionOk="0">
                  <a:moveTo>
                    <a:pt x="424" y="1"/>
                  </a:moveTo>
                  <a:cubicBezTo>
                    <a:pt x="189" y="1"/>
                    <a:pt x="1" y="190"/>
                    <a:pt x="1" y="424"/>
                  </a:cubicBezTo>
                  <a:lnTo>
                    <a:pt x="1" y="1095"/>
                  </a:lnTo>
                  <a:cubicBezTo>
                    <a:pt x="1" y="1329"/>
                    <a:pt x="192" y="1519"/>
                    <a:pt x="424" y="1519"/>
                  </a:cubicBezTo>
                  <a:cubicBezTo>
                    <a:pt x="658" y="1519"/>
                    <a:pt x="848" y="1329"/>
                    <a:pt x="848" y="1095"/>
                  </a:cubicBezTo>
                  <a:lnTo>
                    <a:pt x="848" y="424"/>
                  </a:lnTo>
                  <a:cubicBezTo>
                    <a:pt x="848" y="190"/>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796;p37">
              <a:extLst>
                <a:ext uri="{FF2B5EF4-FFF2-40B4-BE49-F238E27FC236}">
                  <a16:creationId xmlns:a16="http://schemas.microsoft.com/office/drawing/2014/main" id="{2688B758-3885-4C9C-84DF-A2426CE6A5E4}"/>
                </a:ext>
              </a:extLst>
            </p:cNvPr>
            <p:cNvSpPr/>
            <p:nvPr/>
          </p:nvSpPr>
          <p:spPr>
            <a:xfrm>
              <a:off x="5063600" y="1737013"/>
              <a:ext cx="57375" cy="50375"/>
            </a:xfrm>
            <a:custGeom>
              <a:avLst/>
              <a:gdLst/>
              <a:ahLst/>
              <a:cxnLst/>
              <a:rect l="l" t="t" r="r" b="b"/>
              <a:pathLst>
                <a:path w="2295" h="2015" extrusionOk="0">
                  <a:moveTo>
                    <a:pt x="466" y="0"/>
                  </a:moveTo>
                  <a:cubicBezTo>
                    <a:pt x="283" y="0"/>
                    <a:pt x="115" y="119"/>
                    <a:pt x="61" y="300"/>
                  </a:cubicBezTo>
                  <a:cubicBezTo>
                    <a:pt x="0" y="497"/>
                    <a:pt x="91" y="702"/>
                    <a:pt x="265" y="795"/>
                  </a:cubicBezTo>
                  <a:cubicBezTo>
                    <a:pt x="252" y="835"/>
                    <a:pt x="247" y="877"/>
                    <a:pt x="247" y="920"/>
                  </a:cubicBezTo>
                  <a:lnTo>
                    <a:pt x="247" y="1591"/>
                  </a:lnTo>
                  <a:cubicBezTo>
                    <a:pt x="247" y="1825"/>
                    <a:pt x="437" y="2015"/>
                    <a:pt x="671" y="2015"/>
                  </a:cubicBezTo>
                  <a:cubicBezTo>
                    <a:pt x="904" y="2015"/>
                    <a:pt x="1095" y="1825"/>
                    <a:pt x="1095" y="1591"/>
                  </a:cubicBezTo>
                  <a:lnTo>
                    <a:pt x="1095" y="982"/>
                  </a:lnTo>
                  <a:cubicBezTo>
                    <a:pt x="1169" y="989"/>
                    <a:pt x="1245" y="993"/>
                    <a:pt x="1321" y="993"/>
                  </a:cubicBezTo>
                  <a:cubicBezTo>
                    <a:pt x="1630" y="993"/>
                    <a:pt x="1945" y="926"/>
                    <a:pt x="2143" y="702"/>
                  </a:cubicBezTo>
                  <a:cubicBezTo>
                    <a:pt x="2294" y="527"/>
                    <a:pt x="2275" y="260"/>
                    <a:pt x="2100" y="104"/>
                  </a:cubicBezTo>
                  <a:cubicBezTo>
                    <a:pt x="2019" y="35"/>
                    <a:pt x="1920" y="1"/>
                    <a:pt x="1821" y="1"/>
                  </a:cubicBezTo>
                  <a:cubicBezTo>
                    <a:pt x="1711" y="1"/>
                    <a:pt x="1602" y="43"/>
                    <a:pt x="1520" y="126"/>
                  </a:cubicBezTo>
                  <a:cubicBezTo>
                    <a:pt x="1485" y="140"/>
                    <a:pt x="1429" y="146"/>
                    <a:pt x="1357" y="146"/>
                  </a:cubicBezTo>
                  <a:cubicBezTo>
                    <a:pt x="1160" y="146"/>
                    <a:pt x="851" y="97"/>
                    <a:pt x="588" y="18"/>
                  </a:cubicBezTo>
                  <a:cubicBezTo>
                    <a:pt x="547" y="6"/>
                    <a:pt x="506" y="0"/>
                    <a:pt x="46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797;p37">
              <a:extLst>
                <a:ext uri="{FF2B5EF4-FFF2-40B4-BE49-F238E27FC236}">
                  <a16:creationId xmlns:a16="http://schemas.microsoft.com/office/drawing/2014/main" id="{3846569F-4350-4DC6-908F-EC4CDA0A07AE}"/>
                </a:ext>
              </a:extLst>
            </p:cNvPr>
            <p:cNvSpPr/>
            <p:nvPr/>
          </p:nvSpPr>
          <p:spPr>
            <a:xfrm>
              <a:off x="4880800" y="1717388"/>
              <a:ext cx="57975" cy="28150"/>
            </a:xfrm>
            <a:custGeom>
              <a:avLst/>
              <a:gdLst/>
              <a:ahLst/>
              <a:cxnLst/>
              <a:rect l="l" t="t" r="r" b="b"/>
              <a:pathLst>
                <a:path w="2319" h="1126" extrusionOk="0">
                  <a:moveTo>
                    <a:pt x="1029" y="0"/>
                  </a:moveTo>
                  <a:cubicBezTo>
                    <a:pt x="707" y="0"/>
                    <a:pt x="384" y="116"/>
                    <a:pt x="138" y="450"/>
                  </a:cubicBezTo>
                  <a:cubicBezTo>
                    <a:pt x="0" y="638"/>
                    <a:pt x="40" y="904"/>
                    <a:pt x="228" y="1043"/>
                  </a:cubicBezTo>
                  <a:cubicBezTo>
                    <a:pt x="304" y="1098"/>
                    <a:pt x="392" y="1125"/>
                    <a:pt x="479" y="1125"/>
                  </a:cubicBezTo>
                  <a:cubicBezTo>
                    <a:pt x="609" y="1125"/>
                    <a:pt x="738" y="1065"/>
                    <a:pt x="820" y="953"/>
                  </a:cubicBezTo>
                  <a:cubicBezTo>
                    <a:pt x="876" y="877"/>
                    <a:pt x="959" y="849"/>
                    <a:pt x="1049" y="849"/>
                  </a:cubicBezTo>
                  <a:cubicBezTo>
                    <a:pt x="1290" y="849"/>
                    <a:pt x="1588" y="1046"/>
                    <a:pt x="1594" y="1050"/>
                  </a:cubicBezTo>
                  <a:cubicBezTo>
                    <a:pt x="1668" y="1101"/>
                    <a:pt x="1751" y="1125"/>
                    <a:pt x="1833" y="1125"/>
                  </a:cubicBezTo>
                  <a:cubicBezTo>
                    <a:pt x="1967" y="1125"/>
                    <a:pt x="2100" y="1061"/>
                    <a:pt x="2183" y="943"/>
                  </a:cubicBezTo>
                  <a:cubicBezTo>
                    <a:pt x="2318" y="752"/>
                    <a:pt x="2269" y="487"/>
                    <a:pt x="2077" y="352"/>
                  </a:cubicBezTo>
                  <a:cubicBezTo>
                    <a:pt x="1839" y="186"/>
                    <a:pt x="1435" y="0"/>
                    <a:pt x="102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798;p37">
              <a:extLst>
                <a:ext uri="{FF2B5EF4-FFF2-40B4-BE49-F238E27FC236}">
                  <a16:creationId xmlns:a16="http://schemas.microsoft.com/office/drawing/2014/main" id="{4FF1233A-D941-45AA-9C21-6E53127F57F5}"/>
                </a:ext>
              </a:extLst>
            </p:cNvPr>
            <p:cNvSpPr/>
            <p:nvPr/>
          </p:nvSpPr>
          <p:spPr>
            <a:xfrm>
              <a:off x="4967000" y="1765338"/>
              <a:ext cx="69150" cy="27450"/>
            </a:xfrm>
            <a:custGeom>
              <a:avLst/>
              <a:gdLst/>
              <a:ahLst/>
              <a:cxnLst/>
              <a:rect l="l" t="t" r="r" b="b"/>
              <a:pathLst>
                <a:path w="2766" h="1098" extrusionOk="0">
                  <a:moveTo>
                    <a:pt x="2284" y="0"/>
                  </a:moveTo>
                  <a:cubicBezTo>
                    <a:pt x="2231" y="0"/>
                    <a:pt x="2177" y="10"/>
                    <a:pt x="2125" y="31"/>
                  </a:cubicBezTo>
                  <a:cubicBezTo>
                    <a:pt x="1593" y="248"/>
                    <a:pt x="788" y="250"/>
                    <a:pt x="437" y="250"/>
                  </a:cubicBezTo>
                  <a:lnTo>
                    <a:pt x="424" y="250"/>
                  </a:lnTo>
                  <a:cubicBezTo>
                    <a:pt x="192" y="250"/>
                    <a:pt x="1" y="441"/>
                    <a:pt x="1" y="673"/>
                  </a:cubicBezTo>
                  <a:cubicBezTo>
                    <a:pt x="1" y="908"/>
                    <a:pt x="192" y="1097"/>
                    <a:pt x="424" y="1097"/>
                  </a:cubicBezTo>
                  <a:lnTo>
                    <a:pt x="439" y="1097"/>
                  </a:lnTo>
                  <a:cubicBezTo>
                    <a:pt x="872" y="1097"/>
                    <a:pt x="1762" y="1096"/>
                    <a:pt x="2447" y="816"/>
                  </a:cubicBezTo>
                  <a:cubicBezTo>
                    <a:pt x="2664" y="728"/>
                    <a:pt x="2765" y="480"/>
                    <a:pt x="2678" y="263"/>
                  </a:cubicBezTo>
                  <a:cubicBezTo>
                    <a:pt x="2610" y="99"/>
                    <a:pt x="2451" y="0"/>
                    <a:pt x="228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4" name="Google Shape;853;p38">
            <a:extLst>
              <a:ext uri="{FF2B5EF4-FFF2-40B4-BE49-F238E27FC236}">
                <a16:creationId xmlns:a16="http://schemas.microsoft.com/office/drawing/2014/main" id="{C207ADEE-45AE-4202-8D6D-2AC6DAAA0B31}"/>
              </a:ext>
            </a:extLst>
          </p:cNvPr>
          <p:cNvGrpSpPr/>
          <p:nvPr/>
        </p:nvGrpSpPr>
        <p:grpSpPr>
          <a:xfrm rot="827842">
            <a:off x="10390845" y="3392559"/>
            <a:ext cx="575090" cy="822985"/>
            <a:chOff x="3539325" y="1588838"/>
            <a:chExt cx="394450" cy="702125"/>
          </a:xfrm>
        </p:grpSpPr>
        <p:sp>
          <p:nvSpPr>
            <p:cNvPr id="125" name="Google Shape;854;p38">
              <a:extLst>
                <a:ext uri="{FF2B5EF4-FFF2-40B4-BE49-F238E27FC236}">
                  <a16:creationId xmlns:a16="http://schemas.microsoft.com/office/drawing/2014/main" id="{D1A2496C-E4C4-4E24-92DF-37FFF094AF95}"/>
                </a:ext>
              </a:extLst>
            </p:cNvPr>
            <p:cNvSpPr/>
            <p:nvPr/>
          </p:nvSpPr>
          <p:spPr>
            <a:xfrm>
              <a:off x="3742525" y="1679313"/>
              <a:ext cx="191250" cy="611475"/>
            </a:xfrm>
            <a:custGeom>
              <a:avLst/>
              <a:gdLst/>
              <a:ahLst/>
              <a:cxnLst/>
              <a:rect l="l" t="t" r="r" b="b"/>
              <a:pathLst>
                <a:path w="7650" h="24459" extrusionOk="0">
                  <a:moveTo>
                    <a:pt x="1" y="0"/>
                  </a:moveTo>
                  <a:lnTo>
                    <a:pt x="74" y="5668"/>
                  </a:lnTo>
                  <a:cubicBezTo>
                    <a:pt x="82" y="5668"/>
                    <a:pt x="91" y="5667"/>
                    <a:pt x="99" y="5667"/>
                  </a:cubicBezTo>
                  <a:cubicBezTo>
                    <a:pt x="1411" y="5667"/>
                    <a:pt x="2256" y="7011"/>
                    <a:pt x="1778" y="8198"/>
                  </a:cubicBezTo>
                  <a:lnTo>
                    <a:pt x="159" y="12229"/>
                  </a:lnTo>
                  <a:lnTo>
                    <a:pt x="1788" y="16349"/>
                  </a:lnTo>
                  <a:cubicBezTo>
                    <a:pt x="2234" y="17480"/>
                    <a:pt x="1486" y="18769"/>
                    <a:pt x="245" y="18863"/>
                  </a:cubicBezTo>
                  <a:lnTo>
                    <a:pt x="317" y="24459"/>
                  </a:lnTo>
                  <a:cubicBezTo>
                    <a:pt x="4384" y="24292"/>
                    <a:pt x="7642" y="20931"/>
                    <a:pt x="7642" y="16820"/>
                  </a:cubicBezTo>
                  <a:cubicBezTo>
                    <a:pt x="7642" y="15103"/>
                    <a:pt x="7073" y="13516"/>
                    <a:pt x="6112" y="12237"/>
                  </a:cubicBezTo>
                  <a:cubicBezTo>
                    <a:pt x="7076" y="10956"/>
                    <a:pt x="7649" y="9366"/>
                    <a:pt x="7649" y="7645"/>
                  </a:cubicBezTo>
                  <a:cubicBezTo>
                    <a:pt x="7649" y="5879"/>
                    <a:pt x="7047" y="4250"/>
                    <a:pt x="6036" y="2956"/>
                  </a:cubicBezTo>
                  <a:cubicBezTo>
                    <a:pt x="4636" y="1158"/>
                    <a:pt x="2451" y="0"/>
                    <a:pt x="1" y="0"/>
                  </a:cubicBezTo>
                  <a:close/>
                </a:path>
              </a:pathLst>
            </a:custGeom>
            <a:solidFill>
              <a:srgbClr val="E1F3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855;p38">
              <a:extLst>
                <a:ext uri="{FF2B5EF4-FFF2-40B4-BE49-F238E27FC236}">
                  <a16:creationId xmlns:a16="http://schemas.microsoft.com/office/drawing/2014/main" id="{12C31B1A-2F29-4AB1-BCDB-8F65D4F8C9C2}"/>
                </a:ext>
              </a:extLst>
            </p:cNvPr>
            <p:cNvSpPr/>
            <p:nvPr/>
          </p:nvSpPr>
          <p:spPr>
            <a:xfrm>
              <a:off x="3555875" y="1679313"/>
              <a:ext cx="278825" cy="611650"/>
            </a:xfrm>
            <a:custGeom>
              <a:avLst/>
              <a:gdLst/>
              <a:ahLst/>
              <a:cxnLst/>
              <a:rect l="l" t="t" r="r" b="b"/>
              <a:pathLst>
                <a:path w="11153" h="24466" extrusionOk="0">
                  <a:moveTo>
                    <a:pt x="7467" y="0"/>
                  </a:moveTo>
                  <a:cubicBezTo>
                    <a:pt x="5804" y="0"/>
                    <a:pt x="4222" y="524"/>
                    <a:pt x="2892" y="1517"/>
                  </a:cubicBezTo>
                  <a:cubicBezTo>
                    <a:pt x="1538" y="2528"/>
                    <a:pt x="1261" y="4444"/>
                    <a:pt x="2270" y="5797"/>
                  </a:cubicBezTo>
                  <a:cubicBezTo>
                    <a:pt x="2871" y="6602"/>
                    <a:pt x="3792" y="7027"/>
                    <a:pt x="4724" y="7027"/>
                  </a:cubicBezTo>
                  <a:cubicBezTo>
                    <a:pt x="5360" y="7027"/>
                    <a:pt x="6002" y="6829"/>
                    <a:pt x="6550" y="6419"/>
                  </a:cubicBezTo>
                  <a:cubicBezTo>
                    <a:pt x="6736" y="6281"/>
                    <a:pt x="7045" y="6117"/>
                    <a:pt x="7467" y="6117"/>
                  </a:cubicBezTo>
                  <a:cubicBezTo>
                    <a:pt x="8313" y="6117"/>
                    <a:pt x="8999" y="6802"/>
                    <a:pt x="8999" y="7647"/>
                  </a:cubicBezTo>
                  <a:cubicBezTo>
                    <a:pt x="8999" y="8490"/>
                    <a:pt x="8311" y="9176"/>
                    <a:pt x="7467" y="9176"/>
                  </a:cubicBezTo>
                  <a:cubicBezTo>
                    <a:pt x="5776" y="9176"/>
                    <a:pt x="4409" y="10547"/>
                    <a:pt x="4409" y="12234"/>
                  </a:cubicBezTo>
                  <a:cubicBezTo>
                    <a:pt x="4409" y="13922"/>
                    <a:pt x="5779" y="15291"/>
                    <a:pt x="7467" y="15291"/>
                  </a:cubicBezTo>
                  <a:cubicBezTo>
                    <a:pt x="8309" y="15291"/>
                    <a:pt x="8995" y="15977"/>
                    <a:pt x="8995" y="16820"/>
                  </a:cubicBezTo>
                  <a:cubicBezTo>
                    <a:pt x="8995" y="17665"/>
                    <a:pt x="8309" y="18350"/>
                    <a:pt x="7467" y="18350"/>
                  </a:cubicBezTo>
                  <a:cubicBezTo>
                    <a:pt x="6915" y="18350"/>
                    <a:pt x="6420" y="18063"/>
                    <a:pt x="6141" y="17585"/>
                  </a:cubicBezTo>
                  <a:cubicBezTo>
                    <a:pt x="5574" y="16604"/>
                    <a:pt x="4546" y="16056"/>
                    <a:pt x="3491" y="16056"/>
                  </a:cubicBezTo>
                  <a:cubicBezTo>
                    <a:pt x="2972" y="16056"/>
                    <a:pt x="2446" y="16188"/>
                    <a:pt x="1964" y="16467"/>
                  </a:cubicBezTo>
                  <a:cubicBezTo>
                    <a:pt x="502" y="17313"/>
                    <a:pt x="1" y="19183"/>
                    <a:pt x="847" y="20645"/>
                  </a:cubicBezTo>
                  <a:cubicBezTo>
                    <a:pt x="2210" y="23001"/>
                    <a:pt x="4746" y="24466"/>
                    <a:pt x="7467" y="24466"/>
                  </a:cubicBezTo>
                  <a:cubicBezTo>
                    <a:pt x="7572" y="24466"/>
                    <a:pt x="7678" y="24461"/>
                    <a:pt x="7784" y="24459"/>
                  </a:cubicBezTo>
                  <a:cubicBezTo>
                    <a:pt x="11152" y="21078"/>
                    <a:pt x="11151" y="15607"/>
                    <a:pt x="7776" y="12231"/>
                  </a:cubicBezTo>
                  <a:cubicBezTo>
                    <a:pt x="10946" y="8723"/>
                    <a:pt x="10809" y="3345"/>
                    <a:pt x="7467" y="0"/>
                  </a:cubicBezTo>
                  <a:close/>
                </a:path>
              </a:pathLst>
            </a:custGeom>
            <a:solidFill>
              <a:srgbClr val="E1F3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856;p38">
              <a:extLst>
                <a:ext uri="{FF2B5EF4-FFF2-40B4-BE49-F238E27FC236}">
                  <a16:creationId xmlns:a16="http://schemas.microsoft.com/office/drawing/2014/main" id="{865C99B5-D165-4C91-965C-5BA5853137F2}"/>
                </a:ext>
              </a:extLst>
            </p:cNvPr>
            <p:cNvSpPr/>
            <p:nvPr/>
          </p:nvSpPr>
          <p:spPr>
            <a:xfrm>
              <a:off x="3728250" y="1599088"/>
              <a:ext cx="165200" cy="154075"/>
            </a:xfrm>
            <a:custGeom>
              <a:avLst/>
              <a:gdLst/>
              <a:ahLst/>
              <a:cxnLst/>
              <a:rect l="l" t="t" r="r" b="b"/>
              <a:pathLst>
                <a:path w="6608" h="6163" extrusionOk="0">
                  <a:moveTo>
                    <a:pt x="0" y="0"/>
                  </a:moveTo>
                  <a:lnTo>
                    <a:pt x="0" y="4120"/>
                  </a:lnTo>
                  <a:cubicBezTo>
                    <a:pt x="213" y="4109"/>
                    <a:pt x="431" y="4105"/>
                    <a:pt x="651" y="4105"/>
                  </a:cubicBezTo>
                  <a:cubicBezTo>
                    <a:pt x="690" y="4105"/>
                    <a:pt x="729" y="4105"/>
                    <a:pt x="769" y="4105"/>
                  </a:cubicBezTo>
                  <a:cubicBezTo>
                    <a:pt x="791" y="4105"/>
                    <a:pt x="813" y="4105"/>
                    <a:pt x="835" y="4105"/>
                  </a:cubicBezTo>
                  <a:cubicBezTo>
                    <a:pt x="2890" y="4105"/>
                    <a:pt x="5311" y="5209"/>
                    <a:pt x="6607" y="6162"/>
                  </a:cubicBezTo>
                  <a:cubicBezTo>
                    <a:pt x="6495" y="5705"/>
                    <a:pt x="5765" y="2787"/>
                    <a:pt x="5691" y="2482"/>
                  </a:cubicBezTo>
                  <a:cubicBezTo>
                    <a:pt x="5415" y="1368"/>
                    <a:pt x="4579" y="477"/>
                    <a:pt x="3483" y="137"/>
                  </a:cubicBezTo>
                  <a:lnTo>
                    <a:pt x="3048" y="0"/>
                  </a:lnTo>
                  <a:close/>
                </a:path>
              </a:pathLst>
            </a:custGeom>
            <a:solidFill>
              <a:srgbClr val="FF82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857;p38">
              <a:extLst>
                <a:ext uri="{FF2B5EF4-FFF2-40B4-BE49-F238E27FC236}">
                  <a16:creationId xmlns:a16="http://schemas.microsoft.com/office/drawing/2014/main" id="{78FCB7F4-BE7B-4778-B644-37299BA9EFAA}"/>
                </a:ext>
              </a:extLst>
            </p:cNvPr>
            <p:cNvSpPr/>
            <p:nvPr/>
          </p:nvSpPr>
          <p:spPr>
            <a:xfrm>
              <a:off x="3601750" y="1588838"/>
              <a:ext cx="202650" cy="164325"/>
            </a:xfrm>
            <a:custGeom>
              <a:avLst/>
              <a:gdLst/>
              <a:ahLst/>
              <a:cxnLst/>
              <a:rect l="l" t="t" r="r" b="b"/>
              <a:pathLst>
                <a:path w="8106" h="6573" extrusionOk="0">
                  <a:moveTo>
                    <a:pt x="5784" y="1"/>
                  </a:moveTo>
                  <a:cubicBezTo>
                    <a:pt x="5459" y="1"/>
                    <a:pt x="5133" y="50"/>
                    <a:pt x="4817" y="149"/>
                  </a:cubicBezTo>
                  <a:lnTo>
                    <a:pt x="3113" y="547"/>
                  </a:lnTo>
                  <a:cubicBezTo>
                    <a:pt x="2017" y="887"/>
                    <a:pt x="1181" y="1778"/>
                    <a:pt x="906" y="2892"/>
                  </a:cubicBezTo>
                  <a:cubicBezTo>
                    <a:pt x="837" y="3171"/>
                    <a:pt x="249" y="5564"/>
                    <a:pt x="0" y="6572"/>
                  </a:cubicBezTo>
                  <a:cubicBezTo>
                    <a:pt x="1396" y="5529"/>
                    <a:pt x="3236" y="4616"/>
                    <a:pt x="5060" y="4530"/>
                  </a:cubicBezTo>
                  <a:cubicBezTo>
                    <a:pt x="5247" y="3773"/>
                    <a:pt x="5422" y="3065"/>
                    <a:pt x="5462" y="2892"/>
                  </a:cubicBezTo>
                  <a:cubicBezTo>
                    <a:pt x="5737" y="1778"/>
                    <a:pt x="6574" y="887"/>
                    <a:pt x="7669" y="547"/>
                  </a:cubicBezTo>
                  <a:lnTo>
                    <a:pt x="8105" y="410"/>
                  </a:lnTo>
                  <a:lnTo>
                    <a:pt x="6779" y="149"/>
                  </a:lnTo>
                  <a:cubicBezTo>
                    <a:pt x="6451" y="84"/>
                    <a:pt x="6129" y="1"/>
                    <a:pt x="5798" y="1"/>
                  </a:cubicBezTo>
                  <a:cubicBezTo>
                    <a:pt x="5794" y="1"/>
                    <a:pt x="5789" y="1"/>
                    <a:pt x="5784" y="1"/>
                  </a:cubicBezTo>
                  <a:close/>
                </a:path>
              </a:pathLst>
            </a:custGeom>
            <a:solidFill>
              <a:srgbClr val="FF82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858;p38">
              <a:extLst>
                <a:ext uri="{FF2B5EF4-FFF2-40B4-BE49-F238E27FC236}">
                  <a16:creationId xmlns:a16="http://schemas.microsoft.com/office/drawing/2014/main" id="{00B4A146-F52E-4404-B97C-2DF631DEACC1}"/>
                </a:ext>
              </a:extLst>
            </p:cNvPr>
            <p:cNvSpPr/>
            <p:nvPr/>
          </p:nvSpPr>
          <p:spPr>
            <a:xfrm>
              <a:off x="3539325" y="1640413"/>
              <a:ext cx="354075" cy="112750"/>
            </a:xfrm>
            <a:custGeom>
              <a:avLst/>
              <a:gdLst/>
              <a:ahLst/>
              <a:cxnLst/>
              <a:rect l="l" t="t" r="r" b="b"/>
              <a:pathLst>
                <a:path w="14163" h="4510" extrusionOk="0">
                  <a:moveTo>
                    <a:pt x="4119" y="1"/>
                  </a:moveTo>
                  <a:cubicBezTo>
                    <a:pt x="3866" y="1"/>
                    <a:pt x="3614" y="11"/>
                    <a:pt x="3363" y="32"/>
                  </a:cubicBezTo>
                  <a:cubicBezTo>
                    <a:pt x="1" y="318"/>
                    <a:pt x="235" y="3642"/>
                    <a:pt x="2497" y="4509"/>
                  </a:cubicBezTo>
                  <a:cubicBezTo>
                    <a:pt x="4259" y="3544"/>
                    <a:pt x="6136" y="3072"/>
                    <a:pt x="8197" y="3072"/>
                  </a:cubicBezTo>
                  <a:cubicBezTo>
                    <a:pt x="8243" y="3072"/>
                    <a:pt x="8289" y="3072"/>
                    <a:pt x="8336" y="3073"/>
                  </a:cubicBezTo>
                  <a:cubicBezTo>
                    <a:pt x="8376" y="3072"/>
                    <a:pt x="8417" y="3072"/>
                    <a:pt x="8457" y="3072"/>
                  </a:cubicBezTo>
                  <a:cubicBezTo>
                    <a:pt x="10524" y="3072"/>
                    <a:pt x="12396" y="3541"/>
                    <a:pt x="14163" y="4509"/>
                  </a:cubicBezTo>
                  <a:cubicBezTo>
                    <a:pt x="12388" y="2648"/>
                    <a:pt x="8185" y="1"/>
                    <a:pt x="4119" y="1"/>
                  </a:cubicBezTo>
                  <a:close/>
                </a:path>
              </a:pathLst>
            </a:custGeom>
            <a:solidFill>
              <a:srgbClr val="B64B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859;p38">
              <a:extLst>
                <a:ext uri="{FF2B5EF4-FFF2-40B4-BE49-F238E27FC236}">
                  <a16:creationId xmlns:a16="http://schemas.microsoft.com/office/drawing/2014/main" id="{E329B0A8-B91B-4BDA-BA4C-81DB4CFB863C}"/>
                </a:ext>
              </a:extLst>
            </p:cNvPr>
            <p:cNvSpPr/>
            <p:nvPr/>
          </p:nvSpPr>
          <p:spPr>
            <a:xfrm>
              <a:off x="37065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860;p38">
              <a:extLst>
                <a:ext uri="{FF2B5EF4-FFF2-40B4-BE49-F238E27FC236}">
                  <a16:creationId xmlns:a16="http://schemas.microsoft.com/office/drawing/2014/main" id="{FB15D4F6-501B-4B7E-A6F5-1EA485E8A54A}"/>
                </a:ext>
              </a:extLst>
            </p:cNvPr>
            <p:cNvSpPr/>
            <p:nvPr/>
          </p:nvSpPr>
          <p:spPr>
            <a:xfrm>
              <a:off x="38377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60" y="0"/>
                    <a:pt x="42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861;p38">
              <a:extLst>
                <a:ext uri="{FF2B5EF4-FFF2-40B4-BE49-F238E27FC236}">
                  <a16:creationId xmlns:a16="http://schemas.microsoft.com/office/drawing/2014/main" id="{DA2445BC-71C9-4A00-8AD3-59D04FFB5565}"/>
                </a:ext>
              </a:extLst>
            </p:cNvPr>
            <p:cNvSpPr/>
            <p:nvPr/>
          </p:nvSpPr>
          <p:spPr>
            <a:xfrm>
              <a:off x="3747625" y="1978938"/>
              <a:ext cx="70200" cy="31800"/>
            </a:xfrm>
            <a:custGeom>
              <a:avLst/>
              <a:gdLst/>
              <a:ahLst/>
              <a:cxnLst/>
              <a:rect l="l" t="t" r="r" b="b"/>
              <a:pathLst>
                <a:path w="2808" h="1272" extrusionOk="0">
                  <a:moveTo>
                    <a:pt x="474" y="1"/>
                  </a:moveTo>
                  <a:cubicBezTo>
                    <a:pt x="376" y="1"/>
                    <a:pt x="277" y="35"/>
                    <a:pt x="198" y="106"/>
                  </a:cubicBezTo>
                  <a:cubicBezTo>
                    <a:pt x="21" y="259"/>
                    <a:pt x="1" y="527"/>
                    <a:pt x="156" y="703"/>
                  </a:cubicBezTo>
                  <a:cubicBezTo>
                    <a:pt x="472" y="1064"/>
                    <a:pt x="926" y="1272"/>
                    <a:pt x="1405" y="1272"/>
                  </a:cubicBezTo>
                  <a:cubicBezTo>
                    <a:pt x="1885" y="1272"/>
                    <a:pt x="2341" y="1064"/>
                    <a:pt x="2655" y="703"/>
                  </a:cubicBezTo>
                  <a:cubicBezTo>
                    <a:pt x="2807" y="527"/>
                    <a:pt x="2790" y="259"/>
                    <a:pt x="2613" y="106"/>
                  </a:cubicBezTo>
                  <a:cubicBezTo>
                    <a:pt x="2534" y="35"/>
                    <a:pt x="2435" y="1"/>
                    <a:pt x="2336" y="1"/>
                  </a:cubicBezTo>
                  <a:cubicBezTo>
                    <a:pt x="2218" y="1"/>
                    <a:pt x="2100" y="50"/>
                    <a:pt x="2016" y="146"/>
                  </a:cubicBezTo>
                  <a:cubicBezTo>
                    <a:pt x="1861" y="324"/>
                    <a:pt x="1638" y="425"/>
                    <a:pt x="1405" y="425"/>
                  </a:cubicBezTo>
                  <a:cubicBezTo>
                    <a:pt x="1171" y="425"/>
                    <a:pt x="949" y="323"/>
                    <a:pt x="795"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
          <p:cNvSpPr/>
          <p:nvPr/>
        </p:nvSpPr>
        <p:spPr>
          <a:xfrm>
            <a:off x="0" y="0"/>
            <a:ext cx="12192000" cy="6858000"/>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0" name="Google Shape;230;p4"/>
          <p:cNvGrpSpPr/>
          <p:nvPr/>
        </p:nvGrpSpPr>
        <p:grpSpPr>
          <a:xfrm flipH="1">
            <a:off x="313328" y="150741"/>
            <a:ext cx="5673747" cy="6511302"/>
            <a:chOff x="6083476" y="168410"/>
            <a:chExt cx="5673747" cy="6511302"/>
          </a:xfrm>
        </p:grpSpPr>
        <p:pic>
          <p:nvPicPr>
            <p:cNvPr id="231" name="Google Shape;231;p4"/>
            <p:cNvPicPr preferRelativeResize="0"/>
            <p:nvPr/>
          </p:nvPicPr>
          <p:blipFill rotWithShape="1">
            <a:blip r:embed="rId3">
              <a:alphaModFix/>
            </a:blip>
            <a:srcRect/>
            <a:stretch/>
          </p:blipFill>
          <p:spPr>
            <a:xfrm>
              <a:off x="6083476" y="168411"/>
              <a:ext cx="4681505" cy="6511301"/>
            </a:xfrm>
            <a:prstGeom prst="rect">
              <a:avLst/>
            </a:prstGeom>
            <a:noFill/>
            <a:ln>
              <a:noFill/>
            </a:ln>
          </p:spPr>
        </p:pic>
        <p:pic>
          <p:nvPicPr>
            <p:cNvPr id="232" name="Google Shape;232;p4"/>
            <p:cNvPicPr preferRelativeResize="0"/>
            <p:nvPr/>
          </p:nvPicPr>
          <p:blipFill rotWithShape="1">
            <a:blip r:embed="rId3">
              <a:alphaModFix/>
            </a:blip>
            <a:srcRect l="44949"/>
            <a:stretch/>
          </p:blipFill>
          <p:spPr>
            <a:xfrm>
              <a:off x="9180010" y="168410"/>
              <a:ext cx="2577213" cy="6511301"/>
            </a:xfrm>
            <a:prstGeom prst="rect">
              <a:avLst/>
            </a:prstGeom>
            <a:noFill/>
            <a:ln>
              <a:noFill/>
            </a:ln>
          </p:spPr>
        </p:pic>
      </p:grpSp>
      <p:grpSp>
        <p:nvGrpSpPr>
          <p:cNvPr id="233" name="Google Shape;233;p4"/>
          <p:cNvGrpSpPr/>
          <p:nvPr/>
        </p:nvGrpSpPr>
        <p:grpSpPr>
          <a:xfrm>
            <a:off x="6083476" y="168410"/>
            <a:ext cx="5673747" cy="6511302"/>
            <a:chOff x="6083476" y="168410"/>
            <a:chExt cx="5673747" cy="6511302"/>
          </a:xfrm>
        </p:grpSpPr>
        <p:pic>
          <p:nvPicPr>
            <p:cNvPr id="234" name="Google Shape;234;p4"/>
            <p:cNvPicPr preferRelativeResize="0"/>
            <p:nvPr/>
          </p:nvPicPr>
          <p:blipFill rotWithShape="1">
            <a:blip r:embed="rId3">
              <a:alphaModFix/>
            </a:blip>
            <a:srcRect/>
            <a:stretch/>
          </p:blipFill>
          <p:spPr>
            <a:xfrm>
              <a:off x="6083476" y="168411"/>
              <a:ext cx="4681505" cy="6511301"/>
            </a:xfrm>
            <a:prstGeom prst="rect">
              <a:avLst/>
            </a:prstGeom>
            <a:noFill/>
            <a:ln>
              <a:noFill/>
            </a:ln>
          </p:spPr>
        </p:pic>
        <p:pic>
          <p:nvPicPr>
            <p:cNvPr id="235" name="Google Shape;235;p4"/>
            <p:cNvPicPr preferRelativeResize="0"/>
            <p:nvPr/>
          </p:nvPicPr>
          <p:blipFill rotWithShape="1">
            <a:blip r:embed="rId3">
              <a:alphaModFix/>
            </a:blip>
            <a:srcRect l="44949"/>
            <a:stretch/>
          </p:blipFill>
          <p:spPr>
            <a:xfrm>
              <a:off x="9180010" y="168410"/>
              <a:ext cx="2577213" cy="6511301"/>
            </a:xfrm>
            <a:prstGeom prst="rect">
              <a:avLst/>
            </a:prstGeom>
            <a:noFill/>
            <a:ln>
              <a:noFill/>
            </a:ln>
          </p:spPr>
        </p:pic>
      </p:grpSp>
      <p:grpSp>
        <p:nvGrpSpPr>
          <p:cNvPr id="236" name="Google Shape;236;p4"/>
          <p:cNvGrpSpPr/>
          <p:nvPr/>
        </p:nvGrpSpPr>
        <p:grpSpPr>
          <a:xfrm>
            <a:off x="5665713" y="150741"/>
            <a:ext cx="860573" cy="589720"/>
            <a:chOff x="5731566" y="374375"/>
            <a:chExt cx="709765" cy="589720"/>
          </a:xfrm>
        </p:grpSpPr>
        <p:sp>
          <p:nvSpPr>
            <p:cNvPr id="237" name="Google Shape;237;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4"/>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0" name="Google Shape;240;p4"/>
          <p:cNvGrpSpPr/>
          <p:nvPr/>
        </p:nvGrpSpPr>
        <p:grpSpPr>
          <a:xfrm>
            <a:off x="5665713" y="750395"/>
            <a:ext cx="860573" cy="589720"/>
            <a:chOff x="5731566" y="374375"/>
            <a:chExt cx="709765" cy="589720"/>
          </a:xfrm>
        </p:grpSpPr>
        <p:sp>
          <p:nvSpPr>
            <p:cNvPr id="241" name="Google Shape;241;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4"/>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4"/>
          <p:cNvGrpSpPr/>
          <p:nvPr/>
        </p:nvGrpSpPr>
        <p:grpSpPr>
          <a:xfrm>
            <a:off x="5665713" y="1473865"/>
            <a:ext cx="860573" cy="589720"/>
            <a:chOff x="5731566" y="374375"/>
            <a:chExt cx="709765" cy="589720"/>
          </a:xfrm>
        </p:grpSpPr>
        <p:sp>
          <p:nvSpPr>
            <p:cNvPr id="245" name="Google Shape;245;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4"/>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8" name="Google Shape;248;p4"/>
          <p:cNvGrpSpPr/>
          <p:nvPr/>
        </p:nvGrpSpPr>
        <p:grpSpPr>
          <a:xfrm>
            <a:off x="5665713" y="2181246"/>
            <a:ext cx="860573" cy="589720"/>
            <a:chOff x="5731566" y="374375"/>
            <a:chExt cx="709765" cy="589720"/>
          </a:xfrm>
        </p:grpSpPr>
        <p:sp>
          <p:nvSpPr>
            <p:cNvPr id="249" name="Google Shape;249;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4"/>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2" name="Google Shape;252;p4"/>
          <p:cNvGrpSpPr/>
          <p:nvPr/>
        </p:nvGrpSpPr>
        <p:grpSpPr>
          <a:xfrm>
            <a:off x="5665713" y="2780900"/>
            <a:ext cx="860573" cy="589720"/>
            <a:chOff x="5731566" y="374375"/>
            <a:chExt cx="709765" cy="589720"/>
          </a:xfrm>
        </p:grpSpPr>
        <p:sp>
          <p:nvSpPr>
            <p:cNvPr id="253" name="Google Shape;253;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4"/>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4"/>
          <p:cNvGrpSpPr/>
          <p:nvPr/>
        </p:nvGrpSpPr>
        <p:grpSpPr>
          <a:xfrm>
            <a:off x="5665713" y="3504370"/>
            <a:ext cx="860573" cy="589720"/>
            <a:chOff x="5731566" y="374375"/>
            <a:chExt cx="709765" cy="589720"/>
          </a:xfrm>
        </p:grpSpPr>
        <p:sp>
          <p:nvSpPr>
            <p:cNvPr id="257" name="Google Shape;257;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4"/>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0" name="Google Shape;260;p4"/>
          <p:cNvGrpSpPr/>
          <p:nvPr/>
        </p:nvGrpSpPr>
        <p:grpSpPr>
          <a:xfrm>
            <a:off x="5665713" y="4109164"/>
            <a:ext cx="860573" cy="589720"/>
            <a:chOff x="5731566" y="374375"/>
            <a:chExt cx="709765" cy="589720"/>
          </a:xfrm>
        </p:grpSpPr>
        <p:sp>
          <p:nvSpPr>
            <p:cNvPr id="261" name="Google Shape;261;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4"/>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4" name="Google Shape;264;p4"/>
          <p:cNvGrpSpPr/>
          <p:nvPr/>
        </p:nvGrpSpPr>
        <p:grpSpPr>
          <a:xfrm>
            <a:off x="5665713" y="4708818"/>
            <a:ext cx="860573" cy="589720"/>
            <a:chOff x="5731566" y="374375"/>
            <a:chExt cx="709765" cy="589720"/>
          </a:xfrm>
        </p:grpSpPr>
        <p:sp>
          <p:nvSpPr>
            <p:cNvPr id="265" name="Google Shape;265;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4"/>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8" name="Google Shape;268;p4"/>
          <p:cNvGrpSpPr/>
          <p:nvPr/>
        </p:nvGrpSpPr>
        <p:grpSpPr>
          <a:xfrm>
            <a:off x="5665713" y="5432288"/>
            <a:ext cx="860573" cy="589720"/>
            <a:chOff x="5731566" y="374375"/>
            <a:chExt cx="709765" cy="589720"/>
          </a:xfrm>
        </p:grpSpPr>
        <p:sp>
          <p:nvSpPr>
            <p:cNvPr id="269" name="Google Shape;269;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4"/>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72" name="Google Shape;272;p4"/>
          <p:cNvGrpSpPr/>
          <p:nvPr/>
        </p:nvGrpSpPr>
        <p:grpSpPr>
          <a:xfrm>
            <a:off x="5665713" y="6039752"/>
            <a:ext cx="860573" cy="589720"/>
            <a:chOff x="5731566" y="374375"/>
            <a:chExt cx="709765" cy="589720"/>
          </a:xfrm>
        </p:grpSpPr>
        <p:sp>
          <p:nvSpPr>
            <p:cNvPr id="273" name="Google Shape;273;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4"/>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76" name="Google Shape;276;p4"/>
          <p:cNvSpPr/>
          <p:nvPr/>
        </p:nvSpPr>
        <p:spPr>
          <a:xfrm rot="-5400000">
            <a:off x="-563557" y="759535"/>
            <a:ext cx="1607129" cy="389539"/>
          </a:xfrm>
          <a:prstGeom prst="rect">
            <a:avLst/>
          </a:prstGeom>
          <a:solidFill>
            <a:srgbClr val="A4BE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bg1"/>
                </a:solidFill>
                <a:latin typeface="Calibri" panose="020F0502020204030204" pitchFamily="34" charset="0"/>
                <a:cs typeface="Calibri" panose="020F0502020204030204" pitchFamily="34" charset="0"/>
                <a:sym typeface="Calibri"/>
              </a:rPr>
              <a:t>Segunda Semana</a:t>
            </a:r>
            <a:endParaRPr lang="es-MX" sz="1200" dirty="0">
              <a:solidFill>
                <a:schemeClr val="bg1"/>
              </a:solidFill>
              <a:latin typeface="Calibri" panose="020F0502020204030204" pitchFamily="34" charset="0"/>
              <a:cs typeface="Calibri" panose="020F0502020204030204" pitchFamily="34" charset="0"/>
            </a:endParaRPr>
          </a:p>
        </p:txBody>
      </p:sp>
      <p:sp>
        <p:nvSpPr>
          <p:cNvPr id="59" name="CuadroTexto 58">
            <a:extLst>
              <a:ext uri="{FF2B5EF4-FFF2-40B4-BE49-F238E27FC236}">
                <a16:creationId xmlns:a16="http://schemas.microsoft.com/office/drawing/2014/main" id="{79E6471D-925C-4320-AF6D-F7E17B06B79F}"/>
              </a:ext>
            </a:extLst>
          </p:cNvPr>
          <p:cNvSpPr txBox="1"/>
          <p:nvPr/>
        </p:nvSpPr>
        <p:spPr>
          <a:xfrm>
            <a:off x="442811" y="632166"/>
            <a:ext cx="5230936" cy="3785973"/>
          </a:xfrm>
          <a:prstGeom prst="rect">
            <a:avLst/>
          </a:prstGeom>
          <a:solidFill>
            <a:schemeClr val="bg1"/>
          </a:solidFill>
        </p:spPr>
        <p:txBody>
          <a:bodyPr wrap="square">
            <a:spAutoFit/>
          </a:bodyPr>
          <a:lstStyle/>
          <a:p>
            <a:pPr>
              <a:lnSpc>
                <a:spcPct val="150000"/>
              </a:lnSpc>
            </a:pPr>
            <a:r>
              <a:rPr lang="es-MX" sz="1600" dirty="0">
                <a:effectLst/>
                <a:latin typeface="Century Gothic" panose="020B0502020202020204" pitchFamily="34" charset="0"/>
                <a:ea typeface="Calibri" panose="020F0502020204030204" pitchFamily="34" charset="0"/>
              </a:rPr>
              <a:t>estresados porque tienen que escribir ya que para estas fechas no lo quieren hacer.</a:t>
            </a:r>
          </a:p>
          <a:p>
            <a:pPr>
              <a:lnSpc>
                <a:spcPct val="150000"/>
              </a:lnSpc>
            </a:pPr>
            <a:endParaRPr lang="es-MX" b="1" dirty="0">
              <a:latin typeface="Century Gothic" panose="020B0502020202020204" pitchFamily="34" charset="0"/>
            </a:endParaRPr>
          </a:p>
          <a:p>
            <a:pPr marL="285750" indent="-285750" algn="ctr">
              <a:lnSpc>
                <a:spcPct val="150000"/>
              </a:lnSpc>
              <a:buBlip>
                <a:blip r:embed="rId4"/>
              </a:buBlip>
            </a:pPr>
            <a:r>
              <a:rPr lang="es-MX" sz="2000" b="1" dirty="0">
                <a:latin typeface="Century Gothic" panose="020B0502020202020204" pitchFamily="34" charset="0"/>
              </a:rPr>
              <a:t>EXPLICACIÓN PARA LOS NIÑOS:</a:t>
            </a:r>
          </a:p>
          <a:p>
            <a:pPr>
              <a:lnSpc>
                <a:spcPct val="150000"/>
              </a:lnSpc>
            </a:pPr>
            <a:r>
              <a:rPr lang="es-MX" sz="1600" dirty="0">
                <a:latin typeface="Century Gothic" panose="020B0502020202020204" pitchFamily="34" charset="0"/>
              </a:rPr>
              <a:t>Los números son divertidos debido a que nos ayudan a saber el total de objetos que tenemos o que queremos</a:t>
            </a:r>
            <a:r>
              <a:rPr lang="es-MX" dirty="0">
                <a:latin typeface="Century Gothic" panose="020B0502020202020204" pitchFamily="34" charset="0"/>
              </a:rPr>
              <a:t> </a:t>
            </a:r>
            <a:r>
              <a:rPr lang="es-MX" sz="1600" dirty="0">
                <a:latin typeface="Century Gothic" panose="020B0502020202020204" pitchFamily="34" charset="0"/>
              </a:rPr>
              <a:t>conocer, además de que podemos sacar más información como por ejemplo saber cuántos dedos tengo, cuántos lápices tengo, entre otros más.</a:t>
            </a:r>
            <a:endParaRPr lang="es-MX" sz="1600" dirty="0"/>
          </a:p>
        </p:txBody>
      </p:sp>
      <p:sp>
        <p:nvSpPr>
          <p:cNvPr id="60" name="CuadroTexto 59">
            <a:extLst>
              <a:ext uri="{FF2B5EF4-FFF2-40B4-BE49-F238E27FC236}">
                <a16:creationId xmlns:a16="http://schemas.microsoft.com/office/drawing/2014/main" id="{91D725BC-007B-435C-AF6D-99659FEB8D31}"/>
              </a:ext>
            </a:extLst>
          </p:cNvPr>
          <p:cNvSpPr txBox="1"/>
          <p:nvPr/>
        </p:nvSpPr>
        <p:spPr>
          <a:xfrm>
            <a:off x="6523637" y="445022"/>
            <a:ext cx="5230936" cy="4021678"/>
          </a:xfrm>
          <a:prstGeom prst="rect">
            <a:avLst/>
          </a:prstGeom>
          <a:solidFill>
            <a:schemeClr val="bg1"/>
          </a:solidFill>
        </p:spPr>
        <p:txBody>
          <a:bodyPr wrap="square">
            <a:spAutoFit/>
          </a:bodyPr>
          <a:lstStyle/>
          <a:p>
            <a:pPr>
              <a:lnSpc>
                <a:spcPct val="150000"/>
              </a:lnSpc>
            </a:pPr>
            <a:r>
              <a:rPr lang="es-MX" dirty="0">
                <a:latin typeface="Century Gothic" panose="020B0502020202020204" pitchFamily="34" charset="0"/>
              </a:rPr>
              <a:t>Las figuras geométricas son conjuntos cerrados definidos por una serie de puntos. El estudio de estas figuras, o geometría, es la rama de las matemáticas que se dedica a estudiar estas formas.</a:t>
            </a:r>
          </a:p>
          <a:p>
            <a:pPr>
              <a:lnSpc>
                <a:spcPct val="150000"/>
              </a:lnSpc>
            </a:pPr>
            <a:endParaRPr lang="es-MX" dirty="0">
              <a:latin typeface="Century Gothic" panose="020B0502020202020204" pitchFamily="34" charset="0"/>
            </a:endParaRPr>
          </a:p>
          <a:p>
            <a:pPr marL="285750" marR="0" lvl="0" indent="-285750" algn="ctr" defTabSz="914400" rtl="0" eaLnBrk="1" fontAlgn="auto" latinLnBrk="0" hangingPunct="1">
              <a:lnSpc>
                <a:spcPct val="150000"/>
              </a:lnSpc>
              <a:spcBef>
                <a:spcPts val="0"/>
              </a:spcBef>
              <a:spcAft>
                <a:spcPts val="0"/>
              </a:spcAft>
              <a:buClr>
                <a:srgbClr val="000000"/>
              </a:buClr>
              <a:buSzTx/>
              <a:buFont typeface="Arial"/>
              <a:buBlip>
                <a:blip r:embed="rId4"/>
              </a:buBlip>
              <a:tabLst/>
              <a:defRPr/>
            </a:pPr>
            <a:r>
              <a:rPr kumimoji="0" lang="es-MX" sz="18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EXPLICACIÓN PARA LOS NIÑOS:</a:t>
            </a:r>
            <a:endParaRPr lang="es-MX" dirty="0">
              <a:latin typeface="Century Gothic" panose="020B0502020202020204" pitchFamily="34" charset="0"/>
            </a:endParaRPr>
          </a:p>
          <a:p>
            <a:pPr>
              <a:lnSpc>
                <a:spcPct val="150000"/>
              </a:lnSpc>
            </a:pPr>
            <a:r>
              <a:rPr lang="es-MX" dirty="0">
                <a:latin typeface="Century Gothic" panose="020B0502020202020204" pitchFamily="34" charset="0"/>
              </a:rPr>
              <a:t>Como podemos observar en las figuras se encuentran definidos, la mayoría de ellos, por una serie de puntos. Además que son consideradas como parte de las matemáticas. Con ellas podemos armar distintas figuras y las podemos encontrar en cualquier lugar que nos rodean.</a:t>
            </a:r>
          </a:p>
        </p:txBody>
      </p:sp>
      <p:pic>
        <p:nvPicPr>
          <p:cNvPr id="3074" name="Picture 2">
            <a:extLst>
              <a:ext uri="{FF2B5EF4-FFF2-40B4-BE49-F238E27FC236}">
                <a16:creationId xmlns:a16="http://schemas.microsoft.com/office/drawing/2014/main" id="{17DF1C3B-CC51-4DA4-B912-05CAC4B36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0542" y="4009272"/>
            <a:ext cx="2643462" cy="2643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FA35D705-77A5-48DB-87CE-D253A395BEC9}"/>
              </a:ext>
            </a:extLst>
          </p:cNvPr>
          <p:cNvGrpSpPr/>
          <p:nvPr/>
        </p:nvGrpSpPr>
        <p:grpSpPr>
          <a:xfrm rot="19977763">
            <a:off x="8730290" y="4506554"/>
            <a:ext cx="2124615" cy="1115305"/>
            <a:chOff x="6568752" y="4243159"/>
            <a:chExt cx="3208289" cy="1723854"/>
          </a:xfrm>
        </p:grpSpPr>
        <p:pic>
          <p:nvPicPr>
            <p:cNvPr id="3076" name="Picture 4" descr="Esto contiene una imagen de: {{ pinTitle }}">
              <a:extLst>
                <a:ext uri="{FF2B5EF4-FFF2-40B4-BE49-F238E27FC236}">
                  <a16:creationId xmlns:a16="http://schemas.microsoft.com/office/drawing/2014/main" id="{A8877CCF-922E-40EE-A51E-6D5D0CB30182}"/>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4746" t="12565" r="10705" b="31472"/>
            <a:stretch/>
          </p:blipFill>
          <p:spPr bwMode="auto">
            <a:xfrm>
              <a:off x="6568752" y="4410991"/>
              <a:ext cx="948583" cy="9474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sto contiene una imagen de: {{ pinTitle }}">
              <a:extLst>
                <a:ext uri="{FF2B5EF4-FFF2-40B4-BE49-F238E27FC236}">
                  <a16:creationId xmlns:a16="http://schemas.microsoft.com/office/drawing/2014/main" id="{80C96B02-6F16-4979-A29C-37331CCA141A}"/>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236" b="89809" l="6780" r="91102">
                          <a14:foregroundMark x1="12288" y1="42994" x2="6780" y2="42994"/>
                          <a14:foregroundMark x1="86864" y1="42994" x2="91525" y2="42994"/>
                          <a14:foregroundMark x1="50000" y1="9236" x2="50000" y2="9236"/>
                        </a14:backgroundRemoval>
                      </a14:imgEffect>
                    </a14:imgLayer>
                  </a14:imgProps>
                </a:ext>
                <a:ext uri="{28A0092B-C50C-407E-A947-70E740481C1C}">
                  <a14:useLocalDpi xmlns:a14="http://schemas.microsoft.com/office/drawing/2010/main" val="0"/>
                </a:ext>
              </a:extLst>
            </a:blip>
            <a:srcRect t="4573" b="19867"/>
            <a:stretch/>
          </p:blipFill>
          <p:spPr bwMode="auto">
            <a:xfrm>
              <a:off x="7430349" y="4636079"/>
              <a:ext cx="1337851" cy="133093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sto contiene una imagen de: {{ pinTitle }}">
              <a:extLst>
                <a:ext uri="{FF2B5EF4-FFF2-40B4-BE49-F238E27FC236}">
                  <a16:creationId xmlns:a16="http://schemas.microsoft.com/office/drawing/2014/main" id="{CB1158FC-55A9-44D0-85B8-B4385E11859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87288" y1="38854" x2="86864" y2="43631"/>
                        </a14:backgroundRemoval>
                      </a14:imgEffect>
                    </a14:imgLayer>
                  </a14:imgProps>
                </a:ext>
                <a:ext uri="{28A0092B-C50C-407E-A947-70E740481C1C}">
                  <a14:useLocalDpi xmlns:a14="http://schemas.microsoft.com/office/drawing/2010/main" val="0"/>
                </a:ext>
              </a:extLst>
            </a:blip>
            <a:srcRect b="20330"/>
            <a:stretch/>
          </p:blipFill>
          <p:spPr bwMode="auto">
            <a:xfrm>
              <a:off x="8438806" y="4243159"/>
              <a:ext cx="1338235" cy="141855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Forma libre: forma 6">
            <a:extLst>
              <a:ext uri="{FF2B5EF4-FFF2-40B4-BE49-F238E27FC236}">
                <a16:creationId xmlns:a16="http://schemas.microsoft.com/office/drawing/2014/main" id="{78A1DDDD-0291-44E0-A041-D5095320788B}"/>
              </a:ext>
            </a:extLst>
          </p:cNvPr>
          <p:cNvSpPr/>
          <p:nvPr/>
        </p:nvSpPr>
        <p:spPr>
          <a:xfrm>
            <a:off x="7751298" y="5641145"/>
            <a:ext cx="1209822" cy="633046"/>
          </a:xfrm>
          <a:custGeom>
            <a:avLst/>
            <a:gdLst>
              <a:gd name="connsiteX0" fmla="*/ 0 w 1209822"/>
              <a:gd name="connsiteY0" fmla="*/ 633046 h 633046"/>
              <a:gd name="connsiteX1" fmla="*/ 126610 w 1209822"/>
              <a:gd name="connsiteY1" fmla="*/ 562707 h 633046"/>
              <a:gd name="connsiteX2" fmla="*/ 154745 w 1209822"/>
              <a:gd name="connsiteY2" fmla="*/ 478301 h 633046"/>
              <a:gd name="connsiteX3" fmla="*/ 182880 w 1209822"/>
              <a:gd name="connsiteY3" fmla="*/ 436098 h 633046"/>
              <a:gd name="connsiteX4" fmla="*/ 239151 w 1209822"/>
              <a:gd name="connsiteY4" fmla="*/ 365760 h 633046"/>
              <a:gd name="connsiteX5" fmla="*/ 253219 w 1209822"/>
              <a:gd name="connsiteY5" fmla="*/ 323557 h 633046"/>
              <a:gd name="connsiteX6" fmla="*/ 562708 w 1209822"/>
              <a:gd name="connsiteY6" fmla="*/ 281353 h 633046"/>
              <a:gd name="connsiteX7" fmla="*/ 633047 w 1209822"/>
              <a:gd name="connsiteY7" fmla="*/ 211015 h 633046"/>
              <a:gd name="connsiteX8" fmla="*/ 689317 w 1209822"/>
              <a:gd name="connsiteY8" fmla="*/ 126609 h 633046"/>
              <a:gd name="connsiteX9" fmla="*/ 717453 w 1209822"/>
              <a:gd name="connsiteY9" fmla="*/ 98473 h 633046"/>
              <a:gd name="connsiteX10" fmla="*/ 801859 w 1209822"/>
              <a:gd name="connsiteY10" fmla="*/ 70338 h 633046"/>
              <a:gd name="connsiteX11" fmla="*/ 1153551 w 1209822"/>
              <a:gd name="connsiteY11" fmla="*/ 56270 h 633046"/>
              <a:gd name="connsiteX12" fmla="*/ 1209822 w 1209822"/>
              <a:gd name="connsiteY12" fmla="*/ 0 h 63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9822" h="633046">
                <a:moveTo>
                  <a:pt x="0" y="633046"/>
                </a:moveTo>
                <a:cubicBezTo>
                  <a:pt x="19188" y="624823"/>
                  <a:pt x="107196" y="601535"/>
                  <a:pt x="126610" y="562707"/>
                </a:cubicBezTo>
                <a:cubicBezTo>
                  <a:pt x="139873" y="536181"/>
                  <a:pt x="138294" y="502977"/>
                  <a:pt x="154745" y="478301"/>
                </a:cubicBezTo>
                <a:cubicBezTo>
                  <a:pt x="164123" y="464233"/>
                  <a:pt x="172318" y="449300"/>
                  <a:pt x="182880" y="436098"/>
                </a:cubicBezTo>
                <a:cubicBezTo>
                  <a:pt x="217775" y="392479"/>
                  <a:pt x="210282" y="423497"/>
                  <a:pt x="239151" y="365760"/>
                </a:cubicBezTo>
                <a:cubicBezTo>
                  <a:pt x="245783" y="352497"/>
                  <a:pt x="241152" y="332176"/>
                  <a:pt x="253219" y="323557"/>
                </a:cubicBezTo>
                <a:cubicBezTo>
                  <a:pt x="317927" y="277337"/>
                  <a:pt x="538725" y="282852"/>
                  <a:pt x="562708" y="281353"/>
                </a:cubicBezTo>
                <a:cubicBezTo>
                  <a:pt x="586154" y="257907"/>
                  <a:pt x="614654" y="238604"/>
                  <a:pt x="633047" y="211015"/>
                </a:cubicBezTo>
                <a:cubicBezTo>
                  <a:pt x="651804" y="182880"/>
                  <a:pt x="665407" y="150519"/>
                  <a:pt x="689317" y="126609"/>
                </a:cubicBezTo>
                <a:cubicBezTo>
                  <a:pt x="698696" y="117230"/>
                  <a:pt x="705590" y="104405"/>
                  <a:pt x="717453" y="98473"/>
                </a:cubicBezTo>
                <a:cubicBezTo>
                  <a:pt x="743979" y="85210"/>
                  <a:pt x="772225" y="71523"/>
                  <a:pt x="801859" y="70338"/>
                </a:cubicBezTo>
                <a:lnTo>
                  <a:pt x="1153551" y="56270"/>
                </a:lnTo>
                <a:lnTo>
                  <a:pt x="1209822" y="0"/>
                </a:ln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s-MX"/>
          </a:p>
        </p:txBody>
      </p:sp>
      <p:pic>
        <p:nvPicPr>
          <p:cNvPr id="3082" name="Picture 10">
            <a:extLst>
              <a:ext uri="{FF2B5EF4-FFF2-40B4-BE49-F238E27FC236}">
                <a16:creationId xmlns:a16="http://schemas.microsoft.com/office/drawing/2014/main" id="{92384102-02EA-4309-AA72-D995F8C84FBB}"/>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foregroundMark x1="49645" y1="41135" x2="59397" y2="53723"/>
                        <a14:foregroundMark x1="61348" y1="49468" x2="61348" y2="42908"/>
                        <a14:foregroundMark x1="59397" y1="42908" x2="56915" y2="49823"/>
                      </a14:backgroundRemoval>
                    </a14:imgEffect>
                  </a14:imgLayer>
                </a14:imgProps>
              </a:ext>
              <a:ext uri="{28A0092B-C50C-407E-A947-70E740481C1C}">
                <a14:useLocalDpi xmlns:a14="http://schemas.microsoft.com/office/drawing/2010/main" val="0"/>
              </a:ext>
            </a:extLst>
          </a:blip>
          <a:srcRect/>
          <a:stretch>
            <a:fillRect/>
          </a:stretch>
        </p:blipFill>
        <p:spPr bwMode="auto">
          <a:xfrm>
            <a:off x="6207155" y="4425962"/>
            <a:ext cx="2449708" cy="2449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
          <p:cNvSpPr/>
          <p:nvPr/>
        </p:nvSpPr>
        <p:spPr>
          <a:xfrm>
            <a:off x="0" y="0"/>
            <a:ext cx="12192000" cy="6858000"/>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0" name="Google Shape;230;p4"/>
          <p:cNvGrpSpPr/>
          <p:nvPr/>
        </p:nvGrpSpPr>
        <p:grpSpPr>
          <a:xfrm flipH="1">
            <a:off x="313328" y="150741"/>
            <a:ext cx="5673747" cy="6511302"/>
            <a:chOff x="6083476" y="168410"/>
            <a:chExt cx="5673747" cy="6511302"/>
          </a:xfrm>
        </p:grpSpPr>
        <p:pic>
          <p:nvPicPr>
            <p:cNvPr id="231" name="Google Shape;231;p4"/>
            <p:cNvPicPr preferRelativeResize="0"/>
            <p:nvPr/>
          </p:nvPicPr>
          <p:blipFill rotWithShape="1">
            <a:blip r:embed="rId3">
              <a:alphaModFix/>
            </a:blip>
            <a:srcRect/>
            <a:stretch/>
          </p:blipFill>
          <p:spPr>
            <a:xfrm>
              <a:off x="6083476" y="168411"/>
              <a:ext cx="4681505" cy="6511301"/>
            </a:xfrm>
            <a:prstGeom prst="rect">
              <a:avLst/>
            </a:prstGeom>
            <a:noFill/>
            <a:ln>
              <a:noFill/>
            </a:ln>
          </p:spPr>
        </p:pic>
        <p:pic>
          <p:nvPicPr>
            <p:cNvPr id="232" name="Google Shape;232;p4"/>
            <p:cNvPicPr preferRelativeResize="0"/>
            <p:nvPr/>
          </p:nvPicPr>
          <p:blipFill rotWithShape="1">
            <a:blip r:embed="rId3">
              <a:alphaModFix/>
            </a:blip>
            <a:srcRect l="44949"/>
            <a:stretch/>
          </p:blipFill>
          <p:spPr>
            <a:xfrm>
              <a:off x="9180010" y="168410"/>
              <a:ext cx="2577213" cy="6511301"/>
            </a:xfrm>
            <a:prstGeom prst="rect">
              <a:avLst/>
            </a:prstGeom>
            <a:noFill/>
            <a:ln>
              <a:noFill/>
            </a:ln>
          </p:spPr>
        </p:pic>
      </p:grpSp>
      <p:grpSp>
        <p:nvGrpSpPr>
          <p:cNvPr id="233" name="Google Shape;233;p4"/>
          <p:cNvGrpSpPr/>
          <p:nvPr/>
        </p:nvGrpSpPr>
        <p:grpSpPr>
          <a:xfrm>
            <a:off x="6083476" y="168410"/>
            <a:ext cx="5673747" cy="6511302"/>
            <a:chOff x="6083476" y="168410"/>
            <a:chExt cx="5673747" cy="6511302"/>
          </a:xfrm>
        </p:grpSpPr>
        <p:pic>
          <p:nvPicPr>
            <p:cNvPr id="234" name="Google Shape;234;p4"/>
            <p:cNvPicPr preferRelativeResize="0"/>
            <p:nvPr/>
          </p:nvPicPr>
          <p:blipFill rotWithShape="1">
            <a:blip r:embed="rId3">
              <a:alphaModFix/>
            </a:blip>
            <a:srcRect/>
            <a:stretch/>
          </p:blipFill>
          <p:spPr>
            <a:xfrm>
              <a:off x="6083476" y="168411"/>
              <a:ext cx="4681505" cy="6511301"/>
            </a:xfrm>
            <a:prstGeom prst="rect">
              <a:avLst/>
            </a:prstGeom>
            <a:noFill/>
            <a:ln>
              <a:noFill/>
            </a:ln>
          </p:spPr>
        </p:pic>
        <p:pic>
          <p:nvPicPr>
            <p:cNvPr id="235" name="Google Shape;235;p4"/>
            <p:cNvPicPr preferRelativeResize="0"/>
            <p:nvPr/>
          </p:nvPicPr>
          <p:blipFill rotWithShape="1">
            <a:blip r:embed="rId3">
              <a:alphaModFix/>
            </a:blip>
            <a:srcRect l="44949"/>
            <a:stretch/>
          </p:blipFill>
          <p:spPr>
            <a:xfrm>
              <a:off x="9180010" y="168410"/>
              <a:ext cx="2577213" cy="6511301"/>
            </a:xfrm>
            <a:prstGeom prst="rect">
              <a:avLst/>
            </a:prstGeom>
            <a:noFill/>
            <a:ln>
              <a:noFill/>
            </a:ln>
          </p:spPr>
        </p:pic>
      </p:grpSp>
      <p:grpSp>
        <p:nvGrpSpPr>
          <p:cNvPr id="236" name="Google Shape;236;p4"/>
          <p:cNvGrpSpPr/>
          <p:nvPr/>
        </p:nvGrpSpPr>
        <p:grpSpPr>
          <a:xfrm>
            <a:off x="5665713" y="150741"/>
            <a:ext cx="860573" cy="589720"/>
            <a:chOff x="5731566" y="374375"/>
            <a:chExt cx="709765" cy="589720"/>
          </a:xfrm>
        </p:grpSpPr>
        <p:sp>
          <p:nvSpPr>
            <p:cNvPr id="237" name="Google Shape;237;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4"/>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0" name="Google Shape;240;p4"/>
          <p:cNvGrpSpPr/>
          <p:nvPr/>
        </p:nvGrpSpPr>
        <p:grpSpPr>
          <a:xfrm>
            <a:off x="5665713" y="750395"/>
            <a:ext cx="860573" cy="589720"/>
            <a:chOff x="5731566" y="374375"/>
            <a:chExt cx="709765" cy="589720"/>
          </a:xfrm>
        </p:grpSpPr>
        <p:sp>
          <p:nvSpPr>
            <p:cNvPr id="241" name="Google Shape;241;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4"/>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4"/>
          <p:cNvGrpSpPr/>
          <p:nvPr/>
        </p:nvGrpSpPr>
        <p:grpSpPr>
          <a:xfrm>
            <a:off x="5665713" y="1473865"/>
            <a:ext cx="860573" cy="589720"/>
            <a:chOff x="5731566" y="374375"/>
            <a:chExt cx="709765" cy="589720"/>
          </a:xfrm>
        </p:grpSpPr>
        <p:sp>
          <p:nvSpPr>
            <p:cNvPr id="245" name="Google Shape;245;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4"/>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8" name="Google Shape;248;p4"/>
          <p:cNvGrpSpPr/>
          <p:nvPr/>
        </p:nvGrpSpPr>
        <p:grpSpPr>
          <a:xfrm>
            <a:off x="5665713" y="2181246"/>
            <a:ext cx="860573" cy="589720"/>
            <a:chOff x="5731566" y="374375"/>
            <a:chExt cx="709765" cy="589720"/>
          </a:xfrm>
        </p:grpSpPr>
        <p:sp>
          <p:nvSpPr>
            <p:cNvPr id="249" name="Google Shape;249;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4"/>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2" name="Google Shape;252;p4"/>
          <p:cNvGrpSpPr/>
          <p:nvPr/>
        </p:nvGrpSpPr>
        <p:grpSpPr>
          <a:xfrm>
            <a:off x="5665713" y="2780900"/>
            <a:ext cx="860573" cy="589720"/>
            <a:chOff x="5731566" y="374375"/>
            <a:chExt cx="709765" cy="589720"/>
          </a:xfrm>
        </p:grpSpPr>
        <p:sp>
          <p:nvSpPr>
            <p:cNvPr id="253" name="Google Shape;253;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4"/>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4"/>
          <p:cNvGrpSpPr/>
          <p:nvPr/>
        </p:nvGrpSpPr>
        <p:grpSpPr>
          <a:xfrm>
            <a:off x="5665713" y="3504370"/>
            <a:ext cx="860573" cy="589720"/>
            <a:chOff x="5731566" y="374375"/>
            <a:chExt cx="709765" cy="589720"/>
          </a:xfrm>
        </p:grpSpPr>
        <p:sp>
          <p:nvSpPr>
            <p:cNvPr id="257" name="Google Shape;257;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4"/>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0" name="Google Shape;260;p4"/>
          <p:cNvGrpSpPr/>
          <p:nvPr/>
        </p:nvGrpSpPr>
        <p:grpSpPr>
          <a:xfrm>
            <a:off x="5665713" y="4109164"/>
            <a:ext cx="860573" cy="589720"/>
            <a:chOff x="5731566" y="374375"/>
            <a:chExt cx="709765" cy="589720"/>
          </a:xfrm>
        </p:grpSpPr>
        <p:sp>
          <p:nvSpPr>
            <p:cNvPr id="261" name="Google Shape;261;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4"/>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4" name="Google Shape;264;p4"/>
          <p:cNvGrpSpPr/>
          <p:nvPr/>
        </p:nvGrpSpPr>
        <p:grpSpPr>
          <a:xfrm>
            <a:off x="5665713" y="4708818"/>
            <a:ext cx="860573" cy="589720"/>
            <a:chOff x="5731566" y="374375"/>
            <a:chExt cx="709765" cy="589720"/>
          </a:xfrm>
        </p:grpSpPr>
        <p:sp>
          <p:nvSpPr>
            <p:cNvPr id="265" name="Google Shape;265;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4"/>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8" name="Google Shape;268;p4"/>
          <p:cNvGrpSpPr/>
          <p:nvPr/>
        </p:nvGrpSpPr>
        <p:grpSpPr>
          <a:xfrm>
            <a:off x="5665713" y="5432288"/>
            <a:ext cx="860573" cy="589720"/>
            <a:chOff x="5731566" y="374375"/>
            <a:chExt cx="709765" cy="589720"/>
          </a:xfrm>
        </p:grpSpPr>
        <p:sp>
          <p:nvSpPr>
            <p:cNvPr id="269" name="Google Shape;269;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4"/>
            <p:cNvSpPr/>
            <p:nvPr/>
          </p:nvSpPr>
          <p:spPr>
            <a:xfrm>
              <a:off x="5804451" y="374375"/>
              <a:ext cx="543340" cy="589720"/>
            </a:xfrm>
            <a:prstGeom prst="blockArc">
              <a:avLst>
                <a:gd name="adj1" fmla="val 10800000"/>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72" name="Google Shape;272;p4"/>
          <p:cNvGrpSpPr/>
          <p:nvPr/>
        </p:nvGrpSpPr>
        <p:grpSpPr>
          <a:xfrm>
            <a:off x="5665713" y="6039752"/>
            <a:ext cx="860573" cy="589720"/>
            <a:chOff x="5731566" y="374375"/>
            <a:chExt cx="709765" cy="589720"/>
          </a:xfrm>
        </p:grpSpPr>
        <p:sp>
          <p:nvSpPr>
            <p:cNvPr id="273" name="Google Shape;273;p4"/>
            <p:cNvSpPr/>
            <p:nvPr/>
          </p:nvSpPr>
          <p:spPr>
            <a:xfrm>
              <a:off x="5731566" y="603801"/>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4"/>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4"/>
            <p:cNvSpPr/>
            <p:nvPr/>
          </p:nvSpPr>
          <p:spPr>
            <a:xfrm>
              <a:off x="5804451" y="374375"/>
              <a:ext cx="543340" cy="589720"/>
            </a:xfrm>
            <a:prstGeom prst="blockArc">
              <a:avLst>
                <a:gd name="adj1" fmla="val 10800000"/>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76" name="Google Shape;276;p4"/>
          <p:cNvSpPr/>
          <p:nvPr/>
        </p:nvSpPr>
        <p:spPr>
          <a:xfrm rot="-5400000">
            <a:off x="-563557" y="759535"/>
            <a:ext cx="1607129" cy="389539"/>
          </a:xfrm>
          <a:prstGeom prst="rect">
            <a:avLst/>
          </a:prstGeom>
          <a:solidFill>
            <a:srgbClr val="A4BE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bg1"/>
                </a:solidFill>
                <a:latin typeface="Calibri" panose="020F0502020204030204" pitchFamily="34" charset="0"/>
                <a:cs typeface="Calibri" panose="020F0502020204030204" pitchFamily="34" charset="0"/>
                <a:sym typeface="Calibri"/>
              </a:rPr>
              <a:t>Segunda Semana</a:t>
            </a:r>
            <a:endParaRPr lang="es-MX" sz="1200" dirty="0">
              <a:solidFill>
                <a:schemeClr val="bg1"/>
              </a:solidFill>
              <a:latin typeface="Calibri" panose="020F0502020204030204" pitchFamily="34" charset="0"/>
              <a:cs typeface="Calibri" panose="020F0502020204030204" pitchFamily="34" charset="0"/>
            </a:endParaRPr>
          </a:p>
        </p:txBody>
      </p:sp>
      <p:sp>
        <p:nvSpPr>
          <p:cNvPr id="52" name="CuadroTexto 51">
            <a:extLst>
              <a:ext uri="{FF2B5EF4-FFF2-40B4-BE49-F238E27FC236}">
                <a16:creationId xmlns:a16="http://schemas.microsoft.com/office/drawing/2014/main" id="{4D6FEAA2-0024-408A-9531-3E106D7A6633}"/>
              </a:ext>
            </a:extLst>
          </p:cNvPr>
          <p:cNvSpPr txBox="1"/>
          <p:nvPr/>
        </p:nvSpPr>
        <p:spPr>
          <a:xfrm>
            <a:off x="6551331" y="178288"/>
            <a:ext cx="5205892" cy="1953676"/>
          </a:xfrm>
          <a:prstGeom prst="rect">
            <a:avLst/>
          </a:prstGeom>
          <a:solidFill>
            <a:schemeClr val="bg1"/>
          </a:solidFill>
        </p:spPr>
        <p:txBody>
          <a:bodyPr wrap="square">
            <a:spAutoFit/>
          </a:bodyPr>
          <a:lstStyle/>
          <a:p>
            <a:pPr marL="285750" marR="0" lvl="0" indent="-285750" algn="ctr" defTabSz="914400" rtl="0" eaLnBrk="1" fontAlgn="auto" latinLnBrk="0" hangingPunct="1">
              <a:lnSpc>
                <a:spcPct val="150000"/>
              </a:lnSpc>
              <a:spcBef>
                <a:spcPts val="0"/>
              </a:spcBef>
              <a:spcAft>
                <a:spcPts val="0"/>
              </a:spcAft>
              <a:buClr>
                <a:srgbClr val="000000"/>
              </a:buClr>
              <a:buSzTx/>
              <a:buFont typeface="Arial"/>
              <a:buBlip>
                <a:blip r:embed="rId4">
                  <a:extLst>
                    <a:ext uri="{837473B0-CC2E-450A-ABE3-18F120FF3D39}">
                      <a1611:picAttrSrcUrl xmlns:a1611="http://schemas.microsoft.com/office/drawing/2016/11/main" r:id="rId5"/>
                    </a:ext>
                  </a:extLst>
                </a:blip>
              </a:buBlip>
              <a:tabLst/>
              <a:defRPr/>
            </a:pPr>
            <a:r>
              <a:rPr kumimoji="0" lang="es-MX" sz="18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REFERENCIAS </a:t>
            </a:r>
            <a:endParaRPr lang="es-MX" sz="1400" dirty="0">
              <a:latin typeface="Century Gothic" panose="020B0502020202020204" pitchFamily="34" charset="0"/>
            </a:endParaRPr>
          </a:p>
          <a:p>
            <a:pPr marL="285750" indent="-285750" algn="just">
              <a:lnSpc>
                <a:spcPct val="150000"/>
              </a:lnSpc>
              <a:buBlip>
                <a:blip r:embed="rId6">
                  <a:extLst>
                    <a:ext uri="{837473B0-CC2E-450A-ABE3-18F120FF3D39}">
                      <a1611:picAttrSrcUrl xmlns:a1611="http://schemas.microsoft.com/office/drawing/2016/11/main" r:id="rId7"/>
                    </a:ext>
                  </a:extLst>
                </a:blip>
              </a:buBlip>
            </a:pPr>
            <a:r>
              <a:rPr lang="es-MX" sz="1000" dirty="0">
                <a:latin typeface="Century Gothic" panose="020B0502020202020204" pitchFamily="34" charset="0"/>
              </a:rPr>
              <a:t>Obando, G., y Vásquez, N. (2008). Pensamiento numérico del preescolar a la educación básica.</a:t>
            </a:r>
          </a:p>
          <a:p>
            <a:pPr marL="285750" indent="-285750" algn="just">
              <a:lnSpc>
                <a:spcPct val="150000"/>
              </a:lnSpc>
              <a:buBlip>
                <a:blip r:embed="rId6">
                  <a:extLst>
                    <a:ext uri="{837473B0-CC2E-450A-ABE3-18F120FF3D39}">
                      <a1611:picAttrSrcUrl xmlns:a1611="http://schemas.microsoft.com/office/drawing/2016/11/main" r:id="rId7"/>
                    </a:ext>
                  </a:extLst>
                </a:blip>
              </a:buBlip>
            </a:pPr>
            <a:r>
              <a:rPr lang="es-MX" sz="1100" dirty="0">
                <a:hlinkClick r:id="rId8"/>
              </a:rPr>
              <a:t>Figuras Geométricas para Niños. Aprender las Formas. Edufichas.com</a:t>
            </a:r>
            <a:endParaRPr lang="es-MX" sz="1000" dirty="0">
              <a:latin typeface="Century Gothic" panose="020B0502020202020204" pitchFamily="34" charset="0"/>
            </a:endParaRPr>
          </a:p>
          <a:p>
            <a:pPr marL="285750" indent="-285750" algn="just">
              <a:lnSpc>
                <a:spcPct val="150000"/>
              </a:lnSpc>
              <a:buBlip>
                <a:blip r:embed="rId6">
                  <a:extLst>
                    <a:ext uri="{837473B0-CC2E-450A-ABE3-18F120FF3D39}">
                      <a1611:picAttrSrcUrl xmlns:a1611="http://schemas.microsoft.com/office/drawing/2016/11/main" r:id="rId7"/>
                    </a:ext>
                  </a:extLst>
                </a:blip>
              </a:buBlip>
            </a:pPr>
            <a:r>
              <a:rPr lang="es-MX" sz="1100" dirty="0">
                <a:hlinkClick r:id="rId9"/>
              </a:rPr>
              <a:t>Fábulas para niños (guiainfantil.com)</a:t>
            </a:r>
            <a:endParaRPr lang="es-MX" sz="1000" dirty="0">
              <a:latin typeface="Century Gothic" panose="020B0502020202020204" pitchFamily="34" charset="0"/>
            </a:endParaRPr>
          </a:p>
          <a:p>
            <a:pPr marL="285750" indent="-285750" algn="just">
              <a:lnSpc>
                <a:spcPct val="150000"/>
              </a:lnSpc>
              <a:buBlip>
                <a:blip r:embed="rId6">
                  <a:extLst>
                    <a:ext uri="{837473B0-CC2E-450A-ABE3-18F120FF3D39}">
                      <a1611:picAttrSrcUrl xmlns:a1611="http://schemas.microsoft.com/office/drawing/2016/11/main" r:id="rId7"/>
                    </a:ext>
                  </a:extLst>
                </a:blip>
              </a:buBlip>
            </a:pPr>
            <a:r>
              <a:rPr lang="es-MX" sz="1100" dirty="0">
                <a:hlinkClick r:id="rId10"/>
              </a:rPr>
              <a:t>▷ ¿Qué es un cuento? | Tipos, estructura y ejemplos | Características (espoesia.com)</a:t>
            </a:r>
            <a:endParaRPr lang="es-MX" sz="1000" dirty="0">
              <a:latin typeface="Century Gothic" panose="020B0502020202020204" pitchFamily="34" charset="0"/>
            </a:endParaRPr>
          </a:p>
        </p:txBody>
      </p:sp>
      <p:pic>
        <p:nvPicPr>
          <p:cNvPr id="4" name="Imagen 3" descr="Dibujo animado de un personaje animado&#10;&#10;Descripción generada automáticamente con confianza baja">
            <a:extLst>
              <a:ext uri="{FF2B5EF4-FFF2-40B4-BE49-F238E27FC236}">
                <a16:creationId xmlns:a16="http://schemas.microsoft.com/office/drawing/2014/main" id="{B9BA9D81-3AF3-45B9-A6A9-A213DCF08B8B}"/>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90000" l="10000" r="90000">
                        <a14:foregroundMark x1="48845" y1="68673" x2="48845" y2="69767"/>
                        <a14:foregroundMark x1="54352" y1="85910" x2="54352" y2="85910"/>
                      </a14:backgroundRemoval>
                    </a14:imgEffect>
                  </a14:imgLayer>
                </a14:imgProps>
              </a:ext>
            </a:extLst>
          </a:blip>
          <a:srcRect l="20081" t="25633" r="20792" b="11931"/>
          <a:stretch/>
        </p:blipFill>
        <p:spPr>
          <a:xfrm>
            <a:off x="0" y="4445391"/>
            <a:ext cx="1629620" cy="2234320"/>
          </a:xfrm>
          <a:prstGeom prst="rect">
            <a:avLst/>
          </a:prstGeom>
        </p:spPr>
      </p:pic>
      <p:sp>
        <p:nvSpPr>
          <p:cNvPr id="56" name="CuadroTexto 55">
            <a:extLst>
              <a:ext uri="{FF2B5EF4-FFF2-40B4-BE49-F238E27FC236}">
                <a16:creationId xmlns:a16="http://schemas.microsoft.com/office/drawing/2014/main" id="{4BD94D8F-F700-4110-A635-430F254ADA88}"/>
              </a:ext>
            </a:extLst>
          </p:cNvPr>
          <p:cNvSpPr txBox="1"/>
          <p:nvPr/>
        </p:nvSpPr>
        <p:spPr>
          <a:xfrm>
            <a:off x="902632" y="1155126"/>
            <a:ext cx="4393076" cy="4846840"/>
          </a:xfrm>
          <a:prstGeom prst="rect">
            <a:avLst/>
          </a:prstGeom>
          <a:noFill/>
        </p:spPr>
        <p:txBody>
          <a:bodyPr wrap="square">
            <a:spAutoFit/>
          </a:bodyPr>
          <a:lstStyle/>
          <a:p>
            <a:pPr marL="285750" marR="0" lvl="0" indent="-285750" algn="ctr" defTabSz="914400" rtl="0" eaLnBrk="1" fontAlgn="auto" latinLnBrk="0" hangingPunct="1">
              <a:lnSpc>
                <a:spcPct val="150000"/>
              </a:lnSpc>
              <a:spcBef>
                <a:spcPts val="0"/>
              </a:spcBef>
              <a:spcAft>
                <a:spcPts val="0"/>
              </a:spcAft>
              <a:buClr>
                <a:srgbClr val="000000"/>
              </a:buClr>
              <a:buSzTx/>
              <a:buFont typeface="Arial"/>
              <a:buBlip>
                <a:blip r:embed="rId13">
                  <a:extLst>
                    <a:ext uri="{837473B0-CC2E-450A-ABE3-18F120FF3D39}">
                      <a1611:picAttrSrcUrl xmlns:a1611="http://schemas.microsoft.com/office/drawing/2016/11/main" r:id="rId14"/>
                    </a:ext>
                  </a:extLst>
                </a:blip>
              </a:buBlip>
              <a:tabLst/>
              <a:defRPr/>
            </a:pPr>
            <a:r>
              <a:rPr lang="es-MX" sz="1600" dirty="0">
                <a:latin typeface="Century Gothic" panose="020B0502020202020204" pitchFamily="34" charset="0"/>
              </a:rPr>
              <a:t>Escucharán atentamente una fábula, después se les harán preguntas relacionadas a ella. Luego deberán de ordenar las imágenes de la fábula conforme la lectura y al finalizar la expondrán al grupo. Crearán un cuento, jugarán con el tangram, harán conjuntos con fichas o palitos de madera y se les dará una hoja de trabajo para poder ver si pueden identificar las letras de números además de ver si tienen el principio de cardinalidad en ellos.</a:t>
            </a:r>
            <a:endParaRPr kumimoji="0" lang="es-MX" sz="160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sp>
        <p:nvSpPr>
          <p:cNvPr id="57" name="CuadroTexto 56">
            <a:extLst>
              <a:ext uri="{FF2B5EF4-FFF2-40B4-BE49-F238E27FC236}">
                <a16:creationId xmlns:a16="http://schemas.microsoft.com/office/drawing/2014/main" id="{A51CC072-2A4C-4BBA-9A5C-9FABFD50B064}"/>
              </a:ext>
            </a:extLst>
          </p:cNvPr>
          <p:cNvSpPr txBox="1"/>
          <p:nvPr/>
        </p:nvSpPr>
        <p:spPr>
          <a:xfrm>
            <a:off x="-59053" y="357397"/>
            <a:ext cx="6098344" cy="494494"/>
          </a:xfrm>
          <a:prstGeom prst="rect">
            <a:avLst/>
          </a:prstGeom>
          <a:noFill/>
        </p:spPr>
        <p:txBody>
          <a:bodyPr wrap="square">
            <a:spAutoFit/>
          </a:bodyPr>
          <a:lstStyle/>
          <a:p>
            <a:pPr marL="285750" indent="-285750" algn="ctr">
              <a:lnSpc>
                <a:spcPct val="150000"/>
              </a:lnSpc>
              <a:buBlip>
                <a:blip r:embed="rId13"/>
              </a:buBlip>
            </a:pPr>
            <a:r>
              <a:rPr lang="es-MX" sz="2000" b="1" dirty="0">
                <a:latin typeface="Century Gothic" panose="020B0502020202020204" pitchFamily="34" charset="0"/>
              </a:rPr>
              <a:t>ACTIVIDADES POR REALIZAR:</a:t>
            </a:r>
          </a:p>
        </p:txBody>
      </p:sp>
    </p:spTree>
    <p:extLst>
      <p:ext uri="{BB962C8B-B14F-4D97-AF65-F5344CB8AC3E}">
        <p14:creationId xmlns:p14="http://schemas.microsoft.com/office/powerpoint/2010/main" val="1488435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Shape 644"/>
        <p:cNvGrpSpPr/>
        <p:nvPr/>
      </p:nvGrpSpPr>
      <p:grpSpPr>
        <a:xfrm>
          <a:off x="0" y="0"/>
          <a:ext cx="0" cy="0"/>
          <a:chOff x="0" y="0"/>
          <a:chExt cx="0" cy="0"/>
        </a:xfrm>
      </p:grpSpPr>
      <p:grpSp>
        <p:nvGrpSpPr>
          <p:cNvPr id="645" name="Google Shape;645;p12"/>
          <p:cNvGrpSpPr/>
          <p:nvPr/>
        </p:nvGrpSpPr>
        <p:grpSpPr>
          <a:xfrm>
            <a:off x="203200" y="4138"/>
            <a:ext cx="6373888" cy="6858000"/>
            <a:chOff x="152400" y="0"/>
            <a:chExt cx="6373888" cy="6858000"/>
          </a:xfrm>
        </p:grpSpPr>
        <p:sp>
          <p:nvSpPr>
            <p:cNvPr id="646" name="Google Shape;646;p12"/>
            <p:cNvSpPr/>
            <p:nvPr/>
          </p:nvSpPr>
          <p:spPr>
            <a:xfrm>
              <a:off x="152400" y="0"/>
              <a:ext cx="6235149" cy="6858000"/>
            </a:xfrm>
            <a:prstGeom prst="rect">
              <a:avLst/>
            </a:prstGeom>
            <a:solidFill>
              <a:srgbClr val="D4E5F7"/>
            </a:solidFill>
            <a:ln>
              <a:noFill/>
            </a:ln>
            <a:effectLst>
              <a:outerShdw blurRad="50800" dist="50800" dir="5400000" algn="ctr"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47" name="Google Shape;647;p12"/>
            <p:cNvGrpSpPr/>
            <p:nvPr/>
          </p:nvGrpSpPr>
          <p:grpSpPr>
            <a:xfrm flipH="1">
              <a:off x="5754086" y="150741"/>
              <a:ext cx="772202" cy="589720"/>
              <a:chOff x="5804451" y="374375"/>
              <a:chExt cx="636880" cy="589720"/>
            </a:xfrm>
          </p:grpSpPr>
          <p:sp>
            <p:nvSpPr>
              <p:cNvPr id="648" name="Google Shape;648;p1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9" name="Google Shape;649;p12"/>
              <p:cNvSpPr/>
              <p:nvPr/>
            </p:nvSpPr>
            <p:spPr>
              <a:xfrm>
                <a:off x="5804451" y="374375"/>
                <a:ext cx="543340" cy="589720"/>
              </a:xfrm>
              <a:prstGeom prst="blockArc">
                <a:avLst>
                  <a:gd name="adj1" fmla="val 8080231"/>
                  <a:gd name="adj2" fmla="val 0"/>
                  <a:gd name="adj3" fmla="val 25000"/>
                </a:avLst>
              </a:prstGeom>
              <a:solidFill>
                <a:srgbClr val="D765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50" name="Google Shape;650;p12"/>
            <p:cNvGrpSpPr/>
            <p:nvPr/>
          </p:nvGrpSpPr>
          <p:grpSpPr>
            <a:xfrm flipH="1">
              <a:off x="5754086" y="750395"/>
              <a:ext cx="772202" cy="589720"/>
              <a:chOff x="5804451" y="374375"/>
              <a:chExt cx="636880" cy="589720"/>
            </a:xfrm>
          </p:grpSpPr>
          <p:sp>
            <p:nvSpPr>
              <p:cNvPr id="651" name="Google Shape;651;p1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2" name="Google Shape;652;p12"/>
              <p:cNvSpPr/>
              <p:nvPr/>
            </p:nvSpPr>
            <p:spPr>
              <a:xfrm>
                <a:off x="5804451" y="374375"/>
                <a:ext cx="543340" cy="589720"/>
              </a:xfrm>
              <a:prstGeom prst="blockArc">
                <a:avLst>
                  <a:gd name="adj1" fmla="val 8029215"/>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53" name="Google Shape;653;p12"/>
            <p:cNvGrpSpPr/>
            <p:nvPr/>
          </p:nvGrpSpPr>
          <p:grpSpPr>
            <a:xfrm flipH="1">
              <a:off x="5754086" y="1473865"/>
              <a:ext cx="772202" cy="589720"/>
              <a:chOff x="5804451" y="374375"/>
              <a:chExt cx="636880" cy="589720"/>
            </a:xfrm>
          </p:grpSpPr>
          <p:sp>
            <p:nvSpPr>
              <p:cNvPr id="654" name="Google Shape;654;p1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5" name="Google Shape;655;p12"/>
              <p:cNvSpPr/>
              <p:nvPr/>
            </p:nvSpPr>
            <p:spPr>
              <a:xfrm>
                <a:off x="5804451" y="374375"/>
                <a:ext cx="543340" cy="589720"/>
              </a:xfrm>
              <a:prstGeom prst="blockArc">
                <a:avLst>
                  <a:gd name="adj1" fmla="val 8139169"/>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56" name="Google Shape;656;p12"/>
            <p:cNvGrpSpPr/>
            <p:nvPr/>
          </p:nvGrpSpPr>
          <p:grpSpPr>
            <a:xfrm flipH="1">
              <a:off x="5754086" y="2181246"/>
              <a:ext cx="772202" cy="589720"/>
              <a:chOff x="5804451" y="374375"/>
              <a:chExt cx="636880" cy="589720"/>
            </a:xfrm>
          </p:grpSpPr>
          <p:sp>
            <p:nvSpPr>
              <p:cNvPr id="657" name="Google Shape;657;p1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8" name="Google Shape;658;p12"/>
              <p:cNvSpPr/>
              <p:nvPr/>
            </p:nvSpPr>
            <p:spPr>
              <a:xfrm>
                <a:off x="5804451" y="374375"/>
                <a:ext cx="543340" cy="589720"/>
              </a:xfrm>
              <a:prstGeom prst="blockArc">
                <a:avLst>
                  <a:gd name="adj1" fmla="val 8077935"/>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59" name="Google Shape;659;p12"/>
            <p:cNvGrpSpPr/>
            <p:nvPr/>
          </p:nvGrpSpPr>
          <p:grpSpPr>
            <a:xfrm flipH="1">
              <a:off x="5754086" y="2780900"/>
              <a:ext cx="772202" cy="589720"/>
              <a:chOff x="5804451" y="374375"/>
              <a:chExt cx="636880" cy="589720"/>
            </a:xfrm>
          </p:grpSpPr>
          <p:sp>
            <p:nvSpPr>
              <p:cNvPr id="660" name="Google Shape;660;p1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1" name="Google Shape;661;p12"/>
              <p:cNvSpPr/>
              <p:nvPr/>
            </p:nvSpPr>
            <p:spPr>
              <a:xfrm>
                <a:off x="5804451" y="374375"/>
                <a:ext cx="543340" cy="589720"/>
              </a:xfrm>
              <a:prstGeom prst="blockArc">
                <a:avLst>
                  <a:gd name="adj1" fmla="val 7857301"/>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62" name="Google Shape;662;p12"/>
            <p:cNvGrpSpPr/>
            <p:nvPr/>
          </p:nvGrpSpPr>
          <p:grpSpPr>
            <a:xfrm flipH="1">
              <a:off x="5754086" y="3504370"/>
              <a:ext cx="772202" cy="589720"/>
              <a:chOff x="5804451" y="374375"/>
              <a:chExt cx="636880" cy="589720"/>
            </a:xfrm>
          </p:grpSpPr>
          <p:sp>
            <p:nvSpPr>
              <p:cNvPr id="663" name="Google Shape;663;p1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4" name="Google Shape;664;p12"/>
              <p:cNvSpPr/>
              <p:nvPr/>
            </p:nvSpPr>
            <p:spPr>
              <a:xfrm>
                <a:off x="5804451" y="374375"/>
                <a:ext cx="543340" cy="589720"/>
              </a:xfrm>
              <a:prstGeom prst="blockArc">
                <a:avLst>
                  <a:gd name="adj1" fmla="val 7966431"/>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65" name="Google Shape;665;p12"/>
            <p:cNvGrpSpPr/>
            <p:nvPr/>
          </p:nvGrpSpPr>
          <p:grpSpPr>
            <a:xfrm flipH="1">
              <a:off x="5754086" y="4109164"/>
              <a:ext cx="772202" cy="589720"/>
              <a:chOff x="5804451" y="374375"/>
              <a:chExt cx="636880" cy="589720"/>
            </a:xfrm>
          </p:grpSpPr>
          <p:sp>
            <p:nvSpPr>
              <p:cNvPr id="666" name="Google Shape;666;p1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7" name="Google Shape;667;p12"/>
              <p:cNvSpPr/>
              <p:nvPr/>
            </p:nvSpPr>
            <p:spPr>
              <a:xfrm>
                <a:off x="5804451" y="374375"/>
                <a:ext cx="543340" cy="589720"/>
              </a:xfrm>
              <a:prstGeom prst="blockArc">
                <a:avLst>
                  <a:gd name="adj1" fmla="val 7903006"/>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68" name="Google Shape;668;p12"/>
            <p:cNvGrpSpPr/>
            <p:nvPr/>
          </p:nvGrpSpPr>
          <p:grpSpPr>
            <a:xfrm flipH="1">
              <a:off x="5754086" y="4708818"/>
              <a:ext cx="772202" cy="589720"/>
              <a:chOff x="5804451" y="374375"/>
              <a:chExt cx="636880" cy="589720"/>
            </a:xfrm>
          </p:grpSpPr>
          <p:sp>
            <p:nvSpPr>
              <p:cNvPr id="669" name="Google Shape;669;p1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0" name="Google Shape;670;p12"/>
              <p:cNvSpPr/>
              <p:nvPr/>
            </p:nvSpPr>
            <p:spPr>
              <a:xfrm>
                <a:off x="5804451" y="374375"/>
                <a:ext cx="543340" cy="589720"/>
              </a:xfrm>
              <a:prstGeom prst="blockArc">
                <a:avLst>
                  <a:gd name="adj1" fmla="val 7908428"/>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71" name="Google Shape;671;p12"/>
            <p:cNvGrpSpPr/>
            <p:nvPr/>
          </p:nvGrpSpPr>
          <p:grpSpPr>
            <a:xfrm flipH="1">
              <a:off x="5754086" y="5432288"/>
              <a:ext cx="772202" cy="589720"/>
              <a:chOff x="5804451" y="374375"/>
              <a:chExt cx="636880" cy="589720"/>
            </a:xfrm>
          </p:grpSpPr>
          <p:sp>
            <p:nvSpPr>
              <p:cNvPr id="672" name="Google Shape;672;p1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3" name="Google Shape;673;p12"/>
              <p:cNvSpPr/>
              <p:nvPr/>
            </p:nvSpPr>
            <p:spPr>
              <a:xfrm>
                <a:off x="5804451" y="374375"/>
                <a:ext cx="543340" cy="589720"/>
              </a:xfrm>
              <a:prstGeom prst="blockArc">
                <a:avLst>
                  <a:gd name="adj1" fmla="val 7845997"/>
                  <a:gd name="adj2" fmla="val 0"/>
                  <a:gd name="adj3" fmla="val 25000"/>
                </a:avLst>
              </a:prstGeom>
              <a:solidFill>
                <a:srgbClr val="D864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74" name="Google Shape;674;p12"/>
            <p:cNvGrpSpPr/>
            <p:nvPr/>
          </p:nvGrpSpPr>
          <p:grpSpPr>
            <a:xfrm flipH="1">
              <a:off x="5754086" y="6039752"/>
              <a:ext cx="772202" cy="589720"/>
              <a:chOff x="5804451" y="374375"/>
              <a:chExt cx="636880" cy="589720"/>
            </a:xfrm>
          </p:grpSpPr>
          <p:sp>
            <p:nvSpPr>
              <p:cNvPr id="675" name="Google Shape;675;p12"/>
              <p:cNvSpPr/>
              <p:nvPr/>
            </p:nvSpPr>
            <p:spPr>
              <a:xfrm>
                <a:off x="6163036" y="603800"/>
                <a:ext cx="278295"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6" name="Google Shape;676;p12"/>
              <p:cNvSpPr/>
              <p:nvPr/>
            </p:nvSpPr>
            <p:spPr>
              <a:xfrm>
                <a:off x="5804451" y="374375"/>
                <a:ext cx="543340" cy="589720"/>
              </a:xfrm>
              <a:prstGeom prst="blockArc">
                <a:avLst>
                  <a:gd name="adj1" fmla="val 7971054"/>
                  <a:gd name="adj2" fmla="val 0"/>
                  <a:gd name="adj3" fmla="val 25000"/>
                </a:avLst>
              </a:prstGeom>
              <a:solidFill>
                <a:srgbClr val="F8AD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790</Words>
  <Application>Microsoft Office PowerPoint</Application>
  <PresentationFormat>Panorámica</PresentationFormat>
  <Paragraphs>45</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Century Gothic</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ZAZIL GUEMEZ DZIB</dc:creator>
  <cp:lastModifiedBy>olga flores</cp:lastModifiedBy>
  <cp:revision>19</cp:revision>
  <dcterms:created xsi:type="dcterms:W3CDTF">2021-08-13T19:16:01Z</dcterms:created>
  <dcterms:modified xsi:type="dcterms:W3CDTF">2021-08-29T00:24:19Z</dcterms:modified>
</cp:coreProperties>
</file>