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7"/>
  </p:notesMasterIdLst>
  <p:sldIdLst>
    <p:sldId id="256" r:id="rId2"/>
    <p:sldId id="257" r:id="rId3"/>
    <p:sldId id="260" r:id="rId4"/>
    <p:sldId id="264" r:id="rId5"/>
    <p:sldId id="263" r:id="rId6"/>
  </p:sldIdLst>
  <p:sldSz cx="9144000" cy="5143500" type="screen16x9"/>
  <p:notesSz cx="6858000" cy="9144000"/>
  <p:embeddedFontLst>
    <p:embeddedFont>
      <p:font typeface="Fjalla One" panose="020B0604020202020204" charset="0"/>
      <p:regular r:id="rId8"/>
    </p:embeddedFont>
    <p:embeddedFont>
      <p:font typeface="Raleway" panose="020B0604020202020204" charset="0"/>
      <p:regular r:id="rId9"/>
      <p:bold r:id="rId10"/>
      <p:italic r:id="rId11"/>
      <p:boldItalic r:id="rId12"/>
    </p:embeddedFont>
    <p:embeddedFont>
      <p:font typeface="Russo One" panose="020B060402020202020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988A1DF-E3B7-4C08-AADB-75C636F9D766}">
  <a:tblStyle styleId="{C988A1DF-E3B7-4C08-AADB-75C636F9D76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" name="Google Shape;98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9" name="Google Shape;98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Google Shape;994;ga033d0b5f2_1_2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5" name="Google Shape;995;ga033d0b5f2_1_2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gaf111183c5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9" name="Google Shape;1029;gaf111183c5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Google Shape;994;ga033d0b5f2_1_2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5" name="Google Shape;995;ga033d0b5f2_1_2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3518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1068;gc9da232dfd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9" name="Google Shape;1069;gc9da232dfd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25500" y="-30150"/>
            <a:ext cx="9201000" cy="5203800"/>
            <a:chOff x="-25500" y="-30150"/>
            <a:chExt cx="9201000" cy="5203800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6329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>
              <a:off x="12875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2"/>
            <p:cNvCxnSpPr/>
            <p:nvPr/>
          </p:nvCxnSpPr>
          <p:spPr>
            <a:xfrm>
              <a:off x="19423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>
              <a:off x="25969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>
              <a:off x="32573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39220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45768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52314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2"/>
            <p:cNvCxnSpPr/>
            <p:nvPr/>
          </p:nvCxnSpPr>
          <p:spPr>
            <a:xfrm>
              <a:off x="58862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2"/>
            <p:cNvCxnSpPr/>
            <p:nvPr/>
          </p:nvCxnSpPr>
          <p:spPr>
            <a:xfrm>
              <a:off x="65408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72012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785595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2;p2"/>
            <p:cNvCxnSpPr/>
            <p:nvPr/>
          </p:nvCxnSpPr>
          <p:spPr>
            <a:xfrm>
              <a:off x="85207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3;p2"/>
            <p:cNvCxnSpPr/>
            <p:nvPr/>
          </p:nvCxnSpPr>
          <p:spPr>
            <a:xfrm>
              <a:off x="91753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4;p2"/>
            <p:cNvCxnSpPr/>
            <p:nvPr/>
          </p:nvCxnSpPr>
          <p:spPr>
            <a:xfrm rot="10800000">
              <a:off x="4575000" y="-65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5;p2"/>
            <p:cNvCxnSpPr/>
            <p:nvPr/>
          </p:nvCxnSpPr>
          <p:spPr>
            <a:xfrm rot="10800000">
              <a:off x="4575000" y="-6612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6;p2"/>
            <p:cNvCxnSpPr/>
            <p:nvPr/>
          </p:nvCxnSpPr>
          <p:spPr>
            <a:xfrm rot="10800000">
              <a:off x="4575000" y="-13159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2"/>
            <p:cNvCxnSpPr/>
            <p:nvPr/>
          </p:nvCxnSpPr>
          <p:spPr>
            <a:xfrm rot="10800000">
              <a:off x="4575000" y="-19706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8;p2"/>
            <p:cNvCxnSpPr/>
            <p:nvPr/>
          </p:nvCxnSpPr>
          <p:spPr>
            <a:xfrm rot="10800000">
              <a:off x="4575000" y="-2631017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9;p2"/>
            <p:cNvCxnSpPr/>
            <p:nvPr/>
          </p:nvCxnSpPr>
          <p:spPr>
            <a:xfrm rot="10800000">
              <a:off x="4575000" y="-32957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Google Shape;30;p2"/>
            <p:cNvCxnSpPr/>
            <p:nvPr/>
          </p:nvCxnSpPr>
          <p:spPr>
            <a:xfrm rot="10800000">
              <a:off x="4575000" y="-39504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" name="Google Shape;31;p2"/>
          <p:cNvSpPr/>
          <p:nvPr/>
        </p:nvSpPr>
        <p:spPr>
          <a:xfrm>
            <a:off x="1202350" y="3479592"/>
            <a:ext cx="4489800" cy="384600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1183300" y="1228100"/>
            <a:ext cx="6584700" cy="1776600"/>
          </a:xfrm>
          <a:prstGeom prst="corner">
            <a:avLst>
              <a:gd name="adj1" fmla="val 49498"/>
              <a:gd name="adj2" fmla="val 326676"/>
            </a:avLst>
          </a:prstGeom>
          <a:solidFill>
            <a:schemeClr val="dk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dist="180975" dir="2940000" algn="bl" rotWithShape="0">
              <a:schemeClr val="l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7211300" y="492075"/>
            <a:ext cx="1323600" cy="1349400"/>
          </a:xfrm>
          <a:prstGeom prst="star12">
            <a:avLst>
              <a:gd name="adj" fmla="val 24033"/>
            </a:avLst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5465750" y="4084825"/>
            <a:ext cx="4814700" cy="2114400"/>
          </a:xfrm>
          <a:prstGeom prst="donut">
            <a:avLst>
              <a:gd name="adj" fmla="val 12993"/>
            </a:avLst>
          </a:prstGeom>
          <a:solidFill>
            <a:schemeClr val="accen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ctrTitle"/>
          </p:nvPr>
        </p:nvSpPr>
        <p:spPr>
          <a:xfrm>
            <a:off x="1509300" y="1228100"/>
            <a:ext cx="6125400" cy="17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ubTitle" idx="1"/>
          </p:nvPr>
        </p:nvSpPr>
        <p:spPr>
          <a:xfrm>
            <a:off x="1509300" y="3461825"/>
            <a:ext cx="4182900" cy="4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4"/>
          <p:cNvGrpSpPr/>
          <p:nvPr/>
        </p:nvGrpSpPr>
        <p:grpSpPr>
          <a:xfrm>
            <a:off x="-25500" y="-30150"/>
            <a:ext cx="9201000" cy="5203800"/>
            <a:chOff x="-25500" y="-30150"/>
            <a:chExt cx="9201000" cy="5203800"/>
          </a:xfrm>
        </p:grpSpPr>
        <p:cxnSp>
          <p:nvCxnSpPr>
            <p:cNvPr id="70" name="Google Shape;70;p4"/>
            <p:cNvCxnSpPr/>
            <p:nvPr/>
          </p:nvCxnSpPr>
          <p:spPr>
            <a:xfrm>
              <a:off x="6329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" name="Google Shape;71;p4"/>
            <p:cNvCxnSpPr/>
            <p:nvPr/>
          </p:nvCxnSpPr>
          <p:spPr>
            <a:xfrm>
              <a:off x="12875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" name="Google Shape;72;p4"/>
            <p:cNvCxnSpPr/>
            <p:nvPr/>
          </p:nvCxnSpPr>
          <p:spPr>
            <a:xfrm>
              <a:off x="19423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" name="Google Shape;73;p4"/>
            <p:cNvCxnSpPr/>
            <p:nvPr/>
          </p:nvCxnSpPr>
          <p:spPr>
            <a:xfrm>
              <a:off x="25969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4"/>
            <p:cNvCxnSpPr/>
            <p:nvPr/>
          </p:nvCxnSpPr>
          <p:spPr>
            <a:xfrm>
              <a:off x="32573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" name="Google Shape;75;p4"/>
            <p:cNvCxnSpPr/>
            <p:nvPr/>
          </p:nvCxnSpPr>
          <p:spPr>
            <a:xfrm>
              <a:off x="39220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" name="Google Shape;76;p4"/>
            <p:cNvCxnSpPr/>
            <p:nvPr/>
          </p:nvCxnSpPr>
          <p:spPr>
            <a:xfrm>
              <a:off x="45768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" name="Google Shape;77;p4"/>
            <p:cNvCxnSpPr/>
            <p:nvPr/>
          </p:nvCxnSpPr>
          <p:spPr>
            <a:xfrm>
              <a:off x="52314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" name="Google Shape;78;p4"/>
            <p:cNvCxnSpPr/>
            <p:nvPr/>
          </p:nvCxnSpPr>
          <p:spPr>
            <a:xfrm>
              <a:off x="58862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" name="Google Shape;79;p4"/>
            <p:cNvCxnSpPr/>
            <p:nvPr/>
          </p:nvCxnSpPr>
          <p:spPr>
            <a:xfrm>
              <a:off x="65408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" name="Google Shape;80;p4"/>
            <p:cNvCxnSpPr/>
            <p:nvPr/>
          </p:nvCxnSpPr>
          <p:spPr>
            <a:xfrm>
              <a:off x="72012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" name="Google Shape;81;p4"/>
            <p:cNvCxnSpPr/>
            <p:nvPr/>
          </p:nvCxnSpPr>
          <p:spPr>
            <a:xfrm>
              <a:off x="785595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" name="Google Shape;82;p4"/>
            <p:cNvCxnSpPr/>
            <p:nvPr/>
          </p:nvCxnSpPr>
          <p:spPr>
            <a:xfrm>
              <a:off x="85207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3" name="Google Shape;83;p4"/>
            <p:cNvCxnSpPr/>
            <p:nvPr/>
          </p:nvCxnSpPr>
          <p:spPr>
            <a:xfrm>
              <a:off x="91753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" name="Google Shape;84;p4"/>
            <p:cNvCxnSpPr/>
            <p:nvPr/>
          </p:nvCxnSpPr>
          <p:spPr>
            <a:xfrm rot="10800000">
              <a:off x="4575000" y="-65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" name="Google Shape;85;p4"/>
            <p:cNvCxnSpPr/>
            <p:nvPr/>
          </p:nvCxnSpPr>
          <p:spPr>
            <a:xfrm rot="10800000">
              <a:off x="4575000" y="-6612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" name="Google Shape;86;p4"/>
            <p:cNvCxnSpPr/>
            <p:nvPr/>
          </p:nvCxnSpPr>
          <p:spPr>
            <a:xfrm rot="10800000">
              <a:off x="4575000" y="-13159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" name="Google Shape;87;p4"/>
            <p:cNvCxnSpPr/>
            <p:nvPr/>
          </p:nvCxnSpPr>
          <p:spPr>
            <a:xfrm rot="10800000">
              <a:off x="4575000" y="-19706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" name="Google Shape;88;p4"/>
            <p:cNvCxnSpPr/>
            <p:nvPr/>
          </p:nvCxnSpPr>
          <p:spPr>
            <a:xfrm rot="10800000">
              <a:off x="4575000" y="-2631017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" name="Google Shape;89;p4"/>
            <p:cNvCxnSpPr/>
            <p:nvPr/>
          </p:nvCxnSpPr>
          <p:spPr>
            <a:xfrm rot="10800000">
              <a:off x="4575000" y="-32957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4"/>
            <p:cNvCxnSpPr/>
            <p:nvPr/>
          </p:nvCxnSpPr>
          <p:spPr>
            <a:xfrm rot="10800000">
              <a:off x="4575000" y="-39504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1" name="Google Shape;91;p4"/>
          <p:cNvSpPr/>
          <p:nvPr/>
        </p:nvSpPr>
        <p:spPr>
          <a:xfrm>
            <a:off x="797450" y="518800"/>
            <a:ext cx="7633500" cy="3953100"/>
          </a:xfrm>
          <a:prstGeom prst="rect">
            <a:avLst/>
          </a:prstGeom>
          <a:solidFill>
            <a:schemeClr val="dk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dist="228600" dir="2880000" algn="bl" rotWithShape="0">
              <a:schemeClr val="l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4"/>
          <p:cNvSpPr txBox="1">
            <a:spLocks noGrp="1"/>
          </p:cNvSpPr>
          <p:nvPr>
            <p:ph type="body" idx="1"/>
          </p:nvPr>
        </p:nvSpPr>
        <p:spPr>
          <a:xfrm>
            <a:off x="937200" y="1206100"/>
            <a:ext cx="7269600" cy="3025500"/>
          </a:xfrm>
          <a:prstGeom prst="rect">
            <a:avLst/>
          </a:prstGeom>
        </p:spPr>
        <p:txBody>
          <a:bodyPr spcFirstLastPara="1" wrap="square" lIns="0" tIns="182875" rIns="0" bIns="0" anchor="t" anchorCtr="0">
            <a:noAutofit/>
          </a:bodyPr>
          <a:lstStyle>
            <a:lvl1pPr marL="457200" lvl="0" indent="-31750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AutoNum type="arabicPeriod"/>
              <a:defRPr>
                <a:solidFill>
                  <a:schemeClr val="lt1"/>
                </a:solidFill>
              </a:defRPr>
            </a:lvl1pPr>
            <a:lvl2pPr marL="914400" lvl="1" indent="-31750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AutoNum type="alphaLcPeriod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AutoNum type="romanLcPeriod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AutoNum type="arabicPeriod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AutoNum type="alphaLcPeriod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AutoNum type="romanLcPeriod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AutoNum type="arabicPeriod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AutoNum type="alphaLcPeriod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Muli"/>
              <a:buAutoNum type="romanLcPeriod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4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7"/>
          <p:cNvGrpSpPr/>
          <p:nvPr/>
        </p:nvGrpSpPr>
        <p:grpSpPr>
          <a:xfrm>
            <a:off x="-25500" y="-30150"/>
            <a:ext cx="9201000" cy="5203800"/>
            <a:chOff x="-25500" y="-30150"/>
            <a:chExt cx="9201000" cy="5203800"/>
          </a:xfrm>
        </p:grpSpPr>
        <p:cxnSp>
          <p:nvCxnSpPr>
            <p:cNvPr id="149" name="Google Shape;149;p7"/>
            <p:cNvCxnSpPr/>
            <p:nvPr/>
          </p:nvCxnSpPr>
          <p:spPr>
            <a:xfrm>
              <a:off x="6329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Google Shape;150;p7"/>
            <p:cNvCxnSpPr/>
            <p:nvPr/>
          </p:nvCxnSpPr>
          <p:spPr>
            <a:xfrm>
              <a:off x="12875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" name="Google Shape;151;p7"/>
            <p:cNvCxnSpPr/>
            <p:nvPr/>
          </p:nvCxnSpPr>
          <p:spPr>
            <a:xfrm>
              <a:off x="19423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" name="Google Shape;152;p7"/>
            <p:cNvCxnSpPr/>
            <p:nvPr/>
          </p:nvCxnSpPr>
          <p:spPr>
            <a:xfrm>
              <a:off x="25969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" name="Google Shape;153;p7"/>
            <p:cNvCxnSpPr/>
            <p:nvPr/>
          </p:nvCxnSpPr>
          <p:spPr>
            <a:xfrm>
              <a:off x="32573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" name="Google Shape;154;p7"/>
            <p:cNvCxnSpPr/>
            <p:nvPr/>
          </p:nvCxnSpPr>
          <p:spPr>
            <a:xfrm>
              <a:off x="39220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" name="Google Shape;155;p7"/>
            <p:cNvCxnSpPr/>
            <p:nvPr/>
          </p:nvCxnSpPr>
          <p:spPr>
            <a:xfrm>
              <a:off x="45768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6" name="Google Shape;156;p7"/>
            <p:cNvCxnSpPr/>
            <p:nvPr/>
          </p:nvCxnSpPr>
          <p:spPr>
            <a:xfrm>
              <a:off x="52314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7" name="Google Shape;157;p7"/>
            <p:cNvCxnSpPr/>
            <p:nvPr/>
          </p:nvCxnSpPr>
          <p:spPr>
            <a:xfrm>
              <a:off x="58862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8" name="Google Shape;158;p7"/>
            <p:cNvCxnSpPr/>
            <p:nvPr/>
          </p:nvCxnSpPr>
          <p:spPr>
            <a:xfrm>
              <a:off x="65408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9" name="Google Shape;159;p7"/>
            <p:cNvCxnSpPr/>
            <p:nvPr/>
          </p:nvCxnSpPr>
          <p:spPr>
            <a:xfrm>
              <a:off x="72012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0" name="Google Shape;160;p7"/>
            <p:cNvCxnSpPr/>
            <p:nvPr/>
          </p:nvCxnSpPr>
          <p:spPr>
            <a:xfrm>
              <a:off x="785595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1" name="Google Shape;161;p7"/>
            <p:cNvCxnSpPr/>
            <p:nvPr/>
          </p:nvCxnSpPr>
          <p:spPr>
            <a:xfrm>
              <a:off x="85207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2" name="Google Shape;162;p7"/>
            <p:cNvCxnSpPr/>
            <p:nvPr/>
          </p:nvCxnSpPr>
          <p:spPr>
            <a:xfrm>
              <a:off x="91753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3" name="Google Shape;163;p7"/>
            <p:cNvCxnSpPr/>
            <p:nvPr/>
          </p:nvCxnSpPr>
          <p:spPr>
            <a:xfrm rot="10800000">
              <a:off x="4575000" y="-65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4" name="Google Shape;164;p7"/>
            <p:cNvCxnSpPr/>
            <p:nvPr/>
          </p:nvCxnSpPr>
          <p:spPr>
            <a:xfrm rot="10800000">
              <a:off x="4575000" y="-6612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5" name="Google Shape;165;p7"/>
            <p:cNvCxnSpPr/>
            <p:nvPr/>
          </p:nvCxnSpPr>
          <p:spPr>
            <a:xfrm rot="10800000">
              <a:off x="4575000" y="-13159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6" name="Google Shape;166;p7"/>
            <p:cNvCxnSpPr/>
            <p:nvPr/>
          </p:nvCxnSpPr>
          <p:spPr>
            <a:xfrm rot="10800000">
              <a:off x="4575000" y="-19706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" name="Google Shape;167;p7"/>
            <p:cNvCxnSpPr/>
            <p:nvPr/>
          </p:nvCxnSpPr>
          <p:spPr>
            <a:xfrm rot="10800000">
              <a:off x="4575000" y="-2631017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7"/>
            <p:cNvCxnSpPr/>
            <p:nvPr/>
          </p:nvCxnSpPr>
          <p:spPr>
            <a:xfrm rot="10800000">
              <a:off x="4575000" y="-32957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7"/>
            <p:cNvCxnSpPr/>
            <p:nvPr/>
          </p:nvCxnSpPr>
          <p:spPr>
            <a:xfrm rot="10800000">
              <a:off x="4575000" y="-39504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0" name="Google Shape;170;p7"/>
          <p:cNvSpPr/>
          <p:nvPr/>
        </p:nvSpPr>
        <p:spPr>
          <a:xfrm>
            <a:off x="1523325" y="2979400"/>
            <a:ext cx="1572300" cy="1602900"/>
          </a:xfrm>
          <a:prstGeom prst="star12">
            <a:avLst>
              <a:gd name="adj" fmla="val 24033"/>
            </a:avLst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7"/>
          <p:cNvSpPr/>
          <p:nvPr/>
        </p:nvSpPr>
        <p:spPr>
          <a:xfrm>
            <a:off x="3471375" y="366400"/>
            <a:ext cx="4959600" cy="4215900"/>
          </a:xfrm>
          <a:prstGeom prst="rect">
            <a:avLst/>
          </a:prstGeom>
          <a:solidFill>
            <a:schemeClr val="dk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dist="228600" dir="2880000" algn="bl" rotWithShape="0">
              <a:schemeClr val="l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7"/>
          <p:cNvSpPr/>
          <p:nvPr/>
        </p:nvSpPr>
        <p:spPr>
          <a:xfrm rot="-2145799">
            <a:off x="-582702" y="369778"/>
            <a:ext cx="3134805" cy="1838322"/>
          </a:xfrm>
          <a:prstGeom prst="donut">
            <a:avLst>
              <a:gd name="adj" fmla="val 12993"/>
            </a:avLst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7"/>
          <p:cNvSpPr/>
          <p:nvPr/>
        </p:nvSpPr>
        <p:spPr>
          <a:xfrm rot="-2145799">
            <a:off x="-1071356" y="-182183"/>
            <a:ext cx="3134805" cy="1838322"/>
          </a:xfrm>
          <a:prstGeom prst="donut">
            <a:avLst>
              <a:gd name="adj" fmla="val 12993"/>
            </a:avLst>
          </a:prstGeom>
          <a:solidFill>
            <a:schemeClr val="accen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7"/>
          <p:cNvSpPr txBox="1">
            <a:spLocks noGrp="1"/>
          </p:cNvSpPr>
          <p:nvPr>
            <p:ph type="body" idx="1"/>
          </p:nvPr>
        </p:nvSpPr>
        <p:spPr>
          <a:xfrm>
            <a:off x="3846350" y="1313225"/>
            <a:ext cx="4194900" cy="24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5" name="Google Shape;175;p7"/>
          <p:cNvSpPr txBox="1">
            <a:spLocks noGrp="1"/>
          </p:cNvSpPr>
          <p:nvPr>
            <p:ph type="title"/>
          </p:nvPr>
        </p:nvSpPr>
        <p:spPr>
          <a:xfrm>
            <a:off x="3846350" y="626726"/>
            <a:ext cx="445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" name="Google Shape;348;p15"/>
          <p:cNvGrpSpPr/>
          <p:nvPr/>
        </p:nvGrpSpPr>
        <p:grpSpPr>
          <a:xfrm>
            <a:off x="-25500" y="-30150"/>
            <a:ext cx="9201000" cy="5203800"/>
            <a:chOff x="-25500" y="-30150"/>
            <a:chExt cx="9201000" cy="5203800"/>
          </a:xfrm>
        </p:grpSpPr>
        <p:cxnSp>
          <p:nvCxnSpPr>
            <p:cNvPr id="349" name="Google Shape;349;p15"/>
            <p:cNvCxnSpPr/>
            <p:nvPr/>
          </p:nvCxnSpPr>
          <p:spPr>
            <a:xfrm>
              <a:off x="6329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0" name="Google Shape;350;p15"/>
            <p:cNvCxnSpPr/>
            <p:nvPr/>
          </p:nvCxnSpPr>
          <p:spPr>
            <a:xfrm>
              <a:off x="12875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1" name="Google Shape;351;p15"/>
            <p:cNvCxnSpPr/>
            <p:nvPr/>
          </p:nvCxnSpPr>
          <p:spPr>
            <a:xfrm>
              <a:off x="19423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2" name="Google Shape;352;p15"/>
            <p:cNvCxnSpPr/>
            <p:nvPr/>
          </p:nvCxnSpPr>
          <p:spPr>
            <a:xfrm>
              <a:off x="25969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3" name="Google Shape;353;p15"/>
            <p:cNvCxnSpPr/>
            <p:nvPr/>
          </p:nvCxnSpPr>
          <p:spPr>
            <a:xfrm>
              <a:off x="32573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4" name="Google Shape;354;p15"/>
            <p:cNvCxnSpPr/>
            <p:nvPr/>
          </p:nvCxnSpPr>
          <p:spPr>
            <a:xfrm>
              <a:off x="39220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5" name="Google Shape;355;p15"/>
            <p:cNvCxnSpPr/>
            <p:nvPr/>
          </p:nvCxnSpPr>
          <p:spPr>
            <a:xfrm>
              <a:off x="45768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6" name="Google Shape;356;p15"/>
            <p:cNvCxnSpPr/>
            <p:nvPr/>
          </p:nvCxnSpPr>
          <p:spPr>
            <a:xfrm>
              <a:off x="52314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7" name="Google Shape;357;p15"/>
            <p:cNvCxnSpPr/>
            <p:nvPr/>
          </p:nvCxnSpPr>
          <p:spPr>
            <a:xfrm>
              <a:off x="58862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8" name="Google Shape;358;p15"/>
            <p:cNvCxnSpPr/>
            <p:nvPr/>
          </p:nvCxnSpPr>
          <p:spPr>
            <a:xfrm>
              <a:off x="65408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9" name="Google Shape;359;p15"/>
            <p:cNvCxnSpPr/>
            <p:nvPr/>
          </p:nvCxnSpPr>
          <p:spPr>
            <a:xfrm>
              <a:off x="72012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0" name="Google Shape;360;p15"/>
            <p:cNvCxnSpPr/>
            <p:nvPr/>
          </p:nvCxnSpPr>
          <p:spPr>
            <a:xfrm>
              <a:off x="785595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1" name="Google Shape;361;p15"/>
            <p:cNvCxnSpPr/>
            <p:nvPr/>
          </p:nvCxnSpPr>
          <p:spPr>
            <a:xfrm>
              <a:off x="85207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2" name="Google Shape;362;p15"/>
            <p:cNvCxnSpPr/>
            <p:nvPr/>
          </p:nvCxnSpPr>
          <p:spPr>
            <a:xfrm>
              <a:off x="91753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3" name="Google Shape;363;p15"/>
            <p:cNvCxnSpPr/>
            <p:nvPr/>
          </p:nvCxnSpPr>
          <p:spPr>
            <a:xfrm rot="10800000">
              <a:off x="4575000" y="-65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4" name="Google Shape;364;p15"/>
            <p:cNvCxnSpPr/>
            <p:nvPr/>
          </p:nvCxnSpPr>
          <p:spPr>
            <a:xfrm rot="10800000">
              <a:off x="4575000" y="-6612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5" name="Google Shape;365;p15"/>
            <p:cNvCxnSpPr/>
            <p:nvPr/>
          </p:nvCxnSpPr>
          <p:spPr>
            <a:xfrm rot="10800000">
              <a:off x="4575000" y="-13159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6" name="Google Shape;366;p15"/>
            <p:cNvCxnSpPr/>
            <p:nvPr/>
          </p:nvCxnSpPr>
          <p:spPr>
            <a:xfrm rot="10800000">
              <a:off x="4575000" y="-19706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7" name="Google Shape;367;p15"/>
            <p:cNvCxnSpPr/>
            <p:nvPr/>
          </p:nvCxnSpPr>
          <p:spPr>
            <a:xfrm rot="10800000">
              <a:off x="4575000" y="-2631017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8" name="Google Shape;368;p15"/>
            <p:cNvCxnSpPr/>
            <p:nvPr/>
          </p:nvCxnSpPr>
          <p:spPr>
            <a:xfrm rot="10800000">
              <a:off x="4575000" y="-32957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9" name="Google Shape;369;p15"/>
            <p:cNvCxnSpPr/>
            <p:nvPr/>
          </p:nvCxnSpPr>
          <p:spPr>
            <a:xfrm rot="10800000">
              <a:off x="4575000" y="-39504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70" name="Google Shape;370;p15"/>
          <p:cNvSpPr/>
          <p:nvPr/>
        </p:nvSpPr>
        <p:spPr>
          <a:xfrm>
            <a:off x="630425" y="1343625"/>
            <a:ext cx="7883700" cy="2705100"/>
          </a:xfrm>
          <a:prstGeom prst="rect">
            <a:avLst/>
          </a:prstGeom>
          <a:solidFill>
            <a:schemeClr val="dk1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dist="228600" dir="2880000" algn="bl" rotWithShape="0">
              <a:schemeClr val="l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15"/>
          <p:cNvSpPr txBox="1">
            <a:spLocks noGrp="1"/>
          </p:cNvSpPr>
          <p:nvPr>
            <p:ph type="title"/>
          </p:nvPr>
        </p:nvSpPr>
        <p:spPr>
          <a:xfrm>
            <a:off x="2441400" y="3055600"/>
            <a:ext cx="4261200" cy="51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72" name="Google Shape;372;p15"/>
          <p:cNvSpPr txBox="1">
            <a:spLocks noGrp="1"/>
          </p:cNvSpPr>
          <p:nvPr>
            <p:ph type="subTitle" idx="1"/>
          </p:nvPr>
        </p:nvSpPr>
        <p:spPr>
          <a:xfrm>
            <a:off x="1071000" y="1714875"/>
            <a:ext cx="7002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>
                <a:solidFill>
                  <a:schemeClr val="lt1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 b="1">
                <a:solidFill>
                  <a:schemeClr val="lt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 b="1">
                <a:solidFill>
                  <a:schemeClr val="lt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 b="1">
                <a:solidFill>
                  <a:schemeClr val="lt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 b="1">
                <a:solidFill>
                  <a:schemeClr val="lt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 b="1">
                <a:solidFill>
                  <a:schemeClr val="lt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 b="1">
                <a:solidFill>
                  <a:schemeClr val="lt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 b="1">
                <a:solidFill>
                  <a:schemeClr val="lt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900"/>
              <a:buNone/>
              <a:defRPr sz="19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5">
    <p:spTree>
      <p:nvGrpSpPr>
        <p:cNvPr id="1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9" name="Google Shape;909;p35"/>
          <p:cNvGrpSpPr/>
          <p:nvPr/>
        </p:nvGrpSpPr>
        <p:grpSpPr>
          <a:xfrm>
            <a:off x="-25500" y="-30150"/>
            <a:ext cx="9201000" cy="5203800"/>
            <a:chOff x="-25500" y="-30150"/>
            <a:chExt cx="9201000" cy="5203800"/>
          </a:xfrm>
        </p:grpSpPr>
        <p:cxnSp>
          <p:nvCxnSpPr>
            <p:cNvPr id="910" name="Google Shape;910;p35"/>
            <p:cNvCxnSpPr/>
            <p:nvPr/>
          </p:nvCxnSpPr>
          <p:spPr>
            <a:xfrm>
              <a:off x="6329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1" name="Google Shape;911;p35"/>
            <p:cNvCxnSpPr/>
            <p:nvPr/>
          </p:nvCxnSpPr>
          <p:spPr>
            <a:xfrm>
              <a:off x="12875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2" name="Google Shape;912;p35"/>
            <p:cNvCxnSpPr/>
            <p:nvPr/>
          </p:nvCxnSpPr>
          <p:spPr>
            <a:xfrm>
              <a:off x="19423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3" name="Google Shape;913;p35"/>
            <p:cNvCxnSpPr/>
            <p:nvPr/>
          </p:nvCxnSpPr>
          <p:spPr>
            <a:xfrm>
              <a:off x="25969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4" name="Google Shape;914;p35"/>
            <p:cNvCxnSpPr/>
            <p:nvPr/>
          </p:nvCxnSpPr>
          <p:spPr>
            <a:xfrm>
              <a:off x="32573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5" name="Google Shape;915;p35"/>
            <p:cNvCxnSpPr/>
            <p:nvPr/>
          </p:nvCxnSpPr>
          <p:spPr>
            <a:xfrm>
              <a:off x="39220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6" name="Google Shape;916;p35"/>
            <p:cNvCxnSpPr/>
            <p:nvPr/>
          </p:nvCxnSpPr>
          <p:spPr>
            <a:xfrm>
              <a:off x="45768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7" name="Google Shape;917;p35"/>
            <p:cNvCxnSpPr/>
            <p:nvPr/>
          </p:nvCxnSpPr>
          <p:spPr>
            <a:xfrm>
              <a:off x="52314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8" name="Google Shape;918;p35"/>
            <p:cNvCxnSpPr/>
            <p:nvPr/>
          </p:nvCxnSpPr>
          <p:spPr>
            <a:xfrm>
              <a:off x="58862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9" name="Google Shape;919;p35"/>
            <p:cNvCxnSpPr/>
            <p:nvPr/>
          </p:nvCxnSpPr>
          <p:spPr>
            <a:xfrm>
              <a:off x="65408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0" name="Google Shape;920;p35"/>
            <p:cNvCxnSpPr/>
            <p:nvPr/>
          </p:nvCxnSpPr>
          <p:spPr>
            <a:xfrm>
              <a:off x="72012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1" name="Google Shape;921;p35"/>
            <p:cNvCxnSpPr/>
            <p:nvPr/>
          </p:nvCxnSpPr>
          <p:spPr>
            <a:xfrm>
              <a:off x="785595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2" name="Google Shape;922;p35"/>
            <p:cNvCxnSpPr/>
            <p:nvPr/>
          </p:nvCxnSpPr>
          <p:spPr>
            <a:xfrm>
              <a:off x="85207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3" name="Google Shape;923;p35"/>
            <p:cNvCxnSpPr/>
            <p:nvPr/>
          </p:nvCxnSpPr>
          <p:spPr>
            <a:xfrm>
              <a:off x="91753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4" name="Google Shape;924;p35"/>
            <p:cNvCxnSpPr/>
            <p:nvPr/>
          </p:nvCxnSpPr>
          <p:spPr>
            <a:xfrm rot="10800000">
              <a:off x="4575000" y="-65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5" name="Google Shape;925;p35"/>
            <p:cNvCxnSpPr/>
            <p:nvPr/>
          </p:nvCxnSpPr>
          <p:spPr>
            <a:xfrm rot="10800000">
              <a:off x="4575000" y="-6612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6" name="Google Shape;926;p35"/>
            <p:cNvCxnSpPr/>
            <p:nvPr/>
          </p:nvCxnSpPr>
          <p:spPr>
            <a:xfrm rot="10800000">
              <a:off x="4575000" y="-13159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7" name="Google Shape;927;p35"/>
            <p:cNvCxnSpPr/>
            <p:nvPr/>
          </p:nvCxnSpPr>
          <p:spPr>
            <a:xfrm rot="10800000">
              <a:off x="4575000" y="-19706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8" name="Google Shape;928;p35"/>
            <p:cNvCxnSpPr/>
            <p:nvPr/>
          </p:nvCxnSpPr>
          <p:spPr>
            <a:xfrm rot="10800000">
              <a:off x="4575000" y="-2631017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9" name="Google Shape;929;p35"/>
            <p:cNvCxnSpPr/>
            <p:nvPr/>
          </p:nvCxnSpPr>
          <p:spPr>
            <a:xfrm rot="10800000">
              <a:off x="4575000" y="-32957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0" name="Google Shape;930;p35"/>
            <p:cNvCxnSpPr/>
            <p:nvPr/>
          </p:nvCxnSpPr>
          <p:spPr>
            <a:xfrm rot="10800000">
              <a:off x="4575000" y="-39504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31" name="Google Shape;931;p35"/>
          <p:cNvSpPr/>
          <p:nvPr/>
        </p:nvSpPr>
        <p:spPr>
          <a:xfrm>
            <a:off x="-1193875" y="-310088"/>
            <a:ext cx="2411700" cy="2459100"/>
          </a:xfrm>
          <a:prstGeom prst="star12">
            <a:avLst>
              <a:gd name="adj" fmla="val 25555"/>
            </a:avLst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2" name="Google Shape;932;p35"/>
          <p:cNvSpPr/>
          <p:nvPr/>
        </p:nvSpPr>
        <p:spPr>
          <a:xfrm rot="-2110889">
            <a:off x="5317603" y="2510435"/>
            <a:ext cx="4437246" cy="2583570"/>
          </a:xfrm>
          <a:prstGeom prst="donut">
            <a:avLst>
              <a:gd name="adj" fmla="val 12993"/>
            </a:avLst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3" name="Google Shape;933;p35"/>
          <p:cNvSpPr/>
          <p:nvPr/>
        </p:nvSpPr>
        <p:spPr>
          <a:xfrm rot="-2110889">
            <a:off x="5761178" y="3210685"/>
            <a:ext cx="4437246" cy="2583570"/>
          </a:xfrm>
          <a:prstGeom prst="donut">
            <a:avLst>
              <a:gd name="adj" fmla="val 12993"/>
            </a:avLst>
          </a:prstGeom>
          <a:solidFill>
            <a:schemeClr val="accen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6">
    <p:spTree>
      <p:nvGrpSpPr>
        <p:cNvPr id="1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5" name="Google Shape;935;p36"/>
          <p:cNvGrpSpPr/>
          <p:nvPr/>
        </p:nvGrpSpPr>
        <p:grpSpPr>
          <a:xfrm>
            <a:off x="-25500" y="-30150"/>
            <a:ext cx="9201000" cy="5203800"/>
            <a:chOff x="-25500" y="-30150"/>
            <a:chExt cx="9201000" cy="5203800"/>
          </a:xfrm>
        </p:grpSpPr>
        <p:cxnSp>
          <p:nvCxnSpPr>
            <p:cNvPr id="936" name="Google Shape;936;p36"/>
            <p:cNvCxnSpPr/>
            <p:nvPr/>
          </p:nvCxnSpPr>
          <p:spPr>
            <a:xfrm>
              <a:off x="6329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7" name="Google Shape;937;p36"/>
            <p:cNvCxnSpPr/>
            <p:nvPr/>
          </p:nvCxnSpPr>
          <p:spPr>
            <a:xfrm>
              <a:off x="12875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8" name="Google Shape;938;p36"/>
            <p:cNvCxnSpPr/>
            <p:nvPr/>
          </p:nvCxnSpPr>
          <p:spPr>
            <a:xfrm>
              <a:off x="19423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9" name="Google Shape;939;p36"/>
            <p:cNvCxnSpPr/>
            <p:nvPr/>
          </p:nvCxnSpPr>
          <p:spPr>
            <a:xfrm>
              <a:off x="25969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0" name="Google Shape;940;p36"/>
            <p:cNvCxnSpPr/>
            <p:nvPr/>
          </p:nvCxnSpPr>
          <p:spPr>
            <a:xfrm>
              <a:off x="32573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1" name="Google Shape;941;p36"/>
            <p:cNvCxnSpPr/>
            <p:nvPr/>
          </p:nvCxnSpPr>
          <p:spPr>
            <a:xfrm>
              <a:off x="39220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2" name="Google Shape;942;p36"/>
            <p:cNvCxnSpPr/>
            <p:nvPr/>
          </p:nvCxnSpPr>
          <p:spPr>
            <a:xfrm>
              <a:off x="45768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3" name="Google Shape;943;p36"/>
            <p:cNvCxnSpPr/>
            <p:nvPr/>
          </p:nvCxnSpPr>
          <p:spPr>
            <a:xfrm>
              <a:off x="52314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4" name="Google Shape;944;p36"/>
            <p:cNvCxnSpPr/>
            <p:nvPr/>
          </p:nvCxnSpPr>
          <p:spPr>
            <a:xfrm>
              <a:off x="58862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5" name="Google Shape;945;p36"/>
            <p:cNvCxnSpPr/>
            <p:nvPr/>
          </p:nvCxnSpPr>
          <p:spPr>
            <a:xfrm>
              <a:off x="65408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6" name="Google Shape;946;p36"/>
            <p:cNvCxnSpPr/>
            <p:nvPr/>
          </p:nvCxnSpPr>
          <p:spPr>
            <a:xfrm>
              <a:off x="72012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7" name="Google Shape;947;p36"/>
            <p:cNvCxnSpPr/>
            <p:nvPr/>
          </p:nvCxnSpPr>
          <p:spPr>
            <a:xfrm>
              <a:off x="785595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8" name="Google Shape;948;p36"/>
            <p:cNvCxnSpPr/>
            <p:nvPr/>
          </p:nvCxnSpPr>
          <p:spPr>
            <a:xfrm>
              <a:off x="85207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9" name="Google Shape;949;p36"/>
            <p:cNvCxnSpPr/>
            <p:nvPr/>
          </p:nvCxnSpPr>
          <p:spPr>
            <a:xfrm>
              <a:off x="91753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0" name="Google Shape;950;p36"/>
            <p:cNvCxnSpPr/>
            <p:nvPr/>
          </p:nvCxnSpPr>
          <p:spPr>
            <a:xfrm rot="10800000">
              <a:off x="4575000" y="-65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1" name="Google Shape;951;p36"/>
            <p:cNvCxnSpPr/>
            <p:nvPr/>
          </p:nvCxnSpPr>
          <p:spPr>
            <a:xfrm rot="10800000">
              <a:off x="4575000" y="-6612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2" name="Google Shape;952;p36"/>
            <p:cNvCxnSpPr/>
            <p:nvPr/>
          </p:nvCxnSpPr>
          <p:spPr>
            <a:xfrm rot="10800000">
              <a:off x="4575000" y="-13159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3" name="Google Shape;953;p36"/>
            <p:cNvCxnSpPr/>
            <p:nvPr/>
          </p:nvCxnSpPr>
          <p:spPr>
            <a:xfrm rot="10800000">
              <a:off x="4575000" y="-19706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4" name="Google Shape;954;p36"/>
            <p:cNvCxnSpPr/>
            <p:nvPr/>
          </p:nvCxnSpPr>
          <p:spPr>
            <a:xfrm rot="10800000">
              <a:off x="4575000" y="-2631017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5" name="Google Shape;955;p36"/>
            <p:cNvCxnSpPr/>
            <p:nvPr/>
          </p:nvCxnSpPr>
          <p:spPr>
            <a:xfrm rot="10800000">
              <a:off x="4575000" y="-32957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6" name="Google Shape;956;p36"/>
            <p:cNvCxnSpPr/>
            <p:nvPr/>
          </p:nvCxnSpPr>
          <p:spPr>
            <a:xfrm rot="10800000">
              <a:off x="4575000" y="-39504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57" name="Google Shape;957;p36"/>
          <p:cNvSpPr/>
          <p:nvPr/>
        </p:nvSpPr>
        <p:spPr>
          <a:xfrm rot="-2110889">
            <a:off x="-2319147" y="4151785"/>
            <a:ext cx="4437246" cy="2583570"/>
          </a:xfrm>
          <a:prstGeom prst="donut">
            <a:avLst>
              <a:gd name="adj" fmla="val 12993"/>
            </a:avLst>
          </a:prstGeom>
          <a:solidFill>
            <a:schemeClr val="dk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36"/>
          <p:cNvSpPr/>
          <p:nvPr/>
        </p:nvSpPr>
        <p:spPr>
          <a:xfrm>
            <a:off x="6621052" y="-1443125"/>
            <a:ext cx="3600600" cy="3670800"/>
          </a:xfrm>
          <a:prstGeom prst="star12">
            <a:avLst>
              <a:gd name="adj" fmla="val 25555"/>
            </a:avLst>
          </a:prstGeom>
          <a:solidFill>
            <a:schemeClr val="accen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7">
    <p:spTree>
      <p:nvGrpSpPr>
        <p:cNvPr id="1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0" name="Google Shape;960;p37"/>
          <p:cNvGrpSpPr/>
          <p:nvPr/>
        </p:nvGrpSpPr>
        <p:grpSpPr>
          <a:xfrm>
            <a:off x="-25500" y="-30150"/>
            <a:ext cx="9201000" cy="5203800"/>
            <a:chOff x="-25500" y="-30150"/>
            <a:chExt cx="9201000" cy="5203800"/>
          </a:xfrm>
        </p:grpSpPr>
        <p:cxnSp>
          <p:nvCxnSpPr>
            <p:cNvPr id="961" name="Google Shape;961;p37"/>
            <p:cNvCxnSpPr/>
            <p:nvPr/>
          </p:nvCxnSpPr>
          <p:spPr>
            <a:xfrm>
              <a:off x="6329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2" name="Google Shape;962;p37"/>
            <p:cNvCxnSpPr/>
            <p:nvPr/>
          </p:nvCxnSpPr>
          <p:spPr>
            <a:xfrm>
              <a:off x="12875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3" name="Google Shape;963;p37"/>
            <p:cNvCxnSpPr/>
            <p:nvPr/>
          </p:nvCxnSpPr>
          <p:spPr>
            <a:xfrm>
              <a:off x="19423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4" name="Google Shape;964;p37"/>
            <p:cNvCxnSpPr/>
            <p:nvPr/>
          </p:nvCxnSpPr>
          <p:spPr>
            <a:xfrm>
              <a:off x="25969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5" name="Google Shape;965;p37"/>
            <p:cNvCxnSpPr/>
            <p:nvPr/>
          </p:nvCxnSpPr>
          <p:spPr>
            <a:xfrm>
              <a:off x="32573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6" name="Google Shape;966;p37"/>
            <p:cNvCxnSpPr/>
            <p:nvPr/>
          </p:nvCxnSpPr>
          <p:spPr>
            <a:xfrm>
              <a:off x="39220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7" name="Google Shape;967;p37"/>
            <p:cNvCxnSpPr/>
            <p:nvPr/>
          </p:nvCxnSpPr>
          <p:spPr>
            <a:xfrm>
              <a:off x="45768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8" name="Google Shape;968;p37"/>
            <p:cNvCxnSpPr/>
            <p:nvPr/>
          </p:nvCxnSpPr>
          <p:spPr>
            <a:xfrm>
              <a:off x="52314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9" name="Google Shape;969;p37"/>
            <p:cNvCxnSpPr/>
            <p:nvPr/>
          </p:nvCxnSpPr>
          <p:spPr>
            <a:xfrm>
              <a:off x="58862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70" name="Google Shape;970;p37"/>
            <p:cNvCxnSpPr/>
            <p:nvPr/>
          </p:nvCxnSpPr>
          <p:spPr>
            <a:xfrm>
              <a:off x="65408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71" name="Google Shape;971;p37"/>
            <p:cNvCxnSpPr/>
            <p:nvPr/>
          </p:nvCxnSpPr>
          <p:spPr>
            <a:xfrm>
              <a:off x="7201254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72" name="Google Shape;972;p37"/>
            <p:cNvCxnSpPr/>
            <p:nvPr/>
          </p:nvCxnSpPr>
          <p:spPr>
            <a:xfrm>
              <a:off x="785595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73" name="Google Shape;973;p37"/>
            <p:cNvCxnSpPr/>
            <p:nvPr/>
          </p:nvCxnSpPr>
          <p:spPr>
            <a:xfrm>
              <a:off x="8520700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74" name="Google Shape;974;p37"/>
            <p:cNvCxnSpPr/>
            <p:nvPr/>
          </p:nvCxnSpPr>
          <p:spPr>
            <a:xfrm>
              <a:off x="9175396" y="-30150"/>
              <a:ext cx="0" cy="52038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75" name="Google Shape;975;p37"/>
            <p:cNvCxnSpPr/>
            <p:nvPr/>
          </p:nvCxnSpPr>
          <p:spPr>
            <a:xfrm rot="10800000">
              <a:off x="4575000" y="-65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76" name="Google Shape;976;p37"/>
            <p:cNvCxnSpPr/>
            <p:nvPr/>
          </p:nvCxnSpPr>
          <p:spPr>
            <a:xfrm rot="10800000">
              <a:off x="4575000" y="-6612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77" name="Google Shape;977;p37"/>
            <p:cNvCxnSpPr/>
            <p:nvPr/>
          </p:nvCxnSpPr>
          <p:spPr>
            <a:xfrm rot="10800000">
              <a:off x="4575000" y="-13159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78" name="Google Shape;978;p37"/>
            <p:cNvCxnSpPr/>
            <p:nvPr/>
          </p:nvCxnSpPr>
          <p:spPr>
            <a:xfrm rot="10800000">
              <a:off x="4575000" y="-19706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79" name="Google Shape;979;p37"/>
            <p:cNvCxnSpPr/>
            <p:nvPr/>
          </p:nvCxnSpPr>
          <p:spPr>
            <a:xfrm rot="10800000">
              <a:off x="4575000" y="-2631017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80" name="Google Shape;980;p37"/>
            <p:cNvCxnSpPr/>
            <p:nvPr/>
          </p:nvCxnSpPr>
          <p:spPr>
            <a:xfrm rot="10800000">
              <a:off x="4575000" y="-3295759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81" name="Google Shape;981;p37"/>
            <p:cNvCxnSpPr/>
            <p:nvPr/>
          </p:nvCxnSpPr>
          <p:spPr>
            <a:xfrm rot="10800000">
              <a:off x="4575000" y="-3950463"/>
              <a:ext cx="0" cy="9201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82" name="Google Shape;982;p37"/>
          <p:cNvSpPr/>
          <p:nvPr/>
        </p:nvSpPr>
        <p:spPr>
          <a:xfrm>
            <a:off x="2771700" y="736350"/>
            <a:ext cx="3600600" cy="3670800"/>
          </a:xfrm>
          <a:prstGeom prst="star12">
            <a:avLst>
              <a:gd name="adj" fmla="val 25555"/>
            </a:avLst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Russo One"/>
              <a:buNone/>
              <a:defRPr sz="33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Russo One"/>
              <a:buNone/>
              <a:defRPr sz="33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Russo One"/>
              <a:buNone/>
              <a:defRPr sz="33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Russo One"/>
              <a:buNone/>
              <a:defRPr sz="33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Russo One"/>
              <a:buNone/>
              <a:defRPr sz="33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Russo One"/>
              <a:buNone/>
              <a:defRPr sz="33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Russo One"/>
              <a:buNone/>
              <a:defRPr sz="33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Russo One"/>
              <a:buNone/>
              <a:defRPr sz="33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Russo One"/>
              <a:buNone/>
              <a:defRPr sz="33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8325" y="10758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8" r:id="rId4"/>
    <p:sldLayoutId id="2147483661" r:id="rId5"/>
    <p:sldLayoutId id="2147483681" r:id="rId6"/>
    <p:sldLayoutId id="2147483682" r:id="rId7"/>
    <p:sldLayoutId id="2147483683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feder.com/para-que-sirven-numero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sesamo.com/articulos/higiene-personal.html" TargetMode="External"/><Relationship Id="rId4" Type="http://schemas.openxmlformats.org/officeDocument/2006/relationships/hyperlink" Target="https://www.significados.com/habita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40"/>
          <p:cNvSpPr txBox="1">
            <a:spLocks noGrp="1"/>
          </p:cNvSpPr>
          <p:nvPr>
            <p:ph type="subTitle" idx="1"/>
          </p:nvPr>
        </p:nvSpPr>
        <p:spPr>
          <a:xfrm>
            <a:off x="1235243" y="3461825"/>
            <a:ext cx="4456958" cy="4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solidFill>
                  <a:schemeClr val="lt1"/>
                </a:solidFill>
              </a:rPr>
              <a:t>Valeria Elizabeth Preciado Villalobos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992" name="Google Shape;992;p40"/>
          <p:cNvSpPr txBox="1">
            <a:spLocks noGrp="1"/>
          </p:cNvSpPr>
          <p:nvPr>
            <p:ph type="ctrTitle"/>
          </p:nvPr>
        </p:nvSpPr>
        <p:spPr>
          <a:xfrm>
            <a:off x="1380963" y="1147890"/>
            <a:ext cx="6125400" cy="17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chemeClr val="lt1"/>
                </a:solidFill>
              </a:rPr>
              <a:t>Notas científicas</a:t>
            </a:r>
            <a:br>
              <a:rPr lang="es-MX" sz="4800" dirty="0">
                <a:solidFill>
                  <a:schemeClr val="lt1"/>
                </a:solidFill>
              </a:rPr>
            </a:br>
            <a:r>
              <a:rPr lang="es-MX" sz="1800" dirty="0">
                <a:solidFill>
                  <a:schemeClr val="lt1"/>
                </a:solidFill>
              </a:rPr>
              <a:t>Aprendizaje en el servicio</a:t>
            </a:r>
            <a:br>
              <a:rPr lang="es-MX" sz="1800" dirty="0">
                <a:solidFill>
                  <a:schemeClr val="lt1"/>
                </a:solidFill>
              </a:rPr>
            </a:br>
            <a:r>
              <a:rPr lang="es-MX" sz="1800" dirty="0">
                <a:solidFill>
                  <a:schemeClr val="lt1"/>
                </a:solidFill>
              </a:rPr>
              <a:t>Prof. </a:t>
            </a:r>
            <a:r>
              <a:rPr lang="es-MX" sz="1800" dirty="0"/>
              <a:t>Elizabeth Guadalupe Ramos Suarez</a:t>
            </a:r>
            <a:br>
              <a:rPr lang="es-MX" sz="1800" dirty="0"/>
            </a:br>
            <a:r>
              <a:rPr lang="es-MX" sz="1800" dirty="0"/>
              <a:t>	4ºA			</a:t>
            </a:r>
            <a:r>
              <a:rPr lang="es-MX" sz="1800" dirty="0" err="1"/>
              <a:t>N.l</a:t>
            </a:r>
            <a:r>
              <a:rPr lang="es-MX" sz="1800" dirty="0"/>
              <a:t>. 11</a:t>
            </a:r>
            <a:endParaRPr sz="4800" dirty="0">
              <a:solidFill>
                <a:schemeClr val="lt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2EBAC7A-5354-4E6A-BB66-CC43496CA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981" y="254590"/>
            <a:ext cx="879966" cy="9945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Google Shape;997;p41"/>
          <p:cNvSpPr/>
          <p:nvPr/>
        </p:nvSpPr>
        <p:spPr>
          <a:xfrm>
            <a:off x="2071350" y="4018600"/>
            <a:ext cx="5001300" cy="2130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8" name="Google Shape;998;p41"/>
          <p:cNvSpPr txBox="1">
            <a:spLocks noGrp="1"/>
          </p:cNvSpPr>
          <p:nvPr>
            <p:ph type="body" idx="1"/>
          </p:nvPr>
        </p:nvSpPr>
        <p:spPr>
          <a:xfrm>
            <a:off x="937200" y="1206100"/>
            <a:ext cx="7269600" cy="3025500"/>
          </a:xfrm>
          <a:prstGeom prst="rect">
            <a:avLst/>
          </a:prstGeom>
        </p:spPr>
        <p:txBody>
          <a:bodyPr spcFirstLastPara="1" wrap="square" lIns="0" tIns="182875" rIns="0" bIns="0" anchor="t" anchorCtr="0">
            <a:noAutofit/>
          </a:bodyPr>
          <a:lstStyle/>
          <a:p>
            <a:pPr marL="0" lvl="0" indent="0">
              <a:buNone/>
            </a:pPr>
            <a:r>
              <a:rPr lang="es-ES" sz="2000" dirty="0">
                <a:solidFill>
                  <a:schemeClr val="accent4">
                    <a:lumMod val="75000"/>
                  </a:schemeClr>
                </a:solidFill>
              </a:rPr>
              <a:t>¿Qué son los números?</a:t>
            </a:r>
          </a:p>
          <a:p>
            <a:pPr marL="0" lvl="0" indent="0">
              <a:buNone/>
            </a:pPr>
            <a:r>
              <a:rPr lang="es-ES" sz="2000" dirty="0"/>
              <a:t>Los números sirven para una infinidad de tareas en el mundo. En la mayoría de procesos, objetos y lugares están involucrados los números aunque no siempre de manera evidente. Su uso principal es que permiten contar objetos.</a:t>
            </a:r>
          </a:p>
          <a:p>
            <a:pPr marL="0" lvl="0" indent="0">
              <a:buNone/>
            </a:pPr>
            <a:endParaRPr lang="es-ES" sz="2000" dirty="0">
              <a:solidFill>
                <a:schemeClr val="lt1"/>
              </a:solidFill>
            </a:endParaRPr>
          </a:p>
          <a:p>
            <a:pPr marL="0" lvl="0" indent="0">
              <a:buNone/>
            </a:pPr>
            <a:r>
              <a:rPr lang="es-ES" sz="2000" dirty="0">
                <a:solidFill>
                  <a:schemeClr val="accent4">
                    <a:lumMod val="75000"/>
                  </a:schemeClr>
                </a:solidFill>
              </a:rPr>
              <a:t>¿Cómo explicarlo en preescolar?</a:t>
            </a:r>
          </a:p>
          <a:p>
            <a:pPr marL="0" lvl="0" indent="0">
              <a:buNone/>
            </a:pPr>
            <a:r>
              <a:rPr lang="es-ES" sz="2000" dirty="0">
                <a:solidFill>
                  <a:schemeClr val="lt1"/>
                </a:solidFill>
              </a:rPr>
              <a:t>Los números se utilizan en la vida diaria para contar</a:t>
            </a:r>
            <a:endParaRPr lang="es-ES" sz="2000" dirty="0"/>
          </a:p>
          <a:p>
            <a:pPr marL="0" lvl="0" indent="0">
              <a:buNone/>
            </a:pPr>
            <a:r>
              <a:rPr lang="es-ES" sz="2000" dirty="0">
                <a:solidFill>
                  <a:schemeClr val="lt1"/>
                </a:solidFill>
              </a:rPr>
              <a:t>objetos, hacer una receta, seguir los pasos de un</a:t>
            </a:r>
          </a:p>
          <a:p>
            <a:pPr marL="0" lvl="0" indent="0">
              <a:buNone/>
            </a:pPr>
            <a:r>
              <a:rPr lang="es-ES" sz="2000" dirty="0">
                <a:solidFill>
                  <a:schemeClr val="lt1"/>
                </a:solidFill>
              </a:rPr>
              <a:t>instructivo, pagar un juguete.</a:t>
            </a:r>
          </a:p>
          <a:p>
            <a:pPr marL="0" lvl="0" indent="0">
              <a:buNone/>
            </a:pPr>
            <a:endParaRPr dirty="0">
              <a:solidFill>
                <a:schemeClr val="lt1"/>
              </a:solidFill>
            </a:endParaRPr>
          </a:p>
        </p:txBody>
      </p:sp>
      <p:sp>
        <p:nvSpPr>
          <p:cNvPr id="999" name="Google Shape;999;p41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chemeClr val="lt1"/>
                </a:solidFill>
              </a:rPr>
              <a:t>Notas científicas</a:t>
            </a:r>
            <a:endParaRPr dirty="0">
              <a:solidFill>
                <a:schemeClr val="lt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080853A-D1BA-4ECD-A3EB-C1A495E662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53" b="89894" l="6809" r="95319">
                        <a14:foregroundMark x1="18298" y1="13564" x2="18298" y2="13564"/>
                        <a14:foregroundMark x1="32766" y1="8245" x2="32766" y2="8245"/>
                        <a14:foregroundMark x1="47660" y1="5585" x2="47660" y2="5585"/>
                        <a14:foregroundMark x1="6809" y1="30053" x2="6809" y2="30053"/>
                        <a14:foregroundMark x1="95319" y1="48936" x2="95319" y2="4893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30638" y="2776741"/>
            <a:ext cx="1552324" cy="24837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998;p41">
            <a:extLst>
              <a:ext uri="{FF2B5EF4-FFF2-40B4-BE49-F238E27FC236}">
                <a16:creationId xmlns:a16="http://schemas.microsoft.com/office/drawing/2014/main" id="{28200BDC-8140-4612-AD2A-65E937363A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41558" y="529389"/>
            <a:ext cx="4684295" cy="3898232"/>
          </a:xfrm>
          <a:prstGeom prst="rect">
            <a:avLst/>
          </a:prstGeom>
        </p:spPr>
        <p:txBody>
          <a:bodyPr spcFirstLastPara="1" wrap="square" lIns="0" tIns="182875" rIns="0" bIns="0" anchor="t" anchorCtr="0">
            <a:noAutofit/>
          </a:bodyPr>
          <a:lstStyle/>
          <a:p>
            <a:pPr marL="0" lvl="0" indent="0">
              <a:buNone/>
            </a:pPr>
            <a:r>
              <a:rPr lang="es-ES" sz="2000" dirty="0">
                <a:solidFill>
                  <a:schemeClr val="accent4">
                    <a:lumMod val="75000"/>
                  </a:schemeClr>
                </a:solidFill>
              </a:rPr>
              <a:t>¿Qué es un habitad?</a:t>
            </a:r>
          </a:p>
          <a:p>
            <a:pPr marL="0" lvl="0" indent="0">
              <a:buNone/>
            </a:pPr>
            <a:r>
              <a:rPr lang="es-ES" sz="2000" dirty="0"/>
              <a:t>Se denomina, en ecología, el lugar cuyas condiciones son adecuadas para la vida de un organismo, especie o comunidad, ya sea animal o vegetal.</a:t>
            </a:r>
          </a:p>
          <a:p>
            <a:pPr marL="0" indent="0">
              <a:buNone/>
            </a:pPr>
            <a:endParaRPr lang="es-ES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ES" sz="2000" dirty="0">
                <a:solidFill>
                  <a:schemeClr val="accent4">
                    <a:lumMod val="75000"/>
                  </a:schemeClr>
                </a:solidFill>
              </a:rPr>
              <a:t>¿Cómo explicarlo en preescolar?</a:t>
            </a:r>
          </a:p>
          <a:p>
            <a:pPr marL="0" lvl="0" indent="0">
              <a:buNone/>
            </a:pPr>
            <a:r>
              <a:rPr lang="es-ES_tradnl" sz="2000" dirty="0"/>
              <a:t>El habitad es el lugar donde pueden vivir seres humanos, animales y plantas.</a:t>
            </a:r>
            <a:endParaRPr lang="es-ES_tradnl" sz="2000" dirty="0">
              <a:solidFill>
                <a:schemeClr val="lt1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6BEDE54-EF30-4AF9-926B-E0BC7B922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290" b="93298" l="3814" r="91525">
                        <a14:foregroundMark x1="31780" y1="4290" x2="31780" y2="4290"/>
                        <a14:foregroundMark x1="4661" y1="24129" x2="4661" y2="24129"/>
                        <a14:foregroundMark x1="61864" y1="93029" x2="61864" y2="93029"/>
                        <a14:foregroundMark x1="42373" y1="93298" x2="42373" y2="93298"/>
                        <a14:foregroundMark x1="37712" y1="88472" x2="37712" y2="88472"/>
                        <a14:foregroundMark x1="66102" y1="87668" x2="66102" y2="87668"/>
                        <a14:foregroundMark x1="72034" y1="87131" x2="74576" y2="90080"/>
                        <a14:foregroundMark x1="31780" y1="88204" x2="47458" y2="85255"/>
                        <a14:foregroundMark x1="68644" y1="88472" x2="77966" y2="87131"/>
                        <a14:foregroundMark x1="91525" y1="67560" x2="91525" y2="67560"/>
                        <a14:foregroundMark x1="88136" y1="70777" x2="88136" y2="70777"/>
                        <a14:foregroundMark x1="25424" y1="73727" x2="46610" y2="77748"/>
                        <a14:foregroundMark x1="46610" y1="77748" x2="69915" y2="78016"/>
                        <a14:foregroundMark x1="69915" y1="78016" x2="87712" y2="72118"/>
                        <a14:foregroundMark x1="87712" y1="72118" x2="88136" y2="69973"/>
                        <a14:foregroundMark x1="18644" y1="70509" x2="41102" y2="79893"/>
                        <a14:foregroundMark x1="59746" y1="79893" x2="85593" y2="75871"/>
                        <a14:foregroundMark x1="46610" y1="64611" x2="65678" y2="63003"/>
                        <a14:foregroundMark x1="57627" y1="90885" x2="57627" y2="9088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3134" y="935079"/>
            <a:ext cx="2071069" cy="327334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Google Shape;997;p41"/>
          <p:cNvSpPr/>
          <p:nvPr/>
        </p:nvSpPr>
        <p:spPr>
          <a:xfrm>
            <a:off x="2071350" y="4018600"/>
            <a:ext cx="5001300" cy="2130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8" name="Google Shape;998;p41"/>
          <p:cNvSpPr txBox="1">
            <a:spLocks noGrp="1"/>
          </p:cNvSpPr>
          <p:nvPr>
            <p:ph type="body" idx="1"/>
          </p:nvPr>
        </p:nvSpPr>
        <p:spPr>
          <a:xfrm>
            <a:off x="937200" y="708794"/>
            <a:ext cx="7269600" cy="3025500"/>
          </a:xfrm>
          <a:prstGeom prst="rect">
            <a:avLst/>
          </a:prstGeom>
        </p:spPr>
        <p:txBody>
          <a:bodyPr spcFirstLastPara="1" wrap="square" lIns="0" tIns="182875" rIns="0" bIns="0" anchor="t" anchorCtr="0">
            <a:noAutofit/>
          </a:bodyPr>
          <a:lstStyle/>
          <a:p>
            <a:pPr marL="0" lvl="0" indent="0">
              <a:buNone/>
            </a:pPr>
            <a:r>
              <a:rPr lang="es-ES" sz="2000" dirty="0">
                <a:solidFill>
                  <a:schemeClr val="accent4">
                    <a:lumMod val="75000"/>
                  </a:schemeClr>
                </a:solidFill>
              </a:rPr>
              <a:t>¿Qué es la higiene personal?</a:t>
            </a:r>
          </a:p>
          <a:p>
            <a:pPr marL="0" lvl="0" indent="0">
              <a:buNone/>
            </a:pPr>
            <a:r>
              <a:rPr lang="es-ES" sz="2000" dirty="0"/>
              <a:t>Implica cuidar y limpiar el cuerpo. Es importante que los niños comprendan que el aseo en sí mismos es importante para la salud y el bienestar ya que protege el cuerpo de gérmenes y enfermedades.</a:t>
            </a:r>
          </a:p>
          <a:p>
            <a:pPr marL="0" lvl="0" indent="0">
              <a:buNone/>
            </a:pPr>
            <a:endParaRPr lang="es-ES" sz="2000" dirty="0">
              <a:solidFill>
                <a:schemeClr val="lt1"/>
              </a:solidFill>
            </a:endParaRPr>
          </a:p>
          <a:p>
            <a:pPr marL="0" lvl="0" indent="0">
              <a:buNone/>
            </a:pPr>
            <a:r>
              <a:rPr lang="es-ES" sz="2000" dirty="0">
                <a:solidFill>
                  <a:schemeClr val="accent4">
                    <a:lumMod val="75000"/>
                  </a:schemeClr>
                </a:solidFill>
              </a:rPr>
              <a:t>¿Cómo explicarlo en preescolar?</a:t>
            </a:r>
          </a:p>
          <a:p>
            <a:pPr marL="0" lvl="0" indent="0">
              <a:buNone/>
            </a:pPr>
            <a:r>
              <a:rPr lang="es-ES" sz="2000" dirty="0">
                <a:solidFill>
                  <a:schemeClr val="lt1"/>
                </a:solidFill>
              </a:rPr>
              <a:t>La higiene personal es el cuidado de nuestro cuerpo, hay que bañarse, lavarse los dientes, cepillarse el cabello,</a:t>
            </a:r>
          </a:p>
          <a:p>
            <a:pPr marL="0" lvl="0" indent="0">
              <a:buNone/>
            </a:pPr>
            <a:r>
              <a:rPr lang="es-ES" sz="2000" dirty="0">
                <a:solidFill>
                  <a:schemeClr val="lt1"/>
                </a:solidFill>
              </a:rPr>
              <a:t>cortarse las uñas y lavarse las manos.</a:t>
            </a:r>
          </a:p>
          <a:p>
            <a:pPr marL="0" lvl="0" indent="0">
              <a:buNone/>
            </a:pPr>
            <a:endParaRPr dirty="0">
              <a:solidFill>
                <a:schemeClr val="lt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DDC89BA-F982-4F40-A26A-95B8799FD6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462" b="97538" l="1695" r="95763">
                        <a14:foregroundMark x1="1695" y1="39077" x2="1695" y2="39077"/>
                        <a14:foregroundMark x1="96610" y1="37846" x2="96610" y2="37846"/>
                        <a14:foregroundMark x1="51695" y1="2769" x2="51695" y2="2769"/>
                        <a14:foregroundMark x1="58051" y1="97538" x2="58051" y2="97538"/>
                        <a14:foregroundMark x1="48305" y1="29231" x2="48305" y2="29231"/>
                        <a14:foregroundMark x1="36864" y1="30154" x2="53814" y2="29538"/>
                        <a14:foregroundMark x1="53814" y1="29538" x2="59746" y2="29538"/>
                        <a14:foregroundMark x1="46186" y1="29231" x2="62712" y2="29538"/>
                        <a14:foregroundMark x1="62712" y1="29538" x2="65254" y2="30154"/>
                        <a14:foregroundMark x1="25847" y1="97538" x2="25847" y2="97538"/>
                        <a14:foregroundMark x1="57203" y1="96615" x2="69915" y2="96000"/>
                        <a14:foregroundMark x1="50000" y1="28615" x2="57627" y2="2707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72650" y="2931849"/>
            <a:ext cx="1732967" cy="238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171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Google Shape;1071;p47"/>
          <p:cNvSpPr/>
          <p:nvPr/>
        </p:nvSpPr>
        <p:spPr>
          <a:xfrm>
            <a:off x="2808600" y="1487625"/>
            <a:ext cx="3526800" cy="4545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2" name="Google Shape;1072;p47"/>
          <p:cNvSpPr txBox="1">
            <a:spLocks noGrp="1"/>
          </p:cNvSpPr>
          <p:nvPr>
            <p:ph type="title"/>
          </p:nvPr>
        </p:nvSpPr>
        <p:spPr>
          <a:xfrm>
            <a:off x="2412700" y="1432591"/>
            <a:ext cx="4261200" cy="51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/>
              <a:t>Bibliografía </a:t>
            </a:r>
            <a:endParaRPr sz="2600" dirty="0"/>
          </a:p>
        </p:txBody>
      </p:sp>
      <p:sp>
        <p:nvSpPr>
          <p:cNvPr id="1073" name="Google Shape;1073;p47"/>
          <p:cNvSpPr txBox="1">
            <a:spLocks noGrp="1"/>
          </p:cNvSpPr>
          <p:nvPr>
            <p:ph type="subTitle" idx="1"/>
          </p:nvPr>
        </p:nvSpPr>
        <p:spPr>
          <a:xfrm>
            <a:off x="1071000" y="2308433"/>
            <a:ext cx="7002000" cy="130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lnSpc>
                <a:spcPct val="90000"/>
              </a:lnSpc>
            </a:pPr>
            <a:r>
              <a:rPr lang="es-MX" sz="2000" b="0" dirty="0">
                <a:hlinkClick r:id="rId3"/>
              </a:rPr>
              <a:t>https://www.lifeder.com/para-que-sirven-numeros/</a:t>
            </a:r>
            <a:r>
              <a:rPr lang="es-MX" sz="2000" b="0" dirty="0"/>
              <a:t> </a:t>
            </a:r>
          </a:p>
          <a:p>
            <a:pPr marL="0" lvl="0" indent="0">
              <a:lnSpc>
                <a:spcPct val="90000"/>
              </a:lnSpc>
            </a:pPr>
            <a:endParaRPr lang="es-ES_tradnl" sz="2000" b="0" dirty="0"/>
          </a:p>
          <a:p>
            <a:pPr marL="0" lvl="0" indent="0">
              <a:lnSpc>
                <a:spcPct val="90000"/>
              </a:lnSpc>
            </a:pPr>
            <a:r>
              <a:rPr lang="es-MX" sz="2000" b="0" dirty="0">
                <a:hlinkClick r:id="rId4"/>
              </a:rPr>
              <a:t>https://www.significados.com/habitat/</a:t>
            </a:r>
            <a:r>
              <a:rPr lang="es-MX" sz="2000" b="0" dirty="0"/>
              <a:t> </a:t>
            </a:r>
          </a:p>
          <a:p>
            <a:pPr marL="0" lvl="0" indent="0">
              <a:lnSpc>
                <a:spcPct val="90000"/>
              </a:lnSpc>
            </a:pPr>
            <a:endParaRPr lang="es-MX" sz="2000" b="0" dirty="0"/>
          </a:p>
          <a:p>
            <a:pPr marL="0" lvl="0" indent="0">
              <a:lnSpc>
                <a:spcPct val="90000"/>
              </a:lnSpc>
            </a:pPr>
            <a:r>
              <a:rPr lang="es-MX" sz="2000" b="0" dirty="0">
                <a:hlinkClick r:id="rId5"/>
              </a:rPr>
              <a:t>https://sesamo.com/articulos/higiene-personal.html</a:t>
            </a:r>
            <a:r>
              <a:rPr lang="es-MX" sz="2000" b="0" dirty="0"/>
              <a:t> </a:t>
            </a:r>
            <a:endParaRPr sz="20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am Alignment Maps for Business by Slidesgo">
  <a:themeElements>
    <a:clrScheme name="Simple Light">
      <a:dk1>
        <a:srgbClr val="FFFFFF"/>
      </a:dk1>
      <a:lt1>
        <a:srgbClr val="001A3B"/>
      </a:lt1>
      <a:dk2>
        <a:srgbClr val="001A3B"/>
      </a:dk2>
      <a:lt2>
        <a:srgbClr val="FF4F00"/>
      </a:lt2>
      <a:accent1>
        <a:srgbClr val="FF8BAB"/>
      </a:accent1>
      <a:accent2>
        <a:srgbClr val="FFC622"/>
      </a:accent2>
      <a:accent3>
        <a:srgbClr val="FFC622"/>
      </a:accent3>
      <a:accent4>
        <a:srgbClr val="FFC622"/>
      </a:accent4>
      <a:accent5>
        <a:srgbClr val="FFFFFF"/>
      </a:accent5>
      <a:accent6>
        <a:srgbClr val="FFFFFF"/>
      </a:accent6>
      <a:hlink>
        <a:srgbClr val="001A3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279</Words>
  <Application>Microsoft Office PowerPoint</Application>
  <PresentationFormat>Presentación en pantalla (16:9)</PresentationFormat>
  <Paragraphs>27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Fjalla One</vt:lpstr>
      <vt:lpstr>Russo One</vt:lpstr>
      <vt:lpstr>Muli</vt:lpstr>
      <vt:lpstr>Montserrat</vt:lpstr>
      <vt:lpstr>Arial</vt:lpstr>
      <vt:lpstr>Raleway</vt:lpstr>
      <vt:lpstr>Team Alignment Maps for Business by Slidesgo</vt:lpstr>
      <vt:lpstr>Notas científicas Aprendizaje en el servicio Prof. Elizabeth Guadalupe Ramos Suarez  4ºA   N.l. 11</vt:lpstr>
      <vt:lpstr>Notas científicas</vt:lpstr>
      <vt:lpstr>Presentación de PowerPoint</vt:lpstr>
      <vt:lpstr>Presentación de PowerPoint</vt:lpstr>
      <vt:lpstr>Bibliografía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Notas científicas Aprendizaje en el servicio Prof. Elizabeth Guadalupe Ramos Suarez  4ºA   Nl. 11</dc:title>
  <cp:lastModifiedBy>VALERIA ELIZABETH PRECIADO VILLALOBOS</cp:lastModifiedBy>
  <cp:revision>6</cp:revision>
  <dcterms:modified xsi:type="dcterms:W3CDTF">2021-09-01T01:51:24Z</dcterms:modified>
</cp:coreProperties>
</file>