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EB60513-38EB-4225-A695-DCB8771B6B84}"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248093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B60513-38EB-4225-A695-DCB8771B6B84}"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144477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B60513-38EB-4225-A695-DCB8771B6B84}"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239914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B60513-38EB-4225-A695-DCB8771B6B84}"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320130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EB60513-38EB-4225-A695-DCB8771B6B84}"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53500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EB60513-38EB-4225-A695-DCB8771B6B84}"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389276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EB60513-38EB-4225-A695-DCB8771B6B84}" type="datetimeFigureOut">
              <a:rPr lang="es-MX" smtClean="0"/>
              <a:t>30/08/2021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05194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EB60513-38EB-4225-A695-DCB8771B6B84}" type="datetimeFigureOut">
              <a:rPr lang="es-MX" smtClean="0"/>
              <a:t>30/08/2021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467164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60513-38EB-4225-A695-DCB8771B6B84}" type="datetimeFigureOut">
              <a:rPr lang="es-MX" smtClean="0"/>
              <a:t>30/08/2021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912227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EB60513-38EB-4225-A695-DCB8771B6B84}"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105367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EB60513-38EB-4225-A695-DCB8771B6B84}"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220490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EB60513-38EB-4225-A695-DCB8771B6B84}" type="datetimeFigureOut">
              <a:rPr lang="es-MX" smtClean="0"/>
              <a:t>30/08/2021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ED2C606-D11F-4F8F-AD29-F63B34A5BFD4}" type="slidenum">
              <a:rPr lang="es-MX" smtClean="0"/>
              <a:t>‹Nº›</a:t>
            </a:fld>
            <a:endParaRPr lang="es-MX"/>
          </a:p>
        </p:txBody>
      </p:sp>
    </p:spTree>
    <p:extLst>
      <p:ext uri="{BB962C8B-B14F-4D97-AF65-F5344CB8AC3E}">
        <p14:creationId xmlns:p14="http://schemas.microsoft.com/office/powerpoint/2010/main" val="39280122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80111564-36BE-4805-A190-86568B6BEB08}"/>
              </a:ext>
            </a:extLst>
          </p:cNvPr>
          <p:cNvGrpSpPr/>
          <p:nvPr/>
        </p:nvGrpSpPr>
        <p:grpSpPr>
          <a:xfrm>
            <a:off x="0" y="0"/>
            <a:ext cx="6858000" cy="9144000"/>
            <a:chOff x="0" y="0"/>
            <a:chExt cx="6858000" cy="9144000"/>
          </a:xfrm>
        </p:grpSpPr>
        <p:pic>
          <p:nvPicPr>
            <p:cNvPr id="2" name="Imagen 1">
              <a:extLst>
                <a:ext uri="{FF2B5EF4-FFF2-40B4-BE49-F238E27FC236}">
                  <a16:creationId xmlns:a16="http://schemas.microsoft.com/office/drawing/2014/main" id="{C5F346CC-A8E2-4296-99D3-575869D35E05}"/>
                </a:ext>
              </a:extLst>
            </p:cNvPr>
            <p:cNvPicPr>
              <a:picLocks noChangeAspect="1"/>
            </p:cNvPicPr>
            <p:nvPr/>
          </p:nvPicPr>
          <p:blipFill>
            <a:blip r:embed="rId2"/>
            <a:stretch>
              <a:fillRect/>
            </a:stretch>
          </p:blipFill>
          <p:spPr>
            <a:xfrm>
              <a:off x="0" y="0"/>
              <a:ext cx="6858000" cy="9144000"/>
            </a:xfrm>
            <a:prstGeom prst="rect">
              <a:avLst/>
            </a:prstGeom>
          </p:spPr>
        </p:pic>
        <p:sp>
          <p:nvSpPr>
            <p:cNvPr id="3" name="CuadroTexto 2">
              <a:extLst>
                <a:ext uri="{FF2B5EF4-FFF2-40B4-BE49-F238E27FC236}">
                  <a16:creationId xmlns:a16="http://schemas.microsoft.com/office/drawing/2014/main" id="{88BA4F12-D495-4589-88AB-987DC1344290}"/>
                </a:ext>
              </a:extLst>
            </p:cNvPr>
            <p:cNvSpPr txBox="1"/>
            <p:nvPr/>
          </p:nvSpPr>
          <p:spPr>
            <a:xfrm>
              <a:off x="465992" y="2074985"/>
              <a:ext cx="6330462" cy="2123658"/>
            </a:xfrm>
            <a:prstGeom prst="rect">
              <a:avLst/>
            </a:prstGeom>
            <a:noFill/>
          </p:spPr>
          <p:txBody>
            <a:bodyPr wrap="square" rtlCol="0">
              <a:spAutoFit/>
            </a:bodyPr>
            <a:lstStyle/>
            <a:p>
              <a:pPr algn="ctr"/>
              <a:r>
                <a:rPr lang="es-MX" sz="6600" dirty="0">
                  <a:latin typeface="Forte" panose="03060902040502070203" pitchFamily="66" charset="0"/>
                </a:rPr>
                <a:t>Cuaderno de notas científicas </a:t>
              </a:r>
            </a:p>
          </p:txBody>
        </p:sp>
        <p:sp>
          <p:nvSpPr>
            <p:cNvPr id="4" name="CuadroTexto 3">
              <a:extLst>
                <a:ext uri="{FF2B5EF4-FFF2-40B4-BE49-F238E27FC236}">
                  <a16:creationId xmlns:a16="http://schemas.microsoft.com/office/drawing/2014/main" id="{C38F2B6C-5F58-45AE-B185-AD10554E99B1}"/>
                </a:ext>
              </a:extLst>
            </p:cNvPr>
            <p:cNvSpPr txBox="1"/>
            <p:nvPr/>
          </p:nvSpPr>
          <p:spPr>
            <a:xfrm>
              <a:off x="1143000" y="4310390"/>
              <a:ext cx="4976446" cy="523220"/>
            </a:xfrm>
            <a:prstGeom prst="rect">
              <a:avLst/>
            </a:prstGeom>
            <a:noFill/>
          </p:spPr>
          <p:txBody>
            <a:bodyPr wrap="square" rtlCol="0">
              <a:spAutoFit/>
            </a:bodyPr>
            <a:lstStyle/>
            <a:p>
              <a:pPr algn="ctr"/>
              <a:r>
                <a:rPr lang="es-MX" sz="2800" dirty="0">
                  <a:latin typeface="Franklin Gothic Demi" panose="020B0703020102020204" pitchFamily="34" charset="0"/>
                </a:rPr>
                <a:t>Segunda semana de practica </a:t>
              </a:r>
            </a:p>
          </p:txBody>
        </p:sp>
        <p:sp>
          <p:nvSpPr>
            <p:cNvPr id="5" name="CuadroTexto 4">
              <a:extLst>
                <a:ext uri="{FF2B5EF4-FFF2-40B4-BE49-F238E27FC236}">
                  <a16:creationId xmlns:a16="http://schemas.microsoft.com/office/drawing/2014/main" id="{14335683-A8DA-43A5-A9AC-CE32F673F8E6}"/>
                </a:ext>
              </a:extLst>
            </p:cNvPr>
            <p:cNvSpPr txBox="1"/>
            <p:nvPr/>
          </p:nvSpPr>
          <p:spPr>
            <a:xfrm>
              <a:off x="1512277" y="4833610"/>
              <a:ext cx="4607169" cy="400110"/>
            </a:xfrm>
            <a:prstGeom prst="rect">
              <a:avLst/>
            </a:prstGeom>
            <a:noFill/>
          </p:spPr>
          <p:txBody>
            <a:bodyPr wrap="square" rtlCol="0">
              <a:spAutoFit/>
            </a:bodyPr>
            <a:lstStyle/>
            <a:p>
              <a:pPr algn="ctr"/>
              <a:r>
                <a:rPr lang="es-MX" sz="2000" dirty="0">
                  <a:latin typeface="Impact" panose="020B0806030902050204" pitchFamily="34" charset="0"/>
                  <a:cs typeface="Arial" panose="020B0604020202020204" pitchFamily="34" charset="0"/>
                </a:rPr>
                <a:t>30 de agosto al 03 de septiembre del 2021</a:t>
              </a:r>
            </a:p>
          </p:txBody>
        </p:sp>
      </p:grpSp>
    </p:spTree>
    <p:extLst>
      <p:ext uri="{BB962C8B-B14F-4D97-AF65-F5344CB8AC3E}">
        <p14:creationId xmlns:p14="http://schemas.microsoft.com/office/powerpoint/2010/main" val="3856751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7BFDDE2B-E02A-41A4-B06F-FCF931EA0F00}"/>
              </a:ext>
            </a:extLst>
          </p:cNvPr>
          <p:cNvGrpSpPr/>
          <p:nvPr/>
        </p:nvGrpSpPr>
        <p:grpSpPr>
          <a:xfrm>
            <a:off x="0" y="-1"/>
            <a:ext cx="6858000" cy="9144001"/>
            <a:chOff x="0" y="-1"/>
            <a:chExt cx="6858000" cy="9144001"/>
          </a:xfrm>
        </p:grpSpPr>
        <p:pic>
          <p:nvPicPr>
            <p:cNvPr id="5" name="Picture 2" descr="Cuaderno De Papel De Fondo. La Enseñanza Del Diseño En Blanco De Papel De  Cuaderno Hoja Libreta Vacía. La Línea Objeto De Página De Documentos De  Oficina De Escritura Textura Del Papel">
              <a:extLst>
                <a:ext uri="{FF2B5EF4-FFF2-40B4-BE49-F238E27FC236}">
                  <a16:creationId xmlns:a16="http://schemas.microsoft.com/office/drawing/2014/main" id="{A70B62AD-047D-46AB-806F-C3F3BC30EB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999" t="1025" r="10514" b="2564"/>
            <a:stretch/>
          </p:blipFill>
          <p:spPr bwMode="auto">
            <a:xfrm>
              <a:off x="0" y="-1"/>
              <a:ext cx="6858000" cy="914400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39DAAA1F-895B-4C50-A9B1-F8E829931AB9}"/>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4182" b="92743" l="3889" r="97500">
                          <a14:foregroundMark x1="36944" y1="41574" x2="49167" y2="52522"/>
                          <a14:foregroundMark x1="68750" y1="40959" x2="54306" y2="52030"/>
                          <a14:foregroundMark x1="30833" y1="74539" x2="66944" y2="76384"/>
                          <a14:foregroundMark x1="33056" y1="51169" x2="45694" y2="42066"/>
                          <a14:foregroundMark x1="54306" y1="41328" x2="67917" y2="50185"/>
                          <a14:foregroundMark x1="38194" y1="47724" x2="42500" y2="53014"/>
                        </a14:backgroundRemoval>
                      </a14:imgEffect>
                    </a14:imgLayer>
                  </a14:imgProps>
                </a:ext>
              </a:extLst>
            </a:blip>
            <a:stretch>
              <a:fillRect/>
            </a:stretch>
          </p:blipFill>
          <p:spPr>
            <a:xfrm>
              <a:off x="5081954" y="7277539"/>
              <a:ext cx="1652954" cy="1866461"/>
            </a:xfrm>
            <a:prstGeom prst="rect">
              <a:avLst/>
            </a:prstGeom>
          </p:spPr>
        </p:pic>
        <p:sp>
          <p:nvSpPr>
            <p:cNvPr id="7" name="CuadroTexto 6">
              <a:extLst>
                <a:ext uri="{FF2B5EF4-FFF2-40B4-BE49-F238E27FC236}">
                  <a16:creationId xmlns:a16="http://schemas.microsoft.com/office/drawing/2014/main" id="{CE8E7C3B-04E7-4764-8396-065B8D6656BE}"/>
                </a:ext>
              </a:extLst>
            </p:cNvPr>
            <p:cNvSpPr txBox="1"/>
            <p:nvPr/>
          </p:nvSpPr>
          <p:spPr>
            <a:xfrm>
              <a:off x="694592" y="4638731"/>
              <a:ext cx="6119445" cy="2246769"/>
            </a:xfrm>
            <a:prstGeom prst="rect">
              <a:avLst/>
            </a:prstGeom>
            <a:noFill/>
          </p:spPr>
          <p:txBody>
            <a:bodyPr wrap="square">
              <a:spAutoFit/>
            </a:bodyPr>
            <a:lstStyle/>
            <a:p>
              <a:r>
                <a:rPr lang="es-MX" sz="2000" dirty="0">
                  <a:latin typeface="Arial" panose="020B0604020202020204" pitchFamily="34" charset="0"/>
                  <a:cs typeface="Arial" panose="020B0604020202020204" pitchFamily="34" charset="0"/>
                </a:rPr>
                <a:t>Se seguirá trabajando con las emociones para ver como se sienten. </a:t>
              </a:r>
            </a:p>
            <a:p>
              <a:r>
                <a:rPr lang="es-MX" sz="2000" b="1" dirty="0">
                  <a:latin typeface="Arial" panose="020B0604020202020204" pitchFamily="34" charset="0"/>
                  <a:cs typeface="Arial" panose="020B0604020202020204" pitchFamily="34" charset="0"/>
                </a:rPr>
                <a:t>¿Qué son las emociones? </a:t>
              </a:r>
            </a:p>
            <a:p>
              <a:r>
                <a:rPr lang="es-MX" sz="2000" b="0" i="0" dirty="0">
                  <a:solidFill>
                    <a:srgbClr val="000000"/>
                  </a:solidFill>
                  <a:effectLst/>
                  <a:latin typeface="Arial" panose="020B0604020202020204" pitchFamily="34" charset="0"/>
                </a:rPr>
                <a:t>Las emociones son reacciones que todos experimentamos: alegría, tristeza, miedo, ira… Son conocidas por todos nosotros pero no por ello dejan de tener complejidad. </a:t>
              </a:r>
              <a:endParaRPr lang="es-MX" sz="2000" dirty="0">
                <a:latin typeface="Arial" panose="020B060402020202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82FE682F-8853-4EEC-BE13-D5C0F7BDD1D9}"/>
                </a:ext>
              </a:extLst>
            </p:cNvPr>
            <p:cNvSpPr txBox="1"/>
            <p:nvPr/>
          </p:nvSpPr>
          <p:spPr>
            <a:xfrm>
              <a:off x="773721" y="1410734"/>
              <a:ext cx="5961185" cy="2554545"/>
            </a:xfrm>
            <a:prstGeom prst="rect">
              <a:avLst/>
            </a:prstGeom>
            <a:noFill/>
          </p:spPr>
          <p:txBody>
            <a:bodyPr wrap="square">
              <a:spAutoFit/>
            </a:bodyPr>
            <a:lstStyle/>
            <a:p>
              <a:r>
                <a:rPr lang="es-MX" sz="2000" dirty="0">
                  <a:latin typeface="Arial" panose="020B0604020202020204" pitchFamily="34" charset="0"/>
                  <a:cs typeface="Arial" panose="020B0604020202020204" pitchFamily="34" charset="0"/>
                </a:rPr>
                <a:t>Se vera el tema de ayudar a los demás.</a:t>
              </a:r>
            </a:p>
            <a:p>
              <a:r>
                <a:rPr lang="es-MX" sz="2000" b="1" dirty="0">
                  <a:latin typeface="Arial" panose="020B0604020202020204" pitchFamily="34" charset="0"/>
                  <a:cs typeface="Arial" panose="020B0604020202020204" pitchFamily="34" charset="0"/>
                </a:rPr>
                <a:t>Ayudar: </a:t>
              </a:r>
              <a:r>
                <a:rPr lang="es-MX" sz="2000" b="0" i="0" dirty="0">
                  <a:solidFill>
                    <a:srgbClr val="111111"/>
                  </a:solidFill>
                  <a:effectLst/>
                  <a:latin typeface="Arial" panose="020B0604020202020204" pitchFamily="34" charset="0"/>
                  <a:cs typeface="Arial" panose="020B0604020202020204" pitchFamily="34" charset="0"/>
                </a:rPr>
                <a:t>Se denomina ayuda a una cooperación, un auxilio o una asistencia. Existen innumerables tipos de ayuda de acuerdo al contexto ya que el ser humano es un ser social y siempre establece vínculos con sus semejantes: en muchas de esas relaciones, se brinda o se recibe ayuda.</a:t>
              </a:r>
            </a:p>
            <a:p>
              <a:r>
                <a:rPr lang="es-MX" sz="2000" b="1" dirty="0">
                  <a:solidFill>
                    <a:srgbClr val="111111"/>
                  </a:solidFill>
                  <a:latin typeface="Arial" panose="020B0604020202020204" pitchFamily="34" charset="0"/>
                  <a:cs typeface="Arial" panose="020B0604020202020204" pitchFamily="34" charset="0"/>
                </a:rPr>
                <a:t>Referencia</a:t>
              </a:r>
              <a:r>
                <a:rPr lang="es-MX" sz="2000" dirty="0">
                  <a:solidFill>
                    <a:srgbClr val="111111"/>
                  </a:solidFill>
                  <a:latin typeface="Arial" panose="020B0604020202020204" pitchFamily="34" charset="0"/>
                  <a:cs typeface="Arial" panose="020B0604020202020204" pitchFamily="34" charset="0"/>
                </a:rPr>
                <a:t>: https://definicion.de/ayuda</a:t>
              </a:r>
              <a:r>
                <a:rPr lang="es-MX" sz="2000" dirty="0">
                  <a:solidFill>
                    <a:srgbClr val="111111"/>
                  </a:solidFill>
                  <a:latin typeface="Roboto"/>
                </a:rPr>
                <a:t>/  </a:t>
              </a:r>
              <a:endParaRPr lang="es-MX" sz="2000" dirty="0"/>
            </a:p>
          </p:txBody>
        </p:sp>
      </p:grpSp>
    </p:spTree>
    <p:extLst>
      <p:ext uri="{BB962C8B-B14F-4D97-AF65-F5344CB8AC3E}">
        <p14:creationId xmlns:p14="http://schemas.microsoft.com/office/powerpoint/2010/main" val="270889671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TotalTime>
  <Words>139</Words>
  <Application>Microsoft Office PowerPoint</Application>
  <PresentationFormat>Carta (216 x 279 mm)</PresentationFormat>
  <Paragraphs>9</Paragraphs>
  <Slides>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vt:i4>
      </vt:variant>
    </vt:vector>
  </HeadingPairs>
  <TitlesOfParts>
    <vt:vector size="10" baseType="lpstr">
      <vt:lpstr>Arial</vt:lpstr>
      <vt:lpstr>Calibri</vt:lpstr>
      <vt:lpstr>Calibri Light</vt:lpstr>
      <vt:lpstr>Forte</vt:lpstr>
      <vt:lpstr>Franklin Gothic Demi</vt:lpstr>
      <vt:lpstr>Impact</vt:lpstr>
      <vt:lpstr>Roboto</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USUARIO</cp:lastModifiedBy>
  <cp:revision>6</cp:revision>
  <dcterms:created xsi:type="dcterms:W3CDTF">2021-05-09T21:21:52Z</dcterms:created>
  <dcterms:modified xsi:type="dcterms:W3CDTF">2021-08-31T04:41:20Z</dcterms:modified>
</cp:coreProperties>
</file>