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D66B"/>
    <a:srgbClr val="9966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1" autoAdjust="0"/>
    <p:restoredTop sz="94660"/>
  </p:normalViewPr>
  <p:slideViewPr>
    <p:cSldViewPr snapToGrid="0">
      <p:cViewPr varScale="1">
        <p:scale>
          <a:sx n="53" d="100"/>
          <a:sy n="53" d="100"/>
        </p:scale>
        <p:origin x="8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011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1628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4187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157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3270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0069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0832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5557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406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3050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A6B4-BF77-4DE0-9CB8-8BA05388ECC2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242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2A6B4-BF77-4DE0-9CB8-8BA05388ECC2}" type="datetimeFigureOut">
              <a:rPr lang="es-MX" smtClean="0"/>
              <a:t>30/08/2021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5A62D-80EB-4840-A0C2-ABC779DC7A5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6491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object 2">
            <a:extLst>
              <a:ext uri="{FF2B5EF4-FFF2-40B4-BE49-F238E27FC236}">
                <a16:creationId xmlns:a16="http://schemas.microsoft.com/office/drawing/2014/main" id="{69E5342A-FD7E-470F-9F96-60471177C812}"/>
              </a:ext>
            </a:extLst>
          </p:cNvPr>
          <p:cNvGrpSpPr/>
          <p:nvPr/>
        </p:nvGrpSpPr>
        <p:grpSpPr>
          <a:xfrm rot="10800000">
            <a:off x="-13608" y="7843064"/>
            <a:ext cx="6884313" cy="1059815"/>
            <a:chOff x="-6350" y="203961"/>
            <a:chExt cx="6870700" cy="1059815"/>
          </a:xfrm>
        </p:grpSpPr>
        <p:sp>
          <p:nvSpPr>
            <p:cNvPr id="16" name="object 3">
              <a:extLst>
                <a:ext uri="{FF2B5EF4-FFF2-40B4-BE49-F238E27FC236}">
                  <a16:creationId xmlns:a16="http://schemas.microsoft.com/office/drawing/2014/main" id="{7A36F2FA-5150-4E9F-896B-55C7C59ACA57}"/>
                </a:ext>
              </a:extLst>
            </p:cNvPr>
            <p:cNvSpPr/>
            <p:nvPr/>
          </p:nvSpPr>
          <p:spPr>
            <a:xfrm>
              <a:off x="0" y="210311"/>
              <a:ext cx="6858000" cy="1047115"/>
            </a:xfrm>
            <a:custGeom>
              <a:avLst/>
              <a:gdLst/>
              <a:ahLst/>
              <a:cxnLst/>
              <a:rect l="l" t="t" r="r" b="b"/>
              <a:pathLst>
                <a:path w="6858000" h="1047115">
                  <a:moveTo>
                    <a:pt x="6858000" y="0"/>
                  </a:moveTo>
                  <a:lnTo>
                    <a:pt x="0" y="0"/>
                  </a:lnTo>
                  <a:lnTo>
                    <a:pt x="0" y="1046988"/>
                  </a:lnTo>
                  <a:lnTo>
                    <a:pt x="6858000" y="1046988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FF6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4">
              <a:extLst>
                <a:ext uri="{FF2B5EF4-FFF2-40B4-BE49-F238E27FC236}">
                  <a16:creationId xmlns:a16="http://schemas.microsoft.com/office/drawing/2014/main" id="{7B686EAE-D205-4A77-9270-8C9CB455AC42}"/>
                </a:ext>
              </a:extLst>
            </p:cNvPr>
            <p:cNvSpPr/>
            <p:nvPr/>
          </p:nvSpPr>
          <p:spPr>
            <a:xfrm>
              <a:off x="0" y="210311"/>
              <a:ext cx="6858000" cy="1047115"/>
            </a:xfrm>
            <a:custGeom>
              <a:avLst/>
              <a:gdLst/>
              <a:ahLst/>
              <a:cxnLst/>
              <a:rect l="l" t="t" r="r" b="b"/>
              <a:pathLst>
                <a:path w="6858000" h="1047115">
                  <a:moveTo>
                    <a:pt x="0" y="1046988"/>
                  </a:moveTo>
                  <a:lnTo>
                    <a:pt x="6858000" y="1046988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046988"/>
                  </a:lnTo>
                  <a:close/>
                </a:path>
              </a:pathLst>
            </a:custGeom>
            <a:ln w="12699">
              <a:solidFill>
                <a:srgbClr val="FF66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5">
            <a:extLst>
              <a:ext uri="{FF2B5EF4-FFF2-40B4-BE49-F238E27FC236}">
                <a16:creationId xmlns:a16="http://schemas.microsoft.com/office/drawing/2014/main" id="{4907A4F8-FD34-43C0-89F4-14DD414E66A4}"/>
              </a:ext>
            </a:extLst>
          </p:cNvPr>
          <p:cNvGrpSpPr/>
          <p:nvPr/>
        </p:nvGrpSpPr>
        <p:grpSpPr>
          <a:xfrm rot="10800000">
            <a:off x="0" y="6519454"/>
            <a:ext cx="6870700" cy="1061720"/>
            <a:chOff x="-6350" y="1479550"/>
            <a:chExt cx="6870700" cy="1061720"/>
          </a:xfrm>
        </p:grpSpPr>
        <p:sp>
          <p:nvSpPr>
            <p:cNvPr id="19" name="object 6">
              <a:extLst>
                <a:ext uri="{FF2B5EF4-FFF2-40B4-BE49-F238E27FC236}">
                  <a16:creationId xmlns:a16="http://schemas.microsoft.com/office/drawing/2014/main" id="{D150CA0B-55D6-45C3-A3F6-61FCDC779DB8}"/>
                </a:ext>
              </a:extLst>
            </p:cNvPr>
            <p:cNvSpPr/>
            <p:nvPr/>
          </p:nvSpPr>
          <p:spPr>
            <a:xfrm>
              <a:off x="0" y="14859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6858000" y="0"/>
                  </a:moveTo>
                  <a:lnTo>
                    <a:pt x="0" y="0"/>
                  </a:lnTo>
                  <a:lnTo>
                    <a:pt x="0" y="1048511"/>
                  </a:lnTo>
                  <a:lnTo>
                    <a:pt x="6858000" y="1048511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7">
              <a:extLst>
                <a:ext uri="{FF2B5EF4-FFF2-40B4-BE49-F238E27FC236}">
                  <a16:creationId xmlns:a16="http://schemas.microsoft.com/office/drawing/2014/main" id="{6492E0B7-B22E-4EAB-9602-A9D35BF5A486}"/>
                </a:ext>
              </a:extLst>
            </p:cNvPr>
            <p:cNvSpPr/>
            <p:nvPr/>
          </p:nvSpPr>
          <p:spPr>
            <a:xfrm>
              <a:off x="0" y="14859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0" y="1048511"/>
                  </a:moveTo>
                  <a:lnTo>
                    <a:pt x="6858000" y="1048511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048511"/>
                  </a:lnTo>
                  <a:close/>
                </a:path>
              </a:pathLst>
            </a:custGeom>
            <a:ln w="127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8">
            <a:extLst>
              <a:ext uri="{FF2B5EF4-FFF2-40B4-BE49-F238E27FC236}">
                <a16:creationId xmlns:a16="http://schemas.microsoft.com/office/drawing/2014/main" id="{763B3C6D-D7CF-4D96-85AE-FCC0A43A890C}"/>
              </a:ext>
            </a:extLst>
          </p:cNvPr>
          <p:cNvGrpSpPr/>
          <p:nvPr/>
        </p:nvGrpSpPr>
        <p:grpSpPr>
          <a:xfrm rot="10800000">
            <a:off x="-6350" y="5283746"/>
            <a:ext cx="6870700" cy="1061720"/>
            <a:chOff x="-6350" y="2736850"/>
            <a:chExt cx="6870700" cy="1061720"/>
          </a:xfrm>
        </p:grpSpPr>
        <p:sp>
          <p:nvSpPr>
            <p:cNvPr id="22" name="object 9">
              <a:extLst>
                <a:ext uri="{FF2B5EF4-FFF2-40B4-BE49-F238E27FC236}">
                  <a16:creationId xmlns:a16="http://schemas.microsoft.com/office/drawing/2014/main" id="{BC800AA3-90D5-4AC5-949A-ED5F120E1772}"/>
                </a:ext>
              </a:extLst>
            </p:cNvPr>
            <p:cNvSpPr/>
            <p:nvPr/>
          </p:nvSpPr>
          <p:spPr>
            <a:xfrm>
              <a:off x="0" y="27432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6858000" y="0"/>
                  </a:moveTo>
                  <a:lnTo>
                    <a:pt x="0" y="0"/>
                  </a:lnTo>
                  <a:lnTo>
                    <a:pt x="0" y="1048512"/>
                  </a:lnTo>
                  <a:lnTo>
                    <a:pt x="6858000" y="1048512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10">
              <a:extLst>
                <a:ext uri="{FF2B5EF4-FFF2-40B4-BE49-F238E27FC236}">
                  <a16:creationId xmlns:a16="http://schemas.microsoft.com/office/drawing/2014/main" id="{A9A6561A-56EE-4360-AE75-D4636A89AD44}"/>
                </a:ext>
              </a:extLst>
            </p:cNvPr>
            <p:cNvSpPr/>
            <p:nvPr/>
          </p:nvSpPr>
          <p:spPr>
            <a:xfrm>
              <a:off x="0" y="27432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0" y="1048512"/>
                  </a:moveTo>
                  <a:lnTo>
                    <a:pt x="6858000" y="1048512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048512"/>
                  </a:lnTo>
                  <a:close/>
                </a:path>
              </a:pathLst>
            </a:custGeom>
            <a:ln w="12699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4" name="object 11">
            <a:extLst>
              <a:ext uri="{FF2B5EF4-FFF2-40B4-BE49-F238E27FC236}">
                <a16:creationId xmlns:a16="http://schemas.microsoft.com/office/drawing/2014/main" id="{F1C2DA31-EDC6-410A-BBB8-2BD53E24E865}"/>
              </a:ext>
            </a:extLst>
          </p:cNvPr>
          <p:cNvGrpSpPr/>
          <p:nvPr/>
        </p:nvGrpSpPr>
        <p:grpSpPr>
          <a:xfrm rot="10800000">
            <a:off x="-6350" y="3949464"/>
            <a:ext cx="6870700" cy="1059815"/>
            <a:chOff x="-6350" y="4013961"/>
            <a:chExt cx="6870700" cy="1059815"/>
          </a:xfrm>
        </p:grpSpPr>
        <p:sp>
          <p:nvSpPr>
            <p:cNvPr id="25" name="object 12">
              <a:extLst>
                <a:ext uri="{FF2B5EF4-FFF2-40B4-BE49-F238E27FC236}">
                  <a16:creationId xmlns:a16="http://schemas.microsoft.com/office/drawing/2014/main" id="{A1C56EE0-65C2-491E-BE52-1950635C1B29}"/>
                </a:ext>
              </a:extLst>
            </p:cNvPr>
            <p:cNvSpPr/>
            <p:nvPr/>
          </p:nvSpPr>
          <p:spPr>
            <a:xfrm>
              <a:off x="0" y="4020311"/>
              <a:ext cx="6858000" cy="1047115"/>
            </a:xfrm>
            <a:custGeom>
              <a:avLst/>
              <a:gdLst/>
              <a:ahLst/>
              <a:cxnLst/>
              <a:rect l="l" t="t" r="r" b="b"/>
              <a:pathLst>
                <a:path w="6858000" h="1047114">
                  <a:moveTo>
                    <a:pt x="6858000" y="0"/>
                  </a:moveTo>
                  <a:lnTo>
                    <a:pt x="0" y="0"/>
                  </a:lnTo>
                  <a:lnTo>
                    <a:pt x="0" y="1046988"/>
                  </a:lnTo>
                  <a:lnTo>
                    <a:pt x="6858000" y="1046988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99F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13">
              <a:extLst>
                <a:ext uri="{FF2B5EF4-FFF2-40B4-BE49-F238E27FC236}">
                  <a16:creationId xmlns:a16="http://schemas.microsoft.com/office/drawing/2014/main" id="{26E0AC00-2FA6-4B37-8B9D-F1D60D7F6DA0}"/>
                </a:ext>
              </a:extLst>
            </p:cNvPr>
            <p:cNvSpPr/>
            <p:nvPr/>
          </p:nvSpPr>
          <p:spPr>
            <a:xfrm>
              <a:off x="0" y="4020311"/>
              <a:ext cx="6858000" cy="1047115"/>
            </a:xfrm>
            <a:custGeom>
              <a:avLst/>
              <a:gdLst/>
              <a:ahLst/>
              <a:cxnLst/>
              <a:rect l="l" t="t" r="r" b="b"/>
              <a:pathLst>
                <a:path w="6858000" h="1047114">
                  <a:moveTo>
                    <a:pt x="0" y="1046988"/>
                  </a:moveTo>
                  <a:lnTo>
                    <a:pt x="6858000" y="1046988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046988"/>
                  </a:lnTo>
                  <a:close/>
                </a:path>
              </a:pathLst>
            </a:custGeom>
            <a:ln w="12700">
              <a:solidFill>
                <a:srgbClr val="99FF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7" name="object 14">
            <a:extLst>
              <a:ext uri="{FF2B5EF4-FFF2-40B4-BE49-F238E27FC236}">
                <a16:creationId xmlns:a16="http://schemas.microsoft.com/office/drawing/2014/main" id="{ADDEC373-10D3-42E1-B1C4-17869C8A7B5C}"/>
              </a:ext>
            </a:extLst>
          </p:cNvPr>
          <p:cNvGrpSpPr/>
          <p:nvPr/>
        </p:nvGrpSpPr>
        <p:grpSpPr>
          <a:xfrm rot="10800000">
            <a:off x="-19957" y="2706668"/>
            <a:ext cx="6870700" cy="1061720"/>
            <a:chOff x="-6350" y="5289550"/>
            <a:chExt cx="6870700" cy="1061720"/>
          </a:xfrm>
        </p:grpSpPr>
        <p:sp>
          <p:nvSpPr>
            <p:cNvPr id="28" name="object 15">
              <a:extLst>
                <a:ext uri="{FF2B5EF4-FFF2-40B4-BE49-F238E27FC236}">
                  <a16:creationId xmlns:a16="http://schemas.microsoft.com/office/drawing/2014/main" id="{706F4C89-F6F7-4E49-AFEE-AA3D5C5498D8}"/>
                </a:ext>
              </a:extLst>
            </p:cNvPr>
            <p:cNvSpPr/>
            <p:nvPr/>
          </p:nvSpPr>
          <p:spPr>
            <a:xfrm>
              <a:off x="0" y="52959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6858000" y="0"/>
                  </a:moveTo>
                  <a:lnTo>
                    <a:pt x="0" y="0"/>
                  </a:lnTo>
                  <a:lnTo>
                    <a:pt x="0" y="1048512"/>
                  </a:lnTo>
                  <a:lnTo>
                    <a:pt x="6858000" y="1048512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16">
              <a:extLst>
                <a:ext uri="{FF2B5EF4-FFF2-40B4-BE49-F238E27FC236}">
                  <a16:creationId xmlns:a16="http://schemas.microsoft.com/office/drawing/2014/main" id="{FA9E874D-1EAD-450F-90D3-E35723C07209}"/>
                </a:ext>
              </a:extLst>
            </p:cNvPr>
            <p:cNvSpPr/>
            <p:nvPr/>
          </p:nvSpPr>
          <p:spPr>
            <a:xfrm>
              <a:off x="0" y="52959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0" y="1048512"/>
                  </a:moveTo>
                  <a:lnTo>
                    <a:pt x="6858000" y="1048512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048512"/>
                  </a:lnTo>
                  <a:close/>
                </a:path>
              </a:pathLst>
            </a:custGeom>
            <a:ln w="12699">
              <a:solidFill>
                <a:srgbClr val="00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" name="object 17">
            <a:extLst>
              <a:ext uri="{FF2B5EF4-FFF2-40B4-BE49-F238E27FC236}">
                <a16:creationId xmlns:a16="http://schemas.microsoft.com/office/drawing/2014/main" id="{B8D26E35-9C25-4C7B-ACDE-60B05B3AA479}"/>
              </a:ext>
            </a:extLst>
          </p:cNvPr>
          <p:cNvGrpSpPr/>
          <p:nvPr/>
        </p:nvGrpSpPr>
        <p:grpSpPr>
          <a:xfrm rot="10800000">
            <a:off x="-12700" y="1438547"/>
            <a:ext cx="6870700" cy="1061720"/>
            <a:chOff x="-6350" y="6546850"/>
            <a:chExt cx="6870700" cy="1061720"/>
          </a:xfrm>
        </p:grpSpPr>
        <p:sp>
          <p:nvSpPr>
            <p:cNvPr id="31" name="object 18">
              <a:extLst>
                <a:ext uri="{FF2B5EF4-FFF2-40B4-BE49-F238E27FC236}">
                  <a16:creationId xmlns:a16="http://schemas.microsoft.com/office/drawing/2014/main" id="{2E92675C-D166-47C4-8F8B-3CF2E07B6C54}"/>
                </a:ext>
              </a:extLst>
            </p:cNvPr>
            <p:cNvSpPr/>
            <p:nvPr/>
          </p:nvSpPr>
          <p:spPr>
            <a:xfrm>
              <a:off x="0" y="65532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6858000" y="0"/>
                  </a:moveTo>
                  <a:lnTo>
                    <a:pt x="0" y="0"/>
                  </a:lnTo>
                  <a:lnTo>
                    <a:pt x="0" y="1048512"/>
                  </a:lnTo>
                  <a:lnTo>
                    <a:pt x="6858000" y="1048512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0099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19">
              <a:extLst>
                <a:ext uri="{FF2B5EF4-FFF2-40B4-BE49-F238E27FC236}">
                  <a16:creationId xmlns:a16="http://schemas.microsoft.com/office/drawing/2014/main" id="{536657E5-F575-4D47-A222-4039361B4D71}"/>
                </a:ext>
              </a:extLst>
            </p:cNvPr>
            <p:cNvSpPr/>
            <p:nvPr/>
          </p:nvSpPr>
          <p:spPr>
            <a:xfrm>
              <a:off x="0" y="65532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0" y="1048512"/>
                  </a:moveTo>
                  <a:lnTo>
                    <a:pt x="6858000" y="1048512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048512"/>
                  </a:lnTo>
                  <a:close/>
                </a:path>
              </a:pathLst>
            </a:custGeom>
            <a:ln w="12699">
              <a:solidFill>
                <a:srgbClr val="0099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3" name="object 20">
            <a:extLst>
              <a:ext uri="{FF2B5EF4-FFF2-40B4-BE49-F238E27FC236}">
                <a16:creationId xmlns:a16="http://schemas.microsoft.com/office/drawing/2014/main" id="{43DD82DA-8C05-45FB-AA5D-A21F92A38925}"/>
              </a:ext>
            </a:extLst>
          </p:cNvPr>
          <p:cNvGrpSpPr/>
          <p:nvPr/>
        </p:nvGrpSpPr>
        <p:grpSpPr>
          <a:xfrm rot="10800000">
            <a:off x="12700" y="197901"/>
            <a:ext cx="6864350" cy="1061720"/>
            <a:chOff x="-6350" y="7842250"/>
            <a:chExt cx="6870700" cy="1061720"/>
          </a:xfrm>
        </p:grpSpPr>
        <p:sp>
          <p:nvSpPr>
            <p:cNvPr id="34" name="object 21">
              <a:extLst>
                <a:ext uri="{FF2B5EF4-FFF2-40B4-BE49-F238E27FC236}">
                  <a16:creationId xmlns:a16="http://schemas.microsoft.com/office/drawing/2014/main" id="{15DD96D7-E4DE-44DB-9C65-130BEFC97F36}"/>
                </a:ext>
              </a:extLst>
            </p:cNvPr>
            <p:cNvSpPr/>
            <p:nvPr/>
          </p:nvSpPr>
          <p:spPr>
            <a:xfrm>
              <a:off x="0" y="78486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6858000" y="0"/>
                  </a:moveTo>
                  <a:lnTo>
                    <a:pt x="0" y="0"/>
                  </a:lnTo>
                  <a:lnTo>
                    <a:pt x="0" y="1048512"/>
                  </a:lnTo>
                  <a:lnTo>
                    <a:pt x="6858000" y="1048512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CC66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22">
              <a:extLst>
                <a:ext uri="{FF2B5EF4-FFF2-40B4-BE49-F238E27FC236}">
                  <a16:creationId xmlns:a16="http://schemas.microsoft.com/office/drawing/2014/main" id="{ED63F1F5-B1CD-4C28-B48C-3D0DFA87B49C}"/>
                </a:ext>
              </a:extLst>
            </p:cNvPr>
            <p:cNvSpPr/>
            <p:nvPr/>
          </p:nvSpPr>
          <p:spPr>
            <a:xfrm>
              <a:off x="0" y="7848600"/>
              <a:ext cx="6858000" cy="1049020"/>
            </a:xfrm>
            <a:custGeom>
              <a:avLst/>
              <a:gdLst/>
              <a:ahLst/>
              <a:cxnLst/>
              <a:rect l="l" t="t" r="r" b="b"/>
              <a:pathLst>
                <a:path w="6858000" h="1049020">
                  <a:moveTo>
                    <a:pt x="0" y="1048512"/>
                  </a:moveTo>
                  <a:lnTo>
                    <a:pt x="6858000" y="1048512"/>
                  </a:lnTo>
                  <a:lnTo>
                    <a:pt x="6858000" y="0"/>
                  </a:lnTo>
                  <a:lnTo>
                    <a:pt x="0" y="0"/>
                  </a:lnTo>
                  <a:lnTo>
                    <a:pt x="0" y="1048512"/>
                  </a:lnTo>
                  <a:close/>
                </a:path>
              </a:pathLst>
            </a:custGeom>
            <a:ln w="12699">
              <a:solidFill>
                <a:srgbClr val="CC66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Rectángulo: esquinas redondeadas 11">
            <a:extLst>
              <a:ext uri="{FF2B5EF4-FFF2-40B4-BE49-F238E27FC236}">
                <a16:creationId xmlns:a16="http://schemas.microsoft.com/office/drawing/2014/main" id="{C2B4BD9D-DE34-4FA7-B1B5-D66F8FCE6DBC}"/>
              </a:ext>
            </a:extLst>
          </p:cNvPr>
          <p:cNvSpPr/>
          <p:nvPr/>
        </p:nvSpPr>
        <p:spPr>
          <a:xfrm>
            <a:off x="260713" y="2680605"/>
            <a:ext cx="6309360" cy="6062530"/>
          </a:xfrm>
          <a:prstGeom prst="roundRect">
            <a:avLst/>
          </a:prstGeom>
          <a:solidFill>
            <a:schemeClr val="bg1">
              <a:alpha val="64000"/>
            </a:schemeClr>
          </a:solidFill>
          <a:ln>
            <a:solidFill>
              <a:srgbClr val="70C7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pic>
        <p:nvPicPr>
          <p:cNvPr id="13" name="Picture 2" descr="Toy Story 4 – LINE Stickers | LINE STORE">
            <a:extLst>
              <a:ext uri="{FF2B5EF4-FFF2-40B4-BE49-F238E27FC236}">
                <a16:creationId xmlns:a16="http://schemas.microsoft.com/office/drawing/2014/main" id="{BBD3B086-C545-4ED4-AAA2-279C6FE53D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47" b="8013"/>
          <a:stretch/>
        </p:blipFill>
        <p:spPr bwMode="auto">
          <a:xfrm>
            <a:off x="723900" y="27143"/>
            <a:ext cx="5115094" cy="4324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BF68D721-87A5-4DEC-AF7E-656D826B332D}"/>
              </a:ext>
            </a:extLst>
          </p:cNvPr>
          <p:cNvSpPr txBox="1"/>
          <p:nvPr/>
        </p:nvSpPr>
        <p:spPr>
          <a:xfrm>
            <a:off x="19044" y="6613706"/>
            <a:ext cx="68516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>
                <a:solidFill>
                  <a:schemeClr val="bg1"/>
                </a:solidFill>
                <a:latin typeface="Modern Love" panose="04090805081005020601" pitchFamily="82" charset="0"/>
                <a:cs typeface="Arial" panose="020B0604020202020204" pitchFamily="34" charset="0"/>
              </a:rPr>
              <a:t>Diario de Campo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889D85B9-C6E6-4A64-A53C-D0BF97FDB19D}"/>
              </a:ext>
            </a:extLst>
          </p:cNvPr>
          <p:cNvSpPr txBox="1"/>
          <p:nvPr/>
        </p:nvSpPr>
        <p:spPr>
          <a:xfrm>
            <a:off x="218268" y="4351424"/>
            <a:ext cx="630936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>
                <a:latin typeface="Modern Love" panose="04090805081005020601" pitchFamily="82" charset="0"/>
                <a:cs typeface="Arial" panose="020B0604020202020204" pitchFamily="34" charset="0"/>
              </a:rPr>
              <a:t>Jardín de Niños Héroes de la libertad </a:t>
            </a:r>
          </a:p>
          <a:p>
            <a:pPr algn="ctr"/>
            <a:endParaRPr lang="es-MX" sz="4400" b="1" dirty="0">
              <a:latin typeface="Modern Love" panose="04090805081005020601" pitchFamily="82" charset="0"/>
              <a:cs typeface="Arial" panose="020B0604020202020204" pitchFamily="34" charset="0"/>
            </a:endParaRPr>
          </a:p>
          <a:p>
            <a:pPr algn="ctr"/>
            <a:r>
              <a:rPr lang="es-MX" sz="2000" b="1" dirty="0">
                <a:latin typeface="Modern Love" panose="04090805081005020601" pitchFamily="82" charset="0"/>
                <a:cs typeface="Arial" panose="020B0604020202020204" pitchFamily="34" charset="0"/>
              </a:rPr>
              <a:t>Grado: 2     Sección: B</a:t>
            </a:r>
          </a:p>
          <a:p>
            <a:pPr algn="ctr"/>
            <a:endParaRPr lang="es-MX" sz="2000" b="1" dirty="0">
              <a:latin typeface="Modern Love" panose="04090805081005020601" pitchFamily="82" charset="0"/>
              <a:cs typeface="Arial" panose="020B0604020202020204" pitchFamily="34" charset="0"/>
            </a:endParaRPr>
          </a:p>
          <a:p>
            <a:pPr algn="ctr"/>
            <a:endParaRPr lang="es-MX" sz="7200" b="1" dirty="0">
              <a:latin typeface="Modern Love" panose="04090805081005020601" pitchFamily="82" charset="0"/>
              <a:cs typeface="Arial" panose="020B0604020202020204" pitchFamily="34" charset="0"/>
            </a:endParaRPr>
          </a:p>
          <a:p>
            <a:pPr algn="ctr"/>
            <a:r>
              <a:rPr lang="es-MX" sz="2000" b="1" dirty="0">
                <a:latin typeface="Modern Love" panose="04090805081005020601" pitchFamily="82" charset="0"/>
                <a:cs typeface="Arial" panose="020B0604020202020204" pitchFamily="34" charset="0"/>
              </a:rPr>
              <a:t>Practicante: </a:t>
            </a:r>
          </a:p>
          <a:p>
            <a:pPr algn="ctr"/>
            <a:r>
              <a:rPr lang="es-MX" sz="2000" b="1" dirty="0">
                <a:latin typeface="Modern Love" panose="04090805081005020601" pitchFamily="82" charset="0"/>
                <a:cs typeface="Arial" panose="020B0604020202020204" pitchFamily="34" charset="0"/>
              </a:rPr>
              <a:t>Paola Arisbeth Gutiérrez Cisneros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50D1FDBB-73EB-4D73-9062-518A1CD01CCA}"/>
              </a:ext>
            </a:extLst>
          </p:cNvPr>
          <p:cNvSpPr txBox="1"/>
          <p:nvPr/>
        </p:nvSpPr>
        <p:spPr>
          <a:xfrm>
            <a:off x="-49134" y="6629639"/>
            <a:ext cx="68516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>
                <a:latin typeface="Modern Love" panose="04090805081005020601" pitchFamily="82" charset="0"/>
                <a:cs typeface="Arial" panose="020B0604020202020204" pitchFamily="34" charset="0"/>
              </a:rPr>
              <a:t>Diario de Campo</a:t>
            </a:r>
          </a:p>
        </p:txBody>
      </p:sp>
    </p:spTree>
    <p:extLst>
      <p:ext uri="{BB962C8B-B14F-4D97-AF65-F5344CB8AC3E}">
        <p14:creationId xmlns:p14="http://schemas.microsoft.com/office/powerpoint/2010/main" val="1615968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D88B0779-FC6F-440A-94FE-00B711057AA0}"/>
              </a:ext>
            </a:extLst>
          </p:cNvPr>
          <p:cNvGrpSpPr/>
          <p:nvPr/>
        </p:nvGrpSpPr>
        <p:grpSpPr>
          <a:xfrm>
            <a:off x="0" y="1"/>
            <a:ext cx="6858000" cy="9143999"/>
            <a:chOff x="0" y="1"/>
            <a:chExt cx="6858000" cy="12191999"/>
          </a:xfrm>
        </p:grpSpPr>
        <p:pic>
          <p:nvPicPr>
            <p:cNvPr id="1026" name="Picture 2" descr="11 ideas de Vale 3años | fiesta de toy story, decoración toy story, cumple  toy story">
              <a:extLst>
                <a:ext uri="{FF2B5EF4-FFF2-40B4-BE49-F238E27FC236}">
                  <a16:creationId xmlns:a16="http://schemas.microsoft.com/office/drawing/2014/main" id="{7720DFBC-0B0E-429B-AA66-1DA27D32C7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90725"/>
              <a:ext cx="6858000" cy="10201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11 ideas de Vale 3años | fiesta de toy story, decoración toy story, cumple  toy story">
              <a:extLst>
                <a:ext uri="{FF2B5EF4-FFF2-40B4-BE49-F238E27FC236}">
                  <a16:creationId xmlns:a16="http://schemas.microsoft.com/office/drawing/2014/main" id="{A2B18CE1-444C-44ED-AB22-A8C35644F89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0486"/>
            <a:stretch/>
          </p:blipFill>
          <p:spPr bwMode="auto">
            <a:xfrm>
              <a:off x="0" y="1"/>
              <a:ext cx="6858000" cy="23774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52F557DB-4768-4812-B336-63DFD981B7AA}"/>
              </a:ext>
            </a:extLst>
          </p:cNvPr>
          <p:cNvSpPr/>
          <p:nvPr/>
        </p:nvSpPr>
        <p:spPr>
          <a:xfrm>
            <a:off x="190500" y="786493"/>
            <a:ext cx="6496050" cy="8223069"/>
          </a:xfrm>
          <a:prstGeom prst="roundRect">
            <a:avLst>
              <a:gd name="adj" fmla="val 8456"/>
            </a:avLst>
          </a:prstGeom>
          <a:solidFill>
            <a:schemeClr val="bg1">
              <a:alpha val="64000"/>
            </a:schemeClr>
          </a:solidFill>
          <a:ln>
            <a:solidFill>
              <a:srgbClr val="70C7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111B6763-6E4E-4325-800D-AD69FEE76BD8}"/>
              </a:ext>
            </a:extLst>
          </p:cNvPr>
          <p:cNvGrpSpPr/>
          <p:nvPr/>
        </p:nvGrpSpPr>
        <p:grpSpPr>
          <a:xfrm>
            <a:off x="694781" y="139540"/>
            <a:ext cx="4302131" cy="652387"/>
            <a:chOff x="-35379" y="160747"/>
            <a:chExt cx="4302131" cy="652387"/>
          </a:xfrm>
        </p:grpSpPr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3B011E9C-4A4E-458A-8FEE-E543D5002547}"/>
                </a:ext>
              </a:extLst>
            </p:cNvPr>
            <p:cNvSpPr txBox="1"/>
            <p:nvPr/>
          </p:nvSpPr>
          <p:spPr>
            <a:xfrm>
              <a:off x="8164" y="160747"/>
              <a:ext cx="42585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3600" b="1" dirty="0">
                  <a:solidFill>
                    <a:schemeClr val="bg1"/>
                  </a:solidFill>
                  <a:latin typeface="Modern Love" panose="04090805081005020601" pitchFamily="82" charset="0"/>
                  <a:cs typeface="Arial" panose="020B0604020202020204" pitchFamily="34" charset="0"/>
                </a:rPr>
                <a:t>Diario de Campo</a:t>
              </a:r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467A33DA-A618-4529-B0F6-735F47FD6092}"/>
                </a:ext>
              </a:extLst>
            </p:cNvPr>
            <p:cNvSpPr txBox="1"/>
            <p:nvPr/>
          </p:nvSpPr>
          <p:spPr>
            <a:xfrm>
              <a:off x="-35379" y="166803"/>
              <a:ext cx="42585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3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Modern Love" panose="04090805081005020601" pitchFamily="82" charset="0"/>
                  <a:cs typeface="Arial" panose="020B0604020202020204" pitchFamily="34" charset="0"/>
                </a:rPr>
                <a:t>Diario de Campo</a:t>
              </a:r>
            </a:p>
          </p:txBody>
        </p:sp>
      </p:grpSp>
      <p:grpSp>
        <p:nvGrpSpPr>
          <p:cNvPr id="5" name="Grupo 4">
            <a:extLst>
              <a:ext uri="{FF2B5EF4-FFF2-40B4-BE49-F238E27FC236}">
                <a16:creationId xmlns:a16="http://schemas.microsoft.com/office/drawing/2014/main" id="{14B0E013-70C6-48E9-B9D2-E9C8501ABEB5}"/>
              </a:ext>
            </a:extLst>
          </p:cNvPr>
          <p:cNvGrpSpPr/>
          <p:nvPr/>
        </p:nvGrpSpPr>
        <p:grpSpPr>
          <a:xfrm>
            <a:off x="5137153" y="310008"/>
            <a:ext cx="1257076" cy="329299"/>
            <a:chOff x="5550689" y="407596"/>
            <a:chExt cx="1257076" cy="329299"/>
          </a:xfrm>
        </p:grpSpPr>
        <p:sp>
          <p:nvSpPr>
            <p:cNvPr id="12" name="Rectángulo: esquinas redondeadas 11">
              <a:extLst>
                <a:ext uri="{FF2B5EF4-FFF2-40B4-BE49-F238E27FC236}">
                  <a16:creationId xmlns:a16="http://schemas.microsoft.com/office/drawing/2014/main" id="{E18791C6-E691-4DD1-B11F-1998BA0A46D6}"/>
                </a:ext>
              </a:extLst>
            </p:cNvPr>
            <p:cNvSpPr/>
            <p:nvPr/>
          </p:nvSpPr>
          <p:spPr>
            <a:xfrm>
              <a:off x="5550689" y="407596"/>
              <a:ext cx="1094728" cy="317549"/>
            </a:xfrm>
            <a:prstGeom prst="roundRect">
              <a:avLst/>
            </a:prstGeom>
            <a:solidFill>
              <a:schemeClr val="bg1">
                <a:alpha val="64000"/>
              </a:schemeClr>
            </a:solidFill>
            <a:ln>
              <a:solidFill>
                <a:srgbClr val="70C7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400"/>
            </a:p>
          </p:txBody>
        </p:sp>
        <p:sp>
          <p:nvSpPr>
            <p:cNvPr id="3" name="CuadroTexto 2">
              <a:extLst>
                <a:ext uri="{FF2B5EF4-FFF2-40B4-BE49-F238E27FC236}">
                  <a16:creationId xmlns:a16="http://schemas.microsoft.com/office/drawing/2014/main" id="{A9CAE373-BA69-4D73-AAAC-D4A5D34AE848}"/>
                </a:ext>
              </a:extLst>
            </p:cNvPr>
            <p:cNvSpPr txBox="1"/>
            <p:nvPr/>
          </p:nvSpPr>
          <p:spPr>
            <a:xfrm>
              <a:off x="5550689" y="429118"/>
              <a:ext cx="125707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latin typeface="Comic Sans MS" panose="030F0702030302020204" pitchFamily="66" charset="0"/>
                </a:rPr>
                <a:t>30/ 08/ 21</a:t>
              </a:r>
            </a:p>
          </p:txBody>
        </p:sp>
      </p:grp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8E9513E-F343-4698-8D0C-3C4D7EDE8650}"/>
              </a:ext>
            </a:extLst>
          </p:cNvPr>
          <p:cNvSpPr txBox="1"/>
          <p:nvPr/>
        </p:nvSpPr>
        <p:spPr>
          <a:xfrm>
            <a:off x="545752" y="856577"/>
            <a:ext cx="5897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Situaciones de Aprendizaje: </a:t>
            </a:r>
            <a:r>
              <a:rPr lang="es-MX" u="sng" dirty="0"/>
              <a:t>Mi juguete favorito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4DF9537D-3749-4A2E-A304-8EFDEC07F92F}"/>
              </a:ext>
            </a:extLst>
          </p:cNvPr>
          <p:cNvSpPr/>
          <p:nvPr/>
        </p:nvSpPr>
        <p:spPr>
          <a:xfrm>
            <a:off x="74231" y="1314974"/>
            <a:ext cx="6725579" cy="27849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C63AD7D4-DCA2-47D7-AB41-5C19FD7A2680}"/>
              </a:ext>
            </a:extLst>
          </p:cNvPr>
          <p:cNvSpPr txBox="1"/>
          <p:nvPr/>
        </p:nvSpPr>
        <p:spPr>
          <a:xfrm>
            <a:off x="0" y="1278794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chemeClr val="bg1"/>
                </a:solidFill>
                <a:latin typeface="Comic Sans MS" panose="030F0702030302020204" pitchFamily="66" charset="0"/>
              </a:rPr>
              <a:t>Campos de formación y/o áreas de desarrollo personal y social a favorecer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762CFDD-A678-47C8-8AA2-397313FAA79A}"/>
              </a:ext>
            </a:extLst>
          </p:cNvPr>
          <p:cNvGrpSpPr/>
          <p:nvPr/>
        </p:nvGrpSpPr>
        <p:grpSpPr>
          <a:xfrm>
            <a:off x="48216" y="1672863"/>
            <a:ext cx="6905698" cy="600167"/>
            <a:chOff x="-503617" y="2107129"/>
            <a:chExt cx="7128602" cy="600167"/>
          </a:xfrm>
        </p:grpSpPr>
        <p:grpSp>
          <p:nvGrpSpPr>
            <p:cNvPr id="29" name="Grupo 28">
              <a:extLst>
                <a:ext uri="{FF2B5EF4-FFF2-40B4-BE49-F238E27FC236}">
                  <a16:creationId xmlns:a16="http://schemas.microsoft.com/office/drawing/2014/main" id="{9796D429-CDE5-40D4-8987-10DC29B36314}"/>
                </a:ext>
              </a:extLst>
            </p:cNvPr>
            <p:cNvGrpSpPr/>
            <p:nvPr/>
          </p:nvGrpSpPr>
          <p:grpSpPr>
            <a:xfrm>
              <a:off x="-503617" y="2117677"/>
              <a:ext cx="1207646" cy="562832"/>
              <a:chOff x="-729877" y="2078156"/>
              <a:chExt cx="1583005" cy="621799"/>
            </a:xfrm>
          </p:grpSpPr>
          <p:sp>
            <p:nvSpPr>
              <p:cNvPr id="45" name="Rectángulo 44">
                <a:extLst>
                  <a:ext uri="{FF2B5EF4-FFF2-40B4-BE49-F238E27FC236}">
                    <a16:creationId xmlns:a16="http://schemas.microsoft.com/office/drawing/2014/main" id="{8D84FF32-3DF6-42F1-92D8-C0A993447029}"/>
                  </a:ext>
                </a:extLst>
              </p:cNvPr>
              <p:cNvSpPr/>
              <p:nvPr/>
            </p:nvSpPr>
            <p:spPr>
              <a:xfrm>
                <a:off x="-694675" y="2078156"/>
                <a:ext cx="1483361" cy="621799"/>
              </a:xfrm>
              <a:prstGeom prst="rect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6" name="CuadroTexto 45">
                <a:extLst>
                  <a:ext uri="{FF2B5EF4-FFF2-40B4-BE49-F238E27FC236}">
                    <a16:creationId xmlns:a16="http://schemas.microsoft.com/office/drawing/2014/main" id="{FF908F39-D185-4DF1-965C-8594930C20F6}"/>
                  </a:ext>
                </a:extLst>
              </p:cNvPr>
              <p:cNvSpPr txBox="1"/>
              <p:nvPr/>
            </p:nvSpPr>
            <p:spPr>
              <a:xfrm>
                <a:off x="-729877" y="2130007"/>
                <a:ext cx="1583005" cy="523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Lenguaje y</a:t>
                </a:r>
              </a:p>
              <a:p>
                <a:pPr algn="ctr"/>
                <a:r>
                  <a:rPr lang="es-MX" sz="1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comunicación</a:t>
                </a:r>
                <a:endParaRPr lang="es-MX" sz="1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30" name="Grupo 29">
              <a:extLst>
                <a:ext uri="{FF2B5EF4-FFF2-40B4-BE49-F238E27FC236}">
                  <a16:creationId xmlns:a16="http://schemas.microsoft.com/office/drawing/2014/main" id="{61FAE832-0ADF-494D-9E27-1D4FEBC230E5}"/>
                </a:ext>
              </a:extLst>
            </p:cNvPr>
            <p:cNvGrpSpPr/>
            <p:nvPr/>
          </p:nvGrpSpPr>
          <p:grpSpPr>
            <a:xfrm>
              <a:off x="604576" y="2120446"/>
              <a:ext cx="1443895" cy="562832"/>
              <a:chOff x="-849273" y="2081214"/>
              <a:chExt cx="1892685" cy="621799"/>
            </a:xfrm>
          </p:grpSpPr>
          <p:sp>
            <p:nvSpPr>
              <p:cNvPr id="43" name="Rectángulo 42">
                <a:extLst>
                  <a:ext uri="{FF2B5EF4-FFF2-40B4-BE49-F238E27FC236}">
                    <a16:creationId xmlns:a16="http://schemas.microsoft.com/office/drawing/2014/main" id="{B5EDB054-902B-46D7-BE48-74CE7ABC3303}"/>
                  </a:ext>
                </a:extLst>
              </p:cNvPr>
              <p:cNvSpPr/>
              <p:nvPr/>
            </p:nvSpPr>
            <p:spPr>
              <a:xfrm>
                <a:off x="-636601" y="2081214"/>
                <a:ext cx="1483359" cy="621799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4" name="CuadroTexto 43">
                <a:extLst>
                  <a:ext uri="{FF2B5EF4-FFF2-40B4-BE49-F238E27FC236}">
                    <a16:creationId xmlns:a16="http://schemas.microsoft.com/office/drawing/2014/main" id="{DA89632B-3D79-4970-8DFF-0CF0999AC764}"/>
                  </a:ext>
                </a:extLst>
              </p:cNvPr>
              <p:cNvSpPr txBox="1"/>
              <p:nvPr/>
            </p:nvSpPr>
            <p:spPr>
              <a:xfrm>
                <a:off x="-849273" y="2100873"/>
                <a:ext cx="1892685" cy="5780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Pensamiento </a:t>
                </a:r>
              </a:p>
              <a:p>
                <a:pPr algn="ctr"/>
                <a:r>
                  <a:rPr lang="es-MX" sz="1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matemático</a:t>
                </a:r>
                <a:endParaRPr lang="es-MX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31" name="Grupo 30">
              <a:extLst>
                <a:ext uri="{FF2B5EF4-FFF2-40B4-BE49-F238E27FC236}">
                  <a16:creationId xmlns:a16="http://schemas.microsoft.com/office/drawing/2014/main" id="{E542A013-D681-4CA6-9371-291B2952DBC5}"/>
                </a:ext>
              </a:extLst>
            </p:cNvPr>
            <p:cNvGrpSpPr/>
            <p:nvPr/>
          </p:nvGrpSpPr>
          <p:grpSpPr>
            <a:xfrm>
              <a:off x="1828104" y="2107129"/>
              <a:ext cx="1443895" cy="600167"/>
              <a:chOff x="-797145" y="2066491"/>
              <a:chExt cx="1892685" cy="663042"/>
            </a:xfrm>
          </p:grpSpPr>
          <p:sp>
            <p:nvSpPr>
              <p:cNvPr id="41" name="Rectángulo 40">
                <a:extLst>
                  <a:ext uri="{FF2B5EF4-FFF2-40B4-BE49-F238E27FC236}">
                    <a16:creationId xmlns:a16="http://schemas.microsoft.com/office/drawing/2014/main" id="{9644ED42-F912-4B2D-AC90-26AF9012761B}"/>
                  </a:ext>
                </a:extLst>
              </p:cNvPr>
              <p:cNvSpPr/>
              <p:nvPr/>
            </p:nvSpPr>
            <p:spPr>
              <a:xfrm>
                <a:off x="-602863" y="2081226"/>
                <a:ext cx="1483361" cy="621799"/>
              </a:xfrm>
              <a:prstGeom prst="rect">
                <a:avLst/>
              </a:prstGeom>
              <a:solidFill>
                <a:srgbClr val="9966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2" name="CuadroTexto 41">
                <a:extLst>
                  <a:ext uri="{FF2B5EF4-FFF2-40B4-BE49-F238E27FC236}">
                    <a16:creationId xmlns:a16="http://schemas.microsoft.com/office/drawing/2014/main" id="{0ADB68EA-68F0-4C4C-8DD6-326CA7C893A2}"/>
                  </a:ext>
                </a:extLst>
              </p:cNvPr>
              <p:cNvSpPr txBox="1"/>
              <p:nvPr/>
            </p:nvSpPr>
            <p:spPr>
              <a:xfrm>
                <a:off x="-797145" y="2066491"/>
                <a:ext cx="1892685" cy="6630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1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Exploración del mundo natural y social</a:t>
                </a:r>
                <a:endParaRPr lang="es-MX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32" name="Grupo 31">
              <a:extLst>
                <a:ext uri="{FF2B5EF4-FFF2-40B4-BE49-F238E27FC236}">
                  <a16:creationId xmlns:a16="http://schemas.microsoft.com/office/drawing/2014/main" id="{91C0CC13-B03B-4CBE-B790-74C714FDE154}"/>
                </a:ext>
              </a:extLst>
            </p:cNvPr>
            <p:cNvGrpSpPr/>
            <p:nvPr/>
          </p:nvGrpSpPr>
          <p:grpSpPr>
            <a:xfrm>
              <a:off x="3198763" y="2135426"/>
              <a:ext cx="947394" cy="562832"/>
              <a:chOff x="-581066" y="2097764"/>
              <a:chExt cx="1241861" cy="621799"/>
            </a:xfrm>
          </p:grpSpPr>
          <p:sp>
            <p:nvSpPr>
              <p:cNvPr id="39" name="Rectángulo 38">
                <a:extLst>
                  <a:ext uri="{FF2B5EF4-FFF2-40B4-BE49-F238E27FC236}">
                    <a16:creationId xmlns:a16="http://schemas.microsoft.com/office/drawing/2014/main" id="{5BE2C355-CA77-4ECD-B4DC-F888C4D03239}"/>
                  </a:ext>
                </a:extLst>
              </p:cNvPr>
              <p:cNvSpPr/>
              <p:nvPr/>
            </p:nvSpPr>
            <p:spPr>
              <a:xfrm>
                <a:off x="-581066" y="2097764"/>
                <a:ext cx="1241861" cy="621799"/>
              </a:xfrm>
              <a:prstGeom prst="rect">
                <a:avLst/>
              </a:prstGeom>
              <a:solidFill>
                <a:srgbClr val="FF99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0" name="CuadroTexto 39">
                <a:extLst>
                  <a:ext uri="{FF2B5EF4-FFF2-40B4-BE49-F238E27FC236}">
                    <a16:creationId xmlns:a16="http://schemas.microsoft.com/office/drawing/2014/main" id="{87A880BB-4F3D-4532-9496-8BC8E75D4EE7}"/>
                  </a:ext>
                </a:extLst>
              </p:cNvPr>
              <p:cNvSpPr txBox="1"/>
              <p:nvPr/>
            </p:nvSpPr>
            <p:spPr>
              <a:xfrm>
                <a:off x="-507856" y="2206412"/>
                <a:ext cx="1041147" cy="3400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Artes</a:t>
                </a:r>
                <a:endParaRPr lang="es-MX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33" name="Grupo 32">
              <a:extLst>
                <a:ext uri="{FF2B5EF4-FFF2-40B4-BE49-F238E27FC236}">
                  <a16:creationId xmlns:a16="http://schemas.microsoft.com/office/drawing/2014/main" id="{43DE1112-AC01-481A-B7F4-C552645FA12C}"/>
                </a:ext>
              </a:extLst>
            </p:cNvPr>
            <p:cNvGrpSpPr/>
            <p:nvPr/>
          </p:nvGrpSpPr>
          <p:grpSpPr>
            <a:xfrm>
              <a:off x="4182176" y="2135637"/>
              <a:ext cx="1070067" cy="568556"/>
              <a:chOff x="-825093" y="2097999"/>
              <a:chExt cx="1402662" cy="628123"/>
            </a:xfrm>
          </p:grpSpPr>
          <p:sp>
            <p:nvSpPr>
              <p:cNvPr id="37" name="Rectángulo 36">
                <a:extLst>
                  <a:ext uri="{FF2B5EF4-FFF2-40B4-BE49-F238E27FC236}">
                    <a16:creationId xmlns:a16="http://schemas.microsoft.com/office/drawing/2014/main" id="{D7EC1C61-FA6C-4BAB-8B25-820FCC82B93D}"/>
                  </a:ext>
                </a:extLst>
              </p:cNvPr>
              <p:cNvSpPr/>
              <p:nvPr/>
            </p:nvSpPr>
            <p:spPr>
              <a:xfrm>
                <a:off x="-758510" y="2104323"/>
                <a:ext cx="1336079" cy="621799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DC2739A5-635C-4CC5-8662-F7B381B9067C}"/>
                  </a:ext>
                </a:extLst>
              </p:cNvPr>
              <p:cNvSpPr txBox="1"/>
              <p:nvPr/>
            </p:nvSpPr>
            <p:spPr>
              <a:xfrm>
                <a:off x="-825093" y="2097999"/>
                <a:ext cx="1402662" cy="5780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Educación </a:t>
                </a:r>
              </a:p>
              <a:p>
                <a:pPr algn="ctr"/>
                <a:r>
                  <a:rPr lang="es-MX" sz="1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Física</a:t>
                </a:r>
                <a:endParaRPr lang="es-MX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34" name="Grupo 33">
              <a:extLst>
                <a:ext uri="{FF2B5EF4-FFF2-40B4-BE49-F238E27FC236}">
                  <a16:creationId xmlns:a16="http://schemas.microsoft.com/office/drawing/2014/main" id="{DFE1F7E6-3045-4803-BB6C-4F65AC8EC16B}"/>
                </a:ext>
              </a:extLst>
            </p:cNvPr>
            <p:cNvGrpSpPr/>
            <p:nvPr/>
          </p:nvGrpSpPr>
          <p:grpSpPr>
            <a:xfrm>
              <a:off x="5181091" y="2132397"/>
              <a:ext cx="1443894" cy="562832"/>
              <a:chOff x="-1096304" y="2085493"/>
              <a:chExt cx="1892684" cy="621799"/>
            </a:xfrm>
          </p:grpSpPr>
          <p:sp>
            <p:nvSpPr>
              <p:cNvPr id="35" name="Rectángulo 34">
                <a:extLst>
                  <a:ext uri="{FF2B5EF4-FFF2-40B4-BE49-F238E27FC236}">
                    <a16:creationId xmlns:a16="http://schemas.microsoft.com/office/drawing/2014/main" id="{8E5574D5-D9AD-491E-9A11-065D7DEF162D}"/>
                  </a:ext>
                </a:extLst>
              </p:cNvPr>
              <p:cNvSpPr/>
              <p:nvPr/>
            </p:nvSpPr>
            <p:spPr>
              <a:xfrm>
                <a:off x="-916664" y="2085493"/>
                <a:ext cx="1504522" cy="621799"/>
              </a:xfrm>
              <a:prstGeom prst="rect">
                <a:avLst/>
              </a:prstGeom>
              <a:solidFill>
                <a:srgbClr val="CC99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36" name="CuadroTexto 35">
                <a:extLst>
                  <a:ext uri="{FF2B5EF4-FFF2-40B4-BE49-F238E27FC236}">
                    <a16:creationId xmlns:a16="http://schemas.microsoft.com/office/drawing/2014/main" id="{5E86020F-F315-4B73-94C6-FB072039AB59}"/>
                  </a:ext>
                </a:extLst>
              </p:cNvPr>
              <p:cNvSpPr txBox="1"/>
              <p:nvPr/>
            </p:nvSpPr>
            <p:spPr>
              <a:xfrm>
                <a:off x="-1096304" y="2153450"/>
                <a:ext cx="1892684" cy="4760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1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omic Sans MS" panose="030F0702030302020204" pitchFamily="66" charset="0"/>
                  </a:rPr>
                  <a:t>Educación Socioemocional</a:t>
                </a:r>
                <a:endParaRPr lang="es-MX" sz="14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omic Sans MS" panose="030F0702030302020204" pitchFamily="66" charset="0"/>
                </a:endParaRPr>
              </a:p>
            </p:txBody>
          </p:sp>
        </p:grpSp>
      </p:grpSp>
      <p:grpSp>
        <p:nvGrpSpPr>
          <p:cNvPr id="19" name="Grupo 18">
            <a:extLst>
              <a:ext uri="{FF2B5EF4-FFF2-40B4-BE49-F238E27FC236}">
                <a16:creationId xmlns:a16="http://schemas.microsoft.com/office/drawing/2014/main" id="{0B9B3802-84DB-45D8-82F6-F46D9D63B0DF}"/>
              </a:ext>
            </a:extLst>
          </p:cNvPr>
          <p:cNvGrpSpPr/>
          <p:nvPr/>
        </p:nvGrpSpPr>
        <p:grpSpPr>
          <a:xfrm>
            <a:off x="171450" y="2430169"/>
            <a:ext cx="6448442" cy="439133"/>
            <a:chOff x="267573" y="2784923"/>
            <a:chExt cx="6656586" cy="439133"/>
          </a:xfrm>
        </p:grpSpPr>
        <p:sp>
          <p:nvSpPr>
            <p:cNvPr id="20" name="CuadroTexto 19">
              <a:extLst>
                <a:ext uri="{FF2B5EF4-FFF2-40B4-BE49-F238E27FC236}">
                  <a16:creationId xmlns:a16="http://schemas.microsoft.com/office/drawing/2014/main" id="{581A9C0F-DBA3-4CB7-A45A-C07E66DC011F}"/>
                </a:ext>
              </a:extLst>
            </p:cNvPr>
            <p:cNvSpPr txBox="1"/>
            <p:nvPr/>
          </p:nvSpPr>
          <p:spPr>
            <a:xfrm>
              <a:off x="267573" y="2857417"/>
              <a:ext cx="252069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latin typeface="Comic Sans MS" panose="030F0702030302020204" pitchFamily="66" charset="0"/>
                </a:rPr>
                <a:t>La jornada de trabajo fue</a:t>
              </a:r>
              <a:r>
                <a:rPr lang="es-MX" sz="1600" dirty="0"/>
                <a:t>:</a:t>
              </a:r>
            </a:p>
          </p:txBody>
        </p:sp>
        <p:sp>
          <p:nvSpPr>
            <p:cNvPr id="21" name="Paralelogramo 20">
              <a:extLst>
                <a:ext uri="{FF2B5EF4-FFF2-40B4-BE49-F238E27FC236}">
                  <a16:creationId xmlns:a16="http://schemas.microsoft.com/office/drawing/2014/main" id="{75CD26FB-DEB2-47DD-8187-41450280CA6E}"/>
                </a:ext>
              </a:extLst>
            </p:cNvPr>
            <p:cNvSpPr/>
            <p:nvPr/>
          </p:nvSpPr>
          <p:spPr>
            <a:xfrm>
              <a:off x="2727259" y="2784923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2" name="Paralelogramo 21">
              <a:extLst>
                <a:ext uri="{FF2B5EF4-FFF2-40B4-BE49-F238E27FC236}">
                  <a16:creationId xmlns:a16="http://schemas.microsoft.com/office/drawing/2014/main" id="{942831C4-D557-4D96-A2EE-DF8B3B9D831F}"/>
                </a:ext>
              </a:extLst>
            </p:cNvPr>
            <p:cNvSpPr/>
            <p:nvPr/>
          </p:nvSpPr>
          <p:spPr>
            <a:xfrm>
              <a:off x="3783995" y="2797336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3" name="Paralelogramo 22">
              <a:extLst>
                <a:ext uri="{FF2B5EF4-FFF2-40B4-BE49-F238E27FC236}">
                  <a16:creationId xmlns:a16="http://schemas.microsoft.com/office/drawing/2014/main" id="{40D628D2-6AE3-458F-8089-009413473A27}"/>
                </a:ext>
              </a:extLst>
            </p:cNvPr>
            <p:cNvSpPr/>
            <p:nvPr/>
          </p:nvSpPr>
          <p:spPr>
            <a:xfrm>
              <a:off x="4936360" y="2797336"/>
              <a:ext cx="914400" cy="426720"/>
            </a:xfrm>
            <a:prstGeom prst="parallelogram">
              <a:avLst/>
            </a:prstGeom>
            <a:solidFill>
              <a:srgbClr val="F2D66B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4" name="Paralelogramo 23">
              <a:extLst>
                <a:ext uri="{FF2B5EF4-FFF2-40B4-BE49-F238E27FC236}">
                  <a16:creationId xmlns:a16="http://schemas.microsoft.com/office/drawing/2014/main" id="{1896B610-4BFD-49EB-8144-43C27F101224}"/>
                </a:ext>
              </a:extLst>
            </p:cNvPr>
            <p:cNvSpPr/>
            <p:nvPr/>
          </p:nvSpPr>
          <p:spPr>
            <a:xfrm>
              <a:off x="6009759" y="2797336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3F025FBE-FA37-452D-AAEF-FFA68C00C075}"/>
                </a:ext>
              </a:extLst>
            </p:cNvPr>
            <p:cNvSpPr txBox="1"/>
            <p:nvPr/>
          </p:nvSpPr>
          <p:spPr>
            <a:xfrm>
              <a:off x="2788271" y="2881579"/>
              <a:ext cx="9145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latin typeface="Comic Sans MS" panose="030F0702030302020204" pitchFamily="66" charset="0"/>
                </a:rPr>
                <a:t>Exitosa</a:t>
              </a:r>
            </a:p>
          </p:txBody>
        </p:sp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ACC6D3C0-0063-4675-AA8D-67CDEFFF99D5}"/>
                </a:ext>
              </a:extLst>
            </p:cNvPr>
            <p:cNvSpPr txBox="1"/>
            <p:nvPr/>
          </p:nvSpPr>
          <p:spPr>
            <a:xfrm>
              <a:off x="3902327" y="2884214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latin typeface="Comic Sans MS" panose="030F0702030302020204" pitchFamily="66" charset="0"/>
                </a:rPr>
                <a:t>Buena</a:t>
              </a:r>
            </a:p>
          </p:txBody>
        </p:sp>
        <p:sp>
          <p:nvSpPr>
            <p:cNvPr id="27" name="CuadroTexto 26">
              <a:extLst>
                <a:ext uri="{FF2B5EF4-FFF2-40B4-BE49-F238E27FC236}">
                  <a16:creationId xmlns:a16="http://schemas.microsoft.com/office/drawing/2014/main" id="{64A886D5-7DA1-4D35-BC8D-D7DF368F1DB1}"/>
                </a:ext>
              </a:extLst>
            </p:cNvPr>
            <p:cNvSpPr txBox="1"/>
            <p:nvPr/>
          </p:nvSpPr>
          <p:spPr>
            <a:xfrm>
              <a:off x="4985865" y="2848274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latin typeface="Comic Sans MS" panose="030F0702030302020204" pitchFamily="66" charset="0"/>
                </a:rPr>
                <a:t>Regular</a:t>
              </a:r>
              <a:endParaRPr lang="es-MX" sz="1100" dirty="0"/>
            </a:p>
          </p:txBody>
        </p:sp>
        <p:sp>
          <p:nvSpPr>
            <p:cNvPr id="28" name="CuadroTexto 27">
              <a:extLst>
                <a:ext uri="{FF2B5EF4-FFF2-40B4-BE49-F238E27FC236}">
                  <a16:creationId xmlns:a16="http://schemas.microsoft.com/office/drawing/2014/main" id="{3EAB12FC-19BA-43D9-B4E1-3786EBE1087D}"/>
                </a:ext>
              </a:extLst>
            </p:cNvPr>
            <p:cNvSpPr txBox="1"/>
            <p:nvPr/>
          </p:nvSpPr>
          <p:spPr>
            <a:xfrm>
              <a:off x="6176990" y="2881578"/>
              <a:ext cx="6317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latin typeface="Comic Sans MS" panose="030F0702030302020204" pitchFamily="66" charset="0"/>
                </a:rPr>
                <a:t>Mala</a:t>
              </a:r>
              <a:endParaRPr lang="es-MX" sz="1400" dirty="0"/>
            </a:p>
          </p:txBody>
        </p:sp>
      </p:grpSp>
      <p:grpSp>
        <p:nvGrpSpPr>
          <p:cNvPr id="62" name="Grupo 61">
            <a:extLst>
              <a:ext uri="{FF2B5EF4-FFF2-40B4-BE49-F238E27FC236}">
                <a16:creationId xmlns:a16="http://schemas.microsoft.com/office/drawing/2014/main" id="{33C2F2B9-93AE-4321-A914-BD8799287F0C}"/>
              </a:ext>
            </a:extLst>
          </p:cNvPr>
          <p:cNvGrpSpPr/>
          <p:nvPr/>
        </p:nvGrpSpPr>
        <p:grpSpPr>
          <a:xfrm>
            <a:off x="1757729" y="3096247"/>
            <a:ext cx="3742179" cy="1614420"/>
            <a:chOff x="140346" y="3134185"/>
            <a:chExt cx="3742179" cy="1522018"/>
          </a:xfrm>
        </p:grpSpPr>
        <p:grpSp>
          <p:nvGrpSpPr>
            <p:cNvPr id="48" name="Grupo 47">
              <a:extLst>
                <a:ext uri="{FF2B5EF4-FFF2-40B4-BE49-F238E27FC236}">
                  <a16:creationId xmlns:a16="http://schemas.microsoft.com/office/drawing/2014/main" id="{96FB0839-C9F8-4AC2-B01C-266A0E4E6D57}"/>
                </a:ext>
              </a:extLst>
            </p:cNvPr>
            <p:cNvGrpSpPr/>
            <p:nvPr/>
          </p:nvGrpSpPr>
          <p:grpSpPr>
            <a:xfrm>
              <a:off x="140346" y="3134185"/>
              <a:ext cx="3570318" cy="312926"/>
              <a:chOff x="48737" y="1711664"/>
              <a:chExt cx="3282980" cy="204072"/>
            </a:xfrm>
          </p:grpSpPr>
          <p:sp>
            <p:nvSpPr>
              <p:cNvPr id="57" name="Rectángulo 56">
                <a:extLst>
                  <a:ext uri="{FF2B5EF4-FFF2-40B4-BE49-F238E27FC236}">
                    <a16:creationId xmlns:a16="http://schemas.microsoft.com/office/drawing/2014/main" id="{08A1125C-EB65-4F18-9C44-66FBDF61B0A7}"/>
                  </a:ext>
                </a:extLst>
              </p:cNvPr>
              <p:cNvSpPr/>
              <p:nvPr/>
            </p:nvSpPr>
            <p:spPr>
              <a:xfrm>
                <a:off x="48738" y="1730772"/>
                <a:ext cx="3282979" cy="184964"/>
              </a:xfrm>
              <a:prstGeom prst="rect">
                <a:avLst/>
              </a:prstGeom>
              <a:solidFill>
                <a:srgbClr val="FF99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600"/>
              </a:p>
            </p:txBody>
          </p:sp>
          <p:sp>
            <p:nvSpPr>
              <p:cNvPr id="58" name="CuadroTexto 57">
                <a:extLst>
                  <a:ext uri="{FF2B5EF4-FFF2-40B4-BE49-F238E27FC236}">
                    <a16:creationId xmlns:a16="http://schemas.microsoft.com/office/drawing/2014/main" id="{B06853BB-28D0-4B79-B95C-8101510CF79F}"/>
                  </a:ext>
                </a:extLst>
              </p:cNvPr>
              <p:cNvSpPr txBox="1"/>
              <p:nvPr/>
            </p:nvSpPr>
            <p:spPr>
              <a:xfrm>
                <a:off x="48737" y="1711664"/>
                <a:ext cx="3282979" cy="1892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Aspectos de la planeación didáctica </a:t>
                </a:r>
              </a:p>
            </p:txBody>
          </p:sp>
        </p:grpSp>
        <p:grpSp>
          <p:nvGrpSpPr>
            <p:cNvPr id="4" name="Grupo 3">
              <a:extLst>
                <a:ext uri="{FF2B5EF4-FFF2-40B4-BE49-F238E27FC236}">
                  <a16:creationId xmlns:a16="http://schemas.microsoft.com/office/drawing/2014/main" id="{C428308B-BB1C-45E9-AD42-2858EB2508E3}"/>
                </a:ext>
              </a:extLst>
            </p:cNvPr>
            <p:cNvGrpSpPr/>
            <p:nvPr/>
          </p:nvGrpSpPr>
          <p:grpSpPr>
            <a:xfrm>
              <a:off x="171451" y="3536620"/>
              <a:ext cx="3711074" cy="1030071"/>
              <a:chOff x="100124" y="3427902"/>
              <a:chExt cx="2876398" cy="1030071"/>
            </a:xfrm>
          </p:grpSpPr>
          <p:sp>
            <p:nvSpPr>
              <p:cNvPr id="49" name="CuadroTexto 48">
                <a:extLst>
                  <a:ext uri="{FF2B5EF4-FFF2-40B4-BE49-F238E27FC236}">
                    <a16:creationId xmlns:a16="http://schemas.microsoft.com/office/drawing/2014/main" id="{2895440E-CB86-4B16-BA50-C6DA4459B1C7}"/>
                  </a:ext>
                </a:extLst>
              </p:cNvPr>
              <p:cNvSpPr txBox="1"/>
              <p:nvPr/>
            </p:nvSpPr>
            <p:spPr>
              <a:xfrm>
                <a:off x="100124" y="3427902"/>
                <a:ext cx="2876398" cy="10300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300" dirty="0">
                    <a:latin typeface="Comic Sans MS" panose="030F0702030302020204" pitchFamily="66" charset="0"/>
                  </a:rPr>
                  <a:t>      Llevo a cabo el aprendizaje esperado</a:t>
                </a:r>
              </a:p>
              <a:p>
                <a:r>
                  <a:rPr lang="es-MX" sz="1300" dirty="0">
                    <a:latin typeface="Comic Sans MS" panose="030F0702030302020204" pitchFamily="66" charset="0"/>
                  </a:rPr>
                  <a:t>      Uso de Materiales educativos adecuados</a:t>
                </a:r>
              </a:p>
              <a:p>
                <a:r>
                  <a:rPr lang="es-MX" sz="1300" dirty="0">
                    <a:latin typeface="Comic Sans MS" panose="030F0702030302020204" pitchFamily="66" charset="0"/>
                  </a:rPr>
                  <a:t>      Nivel de complejidad adecuado </a:t>
                </a:r>
              </a:p>
              <a:p>
                <a:r>
                  <a:rPr lang="es-MX" sz="1300" dirty="0">
                    <a:latin typeface="Comic Sans MS" panose="030F0702030302020204" pitchFamily="66" charset="0"/>
                  </a:rPr>
                  <a:t>      Organización adecuada</a:t>
                </a:r>
              </a:p>
              <a:p>
                <a:r>
                  <a:rPr lang="es-MX" sz="1300" dirty="0">
                    <a:latin typeface="Comic Sans MS" panose="030F0702030302020204" pitchFamily="66" charset="0"/>
                  </a:rPr>
                  <a:t>      Tiempo planeado correctamente</a:t>
                </a:r>
              </a:p>
            </p:txBody>
          </p:sp>
          <p:sp>
            <p:nvSpPr>
              <p:cNvPr id="50" name="Elipse 49">
                <a:extLst>
                  <a:ext uri="{FF2B5EF4-FFF2-40B4-BE49-F238E27FC236}">
                    <a16:creationId xmlns:a16="http://schemas.microsoft.com/office/drawing/2014/main" id="{26559408-6A64-4474-AE8D-E04CA711FA4E}"/>
                  </a:ext>
                </a:extLst>
              </p:cNvPr>
              <p:cNvSpPr/>
              <p:nvPr/>
            </p:nvSpPr>
            <p:spPr>
              <a:xfrm>
                <a:off x="193296" y="3430010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2000" dirty="0"/>
              </a:p>
            </p:txBody>
          </p:sp>
          <p:sp>
            <p:nvSpPr>
              <p:cNvPr id="51" name="Elipse 50">
                <a:extLst>
                  <a:ext uri="{FF2B5EF4-FFF2-40B4-BE49-F238E27FC236}">
                    <a16:creationId xmlns:a16="http://schemas.microsoft.com/office/drawing/2014/main" id="{DF2F9F2C-EC5B-44A2-BD0F-5721730178B1}"/>
                  </a:ext>
                </a:extLst>
              </p:cNvPr>
              <p:cNvSpPr/>
              <p:nvPr/>
            </p:nvSpPr>
            <p:spPr>
              <a:xfrm>
                <a:off x="191075" y="3663720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2000"/>
              </a:p>
            </p:txBody>
          </p:sp>
          <p:sp>
            <p:nvSpPr>
              <p:cNvPr id="52" name="Elipse 51">
                <a:extLst>
                  <a:ext uri="{FF2B5EF4-FFF2-40B4-BE49-F238E27FC236}">
                    <a16:creationId xmlns:a16="http://schemas.microsoft.com/office/drawing/2014/main" id="{F04FA6FA-2263-4288-98DF-CF3BB70DE0DE}"/>
                  </a:ext>
                </a:extLst>
              </p:cNvPr>
              <p:cNvSpPr/>
              <p:nvPr/>
            </p:nvSpPr>
            <p:spPr>
              <a:xfrm>
                <a:off x="191074" y="3857249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2000"/>
              </a:p>
            </p:txBody>
          </p:sp>
          <p:sp>
            <p:nvSpPr>
              <p:cNvPr id="53" name="Elipse 52">
                <a:extLst>
                  <a:ext uri="{FF2B5EF4-FFF2-40B4-BE49-F238E27FC236}">
                    <a16:creationId xmlns:a16="http://schemas.microsoft.com/office/drawing/2014/main" id="{1E731142-6F5C-463E-B11F-152029D1CF16}"/>
                  </a:ext>
                </a:extLst>
              </p:cNvPr>
              <p:cNvSpPr/>
              <p:nvPr/>
            </p:nvSpPr>
            <p:spPr>
              <a:xfrm>
                <a:off x="191074" y="4050779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2000"/>
              </a:p>
            </p:txBody>
          </p:sp>
          <p:sp>
            <p:nvSpPr>
              <p:cNvPr id="54" name="Elipse 53">
                <a:extLst>
                  <a:ext uri="{FF2B5EF4-FFF2-40B4-BE49-F238E27FC236}">
                    <a16:creationId xmlns:a16="http://schemas.microsoft.com/office/drawing/2014/main" id="{A1EFFDD2-18AA-496E-973B-AB3C4DBA5BD6}"/>
                  </a:ext>
                </a:extLst>
              </p:cNvPr>
              <p:cNvSpPr/>
              <p:nvPr/>
            </p:nvSpPr>
            <p:spPr>
              <a:xfrm>
                <a:off x="191074" y="42652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2000" dirty="0"/>
              </a:p>
            </p:txBody>
          </p:sp>
        </p:grp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A5C74AB9-A8EE-4D7A-90B3-07CFB3BF94E8}"/>
                </a:ext>
              </a:extLst>
            </p:cNvPr>
            <p:cNvSpPr/>
            <p:nvPr/>
          </p:nvSpPr>
          <p:spPr>
            <a:xfrm>
              <a:off x="140347" y="3163487"/>
              <a:ext cx="3570316" cy="1492716"/>
            </a:xfrm>
            <a:prstGeom prst="rect">
              <a:avLst/>
            </a:prstGeom>
            <a:noFill/>
            <a:ln w="38100">
              <a:solidFill>
                <a:srgbClr val="FF99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</p:grpSp>
      <p:sp>
        <p:nvSpPr>
          <p:cNvPr id="68" name="Rectángulo 67">
            <a:extLst>
              <a:ext uri="{FF2B5EF4-FFF2-40B4-BE49-F238E27FC236}">
                <a16:creationId xmlns:a16="http://schemas.microsoft.com/office/drawing/2014/main" id="{DD9631A9-CE95-48D4-9894-9D54DA13BA96}"/>
              </a:ext>
            </a:extLst>
          </p:cNvPr>
          <p:cNvSpPr/>
          <p:nvPr/>
        </p:nvSpPr>
        <p:spPr>
          <a:xfrm>
            <a:off x="204147" y="4922780"/>
            <a:ext cx="6481739" cy="266693"/>
          </a:xfrm>
          <a:prstGeom prst="rect">
            <a:avLst/>
          </a:prstGeom>
          <a:solidFill>
            <a:srgbClr val="99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6" name="CuadroTexto 65">
            <a:extLst>
              <a:ext uri="{FF2B5EF4-FFF2-40B4-BE49-F238E27FC236}">
                <a16:creationId xmlns:a16="http://schemas.microsoft.com/office/drawing/2014/main" id="{4052E1A6-A390-4375-827E-F00B741F2ED8}"/>
              </a:ext>
            </a:extLst>
          </p:cNvPr>
          <p:cNvSpPr txBox="1"/>
          <p:nvPr/>
        </p:nvSpPr>
        <p:spPr>
          <a:xfrm>
            <a:off x="1833392" y="4901504"/>
            <a:ext cx="37110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chemeClr val="bg1"/>
                </a:solidFill>
                <a:latin typeface="Comic Sans MS" panose="030F0702030302020204" pitchFamily="66" charset="0"/>
              </a:rPr>
              <a:t>Manifestaciones de los alumnos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F67579F6-CA0F-4D27-BEA7-F1FBEF21CE4B}"/>
              </a:ext>
            </a:extLst>
          </p:cNvPr>
          <p:cNvSpPr txBox="1"/>
          <p:nvPr/>
        </p:nvSpPr>
        <p:spPr>
          <a:xfrm>
            <a:off x="257400" y="5291324"/>
            <a:ext cx="3685748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sz="1300" dirty="0">
              <a:latin typeface="Comic Sans MS" panose="030F0702030302020204" pitchFamily="66" charset="0"/>
            </a:endParaRPr>
          </a:p>
          <a:p>
            <a:pPr algn="just"/>
            <a:r>
              <a:rPr lang="es-MX" sz="1300" dirty="0">
                <a:latin typeface="Comic Sans MS" panose="030F0702030302020204" pitchFamily="66" charset="0"/>
              </a:rPr>
              <a:t>Interés en las actividades</a:t>
            </a:r>
          </a:p>
          <a:p>
            <a:pPr algn="just"/>
            <a:r>
              <a:rPr lang="es-MX" sz="1300" dirty="0">
                <a:latin typeface="Comic Sans MS" panose="030F0702030302020204" pitchFamily="66" charset="0"/>
              </a:rPr>
              <a:t>Participación de la manera esperada</a:t>
            </a:r>
          </a:p>
          <a:p>
            <a:pPr algn="just"/>
            <a:r>
              <a:rPr lang="es-MX" sz="1300" dirty="0">
                <a:latin typeface="Comic Sans MS" panose="030F0702030302020204" pitchFamily="66" charset="0"/>
              </a:rPr>
              <a:t>Adaptación a la organización establecida</a:t>
            </a:r>
          </a:p>
          <a:p>
            <a:pPr algn="just"/>
            <a:r>
              <a:rPr lang="es-MX" sz="1300" dirty="0">
                <a:latin typeface="Comic Sans MS" panose="030F0702030302020204" pitchFamily="66" charset="0"/>
              </a:rPr>
              <a:t>Seguridad y cooperación durante la actividad</a:t>
            </a:r>
          </a:p>
        </p:txBody>
      </p:sp>
      <p:grpSp>
        <p:nvGrpSpPr>
          <p:cNvPr id="70" name="Grupo 69">
            <a:extLst>
              <a:ext uri="{FF2B5EF4-FFF2-40B4-BE49-F238E27FC236}">
                <a16:creationId xmlns:a16="http://schemas.microsoft.com/office/drawing/2014/main" id="{CFCDB7B1-DC4E-470F-806C-C57C458B970F}"/>
              </a:ext>
            </a:extLst>
          </p:cNvPr>
          <p:cNvGrpSpPr/>
          <p:nvPr/>
        </p:nvGrpSpPr>
        <p:grpSpPr>
          <a:xfrm>
            <a:off x="3242839" y="5212035"/>
            <a:ext cx="3711075" cy="1153425"/>
            <a:chOff x="3645357" y="5221690"/>
            <a:chExt cx="3674654" cy="964388"/>
          </a:xfrm>
        </p:grpSpPr>
        <p:sp>
          <p:nvSpPr>
            <p:cNvPr id="73" name="CuadroTexto 72">
              <a:extLst>
                <a:ext uri="{FF2B5EF4-FFF2-40B4-BE49-F238E27FC236}">
                  <a16:creationId xmlns:a16="http://schemas.microsoft.com/office/drawing/2014/main" id="{B27117F4-AA16-4E19-AFC6-38A3EA72213E}"/>
                </a:ext>
              </a:extLst>
            </p:cNvPr>
            <p:cNvSpPr txBox="1"/>
            <p:nvPr/>
          </p:nvSpPr>
          <p:spPr>
            <a:xfrm>
              <a:off x="3645357" y="5221690"/>
              <a:ext cx="36746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latin typeface="Comic Sans MS" panose="030F0702030302020204" pitchFamily="66" charset="0"/>
                </a:rPr>
                <a:t>Todos   Algunos  Pocos   Ninguno</a:t>
              </a:r>
            </a:p>
            <a:p>
              <a:pPr algn="ctr"/>
              <a:endParaRPr lang="es-MX" sz="1200" dirty="0">
                <a:latin typeface="Comic Sans MS" panose="030F0702030302020204" pitchFamily="66" charset="0"/>
              </a:endParaRPr>
            </a:p>
          </p:txBody>
        </p:sp>
        <p:grpSp>
          <p:nvGrpSpPr>
            <p:cNvPr id="74" name="Grupo 73">
              <a:extLst>
                <a:ext uri="{FF2B5EF4-FFF2-40B4-BE49-F238E27FC236}">
                  <a16:creationId xmlns:a16="http://schemas.microsoft.com/office/drawing/2014/main" id="{0679DED6-B36C-48D9-BCAE-6F848D2A403C}"/>
                </a:ext>
              </a:extLst>
            </p:cNvPr>
            <p:cNvGrpSpPr/>
            <p:nvPr/>
          </p:nvGrpSpPr>
          <p:grpSpPr>
            <a:xfrm>
              <a:off x="4481792" y="5453154"/>
              <a:ext cx="1859730" cy="162160"/>
              <a:chOff x="4481792" y="5453154"/>
              <a:chExt cx="1859730" cy="162160"/>
            </a:xfrm>
          </p:grpSpPr>
          <p:sp>
            <p:nvSpPr>
              <p:cNvPr id="90" name="Elipse 89">
                <a:extLst>
                  <a:ext uri="{FF2B5EF4-FFF2-40B4-BE49-F238E27FC236}">
                    <a16:creationId xmlns:a16="http://schemas.microsoft.com/office/drawing/2014/main" id="{FF63AD49-9A8B-46B7-ADCD-CE18D5EA8E60}"/>
                  </a:ext>
                </a:extLst>
              </p:cNvPr>
              <p:cNvSpPr/>
              <p:nvPr/>
            </p:nvSpPr>
            <p:spPr>
              <a:xfrm>
                <a:off x="4481792" y="545315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1" name="Elipse 90">
                <a:extLst>
                  <a:ext uri="{FF2B5EF4-FFF2-40B4-BE49-F238E27FC236}">
                    <a16:creationId xmlns:a16="http://schemas.microsoft.com/office/drawing/2014/main" id="{847D2729-9CB8-4D53-A606-531D736FA027}"/>
                  </a:ext>
                </a:extLst>
              </p:cNvPr>
              <p:cNvSpPr/>
              <p:nvPr/>
            </p:nvSpPr>
            <p:spPr>
              <a:xfrm>
                <a:off x="5071405" y="5453154"/>
                <a:ext cx="140071" cy="148881"/>
              </a:xfrm>
              <a:prstGeom prst="ellipse">
                <a:avLst/>
              </a:prstGeom>
              <a:solidFill>
                <a:srgbClr val="9966FF"/>
              </a:solidFill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2" name="Elipse 91">
                <a:extLst>
                  <a:ext uri="{FF2B5EF4-FFF2-40B4-BE49-F238E27FC236}">
                    <a16:creationId xmlns:a16="http://schemas.microsoft.com/office/drawing/2014/main" id="{5F5C2BC4-0E25-4124-B24D-7D128393CCB1}"/>
                  </a:ext>
                </a:extLst>
              </p:cNvPr>
              <p:cNvSpPr/>
              <p:nvPr/>
            </p:nvSpPr>
            <p:spPr>
              <a:xfrm>
                <a:off x="5590982" y="5466433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93" name="Elipse 92">
                <a:extLst>
                  <a:ext uri="{FF2B5EF4-FFF2-40B4-BE49-F238E27FC236}">
                    <a16:creationId xmlns:a16="http://schemas.microsoft.com/office/drawing/2014/main" id="{0A3EF8E9-D898-4BCB-AEB1-F2C1530623A5}"/>
                  </a:ext>
                </a:extLst>
              </p:cNvPr>
              <p:cNvSpPr/>
              <p:nvPr/>
            </p:nvSpPr>
            <p:spPr>
              <a:xfrm>
                <a:off x="6201451" y="5466433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75" name="Grupo 74">
              <a:extLst>
                <a:ext uri="{FF2B5EF4-FFF2-40B4-BE49-F238E27FC236}">
                  <a16:creationId xmlns:a16="http://schemas.microsoft.com/office/drawing/2014/main" id="{E8DEC57F-E2D6-4B00-83C3-D893765614CA}"/>
                </a:ext>
              </a:extLst>
            </p:cNvPr>
            <p:cNvGrpSpPr/>
            <p:nvPr/>
          </p:nvGrpSpPr>
          <p:grpSpPr>
            <a:xfrm>
              <a:off x="4481792" y="5644382"/>
              <a:ext cx="1859730" cy="162160"/>
              <a:chOff x="4481792" y="5453154"/>
              <a:chExt cx="1859730" cy="162160"/>
            </a:xfrm>
          </p:grpSpPr>
          <p:sp>
            <p:nvSpPr>
              <p:cNvPr id="86" name="Elipse 85">
                <a:extLst>
                  <a:ext uri="{FF2B5EF4-FFF2-40B4-BE49-F238E27FC236}">
                    <a16:creationId xmlns:a16="http://schemas.microsoft.com/office/drawing/2014/main" id="{BD8A43DB-BAEB-47AB-BE80-045B3C51A5B3}"/>
                  </a:ext>
                </a:extLst>
              </p:cNvPr>
              <p:cNvSpPr/>
              <p:nvPr/>
            </p:nvSpPr>
            <p:spPr>
              <a:xfrm>
                <a:off x="4481792" y="545315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7" name="Elipse 86">
                <a:extLst>
                  <a:ext uri="{FF2B5EF4-FFF2-40B4-BE49-F238E27FC236}">
                    <a16:creationId xmlns:a16="http://schemas.microsoft.com/office/drawing/2014/main" id="{BA557D20-8087-43E0-9367-738DD66476CC}"/>
                  </a:ext>
                </a:extLst>
              </p:cNvPr>
              <p:cNvSpPr/>
              <p:nvPr/>
            </p:nvSpPr>
            <p:spPr>
              <a:xfrm>
                <a:off x="5071405" y="5453154"/>
                <a:ext cx="140071" cy="148881"/>
              </a:xfrm>
              <a:prstGeom prst="ellipse">
                <a:avLst/>
              </a:prstGeom>
              <a:solidFill>
                <a:srgbClr val="9966FF"/>
              </a:solidFill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8" name="Elipse 87">
                <a:extLst>
                  <a:ext uri="{FF2B5EF4-FFF2-40B4-BE49-F238E27FC236}">
                    <a16:creationId xmlns:a16="http://schemas.microsoft.com/office/drawing/2014/main" id="{001C0BE0-A2DC-42D3-9C1D-25A81ABBE6C7}"/>
                  </a:ext>
                </a:extLst>
              </p:cNvPr>
              <p:cNvSpPr/>
              <p:nvPr/>
            </p:nvSpPr>
            <p:spPr>
              <a:xfrm>
                <a:off x="5590982" y="5466433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9" name="Elipse 88">
                <a:extLst>
                  <a:ext uri="{FF2B5EF4-FFF2-40B4-BE49-F238E27FC236}">
                    <a16:creationId xmlns:a16="http://schemas.microsoft.com/office/drawing/2014/main" id="{ED5240C3-BB33-4746-AA21-F1527A4C8265}"/>
                  </a:ext>
                </a:extLst>
              </p:cNvPr>
              <p:cNvSpPr/>
              <p:nvPr/>
            </p:nvSpPr>
            <p:spPr>
              <a:xfrm>
                <a:off x="6201451" y="5466433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76" name="Grupo 75">
              <a:extLst>
                <a:ext uri="{FF2B5EF4-FFF2-40B4-BE49-F238E27FC236}">
                  <a16:creationId xmlns:a16="http://schemas.microsoft.com/office/drawing/2014/main" id="{091FD199-8683-4C31-B3B0-350FAC6C5D93}"/>
                </a:ext>
              </a:extLst>
            </p:cNvPr>
            <p:cNvGrpSpPr/>
            <p:nvPr/>
          </p:nvGrpSpPr>
          <p:grpSpPr>
            <a:xfrm>
              <a:off x="4482433" y="5835610"/>
              <a:ext cx="1859730" cy="162160"/>
              <a:chOff x="4481792" y="5453154"/>
              <a:chExt cx="1859730" cy="162160"/>
            </a:xfrm>
          </p:grpSpPr>
          <p:sp>
            <p:nvSpPr>
              <p:cNvPr id="82" name="Elipse 81">
                <a:extLst>
                  <a:ext uri="{FF2B5EF4-FFF2-40B4-BE49-F238E27FC236}">
                    <a16:creationId xmlns:a16="http://schemas.microsoft.com/office/drawing/2014/main" id="{947A9847-AA68-43AF-B796-D96C2E99DC3A}"/>
                  </a:ext>
                </a:extLst>
              </p:cNvPr>
              <p:cNvSpPr/>
              <p:nvPr/>
            </p:nvSpPr>
            <p:spPr>
              <a:xfrm>
                <a:off x="4481792" y="5453154"/>
                <a:ext cx="140071" cy="148881"/>
              </a:xfrm>
              <a:prstGeom prst="ellipse">
                <a:avLst/>
              </a:prstGeom>
              <a:solidFill>
                <a:srgbClr val="9966FF"/>
              </a:solidFill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Elipse 82">
                <a:extLst>
                  <a:ext uri="{FF2B5EF4-FFF2-40B4-BE49-F238E27FC236}">
                    <a16:creationId xmlns:a16="http://schemas.microsoft.com/office/drawing/2014/main" id="{8EA67897-16BD-4809-B948-12E175FA3C42}"/>
                  </a:ext>
                </a:extLst>
              </p:cNvPr>
              <p:cNvSpPr/>
              <p:nvPr/>
            </p:nvSpPr>
            <p:spPr>
              <a:xfrm>
                <a:off x="5071405" y="545315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4" name="Elipse 83">
                <a:extLst>
                  <a:ext uri="{FF2B5EF4-FFF2-40B4-BE49-F238E27FC236}">
                    <a16:creationId xmlns:a16="http://schemas.microsoft.com/office/drawing/2014/main" id="{0E55DE0F-A6CA-4BB4-BC8E-6382BAB45436}"/>
                  </a:ext>
                </a:extLst>
              </p:cNvPr>
              <p:cNvSpPr/>
              <p:nvPr/>
            </p:nvSpPr>
            <p:spPr>
              <a:xfrm>
                <a:off x="5590982" y="5466433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5" name="Elipse 84">
                <a:extLst>
                  <a:ext uri="{FF2B5EF4-FFF2-40B4-BE49-F238E27FC236}">
                    <a16:creationId xmlns:a16="http://schemas.microsoft.com/office/drawing/2014/main" id="{D0B68E4B-0659-45C8-979E-465087A1EED2}"/>
                  </a:ext>
                </a:extLst>
              </p:cNvPr>
              <p:cNvSpPr/>
              <p:nvPr/>
            </p:nvSpPr>
            <p:spPr>
              <a:xfrm>
                <a:off x="6201451" y="5466433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grpSp>
          <p:nvGrpSpPr>
            <p:cNvPr id="77" name="Grupo 76">
              <a:extLst>
                <a:ext uri="{FF2B5EF4-FFF2-40B4-BE49-F238E27FC236}">
                  <a16:creationId xmlns:a16="http://schemas.microsoft.com/office/drawing/2014/main" id="{18FD6097-CD7B-4890-8980-B6FA1D491B26}"/>
                </a:ext>
              </a:extLst>
            </p:cNvPr>
            <p:cNvGrpSpPr/>
            <p:nvPr/>
          </p:nvGrpSpPr>
          <p:grpSpPr>
            <a:xfrm>
              <a:off x="4482817" y="6023918"/>
              <a:ext cx="1859730" cy="162160"/>
              <a:chOff x="4481792" y="5453154"/>
              <a:chExt cx="1859730" cy="162160"/>
            </a:xfrm>
          </p:grpSpPr>
          <p:sp>
            <p:nvSpPr>
              <p:cNvPr id="78" name="Elipse 77">
                <a:extLst>
                  <a:ext uri="{FF2B5EF4-FFF2-40B4-BE49-F238E27FC236}">
                    <a16:creationId xmlns:a16="http://schemas.microsoft.com/office/drawing/2014/main" id="{7244BE0A-F7D9-45E8-8779-B602229C2F3A}"/>
                  </a:ext>
                </a:extLst>
              </p:cNvPr>
              <p:cNvSpPr/>
              <p:nvPr/>
            </p:nvSpPr>
            <p:spPr>
              <a:xfrm>
                <a:off x="4481792" y="545315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9" name="Elipse 78">
                <a:extLst>
                  <a:ext uri="{FF2B5EF4-FFF2-40B4-BE49-F238E27FC236}">
                    <a16:creationId xmlns:a16="http://schemas.microsoft.com/office/drawing/2014/main" id="{E6E1089D-0C4E-48F4-8128-34ED4718AEB1}"/>
                  </a:ext>
                </a:extLst>
              </p:cNvPr>
              <p:cNvSpPr/>
              <p:nvPr/>
            </p:nvSpPr>
            <p:spPr>
              <a:xfrm>
                <a:off x="5071405" y="5453154"/>
                <a:ext cx="140071" cy="148881"/>
              </a:xfrm>
              <a:prstGeom prst="ellipse">
                <a:avLst/>
              </a:prstGeom>
              <a:solidFill>
                <a:srgbClr val="9966FF"/>
              </a:solidFill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0" name="Elipse 79">
                <a:extLst>
                  <a:ext uri="{FF2B5EF4-FFF2-40B4-BE49-F238E27FC236}">
                    <a16:creationId xmlns:a16="http://schemas.microsoft.com/office/drawing/2014/main" id="{198FE615-C979-404E-BDE2-26B32D7299BA}"/>
                  </a:ext>
                </a:extLst>
              </p:cNvPr>
              <p:cNvSpPr/>
              <p:nvPr/>
            </p:nvSpPr>
            <p:spPr>
              <a:xfrm>
                <a:off x="5590982" y="5466433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1" name="Elipse 80">
                <a:extLst>
                  <a:ext uri="{FF2B5EF4-FFF2-40B4-BE49-F238E27FC236}">
                    <a16:creationId xmlns:a16="http://schemas.microsoft.com/office/drawing/2014/main" id="{F1B8874D-ABFE-4C77-A59D-7E840C076A89}"/>
                  </a:ext>
                </a:extLst>
              </p:cNvPr>
              <p:cNvSpPr/>
              <p:nvPr/>
            </p:nvSpPr>
            <p:spPr>
              <a:xfrm>
                <a:off x="6201451" y="5466433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9966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</p:grpSp>
      <p:grpSp>
        <p:nvGrpSpPr>
          <p:cNvPr id="96" name="Grupo 95">
            <a:extLst>
              <a:ext uri="{FF2B5EF4-FFF2-40B4-BE49-F238E27FC236}">
                <a16:creationId xmlns:a16="http://schemas.microsoft.com/office/drawing/2014/main" id="{48627BE2-6DB9-42AC-9FB8-CE27EA847FC0}"/>
              </a:ext>
            </a:extLst>
          </p:cNvPr>
          <p:cNvGrpSpPr/>
          <p:nvPr/>
        </p:nvGrpSpPr>
        <p:grpSpPr>
          <a:xfrm>
            <a:off x="171451" y="6658865"/>
            <a:ext cx="6514436" cy="338554"/>
            <a:chOff x="-128950" y="1705314"/>
            <a:chExt cx="8066405" cy="418382"/>
          </a:xfrm>
          <a:solidFill>
            <a:srgbClr val="6699FF"/>
          </a:solidFill>
        </p:grpSpPr>
        <p:sp>
          <p:nvSpPr>
            <p:cNvPr id="97" name="Rectángulo 96">
              <a:extLst>
                <a:ext uri="{FF2B5EF4-FFF2-40B4-BE49-F238E27FC236}">
                  <a16:creationId xmlns:a16="http://schemas.microsoft.com/office/drawing/2014/main" id="{BF60E6E5-417C-45CE-A063-F32C5BEFEA45}"/>
                </a:ext>
              </a:extLst>
            </p:cNvPr>
            <p:cNvSpPr/>
            <p:nvPr/>
          </p:nvSpPr>
          <p:spPr>
            <a:xfrm>
              <a:off x="-117778" y="1710038"/>
              <a:ext cx="7844864" cy="358362"/>
            </a:xfrm>
            <a:prstGeom prst="rect">
              <a:avLst/>
            </a:prstGeom>
            <a:grpFill/>
            <a:ln>
              <a:solidFill>
                <a:srgbClr val="66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98" name="CuadroTexto 97">
              <a:extLst>
                <a:ext uri="{FF2B5EF4-FFF2-40B4-BE49-F238E27FC236}">
                  <a16:creationId xmlns:a16="http://schemas.microsoft.com/office/drawing/2014/main" id="{A4496923-0C97-46E8-B301-DBFD9F1224D8}"/>
                </a:ext>
              </a:extLst>
            </p:cNvPr>
            <p:cNvSpPr txBox="1"/>
            <p:nvPr/>
          </p:nvSpPr>
          <p:spPr>
            <a:xfrm>
              <a:off x="-128950" y="1705314"/>
              <a:ext cx="8066405" cy="418382"/>
            </a:xfrm>
            <a:prstGeom prst="rect">
              <a:avLst/>
            </a:prstGeom>
            <a:grpFill/>
            <a:ln>
              <a:solidFill>
                <a:srgbClr val="6699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Mi intervención como Docente</a:t>
              </a: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93DFB37A-1038-4627-AB03-D3D6E99E44E2}"/>
              </a:ext>
            </a:extLst>
          </p:cNvPr>
          <p:cNvGrpSpPr/>
          <p:nvPr/>
        </p:nvGrpSpPr>
        <p:grpSpPr>
          <a:xfrm>
            <a:off x="222453" y="7148543"/>
            <a:ext cx="3194748" cy="1730477"/>
            <a:chOff x="222453" y="7148543"/>
            <a:chExt cx="3194748" cy="1730477"/>
          </a:xfrm>
        </p:grpSpPr>
        <p:sp>
          <p:nvSpPr>
            <p:cNvPr id="102" name="Rectángulo: esquinas redondeadas 101">
              <a:extLst>
                <a:ext uri="{FF2B5EF4-FFF2-40B4-BE49-F238E27FC236}">
                  <a16:creationId xmlns:a16="http://schemas.microsoft.com/office/drawing/2014/main" id="{B5DCFDF8-4819-4B34-9C79-C74E4E9FFD8B}"/>
                </a:ext>
              </a:extLst>
            </p:cNvPr>
            <p:cNvSpPr/>
            <p:nvPr/>
          </p:nvSpPr>
          <p:spPr>
            <a:xfrm>
              <a:off x="287409" y="7148543"/>
              <a:ext cx="3067441" cy="1730477"/>
            </a:xfrm>
            <a:prstGeom prst="roundRect">
              <a:avLst/>
            </a:prstGeom>
            <a:solidFill>
              <a:srgbClr val="6699FF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3" name="CuadroTexto 102">
              <a:extLst>
                <a:ext uri="{FF2B5EF4-FFF2-40B4-BE49-F238E27FC236}">
                  <a16:creationId xmlns:a16="http://schemas.microsoft.com/office/drawing/2014/main" id="{16870607-2339-4289-8CC1-39E5F137AB17}"/>
                </a:ext>
              </a:extLst>
            </p:cNvPr>
            <p:cNvSpPr txBox="1"/>
            <p:nvPr/>
          </p:nvSpPr>
          <p:spPr>
            <a:xfrm>
              <a:off x="290688" y="7220726"/>
              <a:ext cx="30582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09" name="CuadroTexto 108">
              <a:extLst>
                <a:ext uri="{FF2B5EF4-FFF2-40B4-BE49-F238E27FC236}">
                  <a16:creationId xmlns:a16="http://schemas.microsoft.com/office/drawing/2014/main" id="{0C052493-76A1-4C70-83CD-97CFA3DBD18C}"/>
                </a:ext>
              </a:extLst>
            </p:cNvPr>
            <p:cNvSpPr txBox="1"/>
            <p:nvPr/>
          </p:nvSpPr>
          <p:spPr>
            <a:xfrm>
              <a:off x="222453" y="7328576"/>
              <a:ext cx="3194748" cy="13849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_________________________________________________________________________________________________________________________________________________________________</a:t>
              </a:r>
            </a:p>
          </p:txBody>
        </p:sp>
      </p:grpSp>
      <p:grpSp>
        <p:nvGrpSpPr>
          <p:cNvPr id="111" name="Grupo 110">
            <a:extLst>
              <a:ext uri="{FF2B5EF4-FFF2-40B4-BE49-F238E27FC236}">
                <a16:creationId xmlns:a16="http://schemas.microsoft.com/office/drawing/2014/main" id="{5BAF7664-A714-4104-9A6F-844F78F01DC7}"/>
              </a:ext>
            </a:extLst>
          </p:cNvPr>
          <p:cNvGrpSpPr/>
          <p:nvPr/>
        </p:nvGrpSpPr>
        <p:grpSpPr>
          <a:xfrm>
            <a:off x="3413007" y="7170324"/>
            <a:ext cx="3194748" cy="1730477"/>
            <a:chOff x="222453" y="7148543"/>
            <a:chExt cx="3194748" cy="1730477"/>
          </a:xfrm>
        </p:grpSpPr>
        <p:sp>
          <p:nvSpPr>
            <p:cNvPr id="112" name="Rectángulo: esquinas redondeadas 111">
              <a:extLst>
                <a:ext uri="{FF2B5EF4-FFF2-40B4-BE49-F238E27FC236}">
                  <a16:creationId xmlns:a16="http://schemas.microsoft.com/office/drawing/2014/main" id="{EF6918A7-F02F-4192-8E23-CCE79F4776A9}"/>
                </a:ext>
              </a:extLst>
            </p:cNvPr>
            <p:cNvSpPr/>
            <p:nvPr/>
          </p:nvSpPr>
          <p:spPr>
            <a:xfrm>
              <a:off x="287409" y="7148543"/>
              <a:ext cx="3067441" cy="1730477"/>
            </a:xfrm>
            <a:prstGeom prst="roundRect">
              <a:avLst/>
            </a:prstGeom>
            <a:solidFill>
              <a:srgbClr val="6699FF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3" name="CuadroTexto 112">
              <a:extLst>
                <a:ext uri="{FF2B5EF4-FFF2-40B4-BE49-F238E27FC236}">
                  <a16:creationId xmlns:a16="http://schemas.microsoft.com/office/drawing/2014/main" id="{6D640B12-AF97-4E98-AE9C-A262B47A56D7}"/>
                </a:ext>
              </a:extLst>
            </p:cNvPr>
            <p:cNvSpPr txBox="1"/>
            <p:nvPr/>
          </p:nvSpPr>
          <p:spPr>
            <a:xfrm>
              <a:off x="290688" y="7220726"/>
              <a:ext cx="30582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14" name="CuadroTexto 113">
              <a:extLst>
                <a:ext uri="{FF2B5EF4-FFF2-40B4-BE49-F238E27FC236}">
                  <a16:creationId xmlns:a16="http://schemas.microsoft.com/office/drawing/2014/main" id="{28D0C5BC-0893-4F37-99EB-3CBEA83935A7}"/>
                </a:ext>
              </a:extLst>
            </p:cNvPr>
            <p:cNvSpPr txBox="1"/>
            <p:nvPr/>
          </p:nvSpPr>
          <p:spPr>
            <a:xfrm>
              <a:off x="222453" y="7321349"/>
              <a:ext cx="3194748" cy="138499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4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_________________________________________________________________________________________________________________________________________________________________</a:t>
              </a:r>
            </a:p>
          </p:txBody>
        </p:sp>
      </p:grpSp>
      <p:sp>
        <p:nvSpPr>
          <p:cNvPr id="67" name="CuadroTexto 66">
            <a:extLst>
              <a:ext uri="{FF2B5EF4-FFF2-40B4-BE49-F238E27FC236}">
                <a16:creationId xmlns:a16="http://schemas.microsoft.com/office/drawing/2014/main" id="{9396E397-4881-4533-A313-A1D6CF3ED4DA}"/>
              </a:ext>
            </a:extLst>
          </p:cNvPr>
          <p:cNvSpPr txBox="1"/>
          <p:nvPr/>
        </p:nvSpPr>
        <p:spPr>
          <a:xfrm>
            <a:off x="214149" y="7553080"/>
            <a:ext cx="3190787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s-MX" sz="1300" dirty="0">
                <a:latin typeface="Comic Sans MS" panose="030F0702030302020204" pitchFamily="66" charset="0"/>
              </a:rPr>
              <a:t>Mejoría en la comunicación con los padres de familia.</a:t>
            </a:r>
          </a:p>
          <a:p>
            <a:pPr marL="171450" indent="-171450">
              <a:buFontTx/>
              <a:buChar char="-"/>
            </a:pPr>
            <a:endParaRPr lang="es-MX" sz="1300" dirty="0">
              <a:latin typeface="Comic Sans MS" panose="030F0702030302020204" pitchFamily="66" charset="0"/>
            </a:endParaRPr>
          </a:p>
        </p:txBody>
      </p:sp>
      <p:sp>
        <p:nvSpPr>
          <p:cNvPr id="116" name="CuadroTexto 115">
            <a:extLst>
              <a:ext uri="{FF2B5EF4-FFF2-40B4-BE49-F238E27FC236}">
                <a16:creationId xmlns:a16="http://schemas.microsoft.com/office/drawing/2014/main" id="{E0A858DB-CA1C-471E-BB12-E568D7C1FAAD}"/>
              </a:ext>
            </a:extLst>
          </p:cNvPr>
          <p:cNvSpPr txBox="1"/>
          <p:nvPr/>
        </p:nvSpPr>
        <p:spPr>
          <a:xfrm>
            <a:off x="3494640" y="7525334"/>
            <a:ext cx="309872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s-MX" sz="1300" dirty="0">
                <a:latin typeface="Comic Sans MS" panose="030F0702030302020204" pitchFamily="66" charset="0"/>
              </a:rPr>
              <a:t>Se cálcelo la sesión virtual, debido a que muchos alumnos no se conectarían. </a:t>
            </a:r>
          </a:p>
          <a:p>
            <a:pPr marL="171450" indent="-171450">
              <a:buFontTx/>
              <a:buChar char="-"/>
            </a:pPr>
            <a:endParaRPr lang="es-MX" sz="1300" dirty="0">
              <a:latin typeface="Comic Sans MS" panose="030F0702030302020204" pitchFamily="66" charset="0"/>
            </a:endParaRPr>
          </a:p>
          <a:p>
            <a:pPr marL="171450" indent="-171450">
              <a:buFontTx/>
              <a:buChar char="-"/>
            </a:pPr>
            <a:endParaRPr lang="es-MX" sz="1300" dirty="0">
              <a:latin typeface="Comic Sans MS" panose="030F0702030302020204" pitchFamily="66" charset="0"/>
            </a:endParaRPr>
          </a:p>
          <a:p>
            <a:pPr marL="171450" indent="-171450">
              <a:buFontTx/>
              <a:buChar char="-"/>
            </a:pPr>
            <a:endParaRPr lang="es-MX" sz="1300" dirty="0">
              <a:latin typeface="Comic Sans MS" panose="030F0702030302020204" pitchFamily="66" charset="0"/>
            </a:endParaRPr>
          </a:p>
        </p:txBody>
      </p:sp>
      <p:sp>
        <p:nvSpPr>
          <p:cNvPr id="101" name="Elipse 100">
            <a:extLst>
              <a:ext uri="{FF2B5EF4-FFF2-40B4-BE49-F238E27FC236}">
                <a16:creationId xmlns:a16="http://schemas.microsoft.com/office/drawing/2014/main" id="{63B62F03-EED0-4AC6-BD0D-CAF643CB56B4}"/>
              </a:ext>
            </a:extLst>
          </p:cNvPr>
          <p:cNvSpPr/>
          <p:nvPr/>
        </p:nvSpPr>
        <p:spPr>
          <a:xfrm>
            <a:off x="176306" y="1651159"/>
            <a:ext cx="986065" cy="697157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6746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D88B0779-FC6F-440A-94FE-00B711057AA0}"/>
              </a:ext>
            </a:extLst>
          </p:cNvPr>
          <p:cNvGrpSpPr/>
          <p:nvPr/>
        </p:nvGrpSpPr>
        <p:grpSpPr>
          <a:xfrm>
            <a:off x="0" y="1"/>
            <a:ext cx="6858000" cy="9143999"/>
            <a:chOff x="0" y="1"/>
            <a:chExt cx="6858000" cy="12191999"/>
          </a:xfrm>
        </p:grpSpPr>
        <p:pic>
          <p:nvPicPr>
            <p:cNvPr id="1026" name="Picture 2" descr="11 ideas de Vale 3años | fiesta de toy story, decoración toy story, cumple  toy story">
              <a:extLst>
                <a:ext uri="{FF2B5EF4-FFF2-40B4-BE49-F238E27FC236}">
                  <a16:creationId xmlns:a16="http://schemas.microsoft.com/office/drawing/2014/main" id="{7720DFBC-0B0E-429B-AA66-1DA27D32C7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90725"/>
              <a:ext cx="6858000" cy="102012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11 ideas de Vale 3años | fiesta de toy story, decoración toy story, cumple  toy story">
              <a:extLst>
                <a:ext uri="{FF2B5EF4-FFF2-40B4-BE49-F238E27FC236}">
                  <a16:creationId xmlns:a16="http://schemas.microsoft.com/office/drawing/2014/main" id="{A2B18CE1-444C-44ED-AB22-A8C35644F89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0486"/>
            <a:stretch/>
          </p:blipFill>
          <p:spPr bwMode="auto">
            <a:xfrm>
              <a:off x="0" y="1"/>
              <a:ext cx="6858000" cy="23774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52F557DB-4768-4812-B336-63DFD981B7AA}"/>
              </a:ext>
            </a:extLst>
          </p:cNvPr>
          <p:cNvSpPr/>
          <p:nvPr/>
        </p:nvSpPr>
        <p:spPr>
          <a:xfrm>
            <a:off x="181455" y="1223204"/>
            <a:ext cx="6581775" cy="4481703"/>
          </a:xfrm>
          <a:prstGeom prst="roundRect">
            <a:avLst>
              <a:gd name="adj" fmla="val 8456"/>
            </a:avLst>
          </a:prstGeom>
          <a:solidFill>
            <a:schemeClr val="bg1">
              <a:alpha val="64000"/>
            </a:schemeClr>
          </a:solidFill>
          <a:ln>
            <a:solidFill>
              <a:srgbClr val="70C7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111B6763-6E4E-4325-800D-AD69FEE76BD8}"/>
              </a:ext>
            </a:extLst>
          </p:cNvPr>
          <p:cNvGrpSpPr/>
          <p:nvPr/>
        </p:nvGrpSpPr>
        <p:grpSpPr>
          <a:xfrm>
            <a:off x="541883" y="196631"/>
            <a:ext cx="4302131" cy="652387"/>
            <a:chOff x="-35379" y="160747"/>
            <a:chExt cx="4302131" cy="652387"/>
          </a:xfrm>
        </p:grpSpPr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3B011E9C-4A4E-458A-8FEE-E543D5002547}"/>
                </a:ext>
              </a:extLst>
            </p:cNvPr>
            <p:cNvSpPr txBox="1"/>
            <p:nvPr/>
          </p:nvSpPr>
          <p:spPr>
            <a:xfrm>
              <a:off x="8164" y="160747"/>
              <a:ext cx="42585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3600" b="1" dirty="0">
                  <a:solidFill>
                    <a:schemeClr val="bg1"/>
                  </a:solidFill>
                  <a:latin typeface="Modern Love" panose="04090805081005020601" pitchFamily="82" charset="0"/>
                  <a:cs typeface="Arial" panose="020B0604020202020204" pitchFamily="34" charset="0"/>
                </a:rPr>
                <a:t>Diario de Campo</a:t>
              </a:r>
            </a:p>
          </p:txBody>
        </p:sp>
        <p:sp>
          <p:nvSpPr>
            <p:cNvPr id="11" name="CuadroTexto 10">
              <a:extLst>
                <a:ext uri="{FF2B5EF4-FFF2-40B4-BE49-F238E27FC236}">
                  <a16:creationId xmlns:a16="http://schemas.microsoft.com/office/drawing/2014/main" id="{467A33DA-A618-4529-B0F6-735F47FD6092}"/>
                </a:ext>
              </a:extLst>
            </p:cNvPr>
            <p:cNvSpPr txBox="1"/>
            <p:nvPr/>
          </p:nvSpPr>
          <p:spPr>
            <a:xfrm>
              <a:off x="-35379" y="166803"/>
              <a:ext cx="42585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36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Modern Love" panose="04090805081005020601" pitchFamily="82" charset="0"/>
                  <a:cs typeface="Arial" panose="020B0604020202020204" pitchFamily="34" charset="0"/>
                </a:rPr>
                <a:t>Diario de Campo</a:t>
              </a:r>
            </a:p>
          </p:txBody>
        </p:sp>
      </p:grpSp>
      <p:grpSp>
        <p:nvGrpSpPr>
          <p:cNvPr id="5" name="Grupo 4">
            <a:extLst>
              <a:ext uri="{FF2B5EF4-FFF2-40B4-BE49-F238E27FC236}">
                <a16:creationId xmlns:a16="http://schemas.microsoft.com/office/drawing/2014/main" id="{14B0E013-70C6-48E9-B9D2-E9C8501ABEB5}"/>
              </a:ext>
            </a:extLst>
          </p:cNvPr>
          <p:cNvGrpSpPr/>
          <p:nvPr/>
        </p:nvGrpSpPr>
        <p:grpSpPr>
          <a:xfrm>
            <a:off x="4974805" y="495176"/>
            <a:ext cx="1094728" cy="329300"/>
            <a:chOff x="5550689" y="407596"/>
            <a:chExt cx="1094728" cy="329300"/>
          </a:xfrm>
        </p:grpSpPr>
        <p:sp>
          <p:nvSpPr>
            <p:cNvPr id="12" name="Rectángulo: esquinas redondeadas 11">
              <a:extLst>
                <a:ext uri="{FF2B5EF4-FFF2-40B4-BE49-F238E27FC236}">
                  <a16:creationId xmlns:a16="http://schemas.microsoft.com/office/drawing/2014/main" id="{E18791C6-E691-4DD1-B11F-1998BA0A46D6}"/>
                </a:ext>
              </a:extLst>
            </p:cNvPr>
            <p:cNvSpPr/>
            <p:nvPr/>
          </p:nvSpPr>
          <p:spPr>
            <a:xfrm>
              <a:off x="5550689" y="407596"/>
              <a:ext cx="1094728" cy="317549"/>
            </a:xfrm>
            <a:prstGeom prst="roundRect">
              <a:avLst/>
            </a:prstGeom>
            <a:solidFill>
              <a:schemeClr val="bg1">
                <a:alpha val="64000"/>
              </a:schemeClr>
            </a:solidFill>
            <a:ln>
              <a:solidFill>
                <a:srgbClr val="70C7F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400"/>
            </a:p>
          </p:txBody>
        </p:sp>
        <p:sp>
          <p:nvSpPr>
            <p:cNvPr id="3" name="CuadroTexto 2">
              <a:extLst>
                <a:ext uri="{FF2B5EF4-FFF2-40B4-BE49-F238E27FC236}">
                  <a16:creationId xmlns:a16="http://schemas.microsoft.com/office/drawing/2014/main" id="{A9CAE373-BA69-4D73-AAAC-D4A5D34AE848}"/>
                </a:ext>
              </a:extLst>
            </p:cNvPr>
            <p:cNvSpPr txBox="1"/>
            <p:nvPr/>
          </p:nvSpPr>
          <p:spPr>
            <a:xfrm>
              <a:off x="5550689" y="429119"/>
              <a:ext cx="109472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1400" dirty="0">
                  <a:latin typeface="Comic Sans MS" panose="030F0702030302020204" pitchFamily="66" charset="0"/>
                </a:rPr>
                <a:t>30/ 08/ 21</a:t>
              </a:r>
            </a:p>
          </p:txBody>
        </p:sp>
      </p:grpSp>
      <p:sp>
        <p:nvSpPr>
          <p:cNvPr id="94" name="CuadroTexto 93">
            <a:extLst>
              <a:ext uri="{FF2B5EF4-FFF2-40B4-BE49-F238E27FC236}">
                <a16:creationId xmlns:a16="http://schemas.microsoft.com/office/drawing/2014/main" id="{A87F361B-513D-4B1A-9704-C3201C61BAAE}"/>
              </a:ext>
            </a:extLst>
          </p:cNvPr>
          <p:cNvSpPr txBox="1"/>
          <p:nvPr/>
        </p:nvSpPr>
        <p:spPr>
          <a:xfrm>
            <a:off x="293836" y="1936928"/>
            <a:ext cx="6423145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Comic Sans MS" panose="030F0702030302020204" pitchFamily="66" charset="0"/>
              </a:rPr>
              <a:t>Primeramente, el día de hoy se tenia pensado que la sesión la impartiría la educadora titular, ya que debido a la actual contingencia, tuve que asistir a la vacunación. </a:t>
            </a:r>
          </a:p>
          <a:p>
            <a:r>
              <a:rPr lang="es-MX" sz="1300" dirty="0">
                <a:latin typeface="Comic Sans MS" panose="030F0702030302020204" pitchFamily="66" charset="0"/>
              </a:rPr>
              <a:t>Sin embargo, al final se opto por posponer la sesión virtual para mañana, ya que muchos de los padres de familia también acudirían a dicha vacunación, por lo cual no habría alumnos.</a:t>
            </a:r>
          </a:p>
          <a:p>
            <a:endParaRPr lang="es-MX" sz="1300" dirty="0">
              <a:latin typeface="Comic Sans MS" panose="030F0702030302020204" pitchFamily="66" charset="0"/>
            </a:endParaRPr>
          </a:p>
          <a:p>
            <a:r>
              <a:rPr lang="es-MX" sz="1300" dirty="0">
                <a:latin typeface="Comic Sans MS" panose="030F0702030302020204" pitchFamily="66" charset="0"/>
              </a:rPr>
              <a:t>A partir de esa situación, se les compartió a los padres de familia la actividad a trabajar el día de hoy con una breve modificación, ya que al no trabajarla en aula virtual, recurrimos a pedir una evidencia, para no dar por perdido el tema. </a:t>
            </a:r>
          </a:p>
          <a:p>
            <a:endParaRPr lang="es-MX" sz="1300" dirty="0">
              <a:latin typeface="Comic Sans MS" panose="030F0702030302020204" pitchFamily="66" charset="0"/>
            </a:endParaRPr>
          </a:p>
          <a:p>
            <a:r>
              <a:rPr lang="es-MX" sz="1300" dirty="0">
                <a:latin typeface="Comic Sans MS" panose="030F0702030302020204" pitchFamily="66" charset="0"/>
              </a:rPr>
              <a:t>La respuesta de los padres ante esta situación fue muy buena, ya que muchos se vieron participantes al momento de enviar evidencias. </a:t>
            </a:r>
          </a:p>
          <a:p>
            <a:endParaRPr lang="es-MX" sz="1300" dirty="0">
              <a:latin typeface="Comic Sans MS" panose="030F0702030302020204" pitchFamily="66" charset="0"/>
            </a:endParaRPr>
          </a:p>
          <a:p>
            <a:r>
              <a:rPr lang="es-MX" sz="1300" dirty="0">
                <a:latin typeface="Comic Sans MS" panose="030F0702030302020204" pitchFamily="66" charset="0"/>
              </a:rPr>
              <a:t>Se llevo a cabo el pase de lista normal. </a:t>
            </a:r>
          </a:p>
          <a:p>
            <a:endParaRPr lang="es-MX" sz="1300" dirty="0">
              <a:latin typeface="Comic Sans MS" panose="030F0702030302020204" pitchFamily="66" charset="0"/>
            </a:endParaRPr>
          </a:p>
        </p:txBody>
      </p:sp>
      <p:sp>
        <p:nvSpPr>
          <p:cNvPr id="95" name="Rectángulo: esquinas redondeadas 94">
            <a:extLst>
              <a:ext uri="{FF2B5EF4-FFF2-40B4-BE49-F238E27FC236}">
                <a16:creationId xmlns:a16="http://schemas.microsoft.com/office/drawing/2014/main" id="{6CD83128-A554-4664-A931-61B1D7B2D7CB}"/>
              </a:ext>
            </a:extLst>
          </p:cNvPr>
          <p:cNvSpPr/>
          <p:nvPr/>
        </p:nvSpPr>
        <p:spPr>
          <a:xfrm>
            <a:off x="4887611" y="73168"/>
            <a:ext cx="1797471" cy="328548"/>
          </a:xfrm>
          <a:prstGeom prst="roundRect">
            <a:avLst/>
          </a:prstGeom>
          <a:solidFill>
            <a:schemeClr val="bg1">
              <a:alpha val="64000"/>
            </a:schemeClr>
          </a:solidFill>
          <a:ln>
            <a:solidFill>
              <a:srgbClr val="70C7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400"/>
          </a:p>
        </p:txBody>
      </p:sp>
      <p:sp>
        <p:nvSpPr>
          <p:cNvPr id="60" name="CuadroTexto 59">
            <a:extLst>
              <a:ext uri="{FF2B5EF4-FFF2-40B4-BE49-F238E27FC236}">
                <a16:creationId xmlns:a16="http://schemas.microsoft.com/office/drawing/2014/main" id="{A07C8A63-560D-4808-B8D0-1E04BA22C715}"/>
              </a:ext>
            </a:extLst>
          </p:cNvPr>
          <p:cNvSpPr txBox="1"/>
          <p:nvPr/>
        </p:nvSpPr>
        <p:spPr>
          <a:xfrm>
            <a:off x="4917655" y="81503"/>
            <a:ext cx="17974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Asistencia :20</a:t>
            </a:r>
            <a:endParaRPr lang="es-MX" sz="1600" u="sng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444BDDE-8C96-4263-847B-C6882721AE94}"/>
              </a:ext>
            </a:extLst>
          </p:cNvPr>
          <p:cNvSpPr txBox="1"/>
          <p:nvPr/>
        </p:nvSpPr>
        <p:spPr>
          <a:xfrm>
            <a:off x="487097" y="1269033"/>
            <a:ext cx="586571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latin typeface="Arial" panose="020B0604020202020204" pitchFamily="34" charset="0"/>
                <a:cs typeface="Arial" panose="020B0604020202020204" pitchFamily="34" charset="0"/>
              </a:rPr>
              <a:t>Situaciones de Aprendizaje:</a:t>
            </a:r>
          </a:p>
          <a:p>
            <a:pPr algn="ctr"/>
            <a:r>
              <a:rPr lang="es-MX" u="sng" dirty="0"/>
              <a:t>Mi juguete favorito </a:t>
            </a:r>
          </a:p>
        </p:txBody>
      </p:sp>
      <p:sp>
        <p:nvSpPr>
          <p:cNvPr id="18" name="Rectángulo: esquinas redondeadas 17">
            <a:extLst>
              <a:ext uri="{FF2B5EF4-FFF2-40B4-BE49-F238E27FC236}">
                <a16:creationId xmlns:a16="http://schemas.microsoft.com/office/drawing/2014/main" id="{2A538580-8AF7-4EDA-AD42-D7FD59F07302}"/>
              </a:ext>
            </a:extLst>
          </p:cNvPr>
          <p:cNvSpPr/>
          <p:nvPr/>
        </p:nvSpPr>
        <p:spPr>
          <a:xfrm>
            <a:off x="181455" y="6588795"/>
            <a:ext cx="3805329" cy="1571812"/>
          </a:xfrm>
          <a:prstGeom prst="roundRect">
            <a:avLst>
              <a:gd name="adj" fmla="val 8456"/>
            </a:avLst>
          </a:prstGeom>
          <a:solidFill>
            <a:schemeClr val="bg1">
              <a:alpha val="64000"/>
            </a:schemeClr>
          </a:solidFill>
          <a:ln>
            <a:solidFill>
              <a:srgbClr val="70C7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C790B52B-73D9-4D6E-905B-AAFE7F68F083}"/>
              </a:ext>
            </a:extLst>
          </p:cNvPr>
          <p:cNvSpPr txBox="1"/>
          <p:nvPr/>
        </p:nvSpPr>
        <p:spPr>
          <a:xfrm>
            <a:off x="440207" y="6757341"/>
            <a:ext cx="3207273" cy="1128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400" b="1" dirty="0">
                <a:latin typeface="Comic Sans MS" panose="030F0702030302020204" pitchFamily="66" charset="0"/>
              </a:rPr>
              <a:t>NOTA</a:t>
            </a:r>
            <a:r>
              <a:rPr lang="es-MX" sz="1400" dirty="0">
                <a:latin typeface="Comic Sans MS" panose="030F0702030302020204" pitchFamily="66" charset="0"/>
              </a:rPr>
              <a:t>. </a:t>
            </a:r>
          </a:p>
          <a:p>
            <a:r>
              <a:rPr lang="es-MX" sz="1300" dirty="0">
                <a:latin typeface="Comic Sans MS" panose="030F0702030302020204" pitchFamily="66" charset="0"/>
              </a:rPr>
              <a:t>Es importante tener alternativas para este tipo de situaciones, por lo cual la planeación debe ser apta para realizar cambios rápidos. </a:t>
            </a:r>
          </a:p>
        </p:txBody>
      </p:sp>
      <p:pic>
        <p:nvPicPr>
          <p:cNvPr id="4" name="Picture 2" descr="Funko Pop Toy Story 4 Jessie, HD Png Download - kindpng">
            <a:extLst>
              <a:ext uri="{FF2B5EF4-FFF2-40B4-BE49-F238E27FC236}">
                <a16:creationId xmlns:a16="http://schemas.microsoft.com/office/drawing/2014/main" id="{E500696B-CA6F-4458-A34A-FF7D4A80C1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232" y="5598726"/>
            <a:ext cx="2728822" cy="3445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52807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371</TotalTime>
  <Words>373</Words>
  <Application>Microsoft Office PowerPoint</Application>
  <PresentationFormat>Carta (216 x 279 mm)</PresentationFormat>
  <Paragraphs>65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Modern Love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Paola Gutiérez</dc:creator>
  <cp:lastModifiedBy>Paola Gutiérez</cp:lastModifiedBy>
  <cp:revision>21</cp:revision>
  <dcterms:created xsi:type="dcterms:W3CDTF">2021-08-25T03:51:17Z</dcterms:created>
  <dcterms:modified xsi:type="dcterms:W3CDTF">2021-08-31T04:16:47Z</dcterms:modified>
</cp:coreProperties>
</file>