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0" r:id="rId4"/>
    <p:sldId id="259" r:id="rId5"/>
  </p:sldIdLst>
  <p:sldSz cx="6858000" cy="12192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80" d="100"/>
          <a:sy n="80" d="100"/>
        </p:scale>
        <p:origin x="900"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9F955585-276D-47B5-955B-192CACDB8808}" type="datetimeFigureOut">
              <a:rPr lang="es-MX" smtClean="0"/>
              <a:t>30/08/2021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B18A260-0D8A-4634-B080-A4320A08541C}" type="slidenum">
              <a:rPr lang="es-MX" smtClean="0"/>
              <a:t>‹Nº›</a:t>
            </a:fld>
            <a:endParaRPr lang="es-MX"/>
          </a:p>
        </p:txBody>
      </p:sp>
    </p:spTree>
    <p:extLst>
      <p:ext uri="{BB962C8B-B14F-4D97-AF65-F5344CB8AC3E}">
        <p14:creationId xmlns:p14="http://schemas.microsoft.com/office/powerpoint/2010/main" val="4113574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F955585-276D-47B5-955B-192CACDB8808}" type="datetimeFigureOut">
              <a:rPr lang="es-MX" smtClean="0"/>
              <a:t>30/08/2021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B18A260-0D8A-4634-B080-A4320A08541C}" type="slidenum">
              <a:rPr lang="es-MX" smtClean="0"/>
              <a:t>‹Nº›</a:t>
            </a:fld>
            <a:endParaRPr lang="es-MX"/>
          </a:p>
        </p:txBody>
      </p:sp>
    </p:spTree>
    <p:extLst>
      <p:ext uri="{BB962C8B-B14F-4D97-AF65-F5344CB8AC3E}">
        <p14:creationId xmlns:p14="http://schemas.microsoft.com/office/powerpoint/2010/main" val="1005595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F955585-276D-47B5-955B-192CACDB8808}" type="datetimeFigureOut">
              <a:rPr lang="es-MX" smtClean="0"/>
              <a:t>30/08/2021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B18A260-0D8A-4634-B080-A4320A08541C}" type="slidenum">
              <a:rPr lang="es-MX" smtClean="0"/>
              <a:t>‹Nº›</a:t>
            </a:fld>
            <a:endParaRPr lang="es-MX"/>
          </a:p>
        </p:txBody>
      </p:sp>
    </p:spTree>
    <p:extLst>
      <p:ext uri="{BB962C8B-B14F-4D97-AF65-F5344CB8AC3E}">
        <p14:creationId xmlns:p14="http://schemas.microsoft.com/office/powerpoint/2010/main" val="4121213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F955585-276D-47B5-955B-192CACDB8808}" type="datetimeFigureOut">
              <a:rPr lang="es-MX" smtClean="0"/>
              <a:t>30/08/2021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B18A260-0D8A-4634-B080-A4320A08541C}" type="slidenum">
              <a:rPr lang="es-MX" smtClean="0"/>
              <a:t>‹Nº›</a:t>
            </a:fld>
            <a:endParaRPr lang="es-MX"/>
          </a:p>
        </p:txBody>
      </p:sp>
    </p:spTree>
    <p:extLst>
      <p:ext uri="{BB962C8B-B14F-4D97-AF65-F5344CB8AC3E}">
        <p14:creationId xmlns:p14="http://schemas.microsoft.com/office/powerpoint/2010/main" val="2094088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9F955585-276D-47B5-955B-192CACDB8808}" type="datetimeFigureOut">
              <a:rPr lang="es-MX" smtClean="0"/>
              <a:t>30/08/2021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B18A260-0D8A-4634-B080-A4320A08541C}" type="slidenum">
              <a:rPr lang="es-MX" smtClean="0"/>
              <a:t>‹Nº›</a:t>
            </a:fld>
            <a:endParaRPr lang="es-MX"/>
          </a:p>
        </p:txBody>
      </p:sp>
    </p:spTree>
    <p:extLst>
      <p:ext uri="{BB962C8B-B14F-4D97-AF65-F5344CB8AC3E}">
        <p14:creationId xmlns:p14="http://schemas.microsoft.com/office/powerpoint/2010/main" val="368677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F955585-276D-47B5-955B-192CACDB8808}" type="datetimeFigureOut">
              <a:rPr lang="es-MX" smtClean="0"/>
              <a:t>30/08/2021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B18A260-0D8A-4634-B080-A4320A08541C}" type="slidenum">
              <a:rPr lang="es-MX" smtClean="0"/>
              <a:t>‹Nº›</a:t>
            </a:fld>
            <a:endParaRPr lang="es-MX"/>
          </a:p>
        </p:txBody>
      </p:sp>
    </p:spTree>
    <p:extLst>
      <p:ext uri="{BB962C8B-B14F-4D97-AF65-F5344CB8AC3E}">
        <p14:creationId xmlns:p14="http://schemas.microsoft.com/office/powerpoint/2010/main" val="3268293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472381" y="4453467"/>
            <a:ext cx="2901255" cy="6550379"/>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6" name="Content Placeholder 5"/>
          <p:cNvSpPr>
            <a:spLocks noGrp="1"/>
          </p:cNvSpPr>
          <p:nvPr>
            <p:ph sz="quarter" idx="4"/>
          </p:nvPr>
        </p:nvSpPr>
        <p:spPr>
          <a:xfrm>
            <a:off x="3471863" y="4453467"/>
            <a:ext cx="2915543" cy="6550379"/>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F955585-276D-47B5-955B-192CACDB8808}" type="datetimeFigureOut">
              <a:rPr lang="es-MX" smtClean="0"/>
              <a:t>30/08/2021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8B18A260-0D8A-4634-B080-A4320A08541C}" type="slidenum">
              <a:rPr lang="es-MX" smtClean="0"/>
              <a:t>‹Nº›</a:t>
            </a:fld>
            <a:endParaRPr lang="es-MX"/>
          </a:p>
        </p:txBody>
      </p:sp>
    </p:spTree>
    <p:extLst>
      <p:ext uri="{BB962C8B-B14F-4D97-AF65-F5344CB8AC3E}">
        <p14:creationId xmlns:p14="http://schemas.microsoft.com/office/powerpoint/2010/main" val="992847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F955585-276D-47B5-955B-192CACDB8808}" type="datetimeFigureOut">
              <a:rPr lang="es-MX" smtClean="0"/>
              <a:t>30/08/2021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8B18A260-0D8A-4634-B080-A4320A08541C}" type="slidenum">
              <a:rPr lang="es-MX" smtClean="0"/>
              <a:t>‹Nº›</a:t>
            </a:fld>
            <a:endParaRPr lang="es-MX"/>
          </a:p>
        </p:txBody>
      </p:sp>
    </p:spTree>
    <p:extLst>
      <p:ext uri="{BB962C8B-B14F-4D97-AF65-F5344CB8AC3E}">
        <p14:creationId xmlns:p14="http://schemas.microsoft.com/office/powerpoint/2010/main" val="2763555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955585-276D-47B5-955B-192CACDB8808}" type="datetimeFigureOut">
              <a:rPr lang="es-MX" smtClean="0"/>
              <a:t>30/08/2021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8B18A260-0D8A-4634-B080-A4320A08541C}" type="slidenum">
              <a:rPr lang="es-MX" smtClean="0"/>
              <a:t>‹Nº›</a:t>
            </a:fld>
            <a:endParaRPr lang="es-MX"/>
          </a:p>
        </p:txBody>
      </p:sp>
    </p:spTree>
    <p:extLst>
      <p:ext uri="{BB962C8B-B14F-4D97-AF65-F5344CB8AC3E}">
        <p14:creationId xmlns:p14="http://schemas.microsoft.com/office/powerpoint/2010/main" val="2879826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F955585-276D-47B5-955B-192CACDB8808}" type="datetimeFigureOut">
              <a:rPr lang="es-MX" smtClean="0"/>
              <a:t>30/08/2021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B18A260-0D8A-4634-B080-A4320A08541C}" type="slidenum">
              <a:rPr lang="es-MX" smtClean="0"/>
              <a:t>‹Nº›</a:t>
            </a:fld>
            <a:endParaRPr lang="es-MX"/>
          </a:p>
        </p:txBody>
      </p:sp>
    </p:spTree>
    <p:extLst>
      <p:ext uri="{BB962C8B-B14F-4D97-AF65-F5344CB8AC3E}">
        <p14:creationId xmlns:p14="http://schemas.microsoft.com/office/powerpoint/2010/main" val="1985047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F955585-276D-47B5-955B-192CACDB8808}" type="datetimeFigureOut">
              <a:rPr lang="es-MX" smtClean="0"/>
              <a:t>30/08/2021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B18A260-0D8A-4634-B080-A4320A08541C}" type="slidenum">
              <a:rPr lang="es-MX" smtClean="0"/>
              <a:t>‹Nº›</a:t>
            </a:fld>
            <a:endParaRPr lang="es-MX"/>
          </a:p>
        </p:txBody>
      </p:sp>
    </p:spTree>
    <p:extLst>
      <p:ext uri="{BB962C8B-B14F-4D97-AF65-F5344CB8AC3E}">
        <p14:creationId xmlns:p14="http://schemas.microsoft.com/office/powerpoint/2010/main" val="4191622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8000" r="-18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9F955585-276D-47B5-955B-192CACDB8808}" type="datetimeFigureOut">
              <a:rPr lang="es-MX" smtClean="0"/>
              <a:t>30/08/2021</a:t>
            </a:fld>
            <a:endParaRPr lang="es-MX"/>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8B18A260-0D8A-4634-B080-A4320A08541C}" type="slidenum">
              <a:rPr lang="es-MX" smtClean="0"/>
              <a:t>‹Nº›</a:t>
            </a:fld>
            <a:endParaRPr lang="es-MX"/>
          </a:p>
        </p:txBody>
      </p:sp>
    </p:spTree>
    <p:extLst>
      <p:ext uri="{BB962C8B-B14F-4D97-AF65-F5344CB8AC3E}">
        <p14:creationId xmlns:p14="http://schemas.microsoft.com/office/powerpoint/2010/main" val="20014460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649705" y="481263"/>
            <a:ext cx="5534527" cy="1200329"/>
          </a:xfrm>
          <a:prstGeom prst="rect">
            <a:avLst/>
          </a:prstGeom>
          <a:noFill/>
        </p:spPr>
        <p:txBody>
          <a:bodyPr wrap="square" rtlCol="0">
            <a:spAutoFit/>
          </a:bodyPr>
          <a:lstStyle/>
          <a:p>
            <a:pPr algn="ctr"/>
            <a:r>
              <a:rPr lang="es-MX" sz="5400" dirty="0" smtClean="0">
                <a:latin typeface="Broadway" panose="04040905080B02020502" pitchFamily="82" charset="0"/>
              </a:rPr>
              <a:t>Diario</a:t>
            </a:r>
          </a:p>
          <a:p>
            <a:pPr algn="r"/>
            <a:r>
              <a:rPr lang="es-MX" dirty="0" smtClean="0">
                <a:latin typeface="Arial" panose="020B0604020202020204" pitchFamily="34" charset="0"/>
                <a:cs typeface="Arial" panose="020B0604020202020204" pitchFamily="34" charset="0"/>
              </a:rPr>
              <a:t>30</a:t>
            </a:r>
            <a:r>
              <a:rPr lang="es-MX" dirty="0" smtClean="0">
                <a:latin typeface="Arial" panose="020B0604020202020204" pitchFamily="34" charset="0"/>
                <a:cs typeface="Arial" panose="020B0604020202020204" pitchFamily="34" charset="0"/>
              </a:rPr>
              <a:t> </a:t>
            </a:r>
            <a:r>
              <a:rPr lang="es-MX" dirty="0" smtClean="0">
                <a:latin typeface="Arial" panose="020B0604020202020204" pitchFamily="34" charset="0"/>
                <a:cs typeface="Arial" panose="020B0604020202020204" pitchFamily="34" charset="0"/>
              </a:rPr>
              <a:t>de agosto del 2021 </a:t>
            </a:r>
            <a:endParaRPr lang="es-MX" dirty="0">
              <a:latin typeface="Arial" panose="020B0604020202020204" pitchFamily="34" charset="0"/>
              <a:cs typeface="Arial" panose="020B0604020202020204" pitchFamily="34" charset="0"/>
            </a:endParaRPr>
          </a:p>
        </p:txBody>
      </p:sp>
      <p:sp>
        <p:nvSpPr>
          <p:cNvPr id="5" name="Rectángulo 4"/>
          <p:cNvSpPr/>
          <p:nvPr/>
        </p:nvSpPr>
        <p:spPr>
          <a:xfrm>
            <a:off x="312821" y="1977437"/>
            <a:ext cx="5871411" cy="8956298"/>
          </a:xfrm>
          <a:prstGeom prst="rect">
            <a:avLst/>
          </a:prstGeom>
        </p:spPr>
        <p:txBody>
          <a:bodyPr wrap="square">
            <a:spAutoFit/>
          </a:bodyPr>
          <a:lstStyle/>
          <a:p>
            <a:pPr marL="285750" indent="-285750">
              <a:buFont typeface="Arial" panose="020B0604020202020204" pitchFamily="34" charset="0"/>
              <a:buChar char="•"/>
            </a:pPr>
            <a:r>
              <a:rPr lang="es-MX" b="1" dirty="0" smtClean="0">
                <a:latin typeface="Arial" panose="020B0604020202020204" pitchFamily="34" charset="0"/>
                <a:cs typeface="Arial" panose="020B0604020202020204" pitchFamily="34" charset="0"/>
              </a:rPr>
              <a:t>Nombre del jardín de niños</a:t>
            </a:r>
          </a:p>
          <a:p>
            <a:endParaRPr lang="es-MX" b="1" dirty="0">
              <a:latin typeface="Arial" panose="020B0604020202020204" pitchFamily="34" charset="0"/>
              <a:cs typeface="Arial" panose="020B0604020202020204" pitchFamily="34" charset="0"/>
            </a:endParaRPr>
          </a:p>
          <a:p>
            <a:r>
              <a:rPr lang="es-MX" dirty="0" smtClean="0">
                <a:latin typeface="Arial" panose="020B0604020202020204" pitchFamily="34" charset="0"/>
                <a:cs typeface="Arial" panose="020B0604020202020204" pitchFamily="34" charset="0"/>
              </a:rPr>
              <a:t>Jardín de niños Tomas Sánchez Hernández </a:t>
            </a:r>
          </a:p>
          <a:p>
            <a:pPr marL="285750" indent="-285750">
              <a:buFont typeface="Arial" panose="020B0604020202020204" pitchFamily="34" charset="0"/>
              <a:buChar char="•"/>
            </a:pPr>
            <a:r>
              <a:rPr lang="es-MX" b="1" dirty="0" smtClean="0">
                <a:latin typeface="Arial" panose="020B0604020202020204" pitchFamily="34" charset="0"/>
                <a:cs typeface="Arial" panose="020B0604020202020204" pitchFamily="34" charset="0"/>
              </a:rPr>
              <a:t>Nombre de la educadora practicante</a:t>
            </a:r>
          </a:p>
          <a:p>
            <a:r>
              <a:rPr lang="es-MX" dirty="0" smtClean="0">
                <a:latin typeface="Arial" panose="020B0604020202020204" pitchFamily="34" charset="0"/>
                <a:cs typeface="Arial" panose="020B0604020202020204" pitchFamily="34" charset="0"/>
              </a:rPr>
              <a:t>Maria Jose Palacios López </a:t>
            </a:r>
          </a:p>
          <a:p>
            <a:pPr marL="285750" indent="-285750">
              <a:buFont typeface="Arial" panose="020B0604020202020204" pitchFamily="34" charset="0"/>
              <a:buChar char="•"/>
            </a:pPr>
            <a:endParaRPr lang="es-MX" b="1"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MX" b="1" dirty="0" smtClean="0">
                <a:latin typeface="Arial" panose="020B0604020202020204" pitchFamily="34" charset="0"/>
                <a:cs typeface="Arial" panose="020B0604020202020204" pitchFamily="34" charset="0"/>
              </a:rPr>
              <a:t>Grupo que atiende grado y sección (alumnos que se presentaron a la clase)</a:t>
            </a:r>
          </a:p>
          <a:p>
            <a:r>
              <a:rPr lang="es-MX" dirty="0" smtClean="0">
                <a:latin typeface="Arial" panose="020B0604020202020204" pitchFamily="34" charset="0"/>
                <a:cs typeface="Arial" panose="020B0604020202020204" pitchFamily="34" charset="0"/>
              </a:rPr>
              <a:t>3° “A”  el día de hoy se presentaron solo pocos alumnos y solo tuve una clase ya que de 9 a 9:45 se llevo a cabo la clase de educación física que reunió a todo el colectivo del jardín, por cuestiones de conectividad solo se llevo a cabo una clase de 10:15 a 10:50 para los alumnos que tuvieran la oportunidad de conectarse   </a:t>
            </a:r>
          </a:p>
          <a:p>
            <a:pPr marL="285750" indent="-285750">
              <a:buFont typeface="Arial" panose="020B0604020202020204" pitchFamily="34" charset="0"/>
              <a:buChar char="•"/>
            </a:pPr>
            <a:endParaRPr lang="es-MX" b="1"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MX" b="1" dirty="0" smtClean="0">
                <a:latin typeface="Arial" panose="020B0604020202020204" pitchFamily="34" charset="0"/>
                <a:cs typeface="Arial" panose="020B0604020202020204" pitchFamily="34" charset="0"/>
              </a:rPr>
              <a:t>La planeación fue adecuada a las necesidades y características del grupo y favoreció los aprendizajes esperados</a:t>
            </a:r>
          </a:p>
          <a:p>
            <a:r>
              <a:rPr lang="es-MX" dirty="0" smtClean="0">
                <a:latin typeface="Arial" panose="020B0604020202020204" pitchFamily="34" charset="0"/>
                <a:cs typeface="Arial" panose="020B0604020202020204" pitchFamily="34" charset="0"/>
              </a:rPr>
              <a:t>Si ya que se tomo en cuenta la edad de los alumnos y se realizo el diagnostico en base a lo que las educadoras tenían conocimiento con respecto al grupo y a los alumnos </a:t>
            </a:r>
          </a:p>
          <a:p>
            <a:endParaRPr lang="es-MX"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MX" b="1" dirty="0" smtClean="0">
                <a:latin typeface="Arial" panose="020B0604020202020204" pitchFamily="34" charset="0"/>
                <a:cs typeface="Arial" panose="020B0604020202020204" pitchFamily="34" charset="0"/>
              </a:rPr>
              <a:t>Como fue mi intervención docente</a:t>
            </a:r>
          </a:p>
          <a:p>
            <a:r>
              <a:rPr lang="es-MX" dirty="0" smtClean="0">
                <a:latin typeface="Arial" panose="020B0604020202020204" pitchFamily="34" charset="0"/>
                <a:cs typeface="Arial" panose="020B0604020202020204" pitchFamily="34" charset="0"/>
              </a:rPr>
              <a:t>Considero que adecuada aunque no la mejor, aun me falta trabajar mas en como dar consignas y tomar el control de las participaciones </a:t>
            </a:r>
          </a:p>
          <a:p>
            <a:endParaRPr lang="es-MX" b="1"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s-MX" b="1" dirty="0" smtClean="0">
              <a:latin typeface="Arial" panose="020B0604020202020204" pitchFamily="34" charset="0"/>
              <a:cs typeface="Arial" panose="020B0604020202020204" pitchFamily="34" charset="0"/>
            </a:endParaRPr>
          </a:p>
          <a:p>
            <a:endParaRPr lang="es-MX" b="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26904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52663" y="566860"/>
            <a:ext cx="6184231" cy="8956298"/>
          </a:xfrm>
          <a:prstGeom prst="rect">
            <a:avLst/>
          </a:prstGeom>
        </p:spPr>
        <p:txBody>
          <a:bodyPr wrap="square">
            <a:spAutoFit/>
          </a:bodyPr>
          <a:lstStyle/>
          <a:p>
            <a:pPr marL="285750" lvl="0" indent="-285750">
              <a:buFont typeface="Arial" panose="020B0604020202020204" pitchFamily="34" charset="0"/>
              <a:buChar char="•"/>
            </a:pPr>
            <a:r>
              <a:rPr lang="es-MX" b="1" dirty="0">
                <a:solidFill>
                  <a:prstClr val="black"/>
                </a:solidFill>
                <a:latin typeface="Arial" panose="020B0604020202020204" pitchFamily="34" charset="0"/>
                <a:cs typeface="Arial" panose="020B0604020202020204" pitchFamily="34" charset="0"/>
              </a:rPr>
              <a:t>De que otra manera podría </a:t>
            </a:r>
            <a:r>
              <a:rPr lang="es-MX" b="1" dirty="0" smtClean="0">
                <a:solidFill>
                  <a:prstClr val="black"/>
                </a:solidFill>
                <a:latin typeface="Arial" panose="020B0604020202020204" pitchFamily="34" charset="0"/>
                <a:cs typeface="Arial" panose="020B0604020202020204" pitchFamily="34" charset="0"/>
              </a:rPr>
              <a:t>intervenir</a:t>
            </a:r>
          </a:p>
          <a:p>
            <a:pPr lvl="0"/>
            <a:r>
              <a:rPr lang="es-MX" dirty="0" smtClean="0">
                <a:solidFill>
                  <a:prstClr val="black"/>
                </a:solidFill>
                <a:latin typeface="Arial" panose="020B0604020202020204" pitchFamily="34" charset="0"/>
                <a:cs typeface="Arial" panose="020B0604020202020204" pitchFamily="34" charset="0"/>
              </a:rPr>
              <a:t>Planteando mejores y mas formuladas preguntas al alumnado, cuestionar mas acerca de las respuestas que me brindan, planteando un inicio y un cierre de actividad y no solo brincar de actividad en actividad sin dar un cierre </a:t>
            </a:r>
            <a:endParaRPr lang="es-MX" dirty="0">
              <a:solidFill>
                <a:prstClr val="black"/>
              </a:solidFill>
              <a:latin typeface="Arial" panose="020B0604020202020204" pitchFamily="34" charset="0"/>
              <a:cs typeface="Arial" panose="020B0604020202020204" pitchFamily="34" charset="0"/>
            </a:endParaRPr>
          </a:p>
          <a:p>
            <a:pPr lvl="0"/>
            <a:endParaRPr lang="es-MX" b="1" dirty="0" smtClean="0">
              <a:solidFill>
                <a:prstClr val="black"/>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s-MX" b="1" dirty="0" smtClean="0">
                <a:solidFill>
                  <a:prstClr val="black"/>
                </a:solidFill>
                <a:latin typeface="Arial" panose="020B0604020202020204" pitchFamily="34" charset="0"/>
                <a:cs typeface="Arial" panose="020B0604020202020204" pitchFamily="34" charset="0"/>
              </a:rPr>
              <a:t>Las </a:t>
            </a:r>
            <a:r>
              <a:rPr lang="es-MX" b="1" dirty="0">
                <a:solidFill>
                  <a:prstClr val="black"/>
                </a:solidFill>
                <a:latin typeface="Arial" panose="020B0604020202020204" pitchFamily="34" charset="0"/>
                <a:cs typeface="Arial" panose="020B0604020202020204" pitchFamily="34" charset="0"/>
              </a:rPr>
              <a:t>consignas o indicaciones fueron </a:t>
            </a:r>
            <a:r>
              <a:rPr lang="es-MX" b="1" dirty="0" smtClean="0">
                <a:solidFill>
                  <a:prstClr val="black"/>
                </a:solidFill>
                <a:latin typeface="Arial" panose="020B0604020202020204" pitchFamily="34" charset="0"/>
                <a:cs typeface="Arial" panose="020B0604020202020204" pitchFamily="34" charset="0"/>
              </a:rPr>
              <a:t>claras</a:t>
            </a:r>
          </a:p>
          <a:p>
            <a:pPr lvl="0"/>
            <a:r>
              <a:rPr lang="es-MX" dirty="0" smtClean="0">
                <a:solidFill>
                  <a:prstClr val="black"/>
                </a:solidFill>
                <a:latin typeface="Arial" panose="020B0604020202020204" pitchFamily="34" charset="0"/>
                <a:cs typeface="Arial" panose="020B0604020202020204" pitchFamily="34" charset="0"/>
              </a:rPr>
              <a:t>Considero que si aunque aun pueden mejorar y ser mas claras </a:t>
            </a:r>
            <a:endParaRPr lang="es-MX" dirty="0">
              <a:solidFill>
                <a:prstClr val="black"/>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endParaRPr lang="es-MX" b="1" dirty="0" smtClean="0">
              <a:solidFill>
                <a:prstClr val="black"/>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s-MX" b="1" dirty="0" smtClean="0">
                <a:solidFill>
                  <a:prstClr val="black"/>
                </a:solidFill>
                <a:latin typeface="Arial" panose="020B0604020202020204" pitchFamily="34" charset="0"/>
                <a:cs typeface="Arial" panose="020B0604020202020204" pitchFamily="34" charset="0"/>
              </a:rPr>
              <a:t>Los </a:t>
            </a:r>
            <a:r>
              <a:rPr lang="es-MX" b="1" dirty="0">
                <a:solidFill>
                  <a:prstClr val="black"/>
                </a:solidFill>
                <a:latin typeface="Arial" panose="020B0604020202020204" pitchFamily="34" charset="0"/>
                <a:cs typeface="Arial" panose="020B0604020202020204" pitchFamily="34" charset="0"/>
              </a:rPr>
              <a:t>materiales empleados </a:t>
            </a:r>
            <a:r>
              <a:rPr lang="es-MX" b="1" dirty="0" smtClean="0">
                <a:solidFill>
                  <a:prstClr val="black"/>
                </a:solidFill>
                <a:latin typeface="Arial" panose="020B0604020202020204" pitchFamily="34" charset="0"/>
                <a:cs typeface="Arial" panose="020B0604020202020204" pitchFamily="34" charset="0"/>
              </a:rPr>
              <a:t>fueron</a:t>
            </a:r>
          </a:p>
          <a:p>
            <a:pPr lvl="0"/>
            <a:r>
              <a:rPr lang="es-MX" dirty="0" smtClean="0">
                <a:solidFill>
                  <a:prstClr val="black"/>
                </a:solidFill>
                <a:latin typeface="Arial" panose="020B0604020202020204" pitchFamily="34" charset="0"/>
                <a:cs typeface="Arial" panose="020B0604020202020204" pitchFamily="34" charset="0"/>
              </a:rPr>
              <a:t>Adecuados ya que favorecieron el desarrollo de la actividad y permitieron a los alumnos desarrollar sus habilidades y participar </a:t>
            </a:r>
            <a:endParaRPr lang="es-MX" dirty="0">
              <a:solidFill>
                <a:prstClr val="black"/>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endParaRPr lang="es-MX" b="1" dirty="0">
              <a:solidFill>
                <a:prstClr val="black"/>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s-MX" b="1" dirty="0" smtClean="0">
                <a:solidFill>
                  <a:prstClr val="black"/>
                </a:solidFill>
                <a:latin typeface="Arial" panose="020B0604020202020204" pitchFamily="34" charset="0"/>
                <a:cs typeface="Arial" panose="020B0604020202020204" pitchFamily="34" charset="0"/>
              </a:rPr>
              <a:t>De </a:t>
            </a:r>
            <a:r>
              <a:rPr lang="es-MX" b="1" dirty="0">
                <a:solidFill>
                  <a:prstClr val="black"/>
                </a:solidFill>
                <a:latin typeface="Arial" panose="020B0604020202020204" pitchFamily="34" charset="0"/>
                <a:cs typeface="Arial" panose="020B0604020202020204" pitchFamily="34" charset="0"/>
              </a:rPr>
              <a:t>qué manera involucre a los </a:t>
            </a:r>
            <a:r>
              <a:rPr lang="es-MX" b="1" dirty="0" smtClean="0">
                <a:solidFill>
                  <a:prstClr val="black"/>
                </a:solidFill>
                <a:latin typeface="Arial" panose="020B0604020202020204" pitchFamily="34" charset="0"/>
                <a:cs typeface="Arial" panose="020B0604020202020204" pitchFamily="34" charset="0"/>
              </a:rPr>
              <a:t>alumnos</a:t>
            </a:r>
          </a:p>
          <a:p>
            <a:pPr lvl="0"/>
            <a:r>
              <a:rPr lang="es-MX" dirty="0" smtClean="0">
                <a:solidFill>
                  <a:prstClr val="black"/>
                </a:solidFill>
                <a:latin typeface="Arial" panose="020B0604020202020204" pitchFamily="34" charset="0"/>
                <a:cs typeface="Arial" panose="020B0604020202020204" pitchFamily="34" charset="0"/>
              </a:rPr>
              <a:t>Cuestionando rescatando saberes previos, sobre la actividad como participaciones y al final al preguntar que les pareció la actividad, que se les dificulto y tener una noción de lo que ellos opinan y como perciben el proceso de aprendizaje </a:t>
            </a:r>
            <a:endParaRPr lang="es-MX" dirty="0">
              <a:solidFill>
                <a:prstClr val="black"/>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endParaRPr lang="es-MX" b="1" dirty="0">
              <a:solidFill>
                <a:prstClr val="black"/>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s-MX" b="1" dirty="0" smtClean="0">
                <a:solidFill>
                  <a:prstClr val="black"/>
                </a:solidFill>
                <a:latin typeface="Arial" panose="020B0604020202020204" pitchFamily="34" charset="0"/>
                <a:cs typeface="Arial" panose="020B0604020202020204" pitchFamily="34" charset="0"/>
              </a:rPr>
              <a:t>Se </a:t>
            </a:r>
            <a:r>
              <a:rPr lang="es-MX" b="1" dirty="0">
                <a:solidFill>
                  <a:prstClr val="black"/>
                </a:solidFill>
                <a:latin typeface="Arial" panose="020B0604020202020204" pitchFamily="34" charset="0"/>
                <a:cs typeface="Arial" panose="020B0604020202020204" pitchFamily="34" charset="0"/>
              </a:rPr>
              <a:t>interesaron en las </a:t>
            </a:r>
            <a:r>
              <a:rPr lang="es-MX" b="1" dirty="0" smtClean="0">
                <a:solidFill>
                  <a:prstClr val="black"/>
                </a:solidFill>
                <a:latin typeface="Arial" panose="020B0604020202020204" pitchFamily="34" charset="0"/>
                <a:cs typeface="Arial" panose="020B0604020202020204" pitchFamily="34" charset="0"/>
              </a:rPr>
              <a:t>actividades</a:t>
            </a:r>
          </a:p>
          <a:p>
            <a:pPr lvl="0"/>
            <a:r>
              <a:rPr lang="es-MX" dirty="0" smtClean="0">
                <a:solidFill>
                  <a:prstClr val="black"/>
                </a:solidFill>
                <a:latin typeface="Arial" panose="020B0604020202020204" pitchFamily="34" charset="0"/>
                <a:cs typeface="Arial" panose="020B0604020202020204" pitchFamily="34" charset="0"/>
              </a:rPr>
              <a:t>Si ya que hubo participaciones ye l grupo se mantuvo atento a la clase </a:t>
            </a:r>
            <a:endParaRPr lang="es-MX" dirty="0">
              <a:solidFill>
                <a:prstClr val="black"/>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endParaRPr lang="es-MX" b="1" dirty="0">
              <a:solidFill>
                <a:prstClr val="black"/>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s-MX" b="1" dirty="0" smtClean="0">
                <a:solidFill>
                  <a:prstClr val="black"/>
                </a:solidFill>
                <a:latin typeface="Arial" panose="020B0604020202020204" pitchFamily="34" charset="0"/>
                <a:cs typeface="Arial" panose="020B0604020202020204" pitchFamily="34" charset="0"/>
              </a:rPr>
              <a:t>Como </a:t>
            </a:r>
            <a:r>
              <a:rPr lang="es-MX" b="1" dirty="0">
                <a:solidFill>
                  <a:prstClr val="black"/>
                </a:solidFill>
                <a:latin typeface="Arial" panose="020B0604020202020204" pitchFamily="34" charset="0"/>
                <a:cs typeface="Arial" panose="020B0604020202020204" pitchFamily="34" charset="0"/>
              </a:rPr>
              <a:t>realice o rescate la evaluación del aprendizaje </a:t>
            </a:r>
            <a:r>
              <a:rPr lang="es-MX" b="1" dirty="0" smtClean="0">
                <a:solidFill>
                  <a:prstClr val="black"/>
                </a:solidFill>
                <a:latin typeface="Arial" panose="020B0604020202020204" pitchFamily="34" charset="0"/>
                <a:cs typeface="Arial" panose="020B0604020202020204" pitchFamily="34" charset="0"/>
              </a:rPr>
              <a:t>esperado</a:t>
            </a:r>
          </a:p>
          <a:p>
            <a:pPr lvl="0"/>
            <a:r>
              <a:rPr lang="es-MX" dirty="0" smtClean="0">
                <a:solidFill>
                  <a:prstClr val="black"/>
                </a:solidFill>
                <a:latin typeface="Arial" panose="020B0604020202020204" pitchFamily="34" charset="0"/>
                <a:cs typeface="Arial" panose="020B0604020202020204" pitchFamily="34" charset="0"/>
              </a:rPr>
              <a:t>Al final al cuestionar acerca de la actividad y de habíamos hablado en la clase, en las participaciones y en los productos que se obtienen de las clases </a:t>
            </a:r>
          </a:p>
          <a:p>
            <a:pPr marL="285750" lvl="0" indent="-285750">
              <a:buFont typeface="Arial" panose="020B0604020202020204" pitchFamily="34" charset="0"/>
              <a:buChar char="•"/>
            </a:pPr>
            <a:endParaRPr lang="es-MX" b="1"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49061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50394" y="947353"/>
            <a:ext cx="6190248" cy="6186309"/>
          </a:xfrm>
          <a:prstGeom prst="rect">
            <a:avLst/>
          </a:prstGeom>
        </p:spPr>
        <p:txBody>
          <a:bodyPr wrap="square">
            <a:spAutoFit/>
          </a:bodyPr>
          <a:lstStyle/>
          <a:p>
            <a:pPr marL="285750" lvl="0" indent="-285750">
              <a:buFont typeface="Arial" panose="020B0604020202020204" pitchFamily="34" charset="0"/>
              <a:buChar char="•"/>
            </a:pPr>
            <a:r>
              <a:rPr lang="es-MX" b="1" dirty="0">
                <a:solidFill>
                  <a:prstClr val="black"/>
                </a:solidFill>
                <a:latin typeface="Arial" panose="020B0604020202020204" pitchFamily="34" charset="0"/>
                <a:cs typeface="Arial" panose="020B0604020202020204" pitchFamily="34" charset="0"/>
              </a:rPr>
              <a:t>De qué manera puedo mejorar mi intervención (darle fundamentación teórica</a:t>
            </a:r>
            <a:r>
              <a:rPr lang="es-MX" b="1" dirty="0" smtClean="0">
                <a:solidFill>
                  <a:prstClr val="black"/>
                </a:solidFill>
                <a:latin typeface="Arial" panose="020B0604020202020204" pitchFamily="34" charset="0"/>
                <a:cs typeface="Arial" panose="020B0604020202020204" pitchFamily="34" charset="0"/>
              </a:rPr>
              <a:t>)</a:t>
            </a:r>
          </a:p>
          <a:p>
            <a:pPr lvl="0"/>
            <a:r>
              <a:rPr lang="es-MX" dirty="0" smtClean="0">
                <a:solidFill>
                  <a:prstClr val="black"/>
                </a:solidFill>
                <a:latin typeface="Arial" panose="020B0604020202020204" pitchFamily="34" charset="0"/>
                <a:cs typeface="Arial" panose="020B0604020202020204" pitchFamily="34" charset="0"/>
              </a:rPr>
              <a:t>De acuerdo a lo </a:t>
            </a:r>
            <a:r>
              <a:rPr lang="es-MX" dirty="0" err="1" smtClean="0">
                <a:solidFill>
                  <a:prstClr val="black"/>
                </a:solidFill>
                <a:latin typeface="Arial" panose="020B0604020202020204" pitchFamily="34" charset="0"/>
                <a:cs typeface="Arial" panose="020B0604020202020204" pitchFamily="34" charset="0"/>
              </a:rPr>
              <a:t>Fuenlabarada</a:t>
            </a:r>
            <a:r>
              <a:rPr lang="es-MX" dirty="0" smtClean="0">
                <a:solidFill>
                  <a:prstClr val="black"/>
                </a:solidFill>
                <a:latin typeface="Arial" panose="020B0604020202020204" pitchFamily="34" charset="0"/>
                <a:cs typeface="Arial" panose="020B0604020202020204" pitchFamily="34" charset="0"/>
              </a:rPr>
              <a:t> (2009) menciona en su libro Es </a:t>
            </a:r>
            <a:r>
              <a:rPr lang="es-MX" dirty="0">
                <a:solidFill>
                  <a:prstClr val="black"/>
                </a:solidFill>
                <a:latin typeface="Arial" panose="020B0604020202020204" pitchFamily="34" charset="0"/>
                <a:cs typeface="Arial" panose="020B0604020202020204" pitchFamily="34" charset="0"/>
              </a:rPr>
              <a:t>muy importante analizar la manera como la educadora </a:t>
            </a:r>
            <a:r>
              <a:rPr lang="es-MX" dirty="0" smtClean="0">
                <a:solidFill>
                  <a:prstClr val="black"/>
                </a:solidFill>
                <a:latin typeface="Arial" panose="020B0604020202020204" pitchFamily="34" charset="0"/>
                <a:cs typeface="Arial" panose="020B0604020202020204" pitchFamily="34" charset="0"/>
              </a:rPr>
              <a:t>presenta la </a:t>
            </a:r>
            <a:r>
              <a:rPr lang="es-MX" dirty="0">
                <a:solidFill>
                  <a:prstClr val="black"/>
                </a:solidFill>
                <a:latin typeface="Arial" panose="020B0604020202020204" pitchFamily="34" charset="0"/>
                <a:cs typeface="Arial" panose="020B0604020202020204" pitchFamily="34" charset="0"/>
              </a:rPr>
              <a:t>situación (consigna). No les dice a los niños cómo deben hacer la </a:t>
            </a:r>
            <a:r>
              <a:rPr lang="es-MX" dirty="0" smtClean="0">
                <a:solidFill>
                  <a:prstClr val="black"/>
                </a:solidFill>
                <a:latin typeface="Arial" panose="020B0604020202020204" pitchFamily="34" charset="0"/>
                <a:cs typeface="Arial" panose="020B0604020202020204" pitchFamily="34" charset="0"/>
              </a:rPr>
              <a:t>nota (con </a:t>
            </a:r>
            <a:r>
              <a:rPr lang="es-MX" dirty="0">
                <a:solidFill>
                  <a:prstClr val="black"/>
                </a:solidFill>
                <a:latin typeface="Arial" panose="020B0604020202020204" pitchFamily="34" charset="0"/>
                <a:cs typeface="Arial" panose="020B0604020202020204" pitchFamily="34" charset="0"/>
              </a:rPr>
              <a:t>dibujitos, números, usando palabras, etcétera). Solamente </a:t>
            </a:r>
            <a:r>
              <a:rPr lang="es-MX" dirty="0" smtClean="0">
                <a:solidFill>
                  <a:prstClr val="black"/>
                </a:solidFill>
                <a:latin typeface="Arial" panose="020B0604020202020204" pitchFamily="34" charset="0"/>
                <a:cs typeface="Arial" panose="020B0604020202020204" pitchFamily="34" charset="0"/>
              </a:rPr>
              <a:t>enfatiza </a:t>
            </a:r>
            <a:r>
              <a:rPr lang="es-MX" dirty="0">
                <a:solidFill>
                  <a:prstClr val="black"/>
                </a:solidFill>
                <a:latin typeface="Arial" panose="020B0604020202020204" pitchFamily="34" charset="0"/>
                <a:cs typeface="Arial" panose="020B0604020202020204" pitchFamily="34" charset="0"/>
              </a:rPr>
              <a:t>la función de la nota: a partir del registro deben poder recuperar la información que ella les va a </a:t>
            </a:r>
            <a:r>
              <a:rPr lang="es-MX" dirty="0" smtClean="0">
                <a:solidFill>
                  <a:prstClr val="black"/>
                </a:solidFill>
                <a:latin typeface="Arial" panose="020B0604020202020204" pitchFamily="34" charset="0"/>
                <a:cs typeface="Arial" panose="020B0604020202020204" pitchFamily="34" charset="0"/>
              </a:rPr>
              <a:t>dar. </a:t>
            </a:r>
            <a:r>
              <a:rPr lang="es-MX" dirty="0" smtClean="0">
                <a:latin typeface="Arial" panose="020B0604020202020204" pitchFamily="34" charset="0"/>
                <a:cs typeface="Arial" panose="020B0604020202020204" pitchFamily="34" charset="0"/>
              </a:rPr>
              <a:t>Es así como tanto el manejo de la consigna por parte de la educadora como su actitud ante las diferentes demandas de los niños propicia que en las producciones gráficas se pueda rastrear lo que entendieron de la situación planteada y sus posibilidades para resolverla. Plantear una consigna a los niños sin decirles cómo se espera que resuelvan la actividad, como lo hace la educadora protagonista de este ejemplo, favorece al desarrollo de la habilidad de abstracción numérica. </a:t>
            </a:r>
            <a:endParaRPr lang="es-MX" dirty="0">
              <a:solidFill>
                <a:prstClr val="black"/>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endParaRPr lang="es-MX" b="1" dirty="0">
              <a:solidFill>
                <a:prstClr val="black"/>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s-MX" b="1" dirty="0">
                <a:solidFill>
                  <a:prstClr val="black"/>
                </a:solidFill>
                <a:latin typeface="Arial" panose="020B0604020202020204" pitchFamily="34" charset="0"/>
                <a:cs typeface="Arial" panose="020B0604020202020204" pitchFamily="34" charset="0"/>
              </a:rPr>
              <a:t>Que no debe olvidar al desempeñar mi </a:t>
            </a:r>
            <a:r>
              <a:rPr lang="es-MX" b="1" dirty="0" smtClean="0">
                <a:solidFill>
                  <a:prstClr val="black"/>
                </a:solidFill>
                <a:latin typeface="Arial" panose="020B0604020202020204" pitchFamily="34" charset="0"/>
                <a:cs typeface="Arial" panose="020B0604020202020204" pitchFamily="34" charset="0"/>
              </a:rPr>
              <a:t>intervención</a:t>
            </a:r>
          </a:p>
          <a:p>
            <a:pPr lvl="0"/>
            <a:r>
              <a:rPr lang="es-MX" dirty="0" smtClean="0">
                <a:solidFill>
                  <a:prstClr val="black"/>
                </a:solidFill>
                <a:latin typeface="Arial" panose="020B0604020202020204" pitchFamily="34" charset="0"/>
                <a:cs typeface="Arial" panose="020B0604020202020204" pitchFamily="34" charset="0"/>
              </a:rPr>
              <a:t>Mejor manejo de las participaciones y así permitir que todos participen y no solo unos cuantos </a:t>
            </a:r>
            <a:endParaRPr lang="es-MX"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513662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928" y="1280550"/>
            <a:ext cx="5725924" cy="3219260"/>
          </a:xfrm>
          <a:prstGeom prst="rect">
            <a:avLst/>
          </a:prstGeom>
        </p:spPr>
      </p:pic>
      <p:sp>
        <p:nvSpPr>
          <p:cNvPr id="3" name="CuadroTexto 2"/>
          <p:cNvSpPr txBox="1"/>
          <p:nvPr/>
        </p:nvSpPr>
        <p:spPr>
          <a:xfrm>
            <a:off x="360947" y="7495674"/>
            <a:ext cx="6098905" cy="1477328"/>
          </a:xfrm>
          <a:prstGeom prst="rect">
            <a:avLst/>
          </a:prstGeom>
          <a:noFill/>
        </p:spPr>
        <p:txBody>
          <a:bodyPr wrap="square" rtlCol="0">
            <a:spAutoFit/>
          </a:bodyPr>
          <a:lstStyle/>
          <a:p>
            <a:r>
              <a:rPr lang="es-MX" b="1" dirty="0" smtClean="0">
                <a:latin typeface="Arial" panose="020B0604020202020204" pitchFamily="34" charset="0"/>
                <a:cs typeface="Arial" panose="020B0604020202020204" pitchFamily="34" charset="0"/>
              </a:rPr>
              <a:t>Bibliografía</a:t>
            </a:r>
          </a:p>
          <a:p>
            <a:r>
              <a:rPr lang="es-MX" dirty="0" smtClean="0">
                <a:latin typeface="Arial" panose="020B0604020202020204" pitchFamily="34" charset="0"/>
                <a:cs typeface="Arial" panose="020B0604020202020204" pitchFamily="34" charset="0"/>
              </a:rPr>
              <a:t>Fuenlabrada, I. (2009). ¿Hasta el 100?...¡no!¿Y las cuentas?...¡</a:t>
            </a:r>
            <a:r>
              <a:rPr lang="es-MX" dirty="0" err="1" smtClean="0">
                <a:latin typeface="Arial" panose="020B0604020202020204" pitchFamily="34" charset="0"/>
                <a:cs typeface="Arial" panose="020B0604020202020204" pitchFamily="34" charset="0"/>
              </a:rPr>
              <a:t>tampoco!Entonces</a:t>
            </a:r>
            <a:r>
              <a:rPr lang="es-MX" dirty="0" smtClean="0">
                <a:latin typeface="Arial" panose="020B0604020202020204" pitchFamily="34" charset="0"/>
                <a:cs typeface="Arial" panose="020B0604020202020204" pitchFamily="34" charset="0"/>
              </a:rPr>
              <a:t>…¿qué? </a:t>
            </a:r>
            <a:r>
              <a:rPr lang="es-MX" dirty="0" err="1" smtClean="0">
                <a:latin typeface="Arial" panose="020B0604020202020204" pitchFamily="34" charset="0"/>
                <a:cs typeface="Arial" panose="020B0604020202020204" pitchFamily="34" charset="0"/>
              </a:rPr>
              <a:t>Mexico</a:t>
            </a:r>
            <a:r>
              <a:rPr lang="es-MX" dirty="0" smtClean="0">
                <a:latin typeface="Arial" panose="020B0604020202020204" pitchFamily="34" charset="0"/>
                <a:cs typeface="Arial" panose="020B0604020202020204" pitchFamily="34" charset="0"/>
              </a:rPr>
              <a:t>, DF</a:t>
            </a:r>
            <a:r>
              <a:rPr lang="es-MX" dirty="0" smtClean="0"/>
              <a:t>.</a:t>
            </a:r>
          </a:p>
          <a:p>
            <a:endParaRPr lang="es-MX" dirty="0" smtClean="0"/>
          </a:p>
          <a:p>
            <a:endParaRPr lang="es-MX" dirty="0"/>
          </a:p>
        </p:txBody>
      </p:sp>
    </p:spTree>
    <p:extLst>
      <p:ext uri="{BB962C8B-B14F-4D97-AF65-F5344CB8AC3E}">
        <p14:creationId xmlns:p14="http://schemas.microsoft.com/office/powerpoint/2010/main" val="3276577615"/>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99</TotalTime>
  <Words>595</Words>
  <Application>Microsoft Office PowerPoint</Application>
  <PresentationFormat>Panorámica</PresentationFormat>
  <Paragraphs>41</Paragraphs>
  <Slides>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4</vt:i4>
      </vt:variant>
    </vt:vector>
  </HeadingPairs>
  <TitlesOfParts>
    <vt:vector size="9" baseType="lpstr">
      <vt:lpstr>Arial</vt:lpstr>
      <vt:lpstr>Broadway</vt:lpstr>
      <vt:lpstr>Calibri</vt:lpstr>
      <vt:lpstr>Calibri Light</vt:lpstr>
      <vt:lpstr>Tema de Office</vt:lpstr>
      <vt:lpstr>Presentación de PowerPoint</vt:lpstr>
      <vt:lpstr>Presentación de PowerPoint</vt:lpstr>
      <vt:lpstr>Presentación de PowerPoint</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Maria Jose</dc:creator>
  <cp:lastModifiedBy>Maria Jose</cp:lastModifiedBy>
  <cp:revision>4</cp:revision>
  <dcterms:created xsi:type="dcterms:W3CDTF">2021-08-31T02:50:03Z</dcterms:created>
  <dcterms:modified xsi:type="dcterms:W3CDTF">2021-08-31T04:29:30Z</dcterms:modified>
</cp:coreProperties>
</file>