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12192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850BB36-DBAC-4DB0-8B72-BA7CD4776514}"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9839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50BB36-DBAC-4DB0-8B72-BA7CD4776514}"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408667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50BB36-DBAC-4DB0-8B72-BA7CD4776514}"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162972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850BB36-DBAC-4DB0-8B72-BA7CD4776514}"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377601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850BB36-DBAC-4DB0-8B72-BA7CD4776514}" type="datetimeFigureOut">
              <a:rPr lang="es-MX" smtClean="0"/>
              <a:t>31/08/2021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213004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850BB36-DBAC-4DB0-8B72-BA7CD4776514}"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351710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850BB36-DBAC-4DB0-8B72-BA7CD4776514}" type="datetimeFigureOut">
              <a:rPr lang="es-MX" smtClean="0"/>
              <a:t>31/08/2021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330159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850BB36-DBAC-4DB0-8B72-BA7CD4776514}" type="datetimeFigureOut">
              <a:rPr lang="es-MX" smtClean="0"/>
              <a:t>31/08/2021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6857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0BB36-DBAC-4DB0-8B72-BA7CD4776514}" type="datetimeFigureOut">
              <a:rPr lang="es-MX" smtClean="0"/>
              <a:t>31/08/2021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358767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850BB36-DBAC-4DB0-8B72-BA7CD4776514}"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313847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850BB36-DBAC-4DB0-8B72-BA7CD4776514}" type="datetimeFigureOut">
              <a:rPr lang="es-MX" smtClean="0"/>
              <a:t>31/08/2021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DE6731-2989-41FC-81CB-C3BC1205645A}" type="slidenum">
              <a:rPr lang="es-MX" smtClean="0"/>
              <a:t>‹Nº›</a:t>
            </a:fld>
            <a:endParaRPr lang="es-MX"/>
          </a:p>
        </p:txBody>
      </p:sp>
    </p:spTree>
    <p:extLst>
      <p:ext uri="{BB962C8B-B14F-4D97-AF65-F5344CB8AC3E}">
        <p14:creationId xmlns:p14="http://schemas.microsoft.com/office/powerpoint/2010/main" val="26409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6850BB36-DBAC-4DB0-8B72-BA7CD4776514}" type="datetimeFigureOut">
              <a:rPr lang="es-MX" smtClean="0"/>
              <a:t>31/08/2021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FDE6731-2989-41FC-81CB-C3BC1205645A}" type="slidenum">
              <a:rPr lang="es-MX" smtClean="0"/>
              <a:t>‹Nº›</a:t>
            </a:fld>
            <a:endParaRPr lang="es-MX"/>
          </a:p>
        </p:txBody>
      </p:sp>
    </p:spTree>
    <p:extLst>
      <p:ext uri="{BB962C8B-B14F-4D97-AF65-F5344CB8AC3E}">
        <p14:creationId xmlns:p14="http://schemas.microsoft.com/office/powerpoint/2010/main" val="3442358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9705" y="481263"/>
            <a:ext cx="5534527" cy="1200329"/>
          </a:xfrm>
          <a:prstGeom prst="rect">
            <a:avLst/>
          </a:prstGeom>
          <a:noFill/>
        </p:spPr>
        <p:txBody>
          <a:bodyPr wrap="square" rtlCol="0">
            <a:spAutoFit/>
          </a:bodyPr>
          <a:lstStyle/>
          <a:p>
            <a:pPr algn="ctr"/>
            <a:r>
              <a:rPr lang="es-MX" sz="5400" dirty="0" smtClean="0">
                <a:latin typeface="Broadway" panose="04040905080B02020502" pitchFamily="82" charset="0"/>
              </a:rPr>
              <a:t>Diario</a:t>
            </a:r>
          </a:p>
          <a:p>
            <a:pPr algn="r"/>
            <a:r>
              <a:rPr lang="es-MX" dirty="0" smtClean="0">
                <a:latin typeface="Arial" panose="020B0604020202020204" pitchFamily="34" charset="0"/>
                <a:cs typeface="Arial" panose="020B0604020202020204" pitchFamily="34" charset="0"/>
              </a:rPr>
              <a:t>30</a:t>
            </a:r>
            <a:r>
              <a:rPr lang="es-MX"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 agosto del 2021 </a:t>
            </a:r>
            <a:endParaRPr lang="es-MX" dirty="0">
              <a:latin typeface="Arial" panose="020B0604020202020204" pitchFamily="34" charset="0"/>
              <a:cs typeface="Arial" panose="020B0604020202020204" pitchFamily="34" charset="0"/>
            </a:endParaRPr>
          </a:p>
        </p:txBody>
      </p:sp>
      <p:sp>
        <p:nvSpPr>
          <p:cNvPr id="6" name="Rectángulo 5"/>
          <p:cNvSpPr/>
          <p:nvPr/>
        </p:nvSpPr>
        <p:spPr>
          <a:xfrm>
            <a:off x="264695" y="1852862"/>
            <a:ext cx="5919537" cy="10064294"/>
          </a:xfrm>
          <a:prstGeom prst="rect">
            <a:avLst/>
          </a:prstGeom>
        </p:spPr>
        <p:txBody>
          <a:bodyPr wrap="square">
            <a:spAutoFit/>
          </a:bodyPr>
          <a:lstStyle/>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Nombre del jardín de niños</a:t>
            </a:r>
          </a:p>
          <a:p>
            <a:r>
              <a:rPr lang="es-MX" dirty="0" smtClean="0">
                <a:latin typeface="Arial" panose="020B0604020202020204" pitchFamily="34" charset="0"/>
                <a:cs typeface="Arial" panose="020B0604020202020204" pitchFamily="34" charset="0"/>
              </a:rPr>
              <a:t>Jardín de niños Tomas Sánchez Hernández </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Nombre de la educadora practicante</a:t>
            </a:r>
          </a:p>
          <a:p>
            <a:r>
              <a:rPr lang="es-MX" dirty="0" smtClean="0">
                <a:latin typeface="Arial" panose="020B0604020202020204" pitchFamily="34" charset="0"/>
                <a:cs typeface="Arial" panose="020B0604020202020204" pitchFamily="34" charset="0"/>
              </a:rPr>
              <a:t>Maria Jose Palacios López </a:t>
            </a:r>
          </a:p>
          <a:p>
            <a:pPr marL="285750" indent="-285750">
              <a:buFont typeface="Arial" panose="020B0604020202020204" pitchFamily="34" charset="0"/>
              <a:buChar char="•"/>
            </a:pPr>
            <a:endParaRPr lang="es-MX"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Grupo que atiende grado y sección (alumnos que se presentaron a la clase)</a:t>
            </a:r>
          </a:p>
          <a:p>
            <a:r>
              <a:rPr lang="es-MX" dirty="0" smtClean="0">
                <a:latin typeface="Arial" panose="020B0604020202020204" pitchFamily="34" charset="0"/>
                <a:cs typeface="Arial" panose="020B0604020202020204" pitchFamily="34" charset="0"/>
              </a:rPr>
              <a:t>3° “A” primer grupo 6, segundo grupo 10 </a:t>
            </a:r>
          </a:p>
          <a:p>
            <a:pPr marL="285750" indent="-285750">
              <a:buFont typeface="Arial" panose="020B0604020202020204" pitchFamily="34" charset="0"/>
              <a:buChar char="•"/>
            </a:pPr>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La planeación fue adecuada a las necesidades y características del grupo y favoreció los aprendizajes esperados</a:t>
            </a:r>
          </a:p>
          <a:p>
            <a:r>
              <a:rPr lang="es-MX" dirty="0" smtClean="0">
                <a:latin typeface="Arial" panose="020B0604020202020204" pitchFamily="34" charset="0"/>
                <a:cs typeface="Arial" panose="020B0604020202020204" pitchFamily="34" charset="0"/>
              </a:rPr>
              <a:t>Si ya que se tomo en cuenta la edad de los niños y conocimientos que las educadoras tenían del grupo</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Como fue mi intervención docente</a:t>
            </a:r>
          </a:p>
          <a:p>
            <a:r>
              <a:rPr lang="es-MX" dirty="0" smtClean="0">
                <a:latin typeface="Arial" panose="020B0604020202020204" pitchFamily="34" charset="0"/>
                <a:cs typeface="Arial" panose="020B0604020202020204" pitchFamily="34" charset="0"/>
              </a:rPr>
              <a:t>Considero que en esta ocasión mi intervención fue adecuada tomando en cuenta mis áreas de oportunidad, mejorando en cuanto al orden de participación organización de tiempos, manejar mejor los cambios de actividad y tomar mas en cuenta al grupo y lo que piensas y opinan </a:t>
            </a:r>
          </a:p>
          <a:p>
            <a:endParaRPr lang="es-MX"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De que otra manera podría intervenir</a:t>
            </a:r>
          </a:p>
          <a:p>
            <a:r>
              <a:rPr lang="es-MX" dirty="0" smtClean="0">
                <a:latin typeface="Arial" panose="020B0604020202020204" pitchFamily="34" charset="0"/>
                <a:cs typeface="Arial" panose="020B0604020202020204" pitchFamily="34" charset="0"/>
              </a:rPr>
              <a:t>En cuanto a un mejor manejo de tiempos y plantear mejor las consignas, actividades que favorezcan mejor las habilidades de los niños </a:t>
            </a:r>
          </a:p>
          <a:p>
            <a:endParaRPr lang="es-MX"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Las consignas o indicaciones fueron claras</a:t>
            </a:r>
          </a:p>
          <a:p>
            <a:r>
              <a:rPr lang="es-MX" dirty="0" smtClean="0">
                <a:latin typeface="Arial" panose="020B0604020202020204" pitchFamily="34" charset="0"/>
                <a:cs typeface="Arial" panose="020B0604020202020204" pitchFamily="34" charset="0"/>
              </a:rPr>
              <a:t>De acuerdo a lo analizando en practicas anteriores considero que si mejoro la forma en como las plante aunque un puede mejorar </a:t>
            </a:r>
          </a:p>
          <a:p>
            <a:endParaRPr lang="es-MX" dirty="0" smtClean="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9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505" y="252677"/>
            <a:ext cx="6100011" cy="10341293"/>
          </a:xfrm>
          <a:prstGeom prst="rect">
            <a:avLst/>
          </a:prstGeom>
        </p:spPr>
        <p:txBody>
          <a:bodyPr wrap="square">
            <a:spAutoFit/>
          </a:bodyPr>
          <a:lstStyle/>
          <a:p>
            <a:endParaRPr lang="es-MX" dirty="0" smtClean="0"/>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Los materiales empleados fueron</a:t>
            </a:r>
          </a:p>
          <a:p>
            <a:r>
              <a:rPr lang="es-MX" dirty="0" smtClean="0">
                <a:latin typeface="Arial" panose="020B0604020202020204" pitchFamily="34" charset="0"/>
                <a:cs typeface="Arial" panose="020B0604020202020204" pitchFamily="34" charset="0"/>
              </a:rPr>
              <a:t>Adecuados ya que fomentaron la participación de los alumnos y la adquisición de conocimientos, al darme cuenta con sus participaciones que el material había sido de ayuda </a:t>
            </a:r>
          </a:p>
          <a:p>
            <a:endParaRPr lang="es-MX"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Como fue mi intervención docente</a:t>
            </a:r>
          </a:p>
          <a:p>
            <a:r>
              <a:rPr lang="es-MX" dirty="0" smtClean="0">
                <a:latin typeface="Arial" panose="020B0604020202020204" pitchFamily="34" charset="0"/>
                <a:cs typeface="Arial" panose="020B0604020202020204" pitchFamily="34" charset="0"/>
              </a:rPr>
              <a:t>Buena fomentando la participación de los alumnos, ordenar las participaciones de todos permitiendo que todos participaran, organización de tiempos, aplicación adecuada de actividades </a:t>
            </a:r>
          </a:p>
          <a:p>
            <a:endParaRPr lang="es-MX"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De que otra manera podría intervenir</a:t>
            </a:r>
          </a:p>
          <a:p>
            <a:r>
              <a:rPr lang="es-MX" dirty="0" smtClean="0">
                <a:latin typeface="Arial" panose="020B0604020202020204" pitchFamily="34" charset="0"/>
                <a:cs typeface="Arial" panose="020B0604020202020204" pitchFamily="34" charset="0"/>
              </a:rPr>
              <a:t>Mejor aplicación de actividades y organizarme mejor para tener un control de las actividades que aplico y de lo que hago </a:t>
            </a:r>
          </a:p>
          <a:p>
            <a:pPr marL="285750" indent="-285750">
              <a:buFont typeface="Arial" panose="020B0604020202020204" pitchFamily="34" charset="0"/>
              <a:buChar char="•"/>
            </a:pPr>
            <a:endParaRPr lang="es-MX" b="1" dirty="0" smtClean="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De qué manera involucre a los alumnos</a:t>
            </a:r>
          </a:p>
          <a:p>
            <a:r>
              <a:rPr lang="es-MX" dirty="0" smtClean="0">
                <a:latin typeface="Arial" panose="020B0604020202020204" pitchFamily="34" charset="0"/>
                <a:cs typeface="Arial" panose="020B0604020202020204" pitchFamily="34" charset="0"/>
              </a:rPr>
              <a:t>En las participaciones tomando un control de quien ya participo para que todos tuvieran la oportunidad de hacerlo, escuchando lo que manifiestan cuando se les cuestiona que les pareció la actividad y tomando en cuenta sus opiniones </a:t>
            </a:r>
          </a:p>
          <a:p>
            <a:pPr marL="285750" indent="-285750">
              <a:buFont typeface="Arial" panose="020B0604020202020204" pitchFamily="34" charset="0"/>
              <a:buChar char="•"/>
            </a:pPr>
            <a:endParaRPr lang="es-MX"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Se interesaron en las actividades</a:t>
            </a:r>
          </a:p>
          <a:p>
            <a:r>
              <a:rPr lang="es-MX" dirty="0" smtClean="0">
                <a:latin typeface="Arial" panose="020B0604020202020204" pitchFamily="34" charset="0"/>
                <a:cs typeface="Arial" panose="020B0604020202020204" pitchFamily="34" charset="0"/>
              </a:rPr>
              <a:t>Se pudo observar que si de acuerdo a las participaciones que se obtuvieron </a:t>
            </a:r>
          </a:p>
          <a:p>
            <a:pPr marL="285750" indent="-285750">
              <a:buFont typeface="Arial" panose="020B0604020202020204" pitchFamily="34" charset="0"/>
              <a:buChar char="•"/>
            </a:pPr>
            <a:endParaRPr lang="es-MX"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Como realice o rescate la evaluación del aprendizaje esperado</a:t>
            </a:r>
          </a:p>
          <a:p>
            <a:r>
              <a:rPr lang="es-MX" dirty="0" smtClean="0">
                <a:latin typeface="Arial" panose="020B0604020202020204" pitchFamily="34" charset="0"/>
                <a:cs typeface="Arial" panose="020B0604020202020204" pitchFamily="34" charset="0"/>
              </a:rPr>
              <a:t>Al tener un orden en cuanto a participaciones me permite darme de cuenta de los conocimientos de los alumnos así todos participan y puedo conocer el alcance de las actividades ya que el instrumento base para evaluar es la observación </a:t>
            </a:r>
          </a:p>
        </p:txBody>
      </p:sp>
    </p:spTree>
    <p:extLst>
      <p:ext uri="{BB962C8B-B14F-4D97-AF65-F5344CB8AC3E}">
        <p14:creationId xmlns:p14="http://schemas.microsoft.com/office/powerpoint/2010/main" val="354341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8363" y="350836"/>
            <a:ext cx="6190248" cy="4524315"/>
          </a:xfrm>
          <a:prstGeom prst="rect">
            <a:avLst/>
          </a:prstGeom>
        </p:spPr>
        <p:txBody>
          <a:bodyPr wrap="square">
            <a:spAutoFit/>
          </a:bodyPr>
          <a:lstStyle/>
          <a:p>
            <a:pPr marL="285750" lvl="0" indent="-285750">
              <a:buFont typeface="Arial" panose="020B0604020202020204" pitchFamily="34" charset="0"/>
              <a:buChar char="•"/>
            </a:pPr>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De qué manera puedo mejorar mi intervención (darle fundamentación </a:t>
            </a:r>
            <a:r>
              <a:rPr lang="es-MX" b="1" dirty="0" smtClean="0">
                <a:solidFill>
                  <a:prstClr val="black"/>
                </a:solidFill>
                <a:latin typeface="Arial" panose="020B0604020202020204" pitchFamily="34" charset="0"/>
                <a:cs typeface="Arial" panose="020B0604020202020204" pitchFamily="34" charset="0"/>
              </a:rPr>
              <a:t>teórica)</a:t>
            </a:r>
          </a:p>
          <a:p>
            <a:pPr lvl="0"/>
            <a:r>
              <a:rPr lang="es-MX" dirty="0" smtClean="0">
                <a:solidFill>
                  <a:prstClr val="black"/>
                </a:solidFill>
                <a:latin typeface="Arial" panose="020B0604020202020204" pitchFamily="34" charset="0"/>
                <a:cs typeface="Arial" panose="020B0604020202020204" pitchFamily="34" charset="0"/>
              </a:rPr>
              <a:t>De acuerdo a lo que menciona Camacho (2011) </a:t>
            </a:r>
            <a:r>
              <a:rPr lang="es-MX" dirty="0" smtClean="0">
                <a:latin typeface="Arial" panose="020B0604020202020204" pitchFamily="34" charset="0"/>
                <a:cs typeface="Arial" panose="020B0604020202020204" pitchFamily="34" charset="0"/>
              </a:rPr>
              <a:t>Como proceso de recogida de información, la observación resulta fundamental en toda evaluación formativa que tiene como finalidad última conseguir mejorar la calidad del proceso de enseñanza y aprendizaje, y por consiguiente del sistema educativo. observar implica mirar la realidad en la que nos encontramos, no para juzgarla, sino para intentar comprenderla tan profundamente como sea posible y sacar conclusiones positivas. </a:t>
            </a:r>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Que no debe olvidar al desempeñar mi </a:t>
            </a:r>
            <a:r>
              <a:rPr lang="es-MX" b="1" dirty="0" smtClean="0">
                <a:solidFill>
                  <a:prstClr val="black"/>
                </a:solidFill>
                <a:latin typeface="Arial" panose="020B0604020202020204" pitchFamily="34" charset="0"/>
                <a:cs typeface="Arial" panose="020B0604020202020204" pitchFamily="34" charset="0"/>
              </a:rPr>
              <a:t>intervención</a:t>
            </a:r>
          </a:p>
          <a:p>
            <a:pPr lvl="0"/>
            <a:r>
              <a:rPr lang="es-MX" dirty="0" smtClean="0">
                <a:solidFill>
                  <a:prstClr val="black"/>
                </a:solidFill>
                <a:latin typeface="Arial" panose="020B0604020202020204" pitchFamily="34" charset="0"/>
                <a:cs typeface="Arial" panose="020B0604020202020204" pitchFamily="34" charset="0"/>
              </a:rPr>
              <a:t>Tomar tiempos para las actividades y organización de participaciones </a:t>
            </a:r>
            <a:endParaRPr lang="es-MX"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9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812" y="318023"/>
            <a:ext cx="4142331" cy="232892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28" y="3140242"/>
            <a:ext cx="4269286" cy="2400301"/>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058" y="5928750"/>
            <a:ext cx="3835601" cy="2156472"/>
          </a:xfrm>
          <a:prstGeom prst="rect">
            <a:avLst/>
          </a:prstGeom>
        </p:spPr>
      </p:pic>
      <p:sp>
        <p:nvSpPr>
          <p:cNvPr id="11" name="Rectángulo 10"/>
          <p:cNvSpPr/>
          <p:nvPr/>
        </p:nvSpPr>
        <p:spPr>
          <a:xfrm>
            <a:off x="275028" y="9020866"/>
            <a:ext cx="6356142" cy="1477328"/>
          </a:xfrm>
          <a:prstGeom prst="rect">
            <a:avLst/>
          </a:prstGeom>
        </p:spPr>
        <p:txBody>
          <a:bodyPr wrap="square">
            <a:spAutoFit/>
          </a:bodyPr>
          <a:lstStyle/>
          <a:p>
            <a:pPr marL="285750" indent="-285750">
              <a:buFont typeface="Arial" panose="020B0604020202020204" pitchFamily="34" charset="0"/>
              <a:buChar char="•"/>
            </a:pPr>
            <a:r>
              <a:rPr lang="es-MX" b="1" dirty="0" smtClean="0">
                <a:latin typeface="Arial" panose="020B0604020202020204" pitchFamily="34" charset="0"/>
                <a:cs typeface="Arial" panose="020B0604020202020204" pitchFamily="34" charset="0"/>
              </a:rPr>
              <a:t>Bibliografía </a:t>
            </a:r>
          </a:p>
          <a:p>
            <a:r>
              <a:rPr lang="es-MX" dirty="0" smtClean="0">
                <a:latin typeface="Arial" panose="020B0604020202020204" pitchFamily="34" charset="0"/>
                <a:cs typeface="Arial" panose="020B0604020202020204" pitchFamily="34" charset="0"/>
              </a:rPr>
              <a:t>Fuertes Camacho, M. T. (2011). La observación de las prácticas educativas como elemento de evaluación y de mejora de la calidad en la formación inicial y continua del profesorado. Revista de docencia universitaria</a:t>
            </a:r>
            <a:r>
              <a:rPr lang="es-MX" dirty="0" smtClean="0"/>
              <a:t>.</a:t>
            </a:r>
            <a:endParaRPr lang="es-MX" dirty="0"/>
          </a:p>
        </p:txBody>
      </p:sp>
    </p:spTree>
    <p:extLst>
      <p:ext uri="{BB962C8B-B14F-4D97-AF65-F5344CB8AC3E}">
        <p14:creationId xmlns:p14="http://schemas.microsoft.com/office/powerpoint/2010/main" val="7455371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547</Words>
  <Application>Microsoft Office PowerPoint</Application>
  <PresentationFormat>Panorámica</PresentationFormat>
  <Paragraphs>50</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Broadway</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7</cp:revision>
  <dcterms:created xsi:type="dcterms:W3CDTF">2021-08-31T21:55:11Z</dcterms:created>
  <dcterms:modified xsi:type="dcterms:W3CDTF">2021-08-31T23:13:08Z</dcterms:modified>
</cp:coreProperties>
</file>