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07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19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37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4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54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31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27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61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49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297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32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9690-17AD-47B7-95F4-A44B8A84CA18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DBCA-D003-4720-918C-D104EAA77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51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541E9D8-57DD-46DF-9322-B44B42640C4A}"/>
              </a:ext>
            </a:extLst>
          </p:cNvPr>
          <p:cNvSpPr txBox="1"/>
          <p:nvPr/>
        </p:nvSpPr>
        <p:spPr>
          <a:xfrm>
            <a:off x="798743" y="3822492"/>
            <a:ext cx="10594513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Séptimo semestre secci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 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 en el servicio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Titular: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Sonia Yvonne Garza Flores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Daniela Jaquelin Ram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rez Orej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Diario martes 31 de agosto del 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Saltillo Coahuila                                                                                                    </a:t>
            </a:r>
            <a:r>
              <a:rPr lang="es-MX" altLang="es-MX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kumimoji="0" lang="es-MX" altLang="es-MX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agosto del 2021</a:t>
            </a:r>
            <a:endParaRPr kumimoji="0" lang="es-MX" altLang="es-MX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image1.png">
            <a:extLst>
              <a:ext uri="{FF2B5EF4-FFF2-40B4-BE49-F238E27FC236}">
                <a16:creationId xmlns:a16="http://schemas.microsoft.com/office/drawing/2014/main" id="{01DCD157-63A7-4B1F-BBDE-284305911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60" y="2052037"/>
            <a:ext cx="2128900" cy="152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1206DA1-49A2-4360-8BF3-4043D795A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97" y="935270"/>
            <a:ext cx="1035309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ESCUELA NORMAL DE EDUCACION PREESCOLAR DEL ESTADO DE COAHUILA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LICENCIATURA EN EDUCACION PREESCOLAR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CICLO ESCOLAR 2021-2022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8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8E8D1E22-1425-427D-AC79-1A17D9442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511" y="394143"/>
            <a:ext cx="11007778" cy="1254775"/>
          </a:xfrm>
        </p:spPr>
        <p:txBody>
          <a:bodyPr>
            <a:normAutofit/>
          </a:bodyPr>
          <a:lstStyle/>
          <a:p>
            <a:r>
              <a:rPr lang="es-MX" dirty="0"/>
              <a:t>El día de hoy jueves 31 de agosto del presente año no se dio la clase, pues se realizaron entrevistas dirigidas a una totalidad de 5 niños por videollamada vía </a:t>
            </a:r>
            <a:r>
              <a:rPr lang="es-MX" dirty="0" err="1"/>
              <a:t>whats</a:t>
            </a:r>
            <a:r>
              <a:rPr lang="es-MX" dirty="0"/>
              <a:t> app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1E9868C-3891-45B4-96BB-D0889B0ED3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328" b="18252"/>
          <a:stretch/>
        </p:blipFill>
        <p:spPr>
          <a:xfrm>
            <a:off x="4217232" y="2113611"/>
            <a:ext cx="3086100" cy="42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6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91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JAQUELIN</dc:creator>
  <cp:lastModifiedBy>DANIELA JAQUELIN</cp:lastModifiedBy>
  <cp:revision>4</cp:revision>
  <dcterms:created xsi:type="dcterms:W3CDTF">2021-08-27T00:28:49Z</dcterms:created>
  <dcterms:modified xsi:type="dcterms:W3CDTF">2021-09-01T02:54:36Z</dcterms:modified>
</cp:coreProperties>
</file>