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6" r:id="rId3"/>
    <p:sldId id="257" r:id="rId4"/>
    <p:sldId id="258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261" r:id="rId15"/>
    <p:sldId id="326" r:id="rId16"/>
    <p:sldId id="300" r:id="rId17"/>
    <p:sldId id="313" r:id="rId18"/>
    <p:sldId id="314" r:id="rId19"/>
    <p:sldId id="315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3" r:id="rId28"/>
    <p:sldId id="324" r:id="rId29"/>
    <p:sldId id="325" r:id="rId30"/>
    <p:sldId id="262" r:id="rId31"/>
    <p:sldId id="301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263" r:id="rId43"/>
    <p:sldId id="302" r:id="rId44"/>
    <p:sldId id="264" r:id="rId45"/>
    <p:sldId id="303" r:id="rId46"/>
    <p:sldId id="337" r:id="rId47"/>
    <p:sldId id="338" r:id="rId48"/>
    <p:sldId id="339" r:id="rId49"/>
    <p:sldId id="340" r:id="rId50"/>
    <p:sldId id="341" r:id="rId51"/>
    <p:sldId id="342" r:id="rId52"/>
    <p:sldId id="343" r:id="rId53"/>
    <p:sldId id="345" r:id="rId54"/>
    <p:sldId id="346" r:id="rId5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5AB27-E1C9-4C0C-96D8-50B6C7AAC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E06B58-689C-4110-B5CB-4E6EC8F6E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49CD3-D0D6-449E-B3B4-C71DAB6A8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5A5FC2-BA2F-4943-98E9-334E68A1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DF8705-D55C-4722-BCEA-566EB7AC2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420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E4791-2630-43DB-BB3A-DF4B70936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39C5842-7817-4238-8DEF-D21F24A7D4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FFE3B-27A2-40B2-A66D-43C2987EB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F9380C-D8EF-42BB-AEB9-22F561848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E77A50-B293-4521-810E-8ED3EFA54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20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8A1E68-3B4E-43D0-95B0-7AAC6E380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D91747D-5056-4110-9514-8B7A155F4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4CEC81-6476-46FE-AD15-73F124FC2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F28ED4-85AC-4A18-B9C2-44A119FE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DC3A30-A5DF-4346-A199-4C4F47A15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709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EF763-F2B0-4C5D-A74C-FE1FC4098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03007A-2189-4052-A4A8-FA508530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AB3581-6DFB-48DB-B98B-686D027D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535FD7-879F-4298-BD98-20348347E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5D1921-C2E9-4164-AE26-13ECAFA7E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048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9A061-21F8-4A7B-8197-74D3042D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F7F6DE-64DF-433C-B46D-22DC05044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488406-35FF-4785-942C-97035820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021C13-8F68-476E-945F-E575FF484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85B8DF-57BE-419C-A011-3E4122630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522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794AD8-1A5E-4149-96F2-D16008272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321B3A-8197-4169-947A-0101F23FD5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AB0C08-61AF-491D-A799-6F44E396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C2D6AC-7C36-4685-AA00-CA547714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5A596D-D8C4-43C5-99A8-63668C0D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EE82F1-2301-4D69-B2BF-4799685E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12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0F2CD-8C64-41EB-B370-86D7E7110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D2B060-90F1-4F1A-BB58-09FEE5E79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B3C5CB-0041-4E26-83F6-C37125D45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0C012FB-FDD9-4F28-ABD8-B76172BDF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53D7D4-B381-44EC-907D-592C52CBD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D9D7E15-4AD3-443B-90AB-560782E7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15C8B8-A04A-4317-A258-4E29DD662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268598-9884-4E3F-9F97-3DF6E4E73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47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299EE-BF07-4C37-85C1-D587C73F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A5A85A-0288-4565-9E4A-AEF71FA51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AEB5EB-CF1F-4D74-B84A-D4683972F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BD3905-EF79-461F-8B17-3298E995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00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1AF4F3-0BF2-4BD7-91DD-ECCF3918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9FBC5C-AE9B-4D94-90D0-47DA9D18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37E73F-3C88-41E5-B1DE-4EFD4FC8F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8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0C436-9B30-460D-A50E-20745E1E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5FD922-3018-4D2C-952D-55C08B83A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38DA65-E962-4FFF-B0F7-4A937D14A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3E0D79-30AE-4C19-986F-C8C9CDC9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8E2BF1-159A-4AF0-B34C-2A637933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F604B7-5A82-422E-A914-75D38D8A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8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894717-1C5E-4798-ACBE-7E46C46C4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38A39B-E43F-45E8-8294-748035B8A7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70D03D-9E21-4C39-9AF2-AA23E0406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935206-8B4D-4EFB-A1F6-86FED4AE6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535369-4D22-4BC2-A6AA-2119719C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228E4E-2237-4E80-8EEF-F0E9D423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280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2083DB-3BE8-42FC-BE95-B4986019C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B21AB6-F0C7-4FC7-AAF9-CB0A5BB93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A063CE-FE8A-40C9-90B7-97F4CC8DBE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180D-07A0-4919-B2E2-58E2C87E78F0}" type="datetimeFigureOut">
              <a:rPr lang="es-ES" smtClean="0"/>
              <a:t>03/09/2021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6E1A4-6C0E-4CC7-A25E-47AEB8711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D882E8-36EB-481B-A6D1-AF879BD8D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CEFD2-DFE1-4697-BC17-C14991A6A0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42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4912DF8-BC64-4DA6-B673-74F25DDE1989}"/>
              </a:ext>
            </a:extLst>
          </p:cNvPr>
          <p:cNvSpPr txBox="1"/>
          <p:nvPr/>
        </p:nvSpPr>
        <p:spPr>
          <a:xfrm>
            <a:off x="3046828" y="204057"/>
            <a:ext cx="6098344" cy="900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8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E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4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preescolar.</a:t>
            </a:r>
            <a:endParaRPr lang="es-ES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4C831675-4B57-4A73-B70A-86657FF79BCE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5540912" y="1268208"/>
            <a:ext cx="1110175" cy="900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0BDC4BF-4680-4F2B-BAA3-7F4490517569}"/>
              </a:ext>
            </a:extLst>
          </p:cNvPr>
          <p:cNvSpPr txBox="1"/>
          <p:nvPr/>
        </p:nvSpPr>
        <p:spPr>
          <a:xfrm>
            <a:off x="2099016" y="2305855"/>
            <a:ext cx="799396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 en el servicio.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Sonia Yvonne Garza Flores.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Gaytán Bernal. #7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“Evaluación continua: </a:t>
            </a:r>
            <a:r>
              <a:rPr lang="es-ES" sz="20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30 de agosto</a:t>
            </a: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al </a:t>
            </a:r>
            <a:r>
              <a:rPr lang="es-ES" sz="20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s-ES" sz="20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septiembre</a:t>
            </a: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ctr"/>
            <a:r>
              <a:rPr lang="es-ES" sz="14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zaragoza                      </a:t>
            </a:r>
            <a:r>
              <a:rPr lang="es-ES" sz="16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septiembre</a:t>
            </a:r>
            <a:r>
              <a:rPr lang="es-ES" sz="16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agosto del 2021.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787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603302"/>
              </p:ext>
            </p:extLst>
          </p:nvPr>
        </p:nvGraphicFramePr>
        <p:xfrm>
          <a:off x="437321" y="839722"/>
          <a:ext cx="11317357" cy="481917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Ruvalcaba.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medidas que se deben de llevar a cabo en el circo para poder abrirlo de nuevo. Comenta los hábitos de higiene que realiza en casa.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de una pelota realiza movimientos de locomoción, manipulación y estabilidad.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381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053372"/>
              </p:ext>
            </p:extLst>
          </p:nvPr>
        </p:nvGraphicFramePr>
        <p:xfrm>
          <a:off x="437321" y="945739"/>
          <a:ext cx="11317357" cy="462346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medidas que se deben de llevar a cabo en el circo para poder abrirlo de nuevo. Comenta los hábitos de higiene que realiza en casa.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de una pelota realiza movimientos de locomoción, manipulación y estabilidad.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705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392116"/>
              </p:ext>
            </p:extLst>
          </p:nvPr>
        </p:nvGraphicFramePr>
        <p:xfrm>
          <a:off x="437321" y="945739"/>
          <a:ext cx="11317357" cy="500205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Arantza Mariel Tovar García.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Arantza es muy participativa y siempre contesta todo lo que se pregunta, comentó las medidas que se deben de llevar a cabo para abrir el circo y también sus hábitos de higiene.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Realizó movimientos de locomoción, manipulación y estabilidad por medio de una pelota. 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45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74511"/>
              </p:ext>
            </p:extLst>
          </p:nvPr>
        </p:nvGraphicFramePr>
        <p:xfrm>
          <a:off x="437321" y="945739"/>
          <a:ext cx="11317357" cy="481917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Andrea Eusabeth García Córdova.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medidas que se deben de llevar a cabo en el circo para poder abrirlo de nuevo. Comenta los hábitos de higiene que realiza en casa.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de una pelota realiza movimientos de locomoción, manipulación y estabilidad.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260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8E10D-3D5E-4902-8033-F9EFD0936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C0EA4B-FAF5-4C90-B61B-686044287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098" name="Picture 2" descr="Martes - Playlist - LETRAS.COM">
            <a:extLst>
              <a:ext uri="{FF2B5EF4-FFF2-40B4-BE49-F238E27FC236}">
                <a16:creationId xmlns:a16="http://schemas.microsoft.com/office/drawing/2014/main" id="{3396BBDD-98FE-4D20-A099-861075CF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7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499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B4B8F224-44FA-4104-A1A7-95A641EE77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F67FBD-1860-4614-8BE4-BBD3B6EDF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164"/>
            <a:ext cx="10515600" cy="4351338"/>
          </a:xfrm>
        </p:spPr>
        <p:txBody>
          <a:bodyPr/>
          <a:lstStyle/>
          <a:p>
            <a:r>
              <a:rPr lang="es-ES" dirty="0"/>
              <a:t>En este día considero que los niños cumplen o tienen áreas de oportunidad en los mismos indicadores, realmente todos trabajaron por igual. Solo una niña no prende su cámara por lo cual no la pude observar.</a:t>
            </a:r>
          </a:p>
        </p:txBody>
      </p:sp>
    </p:spTree>
    <p:extLst>
      <p:ext uri="{BB962C8B-B14F-4D97-AF65-F5344CB8AC3E}">
        <p14:creationId xmlns:p14="http://schemas.microsoft.com/office/powerpoint/2010/main" val="4006276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95266"/>
              </p:ext>
            </p:extLst>
          </p:nvPr>
        </p:nvGraphicFramePr>
        <p:xfrm>
          <a:off x="437321" y="945739"/>
          <a:ext cx="11317357" cy="468093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Miguel Ángel Álvarez Gutiérrez.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93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75046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535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247468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Castillo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8322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056148"/>
              </p:ext>
            </p:extLst>
          </p:nvPr>
        </p:nvGraphicFramePr>
        <p:xfrm>
          <a:off x="437321" y="945739"/>
          <a:ext cx="11317357" cy="39494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De la Cruz Fuentes Gissel.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se observó su trabajo, porque no prende la cámara y no se puede evaluar. 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3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VALUACION DIAGNOSTICA by Jesus Emiliano Mora Rodriguez">
            <a:extLst>
              <a:ext uri="{FF2B5EF4-FFF2-40B4-BE49-F238E27FC236}">
                <a16:creationId xmlns:a16="http://schemas.microsoft.com/office/drawing/2014/main" id="{0A566FA2-6B98-4CE0-A80B-CC49BE2930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008426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Mauricio Antonio Escobar Silva.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54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490346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Gómez.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8840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676523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Ramirez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14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049449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6550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045650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656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60463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Lizbeth Niño Lara.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177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603731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Ruvalcaba.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3054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74052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425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23495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Arantza Mariel Tovar García.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9606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114051"/>
              </p:ext>
            </p:extLst>
          </p:nvPr>
        </p:nvGraphicFramePr>
        <p:xfrm>
          <a:off x="437321" y="945739"/>
          <a:ext cx="11317357" cy="486381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Aihnoa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Ernestina Santacruz García.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exploración y comprensión del mundo natural y social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 de las artes-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zonas y situaciones de riesgo a los que puede estar expuesto en la escuela, la calle y el hogar.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expresiones temporales para explicar el orden que utiliza para realizar una actividad.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zonas de riesgo y situaciones que pueden suceder en distintos contextos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Representa su imagen por medio de un dibujo y del modelado.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Retomando los indicadores que no se observaron el día de ayer, se observaron este día. 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 de manera verbal los numero del 1 al 10.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comunica de manera escrita los números, pero los realiza con plastilina.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Cuenta colecciones no mayores a 20 elementos al contar los personajes del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identifica los números por si mismo, se guía de los demás.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Expresa como es físicamente y se dibuja vestido de payaso.</a:t>
                      </a:r>
                    </a:p>
                    <a:p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39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DA9DD-162A-486B-9AC2-214835AA6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4DA5FB-752F-4966-B131-7C7718BE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Lunes - Playlist - LETRAS.COM">
            <a:extLst>
              <a:ext uri="{FF2B5EF4-FFF2-40B4-BE49-F238E27FC236}">
                <a16:creationId xmlns:a16="http://schemas.microsoft.com/office/drawing/2014/main" id="{16B28B4B-A6F2-4140-8C90-AF30588DE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79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6748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3A966-9F2F-4CF3-89D1-714957167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EB038E-B8B1-43A0-AD34-7887ABF2A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7170" name="Picture 2" descr="Miércoles - Playlist - LETRAS.COM">
            <a:extLst>
              <a:ext uri="{FF2B5EF4-FFF2-40B4-BE49-F238E27FC236}">
                <a16:creationId xmlns:a16="http://schemas.microsoft.com/office/drawing/2014/main" id="{28C65F7F-1D08-49D5-966B-3F1E82AEF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6323"/>
            <a:ext cx="12192000" cy="701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3824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293721"/>
              </p:ext>
            </p:extLst>
          </p:nvPr>
        </p:nvGraphicFramePr>
        <p:xfrm>
          <a:off x="437321" y="945739"/>
          <a:ext cx="11317357" cy="386794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de malabarista.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938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649564"/>
              </p:ext>
            </p:extLst>
          </p:nvPr>
        </p:nvGraphicFramePr>
        <p:xfrm>
          <a:off x="437321" y="945739"/>
          <a:ext cx="11317357" cy="409654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Catillo.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sus emociones a través del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realizó su acto del personaje que más le gustaba.</a:t>
                      </a:r>
                    </a:p>
                    <a:p>
                      <a:endParaRPr lang="es-ES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099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92523"/>
              </p:ext>
            </p:extLst>
          </p:nvPr>
        </p:nvGraphicFramePr>
        <p:xfrm>
          <a:off x="437321" y="945739"/>
          <a:ext cx="11317357" cy="409654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Mauricio Escobar Silva.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sus emociones a través del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realizó su acto del personaje que más le gustaba.</a:t>
                      </a:r>
                    </a:p>
                    <a:p>
                      <a:endParaRPr lang="es-ES"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0581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655009"/>
              </p:ext>
            </p:extLst>
          </p:nvPr>
        </p:nvGraphicFramePr>
        <p:xfrm>
          <a:off x="437321" y="1016537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Kevin Arturo Galván Garza.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sus emociones a través del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realizó su acto del personaje que más le gustaba.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3116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254539"/>
              </p:ext>
            </p:extLst>
          </p:nvPr>
        </p:nvGraphicFramePr>
        <p:xfrm>
          <a:off x="698579" y="926843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sus emociones a través del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niña 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de payasita.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8544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74157"/>
              </p:ext>
            </p:extLst>
          </p:nvPr>
        </p:nvGraphicFramePr>
        <p:xfrm>
          <a:off x="633264" y="1016537"/>
          <a:ext cx="11317357" cy="391366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Muñiz Cazares.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</a:p>
                    <a:p>
                      <a:pPr marL="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de malabarista.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5634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884413"/>
              </p:ext>
            </p:extLst>
          </p:nvPr>
        </p:nvGraphicFramePr>
        <p:xfrm>
          <a:off x="437321" y="945739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Lia Nayara Ortiz Ruvalcaba.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niña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de bailarina.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7427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232341"/>
              </p:ext>
            </p:extLst>
          </p:nvPr>
        </p:nvGraphicFramePr>
        <p:xfrm>
          <a:off x="551621" y="1125353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realizó el acto de su personaje del circo.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4219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245087"/>
              </p:ext>
            </p:extLst>
          </p:nvPr>
        </p:nvGraphicFramePr>
        <p:xfrm>
          <a:off x="437321" y="1141682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niño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de malabarista.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06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285026"/>
              </p:ext>
            </p:extLst>
          </p:nvPr>
        </p:nvGraphicFramePr>
        <p:xfrm>
          <a:off x="437321" y="945739"/>
          <a:ext cx="11317357" cy="481917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Emmanuel Contreras Castillo.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identificó las medidas de prevención de </a:t>
                      </a:r>
                      <a:r>
                        <a:rPr lang="es-ES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se deben de realizar para abrir de nuevo 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Comentó los hábitos de higiene que realiza.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Realizó con ayuda de una pelota movimientos de locomoción, manipulación y estabilidad.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2071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419975"/>
              </p:ext>
            </p:extLst>
          </p:nvPr>
        </p:nvGraphicFramePr>
        <p:xfrm>
          <a:off x="437321" y="1077686"/>
          <a:ext cx="11317357" cy="35177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355379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Gissell De la Cruz Fuentes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  <a:endParaRPr lang="es-ES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niña tiene problemas con el audio de sus computadora por lo que no se puede escuchar. Lo que se rescató es que si realizó su expresión de emociones a través del personaje de una maga. Y también realizó el uso de trazos, colores y texturas en su dibujo.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7716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779136"/>
              </p:ext>
            </p:extLst>
          </p:nvPr>
        </p:nvGraphicFramePr>
        <p:xfrm>
          <a:off x="437321" y="945739"/>
          <a:ext cx="11317357" cy="391366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Arantza Mariel Tovar García.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 y artes.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 – color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algunos usos de los números en la vida cotidiana y entiende que significan.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trazos, colores y texturas en una pintura de su propia creación.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emociones mediante la expresión corporal.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alumno: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Identifica algunos usos de los números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Menciona en que lugares los ha visto y que funcionalidad tiene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 trazos, colores y texturas para realizar un dibujo.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Comunica emociones a través de su cuerpo.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niña identifica algunos usos de los números con ayuda de imágenes y lo que observa en su contexto.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Menciona la funcionalidad de los números en los objetos.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Usa trazos, colores y texturas al momento de realizar su personajes favorito del circo.</a:t>
                      </a:r>
                    </a:p>
                    <a:p>
                      <a:r>
                        <a:rPr lang="es-E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Expresó sus emociones a través de la expresión corporal al actuar como el personaje </a:t>
                      </a:r>
                      <a:r>
                        <a:rPr lang="es-ES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bailarina.</a:t>
                      </a:r>
                      <a:endParaRPr lang="es-E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0841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A31F1-1641-451F-B628-3EEC9E1DD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3E8601-049A-47B8-9DDD-B3F6573C4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9218" name="Picture 2" descr="Jueves - Playlist - LETRAS.COM">
            <a:extLst>
              <a:ext uri="{FF2B5EF4-FFF2-40B4-BE49-F238E27FC236}">
                <a16:creationId xmlns:a16="http://schemas.microsoft.com/office/drawing/2014/main" id="{3C079E9D-FE50-424E-9729-D7894580D7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1350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25590"/>
              </p:ext>
            </p:extLst>
          </p:nvPr>
        </p:nvGraphicFramePr>
        <p:xfrm>
          <a:off x="437321" y="945739"/>
          <a:ext cx="11317357" cy="3914426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 matemático, artes y educación física.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Expresión artística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 motriz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Figuras y cuerpos geométricos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Familiarización con los elementos básicos de las artes.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Creatividad en la acción motriz.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configuraciones con formas, figuras y cuerpos geométricos.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recursos de las artes visuales en creaciones propias.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formas de participación e interacción en juegos y actividades físicas a partir de normas básicas de convivencia.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Construye configuraciones con ayuda del tangram.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Utiliza revistas para construir una creación visual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Utiliza pintura para crear una creación propia.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Reconoce las normas básicas de convivencia para jugar.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 día de hoy se llevó a cabo una junta y no se dio la clase virtual.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8505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792BB-939B-4C2F-890A-52081E16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6B3F2F-8A90-48F8-BD89-C77722AB9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8194" name="Picture 2" descr="Viernes - Playlist - LETRAS.COM">
            <a:extLst>
              <a:ext uri="{FF2B5EF4-FFF2-40B4-BE49-F238E27FC236}">
                <a16:creationId xmlns:a16="http://schemas.microsoft.com/office/drawing/2014/main" id="{A561114B-F156-4538-AFED-9E3A6A3EB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2694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296685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Miguel Ángel Álvarez </a:t>
                      </a:r>
                      <a:r>
                        <a:rPr lang="es-ES" sz="12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Gutierrez</a:t>
                      </a: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2379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15434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Alberto De Jesús Cedillo Álvarez.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5733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359227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Ramírez.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5608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244422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Kevin Arturo Galván Garza.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8445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325730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Esperanza Guadalupe Hernández Rodríguez.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9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94617"/>
              </p:ext>
            </p:extLst>
          </p:nvPr>
        </p:nvGraphicFramePr>
        <p:xfrm>
          <a:off x="437321" y="945739"/>
          <a:ext cx="11317357" cy="500205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Adara Isabella Flores Gómez.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 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medidas que se deben de llevar a cabo en el circo para poder abrirlo de nuevo. Comenta los hábitos de higiene que realiza en casa.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de una pelota realiza movimientos de locomoción, manipulación y estabilidad.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7625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863596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Muñiz Cázares.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2551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78722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 Gael Santiago Murillo Contreras.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5881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864847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Lizbeth Niño Lara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726735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333438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Luis Fernando Rivera Villanueva.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74248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048145"/>
              </p:ext>
            </p:extLst>
          </p:nvPr>
        </p:nvGraphicFramePr>
        <p:xfrm>
          <a:off x="437321" y="945739"/>
          <a:ext cx="11317357" cy="424488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Alison Abigail Serrato Ibarra.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Artes, exploración y comprensión del mundo natural y social y pensamiento matemático.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55764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Apreciaciones éticas y creatividad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 y vida social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Forma, espacio y medida.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Sensibilidad y percepción ética.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en el tiempo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Magnitudes y medidas.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64000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las fuentes sonoras que lo emiten.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Explica algunos cambios algunos cambios en costumbres y formas de vida en su entorno inmediato, usando diversas fuentes de información.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Usa expresiones temporales y representaciones gráficas para explicar la sucesión de eventos.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Indicaciones: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Relaciona los sonidos que escucha con lo que lo está provocando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si el sonido es fuerte o débil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Identifica que pasa primero, que después y que al final de un cuento.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qué es el sonido y comenta un objeto que puede provocarlo.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Relaciona el sonido con los posibles causantes de este.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comenta si el sonido es débil o fuerte (debido a la falta de tiempo).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Identifica las imágenes y las acomoda según correspondan, que al inicio, cuál como siguiente y que al final.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579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720038"/>
              </p:ext>
            </p:extLst>
          </p:nvPr>
        </p:nvGraphicFramePr>
        <p:xfrm>
          <a:off x="437321" y="945739"/>
          <a:ext cx="11317357" cy="500205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Eren Rafael García Ramírez.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 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Eren es muy participativo y siempre contesta todo lo que se pregunta, comentó las medidas que se deben de llevar a cabo para abrir el circo y también sus hábitos de higiene.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Realizó movimientos de locomoción, manipulación y estabilidad por medio de una pelota. </a:t>
                      </a: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30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446217"/>
              </p:ext>
            </p:extLst>
          </p:nvPr>
        </p:nvGraphicFramePr>
        <p:xfrm>
          <a:off x="437321" y="945739"/>
          <a:ext cx="11317357" cy="4989227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Esperanza Guadalupe Hernández Rodríguez.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Esperanza es una niña que siempre quiere participar y sus respuestas son muy completas.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identificó las medidas de prevención de </a:t>
                      </a:r>
                      <a:r>
                        <a:rPr lang="es-ES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se deben de realizar para abrir de nuevo 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Comentó los hábitos de higiene que realiza.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Realizó con ayuda de una pelota movimientos de locomoción, manipulación y estabilidad.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5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098222"/>
              </p:ext>
            </p:extLst>
          </p:nvPr>
        </p:nvGraphicFramePr>
        <p:xfrm>
          <a:off x="437321" y="945739"/>
          <a:ext cx="11317357" cy="500205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Ángel Martín Muñiz Cazares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 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 números se realizó el martes.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identificó las medidas de prevención de </a:t>
                      </a:r>
                      <a:r>
                        <a:rPr lang="es-ES" sz="12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</a:t>
                      </a: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que se deben de realizar para abrir de nuevo el circo.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Comentó los hábitos de higiene que realiza.</a:t>
                      </a:r>
                    </a:p>
                    <a:p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Realizó con ayuda de una pelota movimientos de locomoción, manipulación y estabilidad.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82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210 ideas de Los colores en 2021 | etiquetas preescolares, dibujo de  escuela, niños escolares">
            <a:extLst>
              <a:ext uri="{FF2B5EF4-FFF2-40B4-BE49-F238E27FC236}">
                <a16:creationId xmlns:a16="http://schemas.microsoft.com/office/drawing/2014/main" id="{4394D975-B4C1-4CB5-91AC-6417EA8A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12192000" cy="677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E573AF52-CC5E-4521-841E-83C288023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543932"/>
              </p:ext>
            </p:extLst>
          </p:nvPr>
        </p:nvGraphicFramePr>
        <p:xfrm>
          <a:off x="437321" y="945739"/>
          <a:ext cx="11317357" cy="555069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261102">
                  <a:extLst>
                    <a:ext uri="{9D8B030D-6E8A-4147-A177-3AD203B41FA5}">
                      <a16:colId xmlns:a16="http://schemas.microsoft.com/office/drawing/2014/main" val="1502545226"/>
                    </a:ext>
                  </a:extLst>
                </a:gridCol>
                <a:gridCol w="6056255">
                  <a:extLst>
                    <a:ext uri="{9D8B030D-6E8A-4147-A177-3AD203B41FA5}">
                      <a16:colId xmlns:a16="http://schemas.microsoft.com/office/drawing/2014/main" val="1826968700"/>
                    </a:ext>
                  </a:extLst>
                </a:gridCol>
              </a:tblGrid>
              <a:tr h="487326">
                <a:tc gridSpan="2">
                  <a:txBody>
                    <a:bodyPr/>
                    <a:lstStyle/>
                    <a:p>
                      <a:pPr marL="0" marR="0" lvl="0" indent="0" algn="ctr" defTabSz="9144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Alumno: Gael Santiago Murillo Contreras </a:t>
                      </a:r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Campo formativo/Área de desarrollo: Pensamientos matemático, exploración y comprensión del mundo natural y social.</a:t>
                      </a: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662526"/>
                  </a:ext>
                </a:extLst>
              </a:tr>
              <a:tr h="660504"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1: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Número, álgebra y variación.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Mundo natural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</a:t>
                      </a:r>
                    </a:p>
                  </a:txBody>
                  <a:tcPr marT="45721" marB="4572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Organizador curricular 2: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Número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Cuidado de la salud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 de la motricidad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99874825"/>
                  </a:ext>
                </a:extLst>
              </a:tr>
              <a:tr h="557644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es-MX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Aprendizajes esperados: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oral y escrita los números del 1 al 10 en diversas situaciones y de diferentes maneras, incluida la convencional.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Practica hábitos de higiene personal para mantenerse saludable.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r>
                        <a:rPr lang="es-MX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 manipulación y estabilidad por medio de juegos individuales y colectivos.</a:t>
                      </a:r>
                      <a:endParaRPr lang="es-E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buFont typeface="Wingdings" panose="05000000000000000000" pitchFamily="2" charset="2"/>
                        <a:buNone/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3889920045"/>
                  </a:ext>
                </a:extLst>
              </a:tr>
              <a:tr h="25259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Indicadores: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El alumno: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verbal los números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Comunica de manera escrita los números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Cuenta colecciones no mayores a 20 elementos.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Comenta los hábitos de higiene que realiza y su importancia para la salud.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Realiza movimientos de locomoción, manipulación y estabilidad por medio de objetos.</a:t>
                      </a:r>
                    </a:p>
                  </a:txBody>
                  <a:tcPr marL="89535" marR="89535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/>
                </a:tc>
                <a:extLst>
                  <a:ext uri="{0D108BD9-81ED-4DB2-BD59-A6C34878D82A}">
                    <a16:rowId xmlns:a16="http://schemas.microsoft.com/office/drawing/2014/main" val="1701381372"/>
                  </a:ext>
                </a:extLst>
              </a:tr>
              <a:tr h="583476">
                <a:tc gridSpan="2">
                  <a:txBody>
                    <a:bodyPr/>
                    <a:lstStyle/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r>
                        <a:rPr lang="es-E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Describe el proceso del alumno: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 cuestiones de que se tuvo la clase de educación física, se tuvieron que recorrer las actividades y la de comunica de manera verbal los números se realizó el martes.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Gael es un niño que se distrae muy fácilmente.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Identifica las medidas que se deben de llevar a cabo en el circo para poder abrirlo de nuevo. Comenta los hábitos de higiene que realiza en casa.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ayuda de una pelota realiza movimientos de locomoción, manipulación y estabilidad.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s-E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22123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749F595-921F-420B-8298-DCA375797447}"/>
              </a:ext>
            </a:extLst>
          </p:cNvPr>
          <p:cNvGraphicFramePr>
            <a:graphicFrameLocks noGrp="1"/>
          </p:cNvGraphicFramePr>
          <p:nvPr/>
        </p:nvGraphicFramePr>
        <p:xfrm>
          <a:off x="12549809" y="2517913"/>
          <a:ext cx="228036" cy="365762"/>
        </p:xfrm>
        <a:graphic>
          <a:graphicData uri="http://schemas.openxmlformats.org/drawingml/2006/table">
            <a:tbl>
              <a:tblPr/>
              <a:tblGrid>
                <a:gridCol w="228036">
                  <a:extLst>
                    <a:ext uri="{9D8B030D-6E8A-4147-A177-3AD203B41FA5}">
                      <a16:colId xmlns:a16="http://schemas.microsoft.com/office/drawing/2014/main" val="33588521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es-ES" sz="1800" dirty="0"/>
                    </a:p>
                  </a:txBody>
                  <a:tcPr marT="45721" marB="45721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7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488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10390</Words>
  <Application>Microsoft Office PowerPoint</Application>
  <PresentationFormat>Panorámica</PresentationFormat>
  <Paragraphs>1180</Paragraphs>
  <Slides>54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Alejandro Gaytan Bernal</dc:creator>
  <cp:lastModifiedBy>Norberto Alejandro Gaytan Bernal</cp:lastModifiedBy>
  <cp:revision>25</cp:revision>
  <dcterms:created xsi:type="dcterms:W3CDTF">2021-08-27T06:45:21Z</dcterms:created>
  <dcterms:modified xsi:type="dcterms:W3CDTF">2021-09-03T23:30:39Z</dcterms:modified>
</cp:coreProperties>
</file>