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90" r:id="rId5"/>
    <p:sldId id="319" r:id="rId6"/>
    <p:sldId id="260" r:id="rId7"/>
    <p:sldId id="291" r:id="rId8"/>
    <p:sldId id="320" r:id="rId9"/>
    <p:sldId id="261" r:id="rId10"/>
    <p:sldId id="292" r:id="rId11"/>
    <p:sldId id="321" r:id="rId12"/>
    <p:sldId id="262" r:id="rId13"/>
    <p:sldId id="293" r:id="rId14"/>
    <p:sldId id="347" r:id="rId15"/>
    <p:sldId id="263" r:id="rId16"/>
    <p:sldId id="294" r:id="rId17"/>
    <p:sldId id="322" r:id="rId18"/>
    <p:sldId id="264" r:id="rId19"/>
    <p:sldId id="295" r:id="rId20"/>
    <p:sldId id="323" r:id="rId21"/>
    <p:sldId id="265" r:id="rId22"/>
    <p:sldId id="296" r:id="rId23"/>
    <p:sldId id="324" r:id="rId24"/>
    <p:sldId id="266" r:id="rId25"/>
    <p:sldId id="297" r:id="rId26"/>
    <p:sldId id="325" r:id="rId27"/>
    <p:sldId id="267" r:id="rId28"/>
    <p:sldId id="298" r:id="rId29"/>
    <p:sldId id="326" r:id="rId30"/>
    <p:sldId id="268" r:id="rId31"/>
    <p:sldId id="299" r:id="rId32"/>
    <p:sldId id="327" r:id="rId33"/>
    <p:sldId id="269" r:id="rId34"/>
    <p:sldId id="270" r:id="rId35"/>
    <p:sldId id="300" r:id="rId36"/>
    <p:sldId id="328" r:id="rId37"/>
    <p:sldId id="271" r:id="rId38"/>
    <p:sldId id="301" r:id="rId39"/>
    <p:sldId id="329" r:id="rId40"/>
    <p:sldId id="272" r:id="rId41"/>
    <p:sldId id="302" r:id="rId42"/>
    <p:sldId id="330" r:id="rId43"/>
    <p:sldId id="273" r:id="rId44"/>
    <p:sldId id="303" r:id="rId45"/>
    <p:sldId id="331" r:id="rId46"/>
    <p:sldId id="274" r:id="rId47"/>
    <p:sldId id="304" r:id="rId48"/>
    <p:sldId id="332" r:id="rId49"/>
    <p:sldId id="275" r:id="rId50"/>
    <p:sldId id="305" r:id="rId51"/>
    <p:sldId id="333" r:id="rId52"/>
    <p:sldId id="276" r:id="rId53"/>
    <p:sldId id="306" r:id="rId54"/>
    <p:sldId id="334" r:id="rId55"/>
    <p:sldId id="277" r:id="rId56"/>
    <p:sldId id="307" r:id="rId57"/>
    <p:sldId id="335" r:id="rId58"/>
    <p:sldId id="278" r:id="rId59"/>
    <p:sldId id="308" r:id="rId60"/>
    <p:sldId id="336" r:id="rId61"/>
    <p:sldId id="279" r:id="rId62"/>
    <p:sldId id="309" r:id="rId63"/>
    <p:sldId id="337" r:id="rId64"/>
    <p:sldId id="280" r:id="rId65"/>
    <p:sldId id="281" r:id="rId66"/>
    <p:sldId id="310" r:id="rId67"/>
    <p:sldId id="338" r:id="rId68"/>
    <p:sldId id="282" r:id="rId69"/>
    <p:sldId id="311" r:id="rId70"/>
    <p:sldId id="339" r:id="rId71"/>
    <p:sldId id="283" r:id="rId72"/>
    <p:sldId id="312" r:id="rId73"/>
    <p:sldId id="340" r:id="rId74"/>
    <p:sldId id="284" r:id="rId75"/>
    <p:sldId id="313" r:id="rId76"/>
    <p:sldId id="341" r:id="rId77"/>
    <p:sldId id="285" r:id="rId78"/>
    <p:sldId id="314" r:id="rId79"/>
    <p:sldId id="342" r:id="rId80"/>
    <p:sldId id="286" r:id="rId81"/>
    <p:sldId id="315" r:id="rId82"/>
    <p:sldId id="343" r:id="rId83"/>
    <p:sldId id="287" r:id="rId84"/>
    <p:sldId id="316" r:id="rId85"/>
    <p:sldId id="344" r:id="rId86"/>
    <p:sldId id="288" r:id="rId87"/>
    <p:sldId id="317" r:id="rId88"/>
    <p:sldId id="345" r:id="rId89"/>
    <p:sldId id="289" r:id="rId90"/>
    <p:sldId id="318" r:id="rId91"/>
    <p:sldId id="346" r:id="rId92"/>
  </p:sldIdLst>
  <p:sldSz cx="7775575" cy="10321925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21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89260"/>
            <a:ext cx="6609239" cy="3593559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421401"/>
            <a:ext cx="5831681" cy="249207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AEC-0FC6-4BCF-A490-51922C31BFBD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F7E0-E1AD-49EA-A207-51D9C850EB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175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AEC-0FC6-4BCF-A490-51922C31BFBD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F7E0-E1AD-49EA-A207-51D9C850EB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21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49547"/>
            <a:ext cx="1676608" cy="87473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49547"/>
            <a:ext cx="4932630" cy="87473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AEC-0FC6-4BCF-A490-51922C31BFBD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F7E0-E1AD-49EA-A207-51D9C850EB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943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AEC-0FC6-4BCF-A490-51922C31BFBD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F7E0-E1AD-49EA-A207-51D9C850EB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80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73316"/>
            <a:ext cx="6706433" cy="4293633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907569"/>
            <a:ext cx="6706433" cy="2257920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AEC-0FC6-4BCF-A490-51922C31BFBD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F7E0-E1AD-49EA-A207-51D9C850EB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447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747734"/>
            <a:ext cx="3304619" cy="654916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747734"/>
            <a:ext cx="3304619" cy="654916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AEC-0FC6-4BCF-A490-51922C31BFBD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F7E0-E1AD-49EA-A207-51D9C850EB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712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49549"/>
            <a:ext cx="6706433" cy="199509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530306"/>
            <a:ext cx="3289432" cy="1240064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770370"/>
            <a:ext cx="3289432" cy="554564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530306"/>
            <a:ext cx="3305632" cy="1240064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770370"/>
            <a:ext cx="3305632" cy="554564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AEC-0FC6-4BCF-A490-51922C31BFBD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F7E0-E1AD-49EA-A207-51D9C850EB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596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AEC-0FC6-4BCF-A490-51922C31BFBD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F7E0-E1AD-49EA-A207-51D9C850EB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799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AEC-0FC6-4BCF-A490-51922C31BFBD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F7E0-E1AD-49EA-A207-51D9C850EB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907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8128"/>
            <a:ext cx="2507825" cy="2408449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86168"/>
            <a:ext cx="3936385" cy="7335257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96577"/>
            <a:ext cx="2507825" cy="5736793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AEC-0FC6-4BCF-A490-51922C31BFBD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F7E0-E1AD-49EA-A207-51D9C850EB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064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8128"/>
            <a:ext cx="2507825" cy="2408449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86168"/>
            <a:ext cx="3936385" cy="7335257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96577"/>
            <a:ext cx="2507825" cy="5736793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AEC-0FC6-4BCF-A490-51922C31BFBD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F7E0-E1AD-49EA-A207-51D9C850EB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630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49549"/>
            <a:ext cx="6706433" cy="1995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747734"/>
            <a:ext cx="6706433" cy="6549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566898"/>
            <a:ext cx="1749504" cy="549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DAEC-0FC6-4BCF-A490-51922C31BFBD}" type="datetimeFigureOut">
              <a:rPr lang="es-MX" smtClean="0"/>
              <a:t>02/09/2021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566898"/>
            <a:ext cx="2624257" cy="549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566898"/>
            <a:ext cx="1749504" cy="5495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3F7E0-E1AD-49EA-A207-51D9C850EB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622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inta azul y verde, etiqueta azul, etiqueta azul de la ola, azul,  rectángulo, vector de etiqueta png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260"/>
            <a:ext cx="7951213" cy="506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756538" y="1470939"/>
            <a:ext cx="6329170" cy="2215523"/>
          </a:xfrm>
          <a:prstGeom prst="rect">
            <a:avLst/>
          </a:prstGeom>
          <a:noFill/>
        </p:spPr>
        <p:txBody>
          <a:bodyPr wrap="square" lIns="91421" tIns="45710" rIns="91421" bIns="45710">
            <a:spAutoFit/>
          </a:bodyPr>
          <a:lstStyle/>
          <a:p>
            <a:pPr algn="ctr"/>
            <a:r>
              <a:rPr lang="es-ES" sz="719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6599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E</a:t>
            </a:r>
            <a:r>
              <a:rPr lang="es-ES" sz="6599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v</a:t>
            </a:r>
            <a:r>
              <a:rPr lang="es-ES" sz="6599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a</a:t>
            </a:r>
            <a:r>
              <a:rPr lang="es-ES" sz="6599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l</a:t>
            </a:r>
            <a:r>
              <a:rPr lang="es-ES" sz="6599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u</a:t>
            </a:r>
            <a:r>
              <a:rPr lang="es-ES" sz="6599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a</a:t>
            </a:r>
            <a:r>
              <a:rPr lang="es-ES" sz="6599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c</a:t>
            </a:r>
            <a:r>
              <a:rPr lang="es-ES" sz="6599" dirty="0">
                <a:ln w="0"/>
                <a:solidFill>
                  <a:srgbClr val="E3C5F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i</a:t>
            </a:r>
            <a:r>
              <a:rPr lang="es-ES" sz="6599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ó</a:t>
            </a:r>
            <a:r>
              <a:rPr lang="es-ES" sz="6599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n</a:t>
            </a:r>
            <a:r>
              <a:rPr lang="es-ES" sz="659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</a:p>
          <a:p>
            <a:pPr algn="ctr"/>
            <a:r>
              <a:rPr lang="es-ES" sz="659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 </a:t>
            </a:r>
            <a:r>
              <a:rPr lang="es-ES" sz="6599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C</a:t>
            </a:r>
            <a:r>
              <a:rPr lang="es-ES" sz="6599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o</a:t>
            </a:r>
            <a:r>
              <a:rPr lang="es-ES" sz="6599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n</a:t>
            </a:r>
            <a:r>
              <a:rPr lang="es-ES" sz="6599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t</a:t>
            </a:r>
            <a:r>
              <a:rPr lang="es-ES" sz="6599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i</a:t>
            </a:r>
            <a:r>
              <a:rPr lang="es-ES" sz="6599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n</a:t>
            </a:r>
            <a:r>
              <a:rPr lang="es-ES" sz="6599" dirty="0">
                <a:ln w="0"/>
                <a:solidFill>
                  <a:srgbClr val="E3C5F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ú</a:t>
            </a:r>
            <a:r>
              <a:rPr lang="es-ES" sz="6599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a</a:t>
            </a:r>
            <a:r>
              <a:rPr lang="es-ES" sz="659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807122" y="9252754"/>
            <a:ext cx="3045699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999" dirty="0">
                <a:latin typeface="Aharoni" panose="02010803020104030203" pitchFamily="2" charset="-79"/>
                <a:cs typeface="Aharoni" panose="02010803020104030203" pitchFamily="2" charset="-79"/>
              </a:rPr>
              <a:t>2021-2021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68174" y="5076311"/>
            <a:ext cx="7228556" cy="4246655"/>
          </a:xfrm>
          <a:prstGeom prst="rect">
            <a:avLst/>
          </a:prstGeom>
          <a:noFill/>
        </p:spPr>
        <p:txBody>
          <a:bodyPr wrap="square" lIns="91421" tIns="45710" rIns="91421" bIns="45710">
            <a:spAutoFit/>
          </a:bodyPr>
          <a:lstStyle/>
          <a:p>
            <a:pPr algn="ctr"/>
            <a:r>
              <a:rPr lang="es-ES" sz="539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Jardín de Niños Héroes </a:t>
            </a:r>
          </a:p>
          <a:p>
            <a:pPr algn="ctr"/>
            <a:r>
              <a:rPr lang="es-ES" sz="539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De la Libertad</a:t>
            </a:r>
          </a:p>
          <a:p>
            <a:pPr algn="ctr"/>
            <a:r>
              <a:rPr lang="es-ES" sz="539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1 “A”</a:t>
            </a:r>
          </a:p>
          <a:p>
            <a:pPr algn="ctr"/>
            <a:r>
              <a:rPr lang="es-ES" sz="539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Maestra: Midori Arias  </a:t>
            </a:r>
          </a:p>
        </p:txBody>
      </p:sp>
    </p:spTree>
    <p:extLst>
      <p:ext uri="{BB962C8B-B14F-4D97-AF65-F5344CB8AC3E}">
        <p14:creationId xmlns:p14="http://schemas.microsoft.com/office/powerpoint/2010/main" val="4462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Ian</a:t>
            </a:r>
            <a:r>
              <a:rPr lang="es-MX" sz="2000" dirty="0" smtClean="0">
                <a:latin typeface="Century Gothic" panose="020B0502020202020204" pitchFamily="34" charset="0"/>
              </a:rPr>
              <a:t> Alejandro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020489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 cuesta expresarse pues se desespera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en clase y casi no le gusta hablar.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0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Ian</a:t>
            </a:r>
            <a:r>
              <a:rPr lang="es-MX" sz="2000" dirty="0" smtClean="0">
                <a:latin typeface="Century Gothic" panose="020B0502020202020204" pitchFamily="34" charset="0"/>
              </a:rPr>
              <a:t> Alejandro </a:t>
            </a: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13738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le gusta que lo graben y su mamá sube fotografías de evidencia, junto con sus respuestas. Y por lo observado en clase, no le gusta participar.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1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Mateo Contreras Ledezma 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26154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 asistió a clases.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6763" y="50707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2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Mateo Contreras Ledezma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167198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 asistió a clases.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3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Mateo Contreras Ledezma </a:t>
            </a:r>
            <a:endParaRPr lang="es-MX" sz="2000" dirty="0" smtClean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181724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asistió a clases.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49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Victor</a:t>
            </a:r>
            <a:r>
              <a:rPr lang="es-MX" sz="2000" dirty="0" smtClean="0">
                <a:latin typeface="Century Gothic" panose="020B0502020202020204" pitchFamily="34" charset="0"/>
              </a:rPr>
              <a:t> Rolando 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90422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err="1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Victor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, respeta y escucha las ideas de sus compañeros, aún le cuesta expresar sus ideas, sin embargo, lo hace con ayuda de su mamá.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02676" y="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8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Victor</a:t>
            </a:r>
            <a:r>
              <a:rPr lang="es-MX" sz="2000" dirty="0" smtClean="0">
                <a:latin typeface="Century Gothic" panose="020B0502020202020204" pitchFamily="34" charset="0"/>
              </a:rPr>
              <a:t> Rolando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184820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dos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o tres palabras los objetos que observa y con ayuda de mamá describe las funciones de lo que ve.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67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Victor</a:t>
            </a:r>
            <a:r>
              <a:rPr lang="es-MX" sz="2000" dirty="0" smtClean="0">
                <a:latin typeface="Century Gothic" panose="020B0502020202020204" pitchFamily="34" charset="0"/>
              </a:rPr>
              <a:t> Rolando </a:t>
            </a:r>
            <a:endParaRPr lang="es-MX" sz="2400" dirty="0" smtClean="0">
              <a:latin typeface="Britannic Bold" panose="020B0903060703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885723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Expresa con facilidad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lo que observa y dice más de dos palabras para describir un suceso y lo hace adecuadamente.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3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Jorge Delgado 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931646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asistió a clases.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02676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5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Jorge Delgado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27203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 asistió a clases.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0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Яндекс - Фотки - Etiquetas Png Clipart (#991964) - Pin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313" y="1338559"/>
            <a:ext cx="8380289" cy="745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87766" y="3814715"/>
            <a:ext cx="6116131" cy="2692495"/>
          </a:xfrm>
          <a:prstGeom prst="rect">
            <a:avLst/>
          </a:prstGeom>
          <a:noFill/>
        </p:spPr>
        <p:txBody>
          <a:bodyPr wrap="none" lIns="91421" tIns="45711" rIns="91421" bIns="45711">
            <a:spAutoFit/>
          </a:bodyPr>
          <a:lstStyle/>
          <a:p>
            <a:pPr algn="ctr"/>
            <a:r>
              <a:rPr lang="es-ES" sz="11498" u="sng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GRUPO 1</a:t>
            </a:r>
          </a:p>
          <a:p>
            <a:pPr algn="ctr"/>
            <a:endParaRPr lang="es-ES" sz="539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3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Jorge Delgado </a:t>
            </a:r>
            <a:endParaRPr lang="es-MX" sz="2400" dirty="0" smtClean="0">
              <a:latin typeface="Britannic Bold" panose="020B0903060703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418041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 asistió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a clases.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6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Rolando Gaona 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49794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Escucha atentamente a sus compañeros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, aunque aún le cuesta expresar sus ideas cuando le toca participar y recurre a mamá.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02676" y="50707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Rolando Gaona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125675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 asistió a clases.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1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Rolando Gaona </a:t>
            </a:r>
            <a:endParaRPr lang="es-MX" sz="2400" dirty="0" smtClean="0">
              <a:latin typeface="Britannic Bold" panose="020B0903060703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856843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 cuesta expresar lo que observa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, después de haber escuchado el cuento, sin embargo, lo hace con ayuda y con dos o tres palabras.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3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Cesar Saucedo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978902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 asistió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a clases.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6763" y="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4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Cesar Saucedo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885664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 asistió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a clases.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2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Cesar Saucedo </a:t>
            </a:r>
            <a:endParaRPr lang="es-MX" sz="2400" dirty="0" smtClean="0">
              <a:latin typeface="Britannic Bold" panose="020B0903060703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081452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 asistió a clases.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Lesly</a:t>
            </a:r>
            <a:r>
              <a:rPr lang="es-MX" sz="2000" dirty="0" smtClean="0">
                <a:latin typeface="Century Gothic" panose="020B0502020202020204" pitchFamily="34" charset="0"/>
              </a:rPr>
              <a:t> Castro 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50074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asistió a clases.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64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Lesly</a:t>
            </a:r>
            <a:r>
              <a:rPr lang="es-MX" sz="2000" dirty="0" smtClean="0">
                <a:latin typeface="Century Gothic" panose="020B0502020202020204" pitchFamily="34" charset="0"/>
              </a:rPr>
              <a:t> Castro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630666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Dice dos o tres palabras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sobre lo que observa, sin embargo, en cuestión a las funciones de lo que ve, puede decirlo con facilidad y a veces requiere de ayuda de su mamá.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28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Lesly</a:t>
            </a:r>
            <a:r>
              <a:rPr lang="es-MX" sz="2000" dirty="0" smtClean="0">
                <a:latin typeface="Century Gothic" panose="020B0502020202020204" pitchFamily="34" charset="0"/>
              </a:rPr>
              <a:t> Castro </a:t>
            </a:r>
            <a:endParaRPr lang="es-MX" sz="2000" dirty="0" smtClean="0">
              <a:latin typeface="Britannic Bold" panose="020B0903060703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554217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err="1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Lesly</a:t>
                      </a: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,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expresa con facilidad lo que observa y explica como ocurrieron las cosas. En ocasiones lo hace de manera solitaria y otras solicita ayuda.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96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>
                <a:latin typeface="Century Gothic" panose="020B0502020202020204" pitchFamily="34" charset="0"/>
              </a:rPr>
              <a:t>Dylan Cedillo Moreno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566681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Dylan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, es muy participativo en actividades que atrapen su atención y respeta los turnos de sus compañeros, además de que escucha las respuestas de sus compañeros. Es un alumno de aprendizaje visual.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5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Madeline</a:t>
            </a:r>
            <a:r>
              <a:rPr lang="es-MX" sz="2000" dirty="0" smtClean="0">
                <a:latin typeface="Century Gothic" panose="020B0502020202020204" pitchFamily="34" charset="0"/>
              </a:rPr>
              <a:t> Garibay 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413876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Respeta su turno a la hora de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hablar y participa adecuadamente en las actividades. Aún le falta expresar mejor sus ideas.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11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Madeline</a:t>
            </a:r>
            <a:r>
              <a:rPr lang="es-MX" sz="2000" dirty="0" smtClean="0">
                <a:latin typeface="Century Gothic" panose="020B0502020202020204" pitchFamily="34" charset="0"/>
              </a:rPr>
              <a:t> Garibay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983863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 asistió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a clases.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99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Madeline</a:t>
            </a:r>
            <a:r>
              <a:rPr lang="es-MX" sz="2000" dirty="0" smtClean="0">
                <a:latin typeface="Century Gothic" panose="020B0502020202020204" pitchFamily="34" charset="0"/>
              </a:rPr>
              <a:t> Garibay</a:t>
            </a:r>
            <a:endParaRPr lang="es-MX" sz="2400" dirty="0" smtClean="0">
              <a:latin typeface="Britannic Bold" panose="020B0903060703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49884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 asistió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a clases.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84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Cinta Adhesiva, Adhesivo, Cintas, Imprimibles, Etiquetas, - Vintage Frame  Pink Png - 1600x952 PNG Download - PNGk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865108"/>
            <a:ext cx="7775575" cy="552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969066" y="3960879"/>
            <a:ext cx="5850965" cy="2400167"/>
          </a:xfrm>
          <a:prstGeom prst="rect">
            <a:avLst/>
          </a:prstGeom>
          <a:noFill/>
        </p:spPr>
        <p:txBody>
          <a:bodyPr wrap="square" lIns="91421" tIns="45711" rIns="91421" bIns="45711">
            <a:spAutoFit/>
          </a:bodyPr>
          <a:lstStyle/>
          <a:p>
            <a:pPr algn="ctr"/>
            <a:r>
              <a:rPr lang="es-ES" sz="9598" u="sng" dirty="0">
                <a:ln w="0"/>
                <a:solidFill>
                  <a:schemeClr val="accent6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GRUPO 2</a:t>
            </a:r>
          </a:p>
          <a:p>
            <a:pPr algn="ctr"/>
            <a:endParaRPr lang="es-ES" sz="539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221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</a:t>
            </a:r>
            <a:r>
              <a:rPr lang="es-MX" sz="2400" dirty="0" smtClean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José León Negrete 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32195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León identifica cuando tiene que participar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respeta los turnos de sus compañeros, además de que presta atención a lo que exponen en clase. Aún se le dificulta un poco expresar sus ideas.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4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José León Negrete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188130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dos o tres palabras lo que observa y siempre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voltea a ver a papá para asegurarse que lo está diciendo bien. Sin embargo, identifica con facilidad las partes de la cara que le describes 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7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José León Negrete</a:t>
            </a:r>
            <a:endParaRPr lang="es-MX" sz="2400" dirty="0" smtClean="0">
              <a:latin typeface="Britannic Bold" panose="020B0903060703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899585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lo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que observa y en cuestión a hablar sobre lo ocurrido, solicita ayuda, puesto que le cuesta enlazar sus ideas para exponerlas.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Jonhatan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r>
              <a:rPr lang="es-MX" sz="2000" dirty="0" err="1" smtClean="0">
                <a:latin typeface="Century Gothic" panose="020B0502020202020204" pitchFamily="34" charset="0"/>
              </a:rPr>
              <a:t>Matteo</a:t>
            </a:r>
            <a:r>
              <a:rPr lang="es-MX" sz="2000" dirty="0" smtClean="0">
                <a:latin typeface="Century Gothic" panose="020B0502020202020204" pitchFamily="34" charset="0"/>
              </a:rPr>
              <a:t>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32448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Respeta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los turnos y escucha las ideas de sus compañeros, sin embargo, aún le cuesta participar cuando se le solicita, necesita motivación para que quiera hablar.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6763" y="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1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Jonhatan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r>
              <a:rPr lang="es-MX" sz="2000" dirty="0" err="1" smtClean="0">
                <a:latin typeface="Century Gothic" panose="020B0502020202020204" pitchFamily="34" charset="0"/>
              </a:rPr>
              <a:t>Matteo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89635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Se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mostró participativo durante la hora clase y con dos o tres palabras descrió lo que veía. Un avance muy grande para </a:t>
                      </a:r>
                      <a:r>
                        <a:rPr lang="es-MX" sz="1800" baseline="0" dirty="0" err="1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Jonhatan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porque batalla para hablar.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1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Jonhatan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r>
              <a:rPr lang="es-MX" sz="2000" dirty="0" err="1" smtClean="0">
                <a:latin typeface="Century Gothic" panose="020B0502020202020204" pitchFamily="34" charset="0"/>
              </a:rPr>
              <a:t>Matteo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endParaRPr lang="es-MX" sz="2400" dirty="0" smtClean="0">
              <a:latin typeface="Britannic Bold" panose="020B0903060703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504850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Identifica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el suceso correcto de un cuento, sin embargo, le cuesta expresarlo y solicita ayuda.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3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Dylan </a:t>
            </a:r>
            <a:r>
              <a:rPr lang="es-MX" sz="2000" dirty="0" smtClean="0">
                <a:latin typeface="Century Gothic" panose="020B0502020202020204" pitchFamily="34" charset="0"/>
              </a:rPr>
              <a:t>Cedillo Moreno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435630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dos o tres palabras lo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que observa y pide ayuda a mamá cuando no sabe que decir.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9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Edwin Aldair 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51026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Edwin,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respeta y escucha las ideas de sus compañeros, sin embargo, aún le cuesta hablar, balbucea todavía y hace ademanes, sin embargo, si le gusta participar y muestra sus trabajos en cámara.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50707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5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Edwin Aldair.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78553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Se le dificulta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hablar, por ende solo hace sonidos, sin embargo, lo intenta y considero que necesita ayuda de USAER.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7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Edwin Aldair </a:t>
            </a:r>
            <a:endParaRPr lang="es-MX" sz="2400" dirty="0" smtClean="0">
              <a:latin typeface="Britannic Bold" panose="020B0903060703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61380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 cuesta expresar sus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ideas, pero identifica un poco el orden correcto de un cuento.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0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Ángel </a:t>
            </a:r>
            <a:r>
              <a:rPr lang="es-MX" sz="2000" dirty="0" err="1" smtClean="0">
                <a:latin typeface="Century Gothic" panose="020B0502020202020204" pitchFamily="34" charset="0"/>
              </a:rPr>
              <a:t>Oyervides</a:t>
            </a:r>
            <a:r>
              <a:rPr lang="es-MX" sz="2000" dirty="0" smtClean="0">
                <a:latin typeface="Century Gothic" panose="020B0502020202020204" pitchFamily="34" charset="0"/>
              </a:rPr>
              <a:t> 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737183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 asistió a clases.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50707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8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Ángel </a:t>
            </a:r>
            <a:r>
              <a:rPr lang="es-MX" sz="2000" dirty="0" err="1" smtClean="0">
                <a:latin typeface="Century Gothic" panose="020B0502020202020204" pitchFamily="34" charset="0"/>
              </a:rPr>
              <a:t>Oyervides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969525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 asistió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a clases.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25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>
                <a:latin typeface="Century Gothic" panose="020B0502020202020204" pitchFamily="34" charset="0"/>
              </a:rPr>
              <a:t>Á</a:t>
            </a:r>
            <a:r>
              <a:rPr lang="es-MX" sz="2000" dirty="0" smtClean="0">
                <a:latin typeface="Century Gothic" panose="020B0502020202020204" pitchFamily="34" charset="0"/>
              </a:rPr>
              <a:t>ngel </a:t>
            </a:r>
            <a:r>
              <a:rPr lang="es-MX" sz="2000" dirty="0" err="1" smtClean="0">
                <a:latin typeface="Century Gothic" panose="020B0502020202020204" pitchFamily="34" charset="0"/>
              </a:rPr>
              <a:t>Oyervides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353984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 asistió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a clases.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6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Iker Ramos 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159926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Iker,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se desespera un poco en clase cuando el no está participando, respeta los turnos de sus compañeros pero no presta atención. Su mamá aún le ayuda mucho.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50707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Iker Ramos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793235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Iker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, sabe identificar las características de los objetos que ve, sin embargo, le cuesta externar palabras y se desespera si no le entiendes.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9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Iker Ramos </a:t>
            </a:r>
            <a:endParaRPr lang="es-MX" sz="2400" dirty="0" smtClean="0">
              <a:latin typeface="Britannic Bold" panose="020B0903060703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762703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 asistió a clases.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6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Damián Herrera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212766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Damián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es un niño muy participativo, respeta y presta atención cuando sus compañeros están hablando en clase. Expresa muy bien sus ideas y se le nota el entusiasmo en cada una de las actividades.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0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dirty="0" smtClean="0">
                <a:latin typeface="Century Gothic" panose="020B0502020202020204" pitchFamily="34" charset="0"/>
              </a:rPr>
              <a:t>Dylan Cedillo Moreno </a:t>
            </a:r>
            <a:endParaRPr lang="es-MX" sz="2400" dirty="0" smtClean="0">
              <a:latin typeface="Britannic Bold" panose="020B0903060703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756202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Dylan reconoce un inicio, desarrollo y cierre. Sin embargo, le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cuesta expresar con sus propias palabras lo que pasa y solicita el apoyo de mamá.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Damián Herrera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39964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Es muy participativo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e identifica características de los objetos que ve, sin embargo, dice dos o tres palabras sobre lo que observa.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1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Damián Herrera </a:t>
            </a:r>
            <a:endParaRPr lang="es-MX" sz="2400" dirty="0" smtClean="0">
              <a:latin typeface="Britannic Bold" panose="020B0903060703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444615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Expresa con facilidad el orden correcto de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un cuento y describe con dos o tres palabras lo que ocurrió al ver una imagen.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7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 Nicole García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420339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Nicole aún necesita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apoyo para expresar sus ideas y batallo en comprender lo que me quiere decir por su internet. Sin embargo, respeta los turnos de sus compañeros y las escucha atentamente.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11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Nicole García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596394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Aún le cuesta expresarse,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identifica por medio del escucha las características de lo que esta observando, sin embargo, dice una palabra solamente sobre lo que ve.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53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Nicole García </a:t>
            </a:r>
            <a:endParaRPr lang="es-MX" sz="2400" dirty="0" smtClean="0">
              <a:latin typeface="Britannic Bold" panose="020B0903060703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999287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 cuesta expresar sus ideas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solicita ayuda para externarlas.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20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Katherin</a:t>
            </a:r>
            <a:r>
              <a:rPr lang="es-MX" sz="2000" dirty="0" smtClean="0">
                <a:latin typeface="Century Gothic" panose="020B0502020202020204" pitchFamily="34" charset="0"/>
              </a:rPr>
              <a:t> Escobedo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119758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asistió a clase.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34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Katherin</a:t>
            </a:r>
            <a:r>
              <a:rPr lang="es-MX" sz="2000" dirty="0" smtClean="0">
                <a:latin typeface="Century Gothic" panose="020B0502020202020204" pitchFamily="34" charset="0"/>
              </a:rPr>
              <a:t> Escobedo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382928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Dificultad para hablar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, solo hace balbuceo y a veces repite lo que le dice mamá. Considero que necesita ayuda de USAER.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97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</a:t>
            </a:r>
            <a:r>
              <a:rPr lang="es-MX" sz="2400" dirty="0" smtClean="0">
                <a:latin typeface="Britannic Bold" panose="020B0903060703020204" pitchFamily="34" charset="0"/>
              </a:rPr>
              <a:t>: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r>
              <a:rPr lang="es-MX" sz="2000" dirty="0" err="1" smtClean="0">
                <a:latin typeface="Century Gothic" panose="020B0502020202020204" pitchFamily="34" charset="0"/>
              </a:rPr>
              <a:t>Katherin</a:t>
            </a:r>
            <a:r>
              <a:rPr lang="es-MX" sz="2000" dirty="0" smtClean="0">
                <a:latin typeface="Century Gothic" panose="020B0502020202020204" pitchFamily="34" charset="0"/>
              </a:rPr>
              <a:t> Escobedo </a:t>
            </a:r>
            <a:r>
              <a:rPr lang="es-MX" sz="2400" dirty="0" smtClean="0">
                <a:latin typeface="Britannic Bold" panose="020B0903060703020204" pitchFamily="34" charset="0"/>
              </a:rPr>
              <a:t> </a:t>
            </a: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64511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cuesta externar sus ideas y describir como ocurrió algo, y solicita ayuda. Sin embargo, con ademanes o imágenes, muestra cuales son sus partes favoritas del cuento e intenta expresarlo.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127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Bianca Reyes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476190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Bianca expresa con facilidad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sus ideas, respeta su turno al hablar y escucha atentamente a sus compañeros cuando exponen.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37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Bianca Reyes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200093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Sabe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describir con facilidad lo que esta viendo, sin embargo, se le deben hacer preguntas para que ella mencione lo que observa. Es muy atenta en clases y siempre quiere participar.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28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>
                <a:latin typeface="Century Gothic" panose="020B0502020202020204" pitchFamily="34" charset="0"/>
              </a:rPr>
              <a:t>Dylan </a:t>
            </a:r>
            <a:r>
              <a:rPr lang="es-MX" sz="2000" dirty="0" smtClean="0">
                <a:latin typeface="Century Gothic" panose="020B0502020202020204" pitchFamily="34" charset="0"/>
              </a:rPr>
              <a:t>Mateo Contreras 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852501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Casi no le gusta participar,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sin embargo, pone atención y respeta a sus compañeros a la hora de exponer y cuando se le indica, dice una o dos palabras.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6763" y="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4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Bianca Reyes </a:t>
            </a:r>
            <a:endParaRPr lang="es-MX" sz="2400" dirty="0" smtClean="0">
              <a:latin typeface="Britannic Bold" panose="020B0903060703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58661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Bianca,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explica muy bien como ocurrieron las cosas al observar y escuchar un cuento.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00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Devany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r>
              <a:rPr lang="es-MX" sz="2000" dirty="0" err="1" smtClean="0">
                <a:latin typeface="Century Gothic" panose="020B0502020202020204" pitchFamily="34" charset="0"/>
              </a:rPr>
              <a:t>Rdz</a:t>
            </a:r>
            <a:r>
              <a:rPr lang="es-MX" sz="2000" dirty="0" smtClean="0">
                <a:latin typeface="Century Gothic" panose="020B0502020202020204" pitchFamily="34" charset="0"/>
              </a:rPr>
              <a:t>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469404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err="1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Devany</a:t>
                      </a: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es muy penosa a la hora de participar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aún se le dificulta expresar sus ideas. Sin embargo, presta atención a sus compañeros y si se le pregunta algo, responde con facilidad.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66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Devany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r>
              <a:rPr lang="es-MX" sz="2000" dirty="0" err="1" smtClean="0">
                <a:latin typeface="Century Gothic" panose="020B0502020202020204" pitchFamily="34" charset="0"/>
              </a:rPr>
              <a:t>Rodriguez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490809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asistió a clase.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06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Devany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r>
              <a:rPr lang="es-MX" sz="2000" dirty="0" err="1" smtClean="0">
                <a:latin typeface="Century Gothic" panose="020B0502020202020204" pitchFamily="34" charset="0"/>
              </a:rPr>
              <a:t>Rodriguez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endParaRPr lang="es-MX" sz="2400" dirty="0" smtClean="0">
              <a:latin typeface="Britannic Bold" panose="020B0903060703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47217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 asistió a clases.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033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10 ideas de Frame | decoración de unas, bordes y marcos, disenos de un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9" y="2134154"/>
            <a:ext cx="7710752" cy="52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058424" y="3573705"/>
            <a:ext cx="6119337" cy="1861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1498" u="sng" dirty="0">
                <a:ln w="0"/>
                <a:solidFill>
                  <a:srgbClr val="7030A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GRUPO 3</a:t>
            </a:r>
          </a:p>
        </p:txBody>
      </p:sp>
    </p:spTree>
    <p:extLst>
      <p:ext uri="{BB962C8B-B14F-4D97-AF65-F5344CB8AC3E}">
        <p14:creationId xmlns:p14="http://schemas.microsoft.com/office/powerpoint/2010/main" val="28578422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Yeison</a:t>
            </a:r>
            <a:r>
              <a:rPr lang="es-MX" sz="2000" dirty="0" smtClean="0">
                <a:latin typeface="Century Gothic" panose="020B0502020202020204" pitchFamily="34" charset="0"/>
              </a:rPr>
              <a:t> Reyes 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238295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err="1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Yeison</a:t>
                      </a: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respeta turnos y escucha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atentamente a su compañeros a la hora de exponer, sin embargo, aún se le dificulta hablar, puesto que se pone nervioso a la hora de participar.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02676" y="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4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Yeison</a:t>
            </a:r>
            <a:r>
              <a:rPr lang="es-MX" sz="2000" dirty="0" smtClean="0">
                <a:latin typeface="Century Gothic" panose="020B0502020202020204" pitchFamily="34" charset="0"/>
              </a:rPr>
              <a:t> Reyes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908864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dos o tres palabras lo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que observa y lo hace con ayuda de su mamá.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5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Yeison</a:t>
            </a:r>
            <a:r>
              <a:rPr lang="es-MX" sz="2000" dirty="0" smtClean="0">
                <a:latin typeface="Century Gothic" panose="020B0502020202020204" pitchFamily="34" charset="0"/>
              </a:rPr>
              <a:t> Reyes </a:t>
            </a:r>
            <a:endParaRPr lang="es-MX" sz="2400" dirty="0" smtClean="0">
              <a:latin typeface="Britannic Bold" panose="020B0903060703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369104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err="1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Yeison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expresa con dos o tres palabras como ocurrieron las cosas viendo una imagen pero habla un poco más con ayuda.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8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Alan Servando 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419468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 gusta participar,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sin embargo, a la hora de participar no se le entiende muy bien por su internet. Respeta y pone atención a lo que exponen sus compañeros en clase.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02676" y="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1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</a:t>
            </a:r>
            <a:r>
              <a:rPr lang="es-MX" sz="2400" dirty="0" smtClean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Alan Servando </a:t>
            </a:r>
            <a:r>
              <a:rPr lang="es-MX" sz="2400" dirty="0" smtClean="0">
                <a:latin typeface="Britannic Bold" panose="020B0903060703020204" pitchFamily="34" charset="0"/>
              </a:rPr>
              <a:t>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68303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Identifica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lo que observa pero lo describe con una o dos palabras, a veces lo apoya mamá para dar respuesta a lo que se le solicita.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1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Dylan Mateo Contreras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2940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asistió a clases.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1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Alan Servando</a:t>
            </a:r>
            <a:endParaRPr lang="es-MX" sz="2400" dirty="0" smtClean="0">
              <a:latin typeface="Britannic Bold" panose="020B0903060703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051645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Alan,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con ayuda expresa sus ideas y como sucedieron las cosas al ver las imágenes. Además de que le gusta mucho participar.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8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Iker Emiliano Soto 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95523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 asistió a clase.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02676" y="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3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Iker Emiliano Soto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767797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dos o tres palabras lo que observa, sin embargo, sabe lo que esta viendo en el espejo, solo no sabe expresarlo y recurre a mamá.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1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Iker Emiliano Ramos </a:t>
            </a:r>
            <a:endParaRPr lang="es-MX" sz="2400" dirty="0" smtClean="0">
              <a:latin typeface="Britannic Bold" panose="020B0903060703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441318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asistió a clases.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9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Luis Antonio 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731407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Luis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tiene complicaciones en el habla, sin embargo, muestra actitud para realizar las actividades que se le solicitan y cómo puede explica sus ideas con ayuda de mamá.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02676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9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Luis Antonio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669083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cuesta describir, sin embargo, dice dos o tres palabras sobre lo que observa.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9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Luis Antonio </a:t>
            </a:r>
            <a:endParaRPr lang="es-MX" sz="2400" dirty="0" smtClean="0">
              <a:latin typeface="Britannic Bold" panose="020B0903060703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179144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 asistió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a clase.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75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Hannia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r>
              <a:rPr lang="es-MX" sz="2000" dirty="0" err="1" smtClean="0">
                <a:latin typeface="Century Gothic" panose="020B0502020202020204" pitchFamily="34" charset="0"/>
              </a:rPr>
              <a:t>Macias</a:t>
            </a:r>
            <a:r>
              <a:rPr lang="es-MX" sz="2000" dirty="0" smtClean="0">
                <a:latin typeface="Century Gothic" panose="020B0502020202020204" pitchFamily="34" charset="0"/>
              </a:rPr>
              <a:t> 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167572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err="1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Hannia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tiene mucha facilidad para expresar sus ideas y escucha y presta atención a lo que exponen sus compañeros, a veces se le dificulta esperar su turno, pero con ayuda de mami va entendiendo que cuando se diga el nombre, ya puede hablar.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00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Hannia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r>
              <a:rPr lang="es-MX" sz="2000" dirty="0" err="1" smtClean="0">
                <a:latin typeface="Century Gothic" panose="020B0502020202020204" pitchFamily="34" charset="0"/>
              </a:rPr>
              <a:t>Macias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601412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Lo hace con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facilidad, aunque en ocasiones busca apoyo de mamá.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46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Hannia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r>
              <a:rPr lang="es-MX" sz="2000" dirty="0" err="1" smtClean="0">
                <a:latin typeface="Century Gothic" panose="020B0502020202020204" pitchFamily="34" charset="0"/>
              </a:rPr>
              <a:t>Macias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076609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err="1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Hannia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expresa lo que observa y como ocurrió con ayuda, hoy no quiso participar tanto.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73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Dylan Mateo Contreras </a:t>
            </a:r>
            <a:endParaRPr lang="es-MX" sz="2400" dirty="0" smtClean="0">
              <a:latin typeface="Britannic Bold" panose="020B0903060703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661176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Expresa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correctamente un suceso y como sucedió, pero lo hace con ayuda de mamá. El me dice dos o tres palabras sobre lo sucedido.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9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Elif</a:t>
            </a:r>
            <a:r>
              <a:rPr lang="es-MX" sz="2000" dirty="0" smtClean="0">
                <a:latin typeface="Century Gothic" panose="020B0502020202020204" pitchFamily="34" charset="0"/>
              </a:rPr>
              <a:t> Guadalupe 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037251"/>
              </p:ext>
            </p:extLst>
          </p:nvPr>
        </p:nvGraphicFramePr>
        <p:xfrm>
          <a:off x="969621" y="1435412"/>
          <a:ext cx="6805955" cy="728684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err="1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Elif</a:t>
                      </a: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,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es una niña que requiere de apoyo de su mamá para expresar sus ideas, sin embargo, cuando ve algo que le interesa, expone con facilidad sus pensamientos. Respeta su turno y el de sus compañeros a la hora de hablar y si se le pregunta sobre lo que comenta sus compañeros, sabe que responder.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en 8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4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dirty="0" err="1" smtClean="0">
                <a:latin typeface="Century Gothic" panose="020B0502020202020204" pitchFamily="34" charset="0"/>
              </a:rPr>
              <a:t>Elif</a:t>
            </a:r>
            <a:r>
              <a:rPr lang="es-MX" dirty="0" smtClean="0">
                <a:latin typeface="Century Gothic" panose="020B0502020202020204" pitchFamily="34" charset="0"/>
              </a:rPr>
              <a:t> Guadalupe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807992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una o dos palabras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lo que observa, aún requiere del apoyo de su mamá. La notó insegura en ocasiones pero dispuesta a realizar las actividades.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26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Elif</a:t>
            </a:r>
            <a:r>
              <a:rPr lang="es-MX" sz="2000" dirty="0" smtClean="0">
                <a:latin typeface="Century Gothic" panose="020B0502020202020204" pitchFamily="34" charset="0"/>
              </a:rPr>
              <a:t> Guadalupe </a:t>
            </a:r>
            <a:endParaRPr lang="es-MX" sz="2400" dirty="0" smtClean="0">
              <a:latin typeface="Britannic Bold" panose="020B0903060703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022765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err="1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Elif</a:t>
                      </a: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,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expresa lo que observa, con ademanes e intenta hablar, pues solicita de la ayuda de la mamá para enlazar sus ideas.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05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Miranda Zurita 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097298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Miranda, participa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cuando se le solicita y expresa sus ideas con ayuda de mamá, aún le cuesta enlazar sus pensamientos, sin embargo, respeta turnos y escucha atentamente a sus compañeros.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27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Miranda Zurita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864940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Miranda aún no expone por sí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sola las ideas que tiene, aún requiere de ayuda y es penosa al momento de participar, sin embargo, cuando le gusta algo, describe perfectamente lo que observa.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13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Miranda Zurita</a:t>
            </a: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2314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Cuando se trata de algo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que le gusta Miranda enlaza muy bien sus ideas, en esta ocasión solo pidió una vez ayuda a su mamá. Sin embargo, si pudo decirme sola que es lo que estaba pasando en la imagen que le tocó.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45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Maddie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r>
              <a:rPr lang="es-MX" sz="2000" dirty="0" err="1" smtClean="0">
                <a:latin typeface="Century Gothic" panose="020B0502020202020204" pitchFamily="34" charset="0"/>
              </a:rPr>
              <a:t>Martinez</a:t>
            </a:r>
            <a:r>
              <a:rPr lang="es-MX" sz="2000" dirty="0" smtClean="0">
                <a:latin typeface="Century Gothic" panose="020B0502020202020204" pitchFamily="34" charset="0"/>
              </a:rPr>
              <a:t> 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025796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Aún le cuesta expresarse con palabras grandes,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pero lo intenta con ademanes o señalando los objetos que ve y diciendo una palabra, respeta a los compañeros pero a veces se distrae mucho, porque quiere colorear.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17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Maddie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r>
              <a:rPr lang="es-MX" sz="2000" dirty="0" err="1" smtClean="0">
                <a:latin typeface="Century Gothic" panose="020B0502020202020204" pitchFamily="34" charset="0"/>
              </a:rPr>
              <a:t>Martinez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469413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En la actividad de hoy </a:t>
                      </a:r>
                      <a:r>
                        <a:rPr lang="es-MX" sz="1800" dirty="0" err="1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Maddie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, se mostró participativa, sin embargo, le cuesta mucho expresar sus ideas y necesita apoyo de USAER para que mejore su expresión oral.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34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Maddie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r>
              <a:rPr lang="es-MX" sz="2000" dirty="0" err="1" smtClean="0">
                <a:latin typeface="Century Gothic" panose="020B0502020202020204" pitchFamily="34" charset="0"/>
              </a:rPr>
              <a:t>Martinez</a:t>
            </a:r>
            <a:endParaRPr lang="es-MX" sz="2000" dirty="0" smtClean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659705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err="1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Maddie</a:t>
                      </a: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, expreso con dos o tres palabras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lo que observaba en la imagen. No le gusta que le digan que no ni que la corrijan, porque si se le dice algo, se pone sensible y ya no quiere participar.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89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Estrella Ortiz 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41993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 asistió a clases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44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err="1" smtClean="0">
                <a:latin typeface="Century Gothic" panose="020B0502020202020204" pitchFamily="34" charset="0"/>
              </a:rPr>
              <a:t>Ian</a:t>
            </a:r>
            <a:r>
              <a:rPr lang="es-MX" sz="2000" dirty="0" smtClean="0">
                <a:latin typeface="Century Gothic" panose="020B0502020202020204" pitchFamily="34" charset="0"/>
              </a:rPr>
              <a:t> Alejandro                                                                    </a:t>
            </a:r>
            <a:r>
              <a:rPr lang="es-MX" sz="2400" dirty="0">
                <a:latin typeface="Britannic Bold" panose="020B0903060703020204" pitchFamily="34" charset="0"/>
              </a:rPr>
              <a:t>Fecha: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438023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-CONVERSACIÓN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-Solicita la palabra para participar y escucha las ideas de sus compañeros.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Participa en actividades colectivas espera su turno, respeta el turno de los demás y escucha la participación de otros.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err="1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Ian</a:t>
                      </a: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,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se distrae muy rápido de las actividades y aún requiere de apoyo para expresar sus ideas, sin embargo, sabe respetar los turnos y escucha a sus compañeros.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n 9" descr="Niños De La Temporada Escolar De Dibujos Animados | imágenes de gráficos png  gratis - Lovepik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12" b="96184" l="10000" r="90000">
                        <a14:foregroundMark x1="48256" y1="86681" x2="44884" y2="92513"/>
                        <a14:foregroundMark x1="68372" y1="82145" x2="76395" y2="85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8335" y="260"/>
            <a:ext cx="965875" cy="13342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3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Estrella Ortiz </a:t>
            </a:r>
            <a:endParaRPr lang="es-MX" sz="2000" dirty="0">
              <a:latin typeface="Century Gothic" panose="020B0502020202020204" pitchFamily="34" charset="0"/>
            </a:endParaRP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082579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</a:t>
                      </a:r>
                      <a:r>
                        <a:rPr lang="es-MX" sz="1800" b="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DESCRIPCIÓN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Menciona características de objetos y personas que conoce y observa.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Describe con facilidad los objetos que va sintiendo o que observa. </a:t>
                      </a: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 asistió a clases.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50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ura hoja de papel by ChechuSelenator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"/>
            <a:ext cx="7775575" cy="10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21714" y="82874"/>
            <a:ext cx="6212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Britannic Bold" panose="020B0903060703020204" pitchFamily="34" charset="0"/>
              </a:rPr>
              <a:t>Alumno: </a:t>
            </a:r>
            <a:r>
              <a:rPr lang="es-MX" sz="2000" dirty="0" smtClean="0">
                <a:latin typeface="Century Gothic" panose="020B0502020202020204" pitchFamily="34" charset="0"/>
              </a:rPr>
              <a:t>Estrella Ortiz</a:t>
            </a:r>
          </a:p>
          <a:p>
            <a:pPr algn="ctr"/>
            <a:r>
              <a:rPr lang="es-MX" sz="2400" dirty="0" smtClean="0">
                <a:latin typeface="Britannic Bold" panose="020B0903060703020204" pitchFamily="34" charset="0"/>
              </a:rPr>
              <a:t>Fecha</a:t>
            </a:r>
            <a:r>
              <a:rPr lang="es-MX" sz="2400" dirty="0">
                <a:latin typeface="Britannic Bold" panose="020B0903060703020204" pitchFamily="34" charset="0"/>
              </a:rPr>
              <a:t>: </a:t>
            </a:r>
            <a:r>
              <a:rPr lang="es-MX" sz="2000" dirty="0" smtClean="0">
                <a:latin typeface="Century Gothic" panose="020B0502020202020204" pitchFamily="34" charset="0"/>
              </a:rPr>
              <a:t>30-03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2000" dirty="0" smtClean="0">
                <a:latin typeface="Century Gothic" panose="020B0502020202020204" pitchFamily="34" charset="0"/>
              </a:rPr>
              <a:t>Septiembre </a:t>
            </a:r>
            <a:r>
              <a:rPr lang="es-MX" sz="2000" dirty="0">
                <a:latin typeface="Century Gothic" panose="020B0502020202020204" pitchFamily="34" charset="0"/>
              </a:rPr>
              <a:t>de 2021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559148"/>
              </p:ext>
            </p:extLst>
          </p:nvPr>
        </p:nvGraphicFramePr>
        <p:xfrm>
          <a:off x="969621" y="1435412"/>
          <a:ext cx="6805955" cy="71036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68348"/>
                <a:gridCol w="3437607"/>
              </a:tblGrid>
              <a:tr h="404130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Campo/Área de formación académica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09681">
                <a:tc gridSpan="2">
                  <a:txBody>
                    <a:bodyPr/>
                    <a:lstStyle/>
                    <a:p>
                      <a:r>
                        <a:rPr lang="es-MX" sz="1800" b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LENGUAJE Y COMUNICACIÓN </a:t>
                      </a:r>
                      <a:endParaRPr lang="es-MX" sz="1800" b="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95929"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1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:-ORALIDAD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  <a:tc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O.C.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2: 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EXPLICACION  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/>
                </a:tc>
              </a:tr>
              <a:tr h="396159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Aprendizaje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esperado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91421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Explica cómo es, cómo ocurrió o cómo funciona algo, ordenando las ideas para que los demás comprendan.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00897">
                <a:tc gridSpan="2">
                  <a:txBody>
                    <a:bodyPr/>
                    <a:lstStyle/>
                    <a:p>
                      <a:pPr marL="0" marR="0" lvl="0" indent="0" algn="l" defTabSz="7776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Indicadores (Se</a:t>
                      </a:r>
                      <a:r>
                        <a:rPr lang="es-MX" sz="1800" baseline="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redactan en base al aprendizaje esperado)</a:t>
                      </a:r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432268">
                <a:tc gridSpan="2">
                  <a:txBody>
                    <a:bodyPr/>
                    <a:lstStyle/>
                    <a:p>
                      <a:pPr marL="0" marR="0" lvl="0" indent="0" algn="l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Manifiesta de manera correcta el orden de como suceden las cosas, ordenando las palabras. </a:t>
                      </a:r>
                    </a:p>
                    <a:p>
                      <a:endParaRPr lang="es-MX" sz="1800" baseline="0" dirty="0" smtClean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6159">
                <a:tc gridSpan="2">
                  <a:txBody>
                    <a:bodyPr/>
                    <a:lstStyle/>
                    <a:p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Descripción</a:t>
                      </a:r>
                    </a:p>
                  </a:txBody>
                  <a:tcPr marL="91421" marR="91421" marT="45711" marB="4571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554163">
                <a:tc gridSpan="2">
                  <a:txBody>
                    <a:bodyPr/>
                    <a:lstStyle/>
                    <a:p>
                      <a:r>
                        <a:rPr lang="es-MX" sz="180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No asistió a clases.</a:t>
                      </a:r>
                      <a:r>
                        <a:rPr lang="es-MX" sz="1800" baseline="0" dirty="0" smtClean="0">
                          <a:latin typeface="Century Gothic" panose="020B0502020202020204" pitchFamily="34" charset="0"/>
                          <a:cs typeface="Aharoni" panose="02010803020104030203" pitchFamily="2" charset="-79"/>
                        </a:rPr>
                        <a:t> </a:t>
                      </a:r>
                      <a:endParaRPr lang="es-MX" sz="1800" dirty="0">
                        <a:latin typeface="Century Gothic" panose="020B0502020202020204" pitchFamily="34" charset="0"/>
                        <a:cs typeface="Aharoni" panose="02010803020104030203" pitchFamily="2" charset="-79"/>
                      </a:endParaRPr>
                    </a:p>
                  </a:txBody>
                  <a:tcPr marL="91421" marR="91421" marT="45711" marB="4571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212039" y="881535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14991" y="1038514"/>
            <a:ext cx="3831846" cy="1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Dibujado A Mano De Dibujos Animados Niña Bailando Niña Deportiva Gimnasia,  Niña Clipart, Aeróbicos, Pintado A Mano PNG y PSD para Descargar Gratis |  Pngtree | Niños bailando, Niños dibujos animados, Imagenes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6" t="6382" r="21986" b="9929"/>
          <a:stretch/>
        </p:blipFill>
        <p:spPr bwMode="auto">
          <a:xfrm>
            <a:off x="1145085" y="-18658"/>
            <a:ext cx="944245" cy="1409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97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8243</Words>
  <Application>Microsoft Office PowerPoint</Application>
  <PresentationFormat>Personalizado</PresentationFormat>
  <Paragraphs>1025</Paragraphs>
  <Slides>91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91</vt:i4>
      </vt:variant>
    </vt:vector>
  </HeadingPairs>
  <TitlesOfParts>
    <vt:vector size="98" baseType="lpstr">
      <vt:lpstr>Aharoni</vt:lpstr>
      <vt:lpstr>Arial</vt:lpstr>
      <vt:lpstr>Britannic Bold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compensa1</dc:creator>
  <cp:lastModifiedBy>compensa1</cp:lastModifiedBy>
  <cp:revision>23</cp:revision>
  <dcterms:created xsi:type="dcterms:W3CDTF">2021-09-02T01:39:05Z</dcterms:created>
  <dcterms:modified xsi:type="dcterms:W3CDTF">2021-09-03T02:30:01Z</dcterms:modified>
</cp:coreProperties>
</file>