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306" r:id="rId9"/>
    <p:sldId id="265" r:id="rId10"/>
    <p:sldId id="266" r:id="rId11"/>
    <p:sldId id="264" r:id="rId12"/>
    <p:sldId id="304" r:id="rId13"/>
    <p:sldId id="267" r:id="rId14"/>
    <p:sldId id="268" r:id="rId15"/>
    <p:sldId id="307" r:id="rId16"/>
    <p:sldId id="269" r:id="rId17"/>
    <p:sldId id="270" r:id="rId18"/>
    <p:sldId id="308" r:id="rId19"/>
    <p:sldId id="271" r:id="rId20"/>
    <p:sldId id="274" r:id="rId21"/>
    <p:sldId id="309" r:id="rId22"/>
  </p:sldIdLst>
  <p:sldSz cx="9144000" cy="5143500" type="screen16x9"/>
  <p:notesSz cx="6858000" cy="9144000"/>
  <p:embeddedFontLst>
    <p:embeddedFont>
      <p:font typeface="Amatic SC" panose="020B0604020202020204" charset="-79"/>
      <p:regular r:id="rId24"/>
      <p:bold r:id="rId25"/>
    </p:embeddedFont>
    <p:embeddedFont>
      <p:font typeface="Didact Gothic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DDF66C-B0DC-4B63-BAB8-8F6F08F4D7B2}">
  <a:tblStyle styleId="{DCDDF66C-B0DC-4B63-BAB8-8F6F08F4D7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b9151035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b9151035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7989b4430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7989b4430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b89fa1d8fe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1" name="Google Shape;1311;gb89fa1d8fe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b9151035d0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b9151035d0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b9151035d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b9151035d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b89fa1d8fe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b89fa1d8fe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7989b4430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9" name="Google Shape;1399;g7989b4430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b88de76cc8_2_2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b88de76cc8_2_2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b88de76cc8_2_2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b88de76cc8_2_2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7989b4430a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g7989b4430a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7989b4430a_3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7989b4430a_3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5"/>
          <p:cNvSpPr txBox="1">
            <a:spLocks noGrp="1"/>
          </p:cNvSpPr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5" name="Google Shape;595;p15"/>
          <p:cNvSpPr txBox="1">
            <a:spLocks noGrp="1"/>
          </p:cNvSpPr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15"/>
          <p:cNvSpPr txBox="1">
            <a:spLocks noGrp="1"/>
          </p:cNvSpPr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597" name="Google Shape;597;p15"/>
          <p:cNvGrpSpPr/>
          <p:nvPr/>
        </p:nvGrpSpPr>
        <p:grpSpPr>
          <a:xfrm>
            <a:off x="526875" y="2273827"/>
            <a:ext cx="8202550" cy="2791402"/>
            <a:chOff x="526875" y="2273827"/>
            <a:chExt cx="8202550" cy="2791402"/>
          </a:xfrm>
        </p:grpSpPr>
        <p:sp>
          <p:nvSpPr>
            <p:cNvPr id="598" name="Google Shape;598;p15"/>
            <p:cNvSpPr/>
            <p:nvPr/>
          </p:nvSpPr>
          <p:spPr>
            <a:xfrm>
              <a:off x="526875" y="2273827"/>
              <a:ext cx="246376" cy="285134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913683" y="2558892"/>
              <a:ext cx="156156" cy="180721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0" name="Google Shape;600;p15"/>
            <p:cNvGrpSpPr/>
            <p:nvPr/>
          </p:nvGrpSpPr>
          <p:grpSpPr>
            <a:xfrm>
              <a:off x="583859" y="2637610"/>
              <a:ext cx="1285323" cy="1420650"/>
              <a:chOff x="864897" y="3657567"/>
              <a:chExt cx="1174669" cy="1298583"/>
            </a:xfrm>
          </p:grpSpPr>
          <p:sp>
            <p:nvSpPr>
              <p:cNvPr id="601" name="Google Shape;601;p15"/>
              <p:cNvSpPr/>
              <p:nvPr/>
            </p:nvSpPr>
            <p:spPr>
              <a:xfrm>
                <a:off x="1161146" y="4272967"/>
                <a:ext cx="143835" cy="79815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617" extrusionOk="0">
                    <a:moveTo>
                      <a:pt x="1735" y="0"/>
                    </a:moveTo>
                    <a:cubicBezTo>
                      <a:pt x="1092" y="0"/>
                      <a:pt x="386" y="324"/>
                      <a:pt x="98" y="922"/>
                    </a:cubicBezTo>
                    <a:cubicBezTo>
                      <a:pt x="0" y="1129"/>
                      <a:pt x="34" y="1413"/>
                      <a:pt x="226" y="1531"/>
                    </a:cubicBezTo>
                    <a:cubicBezTo>
                      <a:pt x="312" y="1582"/>
                      <a:pt x="409" y="1599"/>
                      <a:pt x="507" y="1608"/>
                    </a:cubicBezTo>
                    <a:cubicBezTo>
                      <a:pt x="556" y="1614"/>
                      <a:pt x="614" y="1617"/>
                      <a:pt x="680" y="1617"/>
                    </a:cubicBezTo>
                    <a:cubicBezTo>
                      <a:pt x="1376" y="1617"/>
                      <a:pt x="2914" y="1300"/>
                      <a:pt x="2818" y="466"/>
                    </a:cubicBezTo>
                    <a:cubicBezTo>
                      <a:pt x="2775" y="81"/>
                      <a:pt x="2035" y="3"/>
                      <a:pt x="1754" y="0"/>
                    </a:cubicBezTo>
                    <a:cubicBezTo>
                      <a:pt x="1748" y="0"/>
                      <a:pt x="1742" y="0"/>
                      <a:pt x="17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5"/>
              <p:cNvSpPr/>
              <p:nvPr/>
            </p:nvSpPr>
            <p:spPr>
              <a:xfrm>
                <a:off x="1228372" y="4372918"/>
                <a:ext cx="90773" cy="4862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985" extrusionOk="0">
                    <a:moveTo>
                      <a:pt x="1349" y="0"/>
                    </a:moveTo>
                    <a:cubicBezTo>
                      <a:pt x="1004" y="0"/>
                      <a:pt x="568" y="168"/>
                      <a:pt x="405" y="283"/>
                    </a:cubicBezTo>
                    <a:cubicBezTo>
                      <a:pt x="254" y="394"/>
                      <a:pt x="162" y="493"/>
                      <a:pt x="126" y="577"/>
                    </a:cubicBezTo>
                    <a:cubicBezTo>
                      <a:pt x="1" y="846"/>
                      <a:pt x="379" y="985"/>
                      <a:pt x="785" y="985"/>
                    </a:cubicBezTo>
                    <a:cubicBezTo>
                      <a:pt x="987" y="985"/>
                      <a:pt x="1195" y="951"/>
                      <a:pt x="1352" y="881"/>
                    </a:cubicBezTo>
                    <a:cubicBezTo>
                      <a:pt x="1585" y="780"/>
                      <a:pt x="1838" y="587"/>
                      <a:pt x="1815" y="330"/>
                    </a:cubicBezTo>
                    <a:cubicBezTo>
                      <a:pt x="1791" y="84"/>
                      <a:pt x="1593" y="0"/>
                      <a:pt x="1349" y="0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5"/>
              <p:cNvSpPr/>
              <p:nvPr/>
            </p:nvSpPr>
            <p:spPr>
              <a:xfrm>
                <a:off x="1119636" y="4374398"/>
                <a:ext cx="74879" cy="40771"/>
              </a:xfrm>
              <a:custGeom>
                <a:avLst/>
                <a:gdLst/>
                <a:ahLst/>
                <a:cxnLst/>
                <a:rect l="l" t="t" r="r" b="b"/>
                <a:pathLst>
                  <a:path w="1517" h="826" extrusionOk="0">
                    <a:moveTo>
                      <a:pt x="561" y="1"/>
                    </a:moveTo>
                    <a:cubicBezTo>
                      <a:pt x="275" y="1"/>
                      <a:pt x="1" y="126"/>
                      <a:pt x="17" y="436"/>
                    </a:cubicBezTo>
                    <a:cubicBezTo>
                      <a:pt x="31" y="711"/>
                      <a:pt x="302" y="825"/>
                      <a:pt x="587" y="825"/>
                    </a:cubicBezTo>
                    <a:cubicBezTo>
                      <a:pt x="1035" y="825"/>
                      <a:pt x="1516" y="542"/>
                      <a:pt x="1078" y="162"/>
                    </a:cubicBezTo>
                    <a:cubicBezTo>
                      <a:pt x="962" y="61"/>
                      <a:pt x="759" y="1"/>
                      <a:pt x="561" y="1"/>
                    </a:cubicBezTo>
                    <a:close/>
                  </a:path>
                </a:pathLst>
              </a:custGeom>
              <a:solidFill>
                <a:srgbClr val="C3ED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5"/>
              <p:cNvSpPr/>
              <p:nvPr/>
            </p:nvSpPr>
            <p:spPr>
              <a:xfrm>
                <a:off x="864897" y="3657567"/>
                <a:ext cx="1174669" cy="1283163"/>
              </a:xfrm>
              <a:custGeom>
                <a:avLst/>
                <a:gdLst/>
                <a:ahLst/>
                <a:cxnLst/>
                <a:rect l="l" t="t" r="r" b="b"/>
                <a:pathLst>
                  <a:path w="23798" h="25996" extrusionOk="0">
                    <a:moveTo>
                      <a:pt x="17992" y="1340"/>
                    </a:moveTo>
                    <a:cubicBezTo>
                      <a:pt x="18272" y="1340"/>
                      <a:pt x="18503" y="1570"/>
                      <a:pt x="18503" y="1850"/>
                    </a:cubicBezTo>
                    <a:cubicBezTo>
                      <a:pt x="18503" y="2134"/>
                      <a:pt x="18272" y="2360"/>
                      <a:pt x="17992" y="2360"/>
                    </a:cubicBezTo>
                    <a:cubicBezTo>
                      <a:pt x="17709" y="2360"/>
                      <a:pt x="17481" y="2134"/>
                      <a:pt x="17481" y="1850"/>
                    </a:cubicBezTo>
                    <a:cubicBezTo>
                      <a:pt x="17481" y="1570"/>
                      <a:pt x="17709" y="1340"/>
                      <a:pt x="17992" y="1340"/>
                    </a:cubicBezTo>
                    <a:close/>
                    <a:moveTo>
                      <a:pt x="7737" y="12468"/>
                    </a:moveTo>
                    <a:cubicBezTo>
                      <a:pt x="7744" y="12468"/>
                      <a:pt x="7750" y="12468"/>
                      <a:pt x="7756" y="12468"/>
                    </a:cubicBezTo>
                    <a:cubicBezTo>
                      <a:pt x="8037" y="12471"/>
                      <a:pt x="8777" y="12549"/>
                      <a:pt x="8820" y="12934"/>
                    </a:cubicBezTo>
                    <a:cubicBezTo>
                      <a:pt x="8916" y="13768"/>
                      <a:pt x="7378" y="14085"/>
                      <a:pt x="6682" y="14085"/>
                    </a:cubicBezTo>
                    <a:cubicBezTo>
                      <a:pt x="6616" y="14085"/>
                      <a:pt x="6558" y="14082"/>
                      <a:pt x="6509" y="14076"/>
                    </a:cubicBezTo>
                    <a:cubicBezTo>
                      <a:pt x="6411" y="14067"/>
                      <a:pt x="6314" y="14050"/>
                      <a:pt x="6228" y="13999"/>
                    </a:cubicBezTo>
                    <a:cubicBezTo>
                      <a:pt x="6036" y="13881"/>
                      <a:pt x="6002" y="13597"/>
                      <a:pt x="6100" y="13390"/>
                    </a:cubicBezTo>
                    <a:cubicBezTo>
                      <a:pt x="6388" y="12792"/>
                      <a:pt x="7094" y="12468"/>
                      <a:pt x="7737" y="12468"/>
                    </a:cubicBezTo>
                    <a:close/>
                    <a:moveTo>
                      <a:pt x="5722" y="14524"/>
                    </a:moveTo>
                    <a:cubicBezTo>
                      <a:pt x="5920" y="14524"/>
                      <a:pt x="6123" y="14584"/>
                      <a:pt x="6239" y="14685"/>
                    </a:cubicBezTo>
                    <a:cubicBezTo>
                      <a:pt x="6677" y="15065"/>
                      <a:pt x="6196" y="15348"/>
                      <a:pt x="5748" y="15348"/>
                    </a:cubicBezTo>
                    <a:cubicBezTo>
                      <a:pt x="5463" y="15348"/>
                      <a:pt x="5192" y="15234"/>
                      <a:pt x="5178" y="14959"/>
                    </a:cubicBezTo>
                    <a:cubicBezTo>
                      <a:pt x="5162" y="14649"/>
                      <a:pt x="5436" y="14524"/>
                      <a:pt x="5722" y="14524"/>
                    </a:cubicBezTo>
                    <a:close/>
                    <a:moveTo>
                      <a:pt x="8713" y="14493"/>
                    </a:moveTo>
                    <a:cubicBezTo>
                      <a:pt x="8957" y="14493"/>
                      <a:pt x="9155" y="14577"/>
                      <a:pt x="9179" y="14823"/>
                    </a:cubicBezTo>
                    <a:cubicBezTo>
                      <a:pt x="9202" y="15080"/>
                      <a:pt x="8949" y="15273"/>
                      <a:pt x="8716" y="15374"/>
                    </a:cubicBezTo>
                    <a:cubicBezTo>
                      <a:pt x="8559" y="15444"/>
                      <a:pt x="8351" y="15478"/>
                      <a:pt x="8149" y="15478"/>
                    </a:cubicBezTo>
                    <a:cubicBezTo>
                      <a:pt x="7743" y="15478"/>
                      <a:pt x="7365" y="15339"/>
                      <a:pt x="7490" y="15070"/>
                    </a:cubicBezTo>
                    <a:cubicBezTo>
                      <a:pt x="7526" y="14986"/>
                      <a:pt x="7618" y="14887"/>
                      <a:pt x="7769" y="14776"/>
                    </a:cubicBezTo>
                    <a:cubicBezTo>
                      <a:pt x="7932" y="14661"/>
                      <a:pt x="8368" y="14493"/>
                      <a:pt x="8713" y="14493"/>
                    </a:cubicBezTo>
                    <a:close/>
                    <a:moveTo>
                      <a:pt x="16922" y="0"/>
                    </a:moveTo>
                    <a:cubicBezTo>
                      <a:pt x="16521" y="0"/>
                      <a:pt x="16147" y="114"/>
                      <a:pt x="15748" y="367"/>
                    </a:cubicBezTo>
                    <a:cubicBezTo>
                      <a:pt x="14870" y="917"/>
                      <a:pt x="14582" y="1995"/>
                      <a:pt x="14893" y="4865"/>
                    </a:cubicBezTo>
                    <a:cubicBezTo>
                      <a:pt x="15204" y="7737"/>
                      <a:pt x="15593" y="9829"/>
                      <a:pt x="15282" y="12002"/>
                    </a:cubicBezTo>
                    <a:cubicBezTo>
                      <a:pt x="15113" y="13183"/>
                      <a:pt x="14485" y="13631"/>
                      <a:pt x="13710" y="13631"/>
                    </a:cubicBezTo>
                    <a:cubicBezTo>
                      <a:pt x="13060" y="13631"/>
                      <a:pt x="12306" y="13316"/>
                      <a:pt x="11632" y="12857"/>
                    </a:cubicBezTo>
                    <a:cubicBezTo>
                      <a:pt x="10567" y="12129"/>
                      <a:pt x="9632" y="11565"/>
                      <a:pt x="8381" y="11565"/>
                    </a:cubicBezTo>
                    <a:cubicBezTo>
                      <a:pt x="7894" y="11565"/>
                      <a:pt x="7358" y="11651"/>
                      <a:pt x="6749" y="11846"/>
                    </a:cubicBezTo>
                    <a:cubicBezTo>
                      <a:pt x="5566" y="12227"/>
                      <a:pt x="4958" y="12493"/>
                      <a:pt x="4462" y="12493"/>
                    </a:cubicBezTo>
                    <a:cubicBezTo>
                      <a:pt x="4047" y="12493"/>
                      <a:pt x="3710" y="12307"/>
                      <a:pt x="3181" y="11846"/>
                    </a:cubicBezTo>
                    <a:cubicBezTo>
                      <a:pt x="2015" y="10840"/>
                      <a:pt x="2170" y="9444"/>
                      <a:pt x="1707" y="9210"/>
                    </a:cubicBezTo>
                    <a:cubicBezTo>
                      <a:pt x="1646" y="9180"/>
                      <a:pt x="1577" y="9163"/>
                      <a:pt x="1502" y="9163"/>
                    </a:cubicBezTo>
                    <a:cubicBezTo>
                      <a:pt x="1010" y="9163"/>
                      <a:pt x="288" y="9918"/>
                      <a:pt x="153" y="12546"/>
                    </a:cubicBezTo>
                    <a:cubicBezTo>
                      <a:pt x="0" y="15570"/>
                      <a:pt x="1785" y="16888"/>
                      <a:pt x="2092" y="17743"/>
                    </a:cubicBezTo>
                    <a:cubicBezTo>
                      <a:pt x="2404" y="18595"/>
                      <a:pt x="609" y="20274"/>
                      <a:pt x="774" y="21079"/>
                    </a:cubicBezTo>
                    <a:cubicBezTo>
                      <a:pt x="810" y="21249"/>
                      <a:pt x="1053" y="21355"/>
                      <a:pt x="1439" y="21355"/>
                    </a:cubicBezTo>
                    <a:cubicBezTo>
                      <a:pt x="1822" y="21355"/>
                      <a:pt x="2347" y="21250"/>
                      <a:pt x="2948" y="21001"/>
                    </a:cubicBezTo>
                    <a:cubicBezTo>
                      <a:pt x="4181" y="20487"/>
                      <a:pt x="4884" y="20048"/>
                      <a:pt x="4884" y="20048"/>
                    </a:cubicBezTo>
                    <a:cubicBezTo>
                      <a:pt x="5949" y="21011"/>
                      <a:pt x="7307" y="21653"/>
                      <a:pt x="8753" y="21998"/>
                    </a:cubicBezTo>
                    <a:cubicBezTo>
                      <a:pt x="8618" y="21085"/>
                      <a:pt x="8669" y="20132"/>
                      <a:pt x="9081" y="19295"/>
                    </a:cubicBezTo>
                    <a:cubicBezTo>
                      <a:pt x="9442" y="18568"/>
                      <a:pt x="10082" y="17721"/>
                      <a:pt x="10956" y="17721"/>
                    </a:cubicBezTo>
                    <a:cubicBezTo>
                      <a:pt x="10980" y="17721"/>
                      <a:pt x="11005" y="17721"/>
                      <a:pt x="11030" y="17723"/>
                    </a:cubicBezTo>
                    <a:cubicBezTo>
                      <a:pt x="11051" y="17723"/>
                      <a:pt x="11061" y="17743"/>
                      <a:pt x="11068" y="17767"/>
                    </a:cubicBezTo>
                    <a:cubicBezTo>
                      <a:pt x="11078" y="17797"/>
                      <a:pt x="11074" y="17835"/>
                      <a:pt x="11048" y="17841"/>
                    </a:cubicBezTo>
                    <a:cubicBezTo>
                      <a:pt x="10848" y="17899"/>
                      <a:pt x="10669" y="17980"/>
                      <a:pt x="10503" y="18078"/>
                    </a:cubicBezTo>
                    <a:cubicBezTo>
                      <a:pt x="10115" y="18304"/>
                      <a:pt x="9807" y="18625"/>
                      <a:pt x="9574" y="19000"/>
                    </a:cubicBezTo>
                    <a:cubicBezTo>
                      <a:pt x="9034" y="19866"/>
                      <a:pt x="8872" y="21018"/>
                      <a:pt x="8996" y="21981"/>
                    </a:cubicBezTo>
                    <a:cubicBezTo>
                      <a:pt x="9000" y="22007"/>
                      <a:pt x="9003" y="22032"/>
                      <a:pt x="9006" y="22055"/>
                    </a:cubicBezTo>
                    <a:cubicBezTo>
                      <a:pt x="9132" y="22873"/>
                      <a:pt x="9510" y="23565"/>
                      <a:pt x="9683" y="24359"/>
                    </a:cubicBezTo>
                    <a:cubicBezTo>
                      <a:pt x="9736" y="24600"/>
                      <a:pt x="9706" y="24857"/>
                      <a:pt x="9753" y="25097"/>
                    </a:cubicBezTo>
                    <a:cubicBezTo>
                      <a:pt x="9857" y="25625"/>
                      <a:pt x="10152" y="25936"/>
                      <a:pt x="10546" y="25936"/>
                    </a:cubicBezTo>
                    <a:cubicBezTo>
                      <a:pt x="10702" y="25936"/>
                      <a:pt x="10873" y="25888"/>
                      <a:pt x="11054" y="25786"/>
                    </a:cubicBezTo>
                    <a:cubicBezTo>
                      <a:pt x="11059" y="25783"/>
                      <a:pt x="11064" y="25782"/>
                      <a:pt x="11069" y="25782"/>
                    </a:cubicBezTo>
                    <a:cubicBezTo>
                      <a:pt x="11104" y="25782"/>
                      <a:pt x="11109" y="25870"/>
                      <a:pt x="11085" y="25891"/>
                    </a:cubicBezTo>
                    <a:cubicBezTo>
                      <a:pt x="11048" y="25928"/>
                      <a:pt x="11007" y="25961"/>
                      <a:pt x="10966" y="25995"/>
                    </a:cubicBezTo>
                    <a:cubicBezTo>
                      <a:pt x="11497" y="25610"/>
                      <a:pt x="12122" y="24866"/>
                      <a:pt x="12606" y="23863"/>
                    </a:cubicBezTo>
                    <a:cubicBezTo>
                      <a:pt x="12602" y="23857"/>
                      <a:pt x="12599" y="23849"/>
                      <a:pt x="12599" y="23843"/>
                    </a:cubicBezTo>
                    <a:cubicBezTo>
                      <a:pt x="12754" y="23292"/>
                      <a:pt x="12913" y="22714"/>
                      <a:pt x="13018" y="22136"/>
                    </a:cubicBezTo>
                    <a:cubicBezTo>
                      <a:pt x="13052" y="21940"/>
                      <a:pt x="13082" y="21741"/>
                      <a:pt x="13102" y="21545"/>
                    </a:cubicBezTo>
                    <a:cubicBezTo>
                      <a:pt x="13146" y="21123"/>
                      <a:pt x="13092" y="20697"/>
                      <a:pt x="13139" y="20278"/>
                    </a:cubicBezTo>
                    <a:cubicBezTo>
                      <a:pt x="13139" y="20272"/>
                      <a:pt x="13147" y="20263"/>
                      <a:pt x="13154" y="20263"/>
                    </a:cubicBezTo>
                    <a:cubicBezTo>
                      <a:pt x="13154" y="20263"/>
                      <a:pt x="13155" y="20263"/>
                      <a:pt x="13156" y="20264"/>
                    </a:cubicBezTo>
                    <a:cubicBezTo>
                      <a:pt x="13156" y="20264"/>
                      <a:pt x="13159" y="20264"/>
                      <a:pt x="13159" y="20268"/>
                    </a:cubicBezTo>
                    <a:cubicBezTo>
                      <a:pt x="13271" y="20876"/>
                      <a:pt x="13322" y="21494"/>
                      <a:pt x="13254" y="22099"/>
                    </a:cubicBezTo>
                    <a:cubicBezTo>
                      <a:pt x="14424" y="21870"/>
                      <a:pt x="15519" y="21437"/>
                      <a:pt x="16434" y="20808"/>
                    </a:cubicBezTo>
                    <a:cubicBezTo>
                      <a:pt x="17214" y="21550"/>
                      <a:pt x="18291" y="21941"/>
                      <a:pt x="19520" y="21941"/>
                    </a:cubicBezTo>
                    <a:cubicBezTo>
                      <a:pt x="19831" y="21941"/>
                      <a:pt x="20151" y="21916"/>
                      <a:pt x="20479" y="21866"/>
                    </a:cubicBezTo>
                    <a:cubicBezTo>
                      <a:pt x="20910" y="21798"/>
                      <a:pt x="21265" y="21772"/>
                      <a:pt x="21562" y="21772"/>
                    </a:cubicBezTo>
                    <a:cubicBezTo>
                      <a:pt x="22562" y="21772"/>
                      <a:pt x="22888" y="22069"/>
                      <a:pt x="23182" y="22069"/>
                    </a:cubicBezTo>
                    <a:cubicBezTo>
                      <a:pt x="23236" y="22069"/>
                      <a:pt x="23289" y="22059"/>
                      <a:pt x="23345" y="22035"/>
                    </a:cubicBezTo>
                    <a:cubicBezTo>
                      <a:pt x="23798" y="21845"/>
                      <a:pt x="23507" y="20227"/>
                      <a:pt x="22040" y="18869"/>
                    </a:cubicBezTo>
                    <a:cubicBezTo>
                      <a:pt x="20861" y="17777"/>
                      <a:pt x="19408" y="17219"/>
                      <a:pt x="18739" y="17054"/>
                    </a:cubicBezTo>
                    <a:cubicBezTo>
                      <a:pt x="18614" y="18081"/>
                      <a:pt x="18269" y="19092"/>
                      <a:pt x="17623" y="19771"/>
                    </a:cubicBezTo>
                    <a:cubicBezTo>
                      <a:pt x="17620" y="19774"/>
                      <a:pt x="17617" y="19776"/>
                      <a:pt x="17614" y="19776"/>
                    </a:cubicBezTo>
                    <a:cubicBezTo>
                      <a:pt x="17602" y="19776"/>
                      <a:pt x="17601" y="19745"/>
                      <a:pt x="17607" y="19733"/>
                    </a:cubicBezTo>
                    <a:cubicBezTo>
                      <a:pt x="17634" y="19690"/>
                      <a:pt x="17657" y="19635"/>
                      <a:pt x="17684" y="19588"/>
                    </a:cubicBezTo>
                    <a:cubicBezTo>
                      <a:pt x="18110" y="18855"/>
                      <a:pt x="18408" y="17939"/>
                      <a:pt x="18560" y="17013"/>
                    </a:cubicBezTo>
                    <a:cubicBezTo>
                      <a:pt x="18573" y="16932"/>
                      <a:pt x="18590" y="16848"/>
                      <a:pt x="18601" y="16767"/>
                    </a:cubicBezTo>
                    <a:cubicBezTo>
                      <a:pt x="18604" y="16753"/>
                      <a:pt x="18604" y="16740"/>
                      <a:pt x="18607" y="16726"/>
                    </a:cubicBezTo>
                    <a:cubicBezTo>
                      <a:pt x="18614" y="16665"/>
                      <a:pt x="18617" y="16611"/>
                      <a:pt x="18624" y="16550"/>
                    </a:cubicBezTo>
                    <a:cubicBezTo>
                      <a:pt x="18654" y="16196"/>
                      <a:pt x="18671" y="15834"/>
                      <a:pt x="18671" y="15466"/>
                    </a:cubicBezTo>
                    <a:cubicBezTo>
                      <a:pt x="18665" y="15273"/>
                      <a:pt x="18651" y="15084"/>
                      <a:pt x="18631" y="14901"/>
                    </a:cubicBezTo>
                    <a:cubicBezTo>
                      <a:pt x="18624" y="14870"/>
                      <a:pt x="18641" y="14847"/>
                      <a:pt x="18661" y="14844"/>
                    </a:cubicBezTo>
                    <a:cubicBezTo>
                      <a:pt x="18573" y="12411"/>
                      <a:pt x="17968" y="9927"/>
                      <a:pt x="17765" y="8589"/>
                    </a:cubicBezTo>
                    <a:cubicBezTo>
                      <a:pt x="17377" y="6027"/>
                      <a:pt x="17455" y="4787"/>
                      <a:pt x="17455" y="4787"/>
                    </a:cubicBezTo>
                    <a:lnTo>
                      <a:pt x="17455" y="4787"/>
                    </a:lnTo>
                    <a:cubicBezTo>
                      <a:pt x="18204" y="5293"/>
                      <a:pt x="19137" y="5543"/>
                      <a:pt x="20116" y="5543"/>
                    </a:cubicBezTo>
                    <a:cubicBezTo>
                      <a:pt x="20360" y="5543"/>
                      <a:pt x="20607" y="5528"/>
                      <a:pt x="20854" y="5497"/>
                    </a:cubicBezTo>
                    <a:cubicBezTo>
                      <a:pt x="22098" y="5341"/>
                      <a:pt x="23118" y="4222"/>
                      <a:pt x="23118" y="2904"/>
                    </a:cubicBezTo>
                    <a:cubicBezTo>
                      <a:pt x="23118" y="1587"/>
                      <a:pt x="22257" y="2256"/>
                      <a:pt x="20013" y="1140"/>
                    </a:cubicBezTo>
                    <a:cubicBezTo>
                      <a:pt x="18609" y="443"/>
                      <a:pt x="17713" y="0"/>
                      <a:pt x="169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5"/>
              <p:cNvSpPr/>
              <p:nvPr/>
            </p:nvSpPr>
            <p:spPr>
              <a:xfrm>
                <a:off x="1727731" y="3723658"/>
                <a:ext cx="50446" cy="50446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22" extrusionOk="0">
                    <a:moveTo>
                      <a:pt x="511" y="1"/>
                    </a:moveTo>
                    <a:cubicBezTo>
                      <a:pt x="228" y="1"/>
                      <a:pt x="0" y="231"/>
                      <a:pt x="0" y="511"/>
                    </a:cubicBezTo>
                    <a:cubicBezTo>
                      <a:pt x="0" y="795"/>
                      <a:pt x="228" y="1021"/>
                      <a:pt x="511" y="1021"/>
                    </a:cubicBezTo>
                    <a:cubicBezTo>
                      <a:pt x="791" y="1021"/>
                      <a:pt x="1022" y="795"/>
                      <a:pt x="1022" y="511"/>
                    </a:cubicBezTo>
                    <a:cubicBezTo>
                      <a:pt x="1022" y="231"/>
                      <a:pt x="791" y="1"/>
                      <a:pt x="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5"/>
              <p:cNvSpPr/>
              <p:nvPr/>
            </p:nvSpPr>
            <p:spPr>
              <a:xfrm>
                <a:off x="1290218" y="4532197"/>
                <a:ext cx="123005" cy="423953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8589" extrusionOk="0">
                    <a:moveTo>
                      <a:pt x="2339" y="1"/>
                    </a:moveTo>
                    <a:cubicBezTo>
                      <a:pt x="1465" y="1"/>
                      <a:pt x="825" y="848"/>
                      <a:pt x="464" y="1575"/>
                    </a:cubicBezTo>
                    <a:cubicBezTo>
                      <a:pt x="52" y="2412"/>
                      <a:pt x="1" y="3365"/>
                      <a:pt x="136" y="4278"/>
                    </a:cubicBezTo>
                    <a:cubicBezTo>
                      <a:pt x="166" y="4501"/>
                      <a:pt x="207" y="4721"/>
                      <a:pt x="261" y="4936"/>
                    </a:cubicBezTo>
                    <a:cubicBezTo>
                      <a:pt x="406" y="5535"/>
                      <a:pt x="687" y="6086"/>
                      <a:pt x="815" y="6680"/>
                    </a:cubicBezTo>
                    <a:cubicBezTo>
                      <a:pt x="920" y="7154"/>
                      <a:pt x="805" y="7823"/>
                      <a:pt x="1072" y="8249"/>
                    </a:cubicBezTo>
                    <a:cubicBezTo>
                      <a:pt x="1226" y="8494"/>
                      <a:pt x="1422" y="8589"/>
                      <a:pt x="1628" y="8589"/>
                    </a:cubicBezTo>
                    <a:cubicBezTo>
                      <a:pt x="1874" y="8589"/>
                      <a:pt x="2134" y="8452"/>
                      <a:pt x="2349" y="8275"/>
                    </a:cubicBezTo>
                    <a:cubicBezTo>
                      <a:pt x="2390" y="8241"/>
                      <a:pt x="2431" y="8208"/>
                      <a:pt x="2468" y="8171"/>
                    </a:cubicBezTo>
                    <a:cubicBezTo>
                      <a:pt x="2492" y="8150"/>
                      <a:pt x="2487" y="8062"/>
                      <a:pt x="2452" y="8062"/>
                    </a:cubicBezTo>
                    <a:cubicBezTo>
                      <a:pt x="2447" y="8062"/>
                      <a:pt x="2442" y="8063"/>
                      <a:pt x="2437" y="8066"/>
                    </a:cubicBezTo>
                    <a:cubicBezTo>
                      <a:pt x="2256" y="8168"/>
                      <a:pt x="2085" y="8216"/>
                      <a:pt x="1929" y="8216"/>
                    </a:cubicBezTo>
                    <a:cubicBezTo>
                      <a:pt x="1535" y="8216"/>
                      <a:pt x="1240" y="7905"/>
                      <a:pt x="1136" y="7377"/>
                    </a:cubicBezTo>
                    <a:cubicBezTo>
                      <a:pt x="1089" y="7137"/>
                      <a:pt x="1119" y="6880"/>
                      <a:pt x="1066" y="6639"/>
                    </a:cubicBezTo>
                    <a:cubicBezTo>
                      <a:pt x="893" y="5845"/>
                      <a:pt x="515" y="5153"/>
                      <a:pt x="389" y="4335"/>
                    </a:cubicBezTo>
                    <a:cubicBezTo>
                      <a:pt x="386" y="4312"/>
                      <a:pt x="383" y="4287"/>
                      <a:pt x="379" y="4261"/>
                    </a:cubicBezTo>
                    <a:cubicBezTo>
                      <a:pt x="255" y="3298"/>
                      <a:pt x="417" y="2146"/>
                      <a:pt x="957" y="1280"/>
                    </a:cubicBezTo>
                    <a:cubicBezTo>
                      <a:pt x="1190" y="905"/>
                      <a:pt x="1498" y="584"/>
                      <a:pt x="1886" y="358"/>
                    </a:cubicBezTo>
                    <a:cubicBezTo>
                      <a:pt x="2052" y="260"/>
                      <a:pt x="2231" y="179"/>
                      <a:pt x="2431" y="121"/>
                    </a:cubicBezTo>
                    <a:cubicBezTo>
                      <a:pt x="2457" y="115"/>
                      <a:pt x="2461" y="77"/>
                      <a:pt x="2451" y="47"/>
                    </a:cubicBezTo>
                    <a:cubicBezTo>
                      <a:pt x="2444" y="23"/>
                      <a:pt x="2434" y="3"/>
                      <a:pt x="2413" y="3"/>
                    </a:cubicBezTo>
                    <a:cubicBezTo>
                      <a:pt x="2388" y="1"/>
                      <a:pt x="2363" y="1"/>
                      <a:pt x="2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5"/>
              <p:cNvSpPr/>
              <p:nvPr/>
            </p:nvSpPr>
            <p:spPr>
              <a:xfrm>
                <a:off x="1486763" y="4657716"/>
                <a:ext cx="35687" cy="178140"/>
              </a:xfrm>
              <a:custGeom>
                <a:avLst/>
                <a:gdLst/>
                <a:ahLst/>
                <a:cxnLst/>
                <a:rect l="l" t="t" r="r" b="b"/>
                <a:pathLst>
                  <a:path w="723" h="3609" extrusionOk="0">
                    <a:moveTo>
                      <a:pt x="555" y="0"/>
                    </a:moveTo>
                    <a:cubicBezTo>
                      <a:pt x="548" y="0"/>
                      <a:pt x="540" y="9"/>
                      <a:pt x="540" y="15"/>
                    </a:cubicBezTo>
                    <a:cubicBezTo>
                      <a:pt x="493" y="434"/>
                      <a:pt x="547" y="860"/>
                      <a:pt x="503" y="1282"/>
                    </a:cubicBezTo>
                    <a:cubicBezTo>
                      <a:pt x="483" y="1478"/>
                      <a:pt x="453" y="1677"/>
                      <a:pt x="419" y="1873"/>
                    </a:cubicBezTo>
                    <a:cubicBezTo>
                      <a:pt x="314" y="2451"/>
                      <a:pt x="155" y="3029"/>
                      <a:pt x="0" y="3580"/>
                    </a:cubicBezTo>
                    <a:cubicBezTo>
                      <a:pt x="0" y="3586"/>
                      <a:pt x="3" y="3594"/>
                      <a:pt x="7" y="3600"/>
                    </a:cubicBezTo>
                    <a:cubicBezTo>
                      <a:pt x="8" y="3605"/>
                      <a:pt x="12" y="3609"/>
                      <a:pt x="17" y="3609"/>
                    </a:cubicBezTo>
                    <a:cubicBezTo>
                      <a:pt x="21" y="3609"/>
                      <a:pt x="26" y="3606"/>
                      <a:pt x="30" y="3600"/>
                    </a:cubicBezTo>
                    <a:cubicBezTo>
                      <a:pt x="398" y="3053"/>
                      <a:pt x="588" y="2451"/>
                      <a:pt x="655" y="1836"/>
                    </a:cubicBezTo>
                    <a:cubicBezTo>
                      <a:pt x="723" y="1231"/>
                      <a:pt x="672" y="613"/>
                      <a:pt x="560" y="5"/>
                    </a:cubicBezTo>
                    <a:cubicBezTo>
                      <a:pt x="560" y="1"/>
                      <a:pt x="557" y="1"/>
                      <a:pt x="557" y="1"/>
                    </a:cubicBezTo>
                    <a:cubicBezTo>
                      <a:pt x="556" y="0"/>
                      <a:pt x="555" y="0"/>
                      <a:pt x="555" y="0"/>
                    </a:cubicBezTo>
                    <a:close/>
                  </a:path>
                </a:pathLst>
              </a:custGeom>
              <a:solidFill>
                <a:srgbClr val="002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5"/>
              <p:cNvSpPr/>
              <p:nvPr/>
            </p:nvSpPr>
            <p:spPr>
              <a:xfrm>
                <a:off x="1733654" y="4390144"/>
                <a:ext cx="60861" cy="243542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4934" extrusionOk="0">
                    <a:moveTo>
                      <a:pt x="1066" y="1"/>
                    </a:moveTo>
                    <a:cubicBezTo>
                      <a:pt x="1064" y="1"/>
                      <a:pt x="1062" y="1"/>
                      <a:pt x="1060" y="2"/>
                    </a:cubicBezTo>
                    <a:cubicBezTo>
                      <a:pt x="1040" y="5"/>
                      <a:pt x="1023" y="28"/>
                      <a:pt x="1030" y="59"/>
                    </a:cubicBezTo>
                    <a:cubicBezTo>
                      <a:pt x="1050" y="242"/>
                      <a:pt x="1064" y="431"/>
                      <a:pt x="1070" y="624"/>
                    </a:cubicBezTo>
                    <a:cubicBezTo>
                      <a:pt x="1081" y="975"/>
                      <a:pt x="1060" y="1340"/>
                      <a:pt x="1023" y="1708"/>
                    </a:cubicBezTo>
                    <a:cubicBezTo>
                      <a:pt x="1020" y="1736"/>
                      <a:pt x="1016" y="1762"/>
                      <a:pt x="1016" y="1786"/>
                    </a:cubicBezTo>
                    <a:cubicBezTo>
                      <a:pt x="1013" y="1820"/>
                      <a:pt x="1009" y="1850"/>
                      <a:pt x="1006" y="1884"/>
                    </a:cubicBezTo>
                    <a:cubicBezTo>
                      <a:pt x="1003" y="1898"/>
                      <a:pt x="1003" y="1911"/>
                      <a:pt x="1000" y="1925"/>
                    </a:cubicBezTo>
                    <a:cubicBezTo>
                      <a:pt x="989" y="2006"/>
                      <a:pt x="972" y="2090"/>
                      <a:pt x="959" y="2171"/>
                    </a:cubicBezTo>
                    <a:cubicBezTo>
                      <a:pt x="807" y="3097"/>
                      <a:pt x="509" y="4013"/>
                      <a:pt x="83" y="4746"/>
                    </a:cubicBezTo>
                    <a:cubicBezTo>
                      <a:pt x="56" y="4793"/>
                      <a:pt x="33" y="4848"/>
                      <a:pt x="6" y="4891"/>
                    </a:cubicBezTo>
                    <a:cubicBezTo>
                      <a:pt x="0" y="4903"/>
                      <a:pt x="1" y="4934"/>
                      <a:pt x="13" y="4934"/>
                    </a:cubicBezTo>
                    <a:cubicBezTo>
                      <a:pt x="16" y="4934"/>
                      <a:pt x="19" y="4932"/>
                      <a:pt x="22" y="4929"/>
                    </a:cubicBezTo>
                    <a:cubicBezTo>
                      <a:pt x="668" y="4250"/>
                      <a:pt x="1013" y="3239"/>
                      <a:pt x="1138" y="2212"/>
                    </a:cubicBezTo>
                    <a:cubicBezTo>
                      <a:pt x="1232" y="1455"/>
                      <a:pt x="1212" y="688"/>
                      <a:pt x="1094" y="36"/>
                    </a:cubicBezTo>
                    <a:cubicBezTo>
                      <a:pt x="1088" y="10"/>
                      <a:pt x="1077" y="1"/>
                      <a:pt x="10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9" name="Google Shape;609;p15"/>
            <p:cNvSpPr/>
            <p:nvPr/>
          </p:nvSpPr>
          <p:spPr>
            <a:xfrm>
              <a:off x="595436" y="4306835"/>
              <a:ext cx="329589" cy="464440"/>
            </a:xfrm>
            <a:custGeom>
              <a:avLst/>
              <a:gdLst/>
              <a:ahLst/>
              <a:cxnLst/>
              <a:rect l="l" t="t" r="r" b="b"/>
              <a:pathLst>
                <a:path w="12328" h="17372" extrusionOk="0">
                  <a:moveTo>
                    <a:pt x="5742" y="2940"/>
                  </a:moveTo>
                  <a:cubicBezTo>
                    <a:pt x="5997" y="2940"/>
                    <a:pt x="6250" y="3004"/>
                    <a:pt x="6482" y="3157"/>
                  </a:cubicBezTo>
                  <a:cubicBezTo>
                    <a:pt x="7063" y="3539"/>
                    <a:pt x="6932" y="4471"/>
                    <a:pt x="6556" y="4913"/>
                  </a:cubicBezTo>
                  <a:cubicBezTo>
                    <a:pt x="6232" y="5292"/>
                    <a:pt x="5799" y="5397"/>
                    <a:pt x="5316" y="5451"/>
                  </a:cubicBezTo>
                  <a:cubicBezTo>
                    <a:pt x="5120" y="5472"/>
                    <a:pt x="4910" y="5484"/>
                    <a:pt x="4692" y="5484"/>
                  </a:cubicBezTo>
                  <a:cubicBezTo>
                    <a:pt x="4217" y="5484"/>
                    <a:pt x="3707" y="5429"/>
                    <a:pt x="3224" y="5299"/>
                  </a:cubicBezTo>
                  <a:cubicBezTo>
                    <a:pt x="3410" y="4718"/>
                    <a:pt x="3711" y="4170"/>
                    <a:pt x="4087" y="3758"/>
                  </a:cubicBezTo>
                  <a:cubicBezTo>
                    <a:pt x="4479" y="3324"/>
                    <a:pt x="5119" y="2940"/>
                    <a:pt x="5742" y="2940"/>
                  </a:cubicBezTo>
                  <a:close/>
                  <a:moveTo>
                    <a:pt x="7664" y="7412"/>
                  </a:moveTo>
                  <a:cubicBezTo>
                    <a:pt x="7913" y="7412"/>
                    <a:pt x="8149" y="7469"/>
                    <a:pt x="8340" y="7610"/>
                  </a:cubicBezTo>
                  <a:cubicBezTo>
                    <a:pt x="9486" y="8445"/>
                    <a:pt x="7435" y="9196"/>
                    <a:pt x="6908" y="9303"/>
                  </a:cubicBezTo>
                  <a:cubicBezTo>
                    <a:pt x="6667" y="9353"/>
                    <a:pt x="6420" y="9378"/>
                    <a:pt x="6173" y="9378"/>
                  </a:cubicBezTo>
                  <a:cubicBezTo>
                    <a:pt x="5802" y="9378"/>
                    <a:pt x="5432" y="9323"/>
                    <a:pt x="5083" y="9216"/>
                  </a:cubicBezTo>
                  <a:cubicBezTo>
                    <a:pt x="5330" y="8722"/>
                    <a:pt x="5681" y="8290"/>
                    <a:pt x="6114" y="7969"/>
                  </a:cubicBezTo>
                  <a:cubicBezTo>
                    <a:pt x="6481" y="7698"/>
                    <a:pt x="7107" y="7412"/>
                    <a:pt x="7664" y="7412"/>
                  </a:cubicBezTo>
                  <a:close/>
                  <a:moveTo>
                    <a:pt x="9856" y="12545"/>
                  </a:moveTo>
                  <a:cubicBezTo>
                    <a:pt x="10328" y="12545"/>
                    <a:pt x="10821" y="12857"/>
                    <a:pt x="10639" y="13385"/>
                  </a:cubicBezTo>
                  <a:cubicBezTo>
                    <a:pt x="10384" y="14119"/>
                    <a:pt x="9300" y="14413"/>
                    <a:pt x="8598" y="14413"/>
                  </a:cubicBezTo>
                  <a:cubicBezTo>
                    <a:pt x="8582" y="14413"/>
                    <a:pt x="8566" y="14413"/>
                    <a:pt x="8550" y="14413"/>
                  </a:cubicBezTo>
                  <a:cubicBezTo>
                    <a:pt x="8527" y="14410"/>
                    <a:pt x="8503" y="14406"/>
                    <a:pt x="8479" y="14406"/>
                  </a:cubicBezTo>
                  <a:cubicBezTo>
                    <a:pt x="8510" y="14098"/>
                    <a:pt x="8588" y="13798"/>
                    <a:pt x="8713" y="13524"/>
                  </a:cubicBezTo>
                  <a:cubicBezTo>
                    <a:pt x="8872" y="13183"/>
                    <a:pt x="9098" y="12825"/>
                    <a:pt x="9435" y="12642"/>
                  </a:cubicBezTo>
                  <a:cubicBezTo>
                    <a:pt x="9558" y="12576"/>
                    <a:pt x="9706" y="12545"/>
                    <a:pt x="9856" y="12545"/>
                  </a:cubicBezTo>
                  <a:close/>
                  <a:moveTo>
                    <a:pt x="3125" y="0"/>
                  </a:moveTo>
                  <a:cubicBezTo>
                    <a:pt x="3124" y="0"/>
                    <a:pt x="3122" y="0"/>
                    <a:pt x="3120" y="0"/>
                  </a:cubicBezTo>
                  <a:cubicBezTo>
                    <a:pt x="1109" y="44"/>
                    <a:pt x="1" y="3068"/>
                    <a:pt x="1214" y="4542"/>
                  </a:cubicBezTo>
                  <a:cubicBezTo>
                    <a:pt x="1548" y="4947"/>
                    <a:pt x="2065" y="5286"/>
                    <a:pt x="2663" y="5529"/>
                  </a:cubicBezTo>
                  <a:cubicBezTo>
                    <a:pt x="2460" y="6465"/>
                    <a:pt x="2562" y="7452"/>
                    <a:pt x="3048" y="8205"/>
                  </a:cubicBezTo>
                  <a:cubicBezTo>
                    <a:pt x="3410" y="8763"/>
                    <a:pt x="3931" y="9171"/>
                    <a:pt x="4522" y="9435"/>
                  </a:cubicBezTo>
                  <a:cubicBezTo>
                    <a:pt x="4174" y="10388"/>
                    <a:pt x="4181" y="11466"/>
                    <a:pt x="4667" y="12362"/>
                  </a:cubicBezTo>
                  <a:cubicBezTo>
                    <a:pt x="5313" y="13541"/>
                    <a:pt x="6648" y="14484"/>
                    <a:pt x="8033" y="14711"/>
                  </a:cubicBezTo>
                  <a:cubicBezTo>
                    <a:pt x="8044" y="15308"/>
                    <a:pt x="8219" y="15900"/>
                    <a:pt x="8571" y="16366"/>
                  </a:cubicBezTo>
                  <a:cubicBezTo>
                    <a:pt x="9169" y="17154"/>
                    <a:pt x="9912" y="17371"/>
                    <a:pt x="10723" y="17371"/>
                  </a:cubicBezTo>
                  <a:cubicBezTo>
                    <a:pt x="11171" y="17371"/>
                    <a:pt x="11641" y="17305"/>
                    <a:pt x="12119" y="17231"/>
                  </a:cubicBezTo>
                  <a:cubicBezTo>
                    <a:pt x="12327" y="17198"/>
                    <a:pt x="12212" y="16933"/>
                    <a:pt x="12048" y="16933"/>
                  </a:cubicBezTo>
                  <a:cubicBezTo>
                    <a:pt x="12042" y="16933"/>
                    <a:pt x="12037" y="16933"/>
                    <a:pt x="12031" y="16934"/>
                  </a:cubicBezTo>
                  <a:cubicBezTo>
                    <a:pt x="11605" y="16980"/>
                    <a:pt x="11179" y="17044"/>
                    <a:pt x="10767" y="17044"/>
                  </a:cubicBezTo>
                  <a:cubicBezTo>
                    <a:pt x="10208" y="17044"/>
                    <a:pt x="9673" y="16926"/>
                    <a:pt x="9192" y="16484"/>
                  </a:cubicBezTo>
                  <a:cubicBezTo>
                    <a:pt x="8709" y="16038"/>
                    <a:pt x="8479" y="15403"/>
                    <a:pt x="8466" y="14758"/>
                  </a:cubicBezTo>
                  <a:lnTo>
                    <a:pt x="8466" y="14758"/>
                  </a:lnTo>
                  <a:cubicBezTo>
                    <a:pt x="8530" y="14761"/>
                    <a:pt x="8594" y="14763"/>
                    <a:pt x="8657" y="14763"/>
                  </a:cubicBezTo>
                  <a:cubicBezTo>
                    <a:pt x="9096" y="14763"/>
                    <a:pt x="9533" y="14681"/>
                    <a:pt x="9946" y="14508"/>
                  </a:cubicBezTo>
                  <a:cubicBezTo>
                    <a:pt x="10709" y="14179"/>
                    <a:pt x="11609" y="13193"/>
                    <a:pt x="10798" y="12389"/>
                  </a:cubicBezTo>
                  <a:cubicBezTo>
                    <a:pt x="10587" y="12181"/>
                    <a:pt x="10329" y="12096"/>
                    <a:pt x="10062" y="12096"/>
                  </a:cubicBezTo>
                  <a:cubicBezTo>
                    <a:pt x="9560" y="12096"/>
                    <a:pt x="9024" y="12395"/>
                    <a:pt x="8709" y="12744"/>
                  </a:cubicBezTo>
                  <a:cubicBezTo>
                    <a:pt x="8317" y="13179"/>
                    <a:pt x="8101" y="13761"/>
                    <a:pt x="8044" y="14359"/>
                  </a:cubicBezTo>
                  <a:cubicBezTo>
                    <a:pt x="6682" y="14115"/>
                    <a:pt x="5276" y="13068"/>
                    <a:pt x="4843" y="11787"/>
                  </a:cubicBezTo>
                  <a:cubicBezTo>
                    <a:pt x="4606" y="11077"/>
                    <a:pt x="4661" y="10297"/>
                    <a:pt x="4924" y="9587"/>
                  </a:cubicBezTo>
                  <a:cubicBezTo>
                    <a:pt x="5343" y="9722"/>
                    <a:pt x="5787" y="9790"/>
                    <a:pt x="6230" y="9790"/>
                  </a:cubicBezTo>
                  <a:cubicBezTo>
                    <a:pt x="6986" y="9790"/>
                    <a:pt x="7742" y="9592"/>
                    <a:pt x="8368" y="9192"/>
                  </a:cubicBezTo>
                  <a:cubicBezTo>
                    <a:pt x="8925" y="8837"/>
                    <a:pt x="9422" y="8093"/>
                    <a:pt x="8864" y="7516"/>
                  </a:cubicBezTo>
                  <a:cubicBezTo>
                    <a:pt x="8554" y="7194"/>
                    <a:pt x="8083" y="7074"/>
                    <a:pt x="7614" y="7074"/>
                  </a:cubicBezTo>
                  <a:cubicBezTo>
                    <a:pt x="7291" y="7074"/>
                    <a:pt x="6968" y="7132"/>
                    <a:pt x="6702" y="7218"/>
                  </a:cubicBezTo>
                  <a:cubicBezTo>
                    <a:pt x="5793" y="7516"/>
                    <a:pt x="5090" y="8215"/>
                    <a:pt x="4681" y="9060"/>
                  </a:cubicBezTo>
                  <a:cubicBezTo>
                    <a:pt x="3968" y="8736"/>
                    <a:pt x="3387" y="8162"/>
                    <a:pt x="3140" y="7343"/>
                  </a:cubicBezTo>
                  <a:cubicBezTo>
                    <a:pt x="2984" y="6827"/>
                    <a:pt x="2998" y="6252"/>
                    <a:pt x="3120" y="5688"/>
                  </a:cubicBezTo>
                  <a:lnTo>
                    <a:pt x="3120" y="5688"/>
                  </a:lnTo>
                  <a:cubicBezTo>
                    <a:pt x="3656" y="5854"/>
                    <a:pt x="4232" y="5945"/>
                    <a:pt x="4783" y="5945"/>
                  </a:cubicBezTo>
                  <a:cubicBezTo>
                    <a:pt x="5500" y="5945"/>
                    <a:pt x="6175" y="5790"/>
                    <a:pt x="6668" y="5441"/>
                  </a:cubicBezTo>
                  <a:cubicBezTo>
                    <a:pt x="7334" y="4971"/>
                    <a:pt x="7563" y="3960"/>
                    <a:pt x="7117" y="3258"/>
                  </a:cubicBezTo>
                  <a:cubicBezTo>
                    <a:pt x="6806" y="2773"/>
                    <a:pt x="6259" y="2575"/>
                    <a:pt x="5699" y="2575"/>
                  </a:cubicBezTo>
                  <a:cubicBezTo>
                    <a:pt x="5335" y="2575"/>
                    <a:pt x="4966" y="2659"/>
                    <a:pt x="4654" y="2801"/>
                  </a:cubicBezTo>
                  <a:cubicBezTo>
                    <a:pt x="3745" y="3218"/>
                    <a:pt x="3076" y="4130"/>
                    <a:pt x="2761" y="5150"/>
                  </a:cubicBezTo>
                  <a:cubicBezTo>
                    <a:pt x="2170" y="4917"/>
                    <a:pt x="1660" y="4548"/>
                    <a:pt x="1370" y="4005"/>
                  </a:cubicBezTo>
                  <a:cubicBezTo>
                    <a:pt x="704" y="2758"/>
                    <a:pt x="1674" y="376"/>
                    <a:pt x="3207" y="295"/>
                  </a:cubicBezTo>
                  <a:cubicBezTo>
                    <a:pt x="3422" y="284"/>
                    <a:pt x="3291" y="0"/>
                    <a:pt x="3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007789" y="2743064"/>
              <a:ext cx="433067" cy="471938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39" y="368"/>
                  </a:moveTo>
                  <a:lnTo>
                    <a:pt x="2639" y="368"/>
                  </a:lnTo>
                  <a:cubicBezTo>
                    <a:pt x="3102" y="814"/>
                    <a:pt x="3522" y="1314"/>
                    <a:pt x="3927" y="1821"/>
                  </a:cubicBezTo>
                  <a:cubicBezTo>
                    <a:pt x="3494" y="1966"/>
                    <a:pt x="3058" y="2108"/>
                    <a:pt x="2625" y="2253"/>
                  </a:cubicBezTo>
                  <a:cubicBezTo>
                    <a:pt x="2650" y="1621"/>
                    <a:pt x="2656" y="993"/>
                    <a:pt x="2639" y="368"/>
                  </a:cubicBezTo>
                  <a:close/>
                  <a:moveTo>
                    <a:pt x="5677" y="1509"/>
                  </a:moveTo>
                  <a:lnTo>
                    <a:pt x="5677" y="1509"/>
                  </a:lnTo>
                  <a:cubicBezTo>
                    <a:pt x="5407" y="1878"/>
                    <a:pt x="5136" y="2243"/>
                    <a:pt x="4866" y="2612"/>
                  </a:cubicBezTo>
                  <a:cubicBezTo>
                    <a:pt x="4693" y="2392"/>
                    <a:pt x="4522" y="2172"/>
                    <a:pt x="4342" y="1956"/>
                  </a:cubicBezTo>
                  <a:cubicBezTo>
                    <a:pt x="4788" y="1807"/>
                    <a:pt x="5231" y="1659"/>
                    <a:pt x="5677" y="1509"/>
                  </a:cubicBezTo>
                  <a:close/>
                  <a:moveTo>
                    <a:pt x="2301" y="2642"/>
                  </a:moveTo>
                  <a:cubicBezTo>
                    <a:pt x="2288" y="2946"/>
                    <a:pt x="2274" y="3253"/>
                    <a:pt x="2264" y="3561"/>
                  </a:cubicBezTo>
                  <a:cubicBezTo>
                    <a:pt x="1727" y="3439"/>
                    <a:pt x="1190" y="3314"/>
                    <a:pt x="652" y="3189"/>
                  </a:cubicBezTo>
                  <a:cubicBezTo>
                    <a:pt x="1203" y="3007"/>
                    <a:pt x="1750" y="2824"/>
                    <a:pt x="2301" y="2642"/>
                  </a:cubicBezTo>
                  <a:close/>
                  <a:moveTo>
                    <a:pt x="4102" y="2037"/>
                  </a:moveTo>
                  <a:cubicBezTo>
                    <a:pt x="4231" y="2199"/>
                    <a:pt x="4359" y="2358"/>
                    <a:pt x="4487" y="2517"/>
                  </a:cubicBezTo>
                  <a:cubicBezTo>
                    <a:pt x="4528" y="2564"/>
                    <a:pt x="4609" y="2673"/>
                    <a:pt x="4718" y="2814"/>
                  </a:cubicBezTo>
                  <a:cubicBezTo>
                    <a:pt x="4444" y="3183"/>
                    <a:pt x="4170" y="3551"/>
                    <a:pt x="3896" y="3919"/>
                  </a:cubicBezTo>
                  <a:cubicBezTo>
                    <a:pt x="3592" y="3855"/>
                    <a:pt x="3285" y="3791"/>
                    <a:pt x="2984" y="3727"/>
                  </a:cubicBezTo>
                  <a:cubicBezTo>
                    <a:pt x="2835" y="3693"/>
                    <a:pt x="2693" y="3659"/>
                    <a:pt x="2548" y="3625"/>
                  </a:cubicBezTo>
                  <a:cubicBezTo>
                    <a:pt x="2572" y="3264"/>
                    <a:pt x="2595" y="2899"/>
                    <a:pt x="2612" y="2537"/>
                  </a:cubicBezTo>
                  <a:cubicBezTo>
                    <a:pt x="3109" y="2372"/>
                    <a:pt x="3606" y="2206"/>
                    <a:pt x="4102" y="2037"/>
                  </a:cubicBezTo>
                  <a:close/>
                  <a:moveTo>
                    <a:pt x="4863" y="3000"/>
                  </a:moveTo>
                  <a:cubicBezTo>
                    <a:pt x="5217" y="3470"/>
                    <a:pt x="5724" y="4122"/>
                    <a:pt x="6022" y="4419"/>
                  </a:cubicBezTo>
                  <a:cubicBezTo>
                    <a:pt x="5894" y="4382"/>
                    <a:pt x="5758" y="4355"/>
                    <a:pt x="5748" y="4351"/>
                  </a:cubicBezTo>
                  <a:cubicBezTo>
                    <a:pt x="5383" y="4261"/>
                    <a:pt x="5018" y="4173"/>
                    <a:pt x="4650" y="4085"/>
                  </a:cubicBezTo>
                  <a:cubicBezTo>
                    <a:pt x="4481" y="4044"/>
                    <a:pt x="4308" y="4011"/>
                    <a:pt x="4140" y="3973"/>
                  </a:cubicBezTo>
                  <a:cubicBezTo>
                    <a:pt x="4380" y="3649"/>
                    <a:pt x="4620" y="3325"/>
                    <a:pt x="4863" y="3000"/>
                  </a:cubicBezTo>
                  <a:close/>
                  <a:moveTo>
                    <a:pt x="2531" y="3844"/>
                  </a:moveTo>
                  <a:cubicBezTo>
                    <a:pt x="2937" y="3936"/>
                    <a:pt x="3342" y="4024"/>
                    <a:pt x="3748" y="4115"/>
                  </a:cubicBezTo>
                  <a:cubicBezTo>
                    <a:pt x="3294" y="4710"/>
                    <a:pt x="2839" y="5301"/>
                    <a:pt x="2372" y="5886"/>
                  </a:cubicBezTo>
                  <a:cubicBezTo>
                    <a:pt x="2427" y="5210"/>
                    <a:pt x="2483" y="4527"/>
                    <a:pt x="2531" y="3844"/>
                  </a:cubicBezTo>
                  <a:close/>
                  <a:moveTo>
                    <a:pt x="2601" y="1"/>
                  </a:moveTo>
                  <a:cubicBezTo>
                    <a:pt x="2588" y="1"/>
                    <a:pt x="2575" y="10"/>
                    <a:pt x="2572" y="29"/>
                  </a:cubicBezTo>
                  <a:cubicBezTo>
                    <a:pt x="2569" y="46"/>
                    <a:pt x="2569" y="60"/>
                    <a:pt x="2565" y="77"/>
                  </a:cubicBezTo>
                  <a:cubicBezTo>
                    <a:pt x="2500" y="87"/>
                    <a:pt x="2470" y="188"/>
                    <a:pt x="2538" y="263"/>
                  </a:cubicBezTo>
                  <a:cubicBezTo>
                    <a:pt x="2427" y="949"/>
                    <a:pt x="2359" y="1648"/>
                    <a:pt x="2318" y="2355"/>
                  </a:cubicBezTo>
                  <a:cubicBezTo>
                    <a:pt x="1585" y="2598"/>
                    <a:pt x="855" y="2841"/>
                    <a:pt x="125" y="3085"/>
                  </a:cubicBezTo>
                  <a:cubicBezTo>
                    <a:pt x="0" y="3125"/>
                    <a:pt x="101" y="3304"/>
                    <a:pt x="189" y="3325"/>
                  </a:cubicBezTo>
                  <a:cubicBezTo>
                    <a:pt x="875" y="3484"/>
                    <a:pt x="1565" y="3635"/>
                    <a:pt x="2254" y="3788"/>
                  </a:cubicBezTo>
                  <a:cubicBezTo>
                    <a:pt x="2227" y="4595"/>
                    <a:pt x="2204" y="5402"/>
                    <a:pt x="2146" y="6200"/>
                  </a:cubicBezTo>
                  <a:cubicBezTo>
                    <a:pt x="2140" y="6258"/>
                    <a:pt x="2206" y="6358"/>
                    <a:pt x="2271" y="6358"/>
                  </a:cubicBezTo>
                  <a:cubicBezTo>
                    <a:pt x="2290" y="6358"/>
                    <a:pt x="2308" y="6349"/>
                    <a:pt x="2325" y="6329"/>
                  </a:cubicBezTo>
                  <a:cubicBezTo>
                    <a:pt x="2896" y="5622"/>
                    <a:pt x="3447" y="4899"/>
                    <a:pt x="3991" y="4169"/>
                  </a:cubicBezTo>
                  <a:cubicBezTo>
                    <a:pt x="4762" y="4342"/>
                    <a:pt x="5532" y="4521"/>
                    <a:pt x="6295" y="4720"/>
                  </a:cubicBezTo>
                  <a:cubicBezTo>
                    <a:pt x="6306" y="4723"/>
                    <a:pt x="6315" y="4724"/>
                    <a:pt x="6324" y="4724"/>
                  </a:cubicBezTo>
                  <a:cubicBezTo>
                    <a:pt x="6407" y="4724"/>
                    <a:pt x="6431" y="4621"/>
                    <a:pt x="6376" y="4554"/>
                  </a:cubicBezTo>
                  <a:cubicBezTo>
                    <a:pt x="5921" y="3983"/>
                    <a:pt x="5471" y="3389"/>
                    <a:pt x="5011" y="2797"/>
                  </a:cubicBezTo>
                  <a:cubicBezTo>
                    <a:pt x="5370" y="2314"/>
                    <a:pt x="5728" y="1834"/>
                    <a:pt x="6086" y="1358"/>
                  </a:cubicBezTo>
                  <a:cubicBezTo>
                    <a:pt x="6139" y="1293"/>
                    <a:pt x="6066" y="1151"/>
                    <a:pt x="5982" y="1151"/>
                  </a:cubicBezTo>
                  <a:cubicBezTo>
                    <a:pt x="5974" y="1151"/>
                    <a:pt x="5966" y="1152"/>
                    <a:pt x="5958" y="1155"/>
                  </a:cubicBezTo>
                  <a:cubicBezTo>
                    <a:pt x="5359" y="1347"/>
                    <a:pt x="4765" y="1547"/>
                    <a:pt x="4170" y="1743"/>
                  </a:cubicBezTo>
                  <a:cubicBezTo>
                    <a:pt x="3690" y="1165"/>
                    <a:pt x="3193" y="614"/>
                    <a:pt x="2656" y="114"/>
                  </a:cubicBezTo>
                  <a:cubicBezTo>
                    <a:pt x="2646" y="104"/>
                    <a:pt x="2639" y="101"/>
                    <a:pt x="2633" y="97"/>
                  </a:cubicBezTo>
                  <a:cubicBezTo>
                    <a:pt x="2629" y="77"/>
                    <a:pt x="2629" y="53"/>
                    <a:pt x="2629" y="33"/>
                  </a:cubicBezTo>
                  <a:cubicBezTo>
                    <a:pt x="2629" y="12"/>
                    <a:pt x="2616" y="1"/>
                    <a:pt x="2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 rot="-1840185">
              <a:off x="7117644" y="4340860"/>
              <a:ext cx="673005" cy="594293"/>
            </a:xfrm>
            <a:custGeom>
              <a:avLst/>
              <a:gdLst/>
              <a:ahLst/>
              <a:cxnLst/>
              <a:rect l="l" t="t" r="r" b="b"/>
              <a:pathLst>
                <a:path w="21652" h="19121" extrusionOk="0">
                  <a:moveTo>
                    <a:pt x="6409" y="0"/>
                  </a:moveTo>
                  <a:cubicBezTo>
                    <a:pt x="6239" y="0"/>
                    <a:pt x="6079" y="21"/>
                    <a:pt x="5931" y="65"/>
                  </a:cubicBezTo>
                  <a:cubicBezTo>
                    <a:pt x="5023" y="339"/>
                    <a:pt x="3532" y="4742"/>
                    <a:pt x="3349" y="5425"/>
                  </a:cubicBezTo>
                  <a:cubicBezTo>
                    <a:pt x="3315" y="5550"/>
                    <a:pt x="3708" y="6043"/>
                    <a:pt x="3792" y="6127"/>
                  </a:cubicBezTo>
                  <a:cubicBezTo>
                    <a:pt x="4113" y="6445"/>
                    <a:pt x="4519" y="6715"/>
                    <a:pt x="4856" y="7023"/>
                  </a:cubicBezTo>
                  <a:cubicBezTo>
                    <a:pt x="5658" y="7749"/>
                    <a:pt x="6580" y="8337"/>
                    <a:pt x="7573" y="8757"/>
                  </a:cubicBezTo>
                  <a:cubicBezTo>
                    <a:pt x="7874" y="8885"/>
                    <a:pt x="8233" y="9057"/>
                    <a:pt x="8273" y="9385"/>
                  </a:cubicBezTo>
                  <a:cubicBezTo>
                    <a:pt x="8300" y="9645"/>
                    <a:pt x="8087" y="9889"/>
                    <a:pt x="7837" y="9963"/>
                  </a:cubicBezTo>
                  <a:cubicBezTo>
                    <a:pt x="7751" y="9989"/>
                    <a:pt x="7664" y="10000"/>
                    <a:pt x="7576" y="10000"/>
                  </a:cubicBezTo>
                  <a:cubicBezTo>
                    <a:pt x="7404" y="10000"/>
                    <a:pt x="7230" y="9957"/>
                    <a:pt x="7066" y="9899"/>
                  </a:cubicBezTo>
                  <a:cubicBezTo>
                    <a:pt x="6422" y="9669"/>
                    <a:pt x="5971" y="9223"/>
                    <a:pt x="5522" y="8730"/>
                  </a:cubicBezTo>
                  <a:cubicBezTo>
                    <a:pt x="4617" y="7732"/>
                    <a:pt x="2443" y="7100"/>
                    <a:pt x="2443" y="7100"/>
                  </a:cubicBezTo>
                  <a:cubicBezTo>
                    <a:pt x="2443" y="7100"/>
                    <a:pt x="1322" y="8050"/>
                    <a:pt x="1521" y="10453"/>
                  </a:cubicBezTo>
                  <a:cubicBezTo>
                    <a:pt x="1521" y="10453"/>
                    <a:pt x="3234" y="10990"/>
                    <a:pt x="4901" y="12261"/>
                  </a:cubicBezTo>
                  <a:cubicBezTo>
                    <a:pt x="5550" y="12757"/>
                    <a:pt x="6327" y="13272"/>
                    <a:pt x="6807" y="13950"/>
                  </a:cubicBezTo>
                  <a:cubicBezTo>
                    <a:pt x="6932" y="14130"/>
                    <a:pt x="7091" y="14420"/>
                    <a:pt x="6958" y="14643"/>
                  </a:cubicBezTo>
                  <a:cubicBezTo>
                    <a:pt x="6887" y="14763"/>
                    <a:pt x="6767" y="14808"/>
                    <a:pt x="6631" y="14808"/>
                  </a:cubicBezTo>
                  <a:cubicBezTo>
                    <a:pt x="6363" y="14808"/>
                    <a:pt x="6031" y="14636"/>
                    <a:pt x="5870" y="14521"/>
                  </a:cubicBezTo>
                  <a:cubicBezTo>
                    <a:pt x="5559" y="14302"/>
                    <a:pt x="5319" y="13997"/>
                    <a:pt x="5063" y="13714"/>
                  </a:cubicBezTo>
                  <a:cubicBezTo>
                    <a:pt x="4435" y="13032"/>
                    <a:pt x="3809" y="12450"/>
                    <a:pt x="2967" y="12058"/>
                  </a:cubicBezTo>
                  <a:cubicBezTo>
                    <a:pt x="2491" y="11835"/>
                    <a:pt x="1997" y="11645"/>
                    <a:pt x="1498" y="11494"/>
                  </a:cubicBezTo>
                  <a:lnTo>
                    <a:pt x="1498" y="11494"/>
                  </a:lnTo>
                  <a:cubicBezTo>
                    <a:pt x="1498" y="11494"/>
                    <a:pt x="1" y="14474"/>
                    <a:pt x="1812" y="17107"/>
                  </a:cubicBezTo>
                  <a:cubicBezTo>
                    <a:pt x="2362" y="17907"/>
                    <a:pt x="3238" y="18611"/>
                    <a:pt x="4276" y="19121"/>
                  </a:cubicBezTo>
                  <a:lnTo>
                    <a:pt x="11051" y="19121"/>
                  </a:lnTo>
                  <a:cubicBezTo>
                    <a:pt x="11288" y="18972"/>
                    <a:pt x="11517" y="18807"/>
                    <a:pt x="11737" y="18614"/>
                  </a:cubicBezTo>
                  <a:cubicBezTo>
                    <a:pt x="11727" y="17874"/>
                    <a:pt x="11700" y="17137"/>
                    <a:pt x="11649" y="16401"/>
                  </a:cubicBezTo>
                  <a:cubicBezTo>
                    <a:pt x="10765" y="16939"/>
                    <a:pt x="9535" y="17259"/>
                    <a:pt x="8334" y="17259"/>
                  </a:cubicBezTo>
                  <a:cubicBezTo>
                    <a:pt x="6990" y="17259"/>
                    <a:pt x="5682" y="16859"/>
                    <a:pt x="4934" y="15920"/>
                  </a:cubicBezTo>
                  <a:cubicBezTo>
                    <a:pt x="4917" y="15898"/>
                    <a:pt x="4927" y="15832"/>
                    <a:pt x="4954" y="15832"/>
                  </a:cubicBezTo>
                  <a:cubicBezTo>
                    <a:pt x="4959" y="15832"/>
                    <a:pt x="4965" y="15834"/>
                    <a:pt x="4971" y="15839"/>
                  </a:cubicBezTo>
                  <a:cubicBezTo>
                    <a:pt x="5817" y="16547"/>
                    <a:pt x="7042" y="16889"/>
                    <a:pt x="8275" y="16889"/>
                  </a:cubicBezTo>
                  <a:cubicBezTo>
                    <a:pt x="9498" y="16889"/>
                    <a:pt x="10728" y="16553"/>
                    <a:pt x="11605" y="15903"/>
                  </a:cubicBezTo>
                  <a:cubicBezTo>
                    <a:pt x="11544" y="15225"/>
                    <a:pt x="11473" y="14545"/>
                    <a:pt x="11375" y="13869"/>
                  </a:cubicBezTo>
                  <a:cubicBezTo>
                    <a:pt x="11369" y="13822"/>
                    <a:pt x="11358" y="13774"/>
                    <a:pt x="11349" y="13727"/>
                  </a:cubicBezTo>
                  <a:cubicBezTo>
                    <a:pt x="11343" y="13727"/>
                    <a:pt x="11337" y="13727"/>
                    <a:pt x="11332" y="13727"/>
                  </a:cubicBezTo>
                  <a:cubicBezTo>
                    <a:pt x="10266" y="13727"/>
                    <a:pt x="9201" y="13421"/>
                    <a:pt x="8250" y="12947"/>
                  </a:cubicBezTo>
                  <a:cubicBezTo>
                    <a:pt x="7111" y="12383"/>
                    <a:pt x="6364" y="11430"/>
                    <a:pt x="5525" y="10510"/>
                  </a:cubicBezTo>
                  <a:cubicBezTo>
                    <a:pt x="5506" y="10488"/>
                    <a:pt x="5514" y="10424"/>
                    <a:pt x="5541" y="10424"/>
                  </a:cubicBezTo>
                  <a:cubicBezTo>
                    <a:pt x="5546" y="10424"/>
                    <a:pt x="5553" y="10427"/>
                    <a:pt x="5559" y="10433"/>
                  </a:cubicBezTo>
                  <a:cubicBezTo>
                    <a:pt x="6300" y="11071"/>
                    <a:pt x="6962" y="11795"/>
                    <a:pt x="7796" y="12315"/>
                  </a:cubicBezTo>
                  <a:cubicBezTo>
                    <a:pt x="8772" y="12925"/>
                    <a:pt x="10064" y="13336"/>
                    <a:pt x="11253" y="13336"/>
                  </a:cubicBezTo>
                  <a:cubicBezTo>
                    <a:pt x="11262" y="13336"/>
                    <a:pt x="11271" y="13336"/>
                    <a:pt x="11280" y="13336"/>
                  </a:cubicBezTo>
                  <a:cubicBezTo>
                    <a:pt x="11004" y="11632"/>
                    <a:pt x="10591" y="9946"/>
                    <a:pt x="10044" y="8304"/>
                  </a:cubicBezTo>
                  <a:cubicBezTo>
                    <a:pt x="9013" y="6678"/>
                    <a:pt x="7529" y="5448"/>
                    <a:pt x="5955" y="4319"/>
                  </a:cubicBezTo>
                  <a:cubicBezTo>
                    <a:pt x="5924" y="4298"/>
                    <a:pt x="5916" y="4188"/>
                    <a:pt x="5960" y="4188"/>
                  </a:cubicBezTo>
                  <a:cubicBezTo>
                    <a:pt x="5965" y="4188"/>
                    <a:pt x="5970" y="4189"/>
                    <a:pt x="5976" y="4191"/>
                  </a:cubicBezTo>
                  <a:cubicBezTo>
                    <a:pt x="7219" y="4742"/>
                    <a:pt x="8259" y="5712"/>
                    <a:pt x="9223" y="6651"/>
                  </a:cubicBezTo>
                  <a:cubicBezTo>
                    <a:pt x="9317" y="6743"/>
                    <a:pt x="9439" y="6854"/>
                    <a:pt x="9571" y="6979"/>
                  </a:cubicBezTo>
                  <a:cubicBezTo>
                    <a:pt x="8824" y="5043"/>
                    <a:pt x="7891" y="3184"/>
                    <a:pt x="6749" y="1457"/>
                  </a:cubicBezTo>
                  <a:cubicBezTo>
                    <a:pt x="6728" y="1425"/>
                    <a:pt x="6746" y="1356"/>
                    <a:pt x="6775" y="1356"/>
                  </a:cubicBezTo>
                  <a:cubicBezTo>
                    <a:pt x="6782" y="1356"/>
                    <a:pt x="6791" y="1361"/>
                    <a:pt x="6800" y="1373"/>
                  </a:cubicBezTo>
                  <a:cubicBezTo>
                    <a:pt x="7969" y="2927"/>
                    <a:pt x="8949" y="4573"/>
                    <a:pt x="9750" y="6300"/>
                  </a:cubicBezTo>
                  <a:cubicBezTo>
                    <a:pt x="9821" y="5049"/>
                    <a:pt x="9770" y="3809"/>
                    <a:pt x="9635" y="2555"/>
                  </a:cubicBezTo>
                  <a:cubicBezTo>
                    <a:pt x="9633" y="2530"/>
                    <a:pt x="9654" y="2498"/>
                    <a:pt x="9673" y="2498"/>
                  </a:cubicBezTo>
                  <a:cubicBezTo>
                    <a:pt x="9682" y="2498"/>
                    <a:pt x="9690" y="2505"/>
                    <a:pt x="9696" y="2521"/>
                  </a:cubicBezTo>
                  <a:cubicBezTo>
                    <a:pt x="10078" y="3989"/>
                    <a:pt x="10189" y="5448"/>
                    <a:pt x="10054" y="6952"/>
                  </a:cubicBezTo>
                  <a:cubicBezTo>
                    <a:pt x="10740" y="8543"/>
                    <a:pt x="11263" y="10203"/>
                    <a:pt x="11636" y="11920"/>
                  </a:cubicBezTo>
                  <a:cubicBezTo>
                    <a:pt x="13180" y="11233"/>
                    <a:pt x="14616" y="9581"/>
                    <a:pt x="15028" y="7980"/>
                  </a:cubicBezTo>
                  <a:cubicBezTo>
                    <a:pt x="15035" y="7949"/>
                    <a:pt x="15052" y="7937"/>
                    <a:pt x="15070" y="7937"/>
                  </a:cubicBezTo>
                  <a:cubicBezTo>
                    <a:pt x="15096" y="7937"/>
                    <a:pt x="15124" y="7964"/>
                    <a:pt x="15126" y="8000"/>
                  </a:cubicBezTo>
                  <a:cubicBezTo>
                    <a:pt x="15258" y="9703"/>
                    <a:pt x="13203" y="11662"/>
                    <a:pt x="11706" y="12261"/>
                  </a:cubicBezTo>
                  <a:cubicBezTo>
                    <a:pt x="11754" y="12504"/>
                    <a:pt x="11811" y="12748"/>
                    <a:pt x="11855" y="12991"/>
                  </a:cubicBezTo>
                  <a:cubicBezTo>
                    <a:pt x="11987" y="13744"/>
                    <a:pt x="12085" y="14501"/>
                    <a:pt x="12163" y="15262"/>
                  </a:cubicBezTo>
                  <a:cubicBezTo>
                    <a:pt x="12762" y="15733"/>
                    <a:pt x="13558" y="15934"/>
                    <a:pt x="14397" y="15934"/>
                  </a:cubicBezTo>
                  <a:cubicBezTo>
                    <a:pt x="15909" y="15934"/>
                    <a:pt x="17558" y="15282"/>
                    <a:pt x="18438" y="14393"/>
                  </a:cubicBezTo>
                  <a:cubicBezTo>
                    <a:pt x="18443" y="14388"/>
                    <a:pt x="18448" y="14386"/>
                    <a:pt x="18452" y="14386"/>
                  </a:cubicBezTo>
                  <a:cubicBezTo>
                    <a:pt x="18476" y="14386"/>
                    <a:pt x="18483" y="14451"/>
                    <a:pt x="18472" y="14471"/>
                  </a:cubicBezTo>
                  <a:cubicBezTo>
                    <a:pt x="17614" y="15674"/>
                    <a:pt x="16032" y="16204"/>
                    <a:pt x="14589" y="16262"/>
                  </a:cubicBezTo>
                  <a:cubicBezTo>
                    <a:pt x="14517" y="16265"/>
                    <a:pt x="14426" y="16267"/>
                    <a:pt x="14321" y="16267"/>
                  </a:cubicBezTo>
                  <a:cubicBezTo>
                    <a:pt x="13764" y="16267"/>
                    <a:pt x="12809" y="16206"/>
                    <a:pt x="12227" y="15911"/>
                  </a:cubicBezTo>
                  <a:lnTo>
                    <a:pt x="12227" y="15911"/>
                  </a:lnTo>
                  <a:cubicBezTo>
                    <a:pt x="12305" y="16820"/>
                    <a:pt x="12352" y="17735"/>
                    <a:pt x="12362" y="18648"/>
                  </a:cubicBezTo>
                  <a:lnTo>
                    <a:pt x="12362" y="18681"/>
                  </a:lnTo>
                  <a:cubicBezTo>
                    <a:pt x="12683" y="18820"/>
                    <a:pt x="13153" y="18993"/>
                    <a:pt x="13707" y="19121"/>
                  </a:cubicBezTo>
                  <a:lnTo>
                    <a:pt x="16471" y="19121"/>
                  </a:lnTo>
                  <a:cubicBezTo>
                    <a:pt x="16830" y="19019"/>
                    <a:pt x="17184" y="18871"/>
                    <a:pt x="17525" y="18658"/>
                  </a:cubicBezTo>
                  <a:cubicBezTo>
                    <a:pt x="20618" y="16701"/>
                    <a:pt x="21652" y="12261"/>
                    <a:pt x="18519" y="9504"/>
                  </a:cubicBezTo>
                  <a:lnTo>
                    <a:pt x="18519" y="9504"/>
                  </a:lnTo>
                  <a:cubicBezTo>
                    <a:pt x="18431" y="11051"/>
                    <a:pt x="16542" y="13258"/>
                    <a:pt x="15758" y="13440"/>
                  </a:cubicBezTo>
                  <a:cubicBezTo>
                    <a:pt x="15564" y="13486"/>
                    <a:pt x="15392" y="13507"/>
                    <a:pt x="15246" y="13507"/>
                  </a:cubicBezTo>
                  <a:cubicBezTo>
                    <a:pt x="14540" y="13507"/>
                    <a:pt x="14413" y="13008"/>
                    <a:pt x="15126" y="12261"/>
                  </a:cubicBezTo>
                  <a:cubicBezTo>
                    <a:pt x="15988" y="11358"/>
                    <a:pt x="16319" y="11166"/>
                    <a:pt x="17194" y="9993"/>
                  </a:cubicBezTo>
                  <a:cubicBezTo>
                    <a:pt x="17971" y="8956"/>
                    <a:pt x="17999" y="8006"/>
                    <a:pt x="17999" y="8006"/>
                  </a:cubicBezTo>
                  <a:lnTo>
                    <a:pt x="14312" y="5019"/>
                  </a:lnTo>
                  <a:cubicBezTo>
                    <a:pt x="14311" y="5019"/>
                    <a:pt x="14310" y="5018"/>
                    <a:pt x="14309" y="5018"/>
                  </a:cubicBezTo>
                  <a:cubicBezTo>
                    <a:pt x="14234" y="5018"/>
                    <a:pt x="13615" y="6061"/>
                    <a:pt x="13589" y="6138"/>
                  </a:cubicBezTo>
                  <a:cubicBezTo>
                    <a:pt x="13392" y="6776"/>
                    <a:pt x="13339" y="7412"/>
                    <a:pt x="12893" y="7949"/>
                  </a:cubicBezTo>
                  <a:cubicBezTo>
                    <a:pt x="12781" y="8087"/>
                    <a:pt x="12639" y="8216"/>
                    <a:pt x="12467" y="8259"/>
                  </a:cubicBezTo>
                  <a:cubicBezTo>
                    <a:pt x="12428" y="8270"/>
                    <a:pt x="12386" y="8276"/>
                    <a:pt x="12345" y="8276"/>
                  </a:cubicBezTo>
                  <a:cubicBezTo>
                    <a:pt x="12204" y="8276"/>
                    <a:pt x="12063" y="8213"/>
                    <a:pt x="11997" y="8091"/>
                  </a:cubicBezTo>
                  <a:cubicBezTo>
                    <a:pt x="11943" y="7989"/>
                    <a:pt x="11950" y="7868"/>
                    <a:pt x="11963" y="7753"/>
                  </a:cubicBezTo>
                  <a:cubicBezTo>
                    <a:pt x="12038" y="7135"/>
                    <a:pt x="12328" y="6567"/>
                    <a:pt x="12619" y="6016"/>
                  </a:cubicBezTo>
                  <a:cubicBezTo>
                    <a:pt x="12683" y="5898"/>
                    <a:pt x="13606" y="4452"/>
                    <a:pt x="13585" y="4431"/>
                  </a:cubicBezTo>
                  <a:cubicBezTo>
                    <a:pt x="13573" y="4418"/>
                    <a:pt x="8900" y="0"/>
                    <a:pt x="64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2" name="Google Shape;612;p15"/>
            <p:cNvGrpSpPr/>
            <p:nvPr/>
          </p:nvGrpSpPr>
          <p:grpSpPr>
            <a:xfrm>
              <a:off x="7493935" y="3441390"/>
              <a:ext cx="1002925" cy="1428050"/>
              <a:chOff x="7747643" y="3663208"/>
              <a:chExt cx="653031" cy="929902"/>
            </a:xfrm>
          </p:grpSpPr>
          <p:sp>
            <p:nvSpPr>
              <p:cNvPr id="613" name="Google Shape;613;p15"/>
              <p:cNvSpPr/>
              <p:nvPr/>
            </p:nvSpPr>
            <p:spPr>
              <a:xfrm rot="-892429">
                <a:off x="7806375" y="3693931"/>
                <a:ext cx="304296" cy="497329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13861" extrusionOk="0">
                    <a:moveTo>
                      <a:pt x="3648" y="0"/>
                    </a:moveTo>
                    <a:cubicBezTo>
                      <a:pt x="1362" y="0"/>
                      <a:pt x="655" y="3349"/>
                      <a:pt x="397" y="5065"/>
                    </a:cubicBezTo>
                    <a:cubicBezTo>
                      <a:pt x="1" y="7692"/>
                      <a:pt x="497" y="10926"/>
                      <a:pt x="2303" y="12966"/>
                    </a:cubicBezTo>
                    <a:cubicBezTo>
                      <a:pt x="2324" y="12989"/>
                      <a:pt x="2343" y="12998"/>
                      <a:pt x="2359" y="12998"/>
                    </a:cubicBezTo>
                    <a:cubicBezTo>
                      <a:pt x="2415" y="12998"/>
                      <a:pt x="2443" y="12889"/>
                      <a:pt x="2402" y="12829"/>
                    </a:cubicBezTo>
                    <a:cubicBezTo>
                      <a:pt x="1104" y="10935"/>
                      <a:pt x="516" y="8119"/>
                      <a:pt x="739" y="5855"/>
                    </a:cubicBezTo>
                    <a:cubicBezTo>
                      <a:pt x="845" y="4782"/>
                      <a:pt x="1029" y="3638"/>
                      <a:pt x="1396" y="2619"/>
                    </a:cubicBezTo>
                    <a:cubicBezTo>
                      <a:pt x="1805" y="1485"/>
                      <a:pt x="2776" y="468"/>
                      <a:pt x="3851" y="468"/>
                    </a:cubicBezTo>
                    <a:cubicBezTo>
                      <a:pt x="4306" y="468"/>
                      <a:pt x="4780" y="651"/>
                      <a:pt x="5238" y="1083"/>
                    </a:cubicBezTo>
                    <a:cubicBezTo>
                      <a:pt x="8480" y="4148"/>
                      <a:pt x="8307" y="10146"/>
                      <a:pt x="6221" y="13747"/>
                    </a:cubicBezTo>
                    <a:cubicBezTo>
                      <a:pt x="6203" y="13779"/>
                      <a:pt x="6220" y="13861"/>
                      <a:pt x="6258" y="13861"/>
                    </a:cubicBezTo>
                    <a:cubicBezTo>
                      <a:pt x="6266" y="13861"/>
                      <a:pt x="6275" y="13857"/>
                      <a:pt x="6284" y="13849"/>
                    </a:cubicBezTo>
                    <a:cubicBezTo>
                      <a:pt x="7100" y="13136"/>
                      <a:pt x="7477" y="11782"/>
                      <a:pt x="7700" y="10771"/>
                    </a:cubicBezTo>
                    <a:cubicBezTo>
                      <a:pt x="8024" y="9291"/>
                      <a:pt x="8040" y="7731"/>
                      <a:pt x="7910" y="6226"/>
                    </a:cubicBezTo>
                    <a:cubicBezTo>
                      <a:pt x="7781" y="4724"/>
                      <a:pt x="7388" y="3315"/>
                      <a:pt x="6536" y="2061"/>
                    </a:cubicBezTo>
                    <a:cubicBezTo>
                      <a:pt x="5963" y="1219"/>
                      <a:pt x="5176" y="236"/>
                      <a:pt x="4108" y="43"/>
                    </a:cubicBezTo>
                    <a:cubicBezTo>
                      <a:pt x="3948" y="14"/>
                      <a:pt x="3795" y="0"/>
                      <a:pt x="36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5"/>
              <p:cNvSpPr/>
              <p:nvPr/>
            </p:nvSpPr>
            <p:spPr>
              <a:xfrm rot="-892429">
                <a:off x="8110388" y="3818350"/>
                <a:ext cx="250261" cy="344517"/>
              </a:xfrm>
              <a:custGeom>
                <a:avLst/>
                <a:gdLst/>
                <a:ahLst/>
                <a:cxnLst/>
                <a:rect l="l" t="t" r="r" b="b"/>
                <a:pathLst>
                  <a:path w="6975" h="9602" extrusionOk="0">
                    <a:moveTo>
                      <a:pt x="4905" y="0"/>
                    </a:moveTo>
                    <a:cubicBezTo>
                      <a:pt x="4293" y="0"/>
                      <a:pt x="3627" y="178"/>
                      <a:pt x="3106" y="353"/>
                    </a:cubicBezTo>
                    <a:cubicBezTo>
                      <a:pt x="2216" y="651"/>
                      <a:pt x="1506" y="1180"/>
                      <a:pt x="817" y="1806"/>
                    </a:cubicBezTo>
                    <a:cubicBezTo>
                      <a:pt x="456" y="2134"/>
                      <a:pt x="15" y="2480"/>
                      <a:pt x="2" y="3000"/>
                    </a:cubicBezTo>
                    <a:cubicBezTo>
                      <a:pt x="1" y="3030"/>
                      <a:pt x="30" y="3088"/>
                      <a:pt x="60" y="3088"/>
                    </a:cubicBezTo>
                    <a:cubicBezTo>
                      <a:pt x="71" y="3088"/>
                      <a:pt x="82" y="3080"/>
                      <a:pt x="91" y="3061"/>
                    </a:cubicBezTo>
                    <a:cubicBezTo>
                      <a:pt x="528" y="2164"/>
                      <a:pt x="1796" y="1266"/>
                      <a:pt x="2662" y="871"/>
                    </a:cubicBezTo>
                    <a:cubicBezTo>
                      <a:pt x="3231" y="611"/>
                      <a:pt x="4166" y="298"/>
                      <a:pt x="4923" y="298"/>
                    </a:cubicBezTo>
                    <a:cubicBezTo>
                      <a:pt x="5102" y="298"/>
                      <a:pt x="5271" y="315"/>
                      <a:pt x="5423" y="355"/>
                    </a:cubicBezTo>
                    <a:cubicBezTo>
                      <a:pt x="6423" y="617"/>
                      <a:pt x="6324" y="1902"/>
                      <a:pt x="6198" y="2661"/>
                    </a:cubicBezTo>
                    <a:cubicBezTo>
                      <a:pt x="5720" y="5533"/>
                      <a:pt x="2938" y="8291"/>
                      <a:pt x="300" y="9339"/>
                    </a:cubicBezTo>
                    <a:cubicBezTo>
                      <a:pt x="158" y="9394"/>
                      <a:pt x="290" y="9602"/>
                      <a:pt x="416" y="9602"/>
                    </a:cubicBezTo>
                    <a:cubicBezTo>
                      <a:pt x="426" y="9602"/>
                      <a:pt x="435" y="9601"/>
                      <a:pt x="444" y="9598"/>
                    </a:cubicBezTo>
                    <a:cubicBezTo>
                      <a:pt x="2409" y="9079"/>
                      <a:pt x="4101" y="7276"/>
                      <a:pt x="5304" y="5729"/>
                    </a:cubicBezTo>
                    <a:cubicBezTo>
                      <a:pt x="6225" y="4545"/>
                      <a:pt x="6974" y="2598"/>
                      <a:pt x="6537" y="1081"/>
                    </a:cubicBezTo>
                    <a:cubicBezTo>
                      <a:pt x="6298" y="256"/>
                      <a:pt x="5640" y="0"/>
                      <a:pt x="49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5"/>
              <p:cNvSpPr/>
              <p:nvPr/>
            </p:nvSpPr>
            <p:spPr>
              <a:xfrm rot="-892429">
                <a:off x="8079654" y="3845787"/>
                <a:ext cx="224894" cy="135589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3779" extrusionOk="0">
                    <a:moveTo>
                      <a:pt x="5968" y="1"/>
                    </a:moveTo>
                    <a:cubicBezTo>
                      <a:pt x="3701" y="1"/>
                      <a:pt x="1345" y="1876"/>
                      <a:pt x="59" y="3561"/>
                    </a:cubicBezTo>
                    <a:cubicBezTo>
                      <a:pt x="0" y="3637"/>
                      <a:pt x="92" y="3778"/>
                      <a:pt x="175" y="3778"/>
                    </a:cubicBezTo>
                    <a:cubicBezTo>
                      <a:pt x="196" y="3778"/>
                      <a:pt x="217" y="3769"/>
                      <a:pt x="234" y="3748"/>
                    </a:cubicBezTo>
                    <a:cubicBezTo>
                      <a:pt x="1755" y="1877"/>
                      <a:pt x="3850" y="538"/>
                      <a:pt x="6231" y="96"/>
                    </a:cubicBezTo>
                    <a:cubicBezTo>
                      <a:pt x="6262" y="90"/>
                      <a:pt x="6268" y="12"/>
                      <a:pt x="6232" y="9"/>
                    </a:cubicBezTo>
                    <a:cubicBezTo>
                      <a:pt x="6144" y="4"/>
                      <a:pt x="6056" y="1"/>
                      <a:pt x="59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5"/>
              <p:cNvSpPr/>
              <p:nvPr/>
            </p:nvSpPr>
            <p:spPr>
              <a:xfrm rot="-892429">
                <a:off x="8060083" y="3847339"/>
                <a:ext cx="276417" cy="285602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960" extrusionOk="0">
                    <a:moveTo>
                      <a:pt x="7346" y="1"/>
                    </a:moveTo>
                    <a:cubicBezTo>
                      <a:pt x="7323" y="1"/>
                      <a:pt x="7299" y="29"/>
                      <a:pt x="7299" y="67"/>
                    </a:cubicBezTo>
                    <a:cubicBezTo>
                      <a:pt x="7301" y="1521"/>
                      <a:pt x="5888" y="3511"/>
                      <a:pt x="4934" y="4531"/>
                    </a:cubicBezTo>
                    <a:cubicBezTo>
                      <a:pt x="3678" y="5876"/>
                      <a:pt x="1938" y="7243"/>
                      <a:pt x="139" y="7703"/>
                    </a:cubicBezTo>
                    <a:cubicBezTo>
                      <a:pt x="0" y="7738"/>
                      <a:pt x="119" y="7959"/>
                      <a:pt x="242" y="7959"/>
                    </a:cubicBezTo>
                    <a:cubicBezTo>
                      <a:pt x="249" y="7959"/>
                      <a:pt x="256" y="7959"/>
                      <a:pt x="263" y="7957"/>
                    </a:cubicBezTo>
                    <a:cubicBezTo>
                      <a:pt x="2217" y="7523"/>
                      <a:pt x="4247" y="5865"/>
                      <a:pt x="5486" y="4349"/>
                    </a:cubicBezTo>
                    <a:cubicBezTo>
                      <a:pt x="6290" y="3364"/>
                      <a:pt x="7703" y="1407"/>
                      <a:pt x="7384" y="44"/>
                    </a:cubicBezTo>
                    <a:cubicBezTo>
                      <a:pt x="7376" y="13"/>
                      <a:pt x="7361" y="1"/>
                      <a:pt x="7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5"/>
              <p:cNvSpPr/>
              <p:nvPr/>
            </p:nvSpPr>
            <p:spPr>
              <a:xfrm rot="-892429">
                <a:off x="8067179" y="3849233"/>
                <a:ext cx="255284" cy="236806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6600" extrusionOk="0">
                    <a:moveTo>
                      <a:pt x="7095" y="0"/>
                    </a:moveTo>
                    <a:cubicBezTo>
                      <a:pt x="7093" y="0"/>
                      <a:pt x="7091" y="1"/>
                      <a:pt x="7088" y="2"/>
                    </a:cubicBezTo>
                    <a:cubicBezTo>
                      <a:pt x="5725" y="537"/>
                      <a:pt x="4407" y="1932"/>
                      <a:pt x="3350" y="2918"/>
                    </a:cubicBezTo>
                    <a:cubicBezTo>
                      <a:pt x="2234" y="3960"/>
                      <a:pt x="734" y="5121"/>
                      <a:pt x="18" y="6486"/>
                    </a:cubicBezTo>
                    <a:cubicBezTo>
                      <a:pt x="1" y="6519"/>
                      <a:pt x="16" y="6600"/>
                      <a:pt x="55" y="6600"/>
                    </a:cubicBezTo>
                    <a:cubicBezTo>
                      <a:pt x="62" y="6600"/>
                      <a:pt x="71" y="6596"/>
                      <a:pt x="81" y="6589"/>
                    </a:cubicBezTo>
                    <a:cubicBezTo>
                      <a:pt x="635" y="6150"/>
                      <a:pt x="1074" y="5510"/>
                      <a:pt x="1588" y="5012"/>
                    </a:cubicBezTo>
                    <a:cubicBezTo>
                      <a:pt x="2228" y="4390"/>
                      <a:pt x="2856" y="3755"/>
                      <a:pt x="3505" y="3144"/>
                    </a:cubicBezTo>
                    <a:cubicBezTo>
                      <a:pt x="4645" y="2069"/>
                      <a:pt x="6036" y="1200"/>
                      <a:pt x="7098" y="58"/>
                    </a:cubicBezTo>
                    <a:cubicBezTo>
                      <a:pt x="7106" y="49"/>
                      <a:pt x="7114" y="0"/>
                      <a:pt x="7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5"/>
              <p:cNvSpPr/>
              <p:nvPr/>
            </p:nvSpPr>
            <p:spPr>
              <a:xfrm rot="-892429">
                <a:off x="8173568" y="3741348"/>
                <a:ext cx="83959" cy="9615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2680" extrusionOk="0">
                    <a:moveTo>
                      <a:pt x="1273" y="1"/>
                    </a:moveTo>
                    <a:cubicBezTo>
                      <a:pt x="1215" y="1"/>
                      <a:pt x="1159" y="25"/>
                      <a:pt x="1111" y="58"/>
                    </a:cubicBezTo>
                    <a:cubicBezTo>
                      <a:pt x="907" y="203"/>
                      <a:pt x="872" y="486"/>
                      <a:pt x="856" y="736"/>
                    </a:cubicBezTo>
                    <a:cubicBezTo>
                      <a:pt x="759" y="628"/>
                      <a:pt x="656" y="516"/>
                      <a:pt x="523" y="455"/>
                    </a:cubicBezTo>
                    <a:cubicBezTo>
                      <a:pt x="467" y="430"/>
                      <a:pt x="404" y="415"/>
                      <a:pt x="341" y="415"/>
                    </a:cubicBezTo>
                    <a:cubicBezTo>
                      <a:pt x="256" y="415"/>
                      <a:pt x="173" y="442"/>
                      <a:pt x="114" y="502"/>
                    </a:cubicBezTo>
                    <a:cubicBezTo>
                      <a:pt x="1" y="617"/>
                      <a:pt x="16" y="816"/>
                      <a:pt x="105" y="952"/>
                    </a:cubicBezTo>
                    <a:cubicBezTo>
                      <a:pt x="197" y="1094"/>
                      <a:pt x="343" y="1159"/>
                      <a:pt x="469" y="1260"/>
                    </a:cubicBezTo>
                    <a:cubicBezTo>
                      <a:pt x="113" y="1664"/>
                      <a:pt x="362" y="2378"/>
                      <a:pt x="816" y="2582"/>
                    </a:cubicBezTo>
                    <a:cubicBezTo>
                      <a:pt x="949" y="2643"/>
                      <a:pt x="1095" y="2680"/>
                      <a:pt x="1240" y="2680"/>
                    </a:cubicBezTo>
                    <a:cubicBezTo>
                      <a:pt x="1278" y="2680"/>
                      <a:pt x="1315" y="2677"/>
                      <a:pt x="1352" y="2672"/>
                    </a:cubicBezTo>
                    <a:cubicBezTo>
                      <a:pt x="1640" y="2632"/>
                      <a:pt x="1895" y="2411"/>
                      <a:pt x="2011" y="2151"/>
                    </a:cubicBezTo>
                    <a:cubicBezTo>
                      <a:pt x="2027" y="2115"/>
                      <a:pt x="2039" y="2079"/>
                      <a:pt x="2050" y="2044"/>
                    </a:cubicBezTo>
                    <a:cubicBezTo>
                      <a:pt x="2073" y="1966"/>
                      <a:pt x="2075" y="1883"/>
                      <a:pt x="2071" y="1803"/>
                    </a:cubicBezTo>
                    <a:cubicBezTo>
                      <a:pt x="2060" y="1594"/>
                      <a:pt x="1982" y="1435"/>
                      <a:pt x="1834" y="1290"/>
                    </a:cubicBezTo>
                    <a:cubicBezTo>
                      <a:pt x="1976" y="1220"/>
                      <a:pt x="2102" y="1118"/>
                      <a:pt x="2201" y="994"/>
                    </a:cubicBezTo>
                    <a:cubicBezTo>
                      <a:pt x="2278" y="896"/>
                      <a:pt x="2339" y="765"/>
                      <a:pt x="2291" y="652"/>
                    </a:cubicBezTo>
                    <a:cubicBezTo>
                      <a:pt x="2252" y="558"/>
                      <a:pt x="2145" y="505"/>
                      <a:pt x="2044" y="504"/>
                    </a:cubicBezTo>
                    <a:cubicBezTo>
                      <a:pt x="2043" y="504"/>
                      <a:pt x="2041" y="504"/>
                      <a:pt x="2040" y="504"/>
                    </a:cubicBezTo>
                    <a:cubicBezTo>
                      <a:pt x="1940" y="504"/>
                      <a:pt x="1844" y="546"/>
                      <a:pt x="1758" y="599"/>
                    </a:cubicBezTo>
                    <a:cubicBezTo>
                      <a:pt x="1671" y="652"/>
                      <a:pt x="1591" y="715"/>
                      <a:pt x="1502" y="764"/>
                    </a:cubicBezTo>
                    <a:cubicBezTo>
                      <a:pt x="1663" y="554"/>
                      <a:pt x="1645" y="262"/>
                      <a:pt x="1450" y="82"/>
                    </a:cubicBezTo>
                    <a:cubicBezTo>
                      <a:pt x="1405" y="41"/>
                      <a:pt x="1351" y="7"/>
                      <a:pt x="1292" y="2"/>
                    </a:cubicBezTo>
                    <a:cubicBezTo>
                      <a:pt x="1285" y="1"/>
                      <a:pt x="1279" y="1"/>
                      <a:pt x="12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5"/>
              <p:cNvSpPr/>
              <p:nvPr/>
            </p:nvSpPr>
            <p:spPr>
              <a:xfrm rot="-892429">
                <a:off x="7826021" y="4115558"/>
                <a:ext cx="481864" cy="187400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5223" extrusionOk="0">
                    <a:moveTo>
                      <a:pt x="1329" y="0"/>
                    </a:moveTo>
                    <a:cubicBezTo>
                      <a:pt x="986" y="0"/>
                      <a:pt x="619" y="41"/>
                      <a:pt x="400" y="297"/>
                    </a:cubicBezTo>
                    <a:cubicBezTo>
                      <a:pt x="120" y="623"/>
                      <a:pt x="1" y="1360"/>
                      <a:pt x="75" y="1765"/>
                    </a:cubicBezTo>
                    <a:cubicBezTo>
                      <a:pt x="236" y="2630"/>
                      <a:pt x="1512" y="2408"/>
                      <a:pt x="2178" y="2513"/>
                    </a:cubicBezTo>
                    <a:cubicBezTo>
                      <a:pt x="3244" y="2678"/>
                      <a:pt x="4304" y="2886"/>
                      <a:pt x="5354" y="3135"/>
                    </a:cubicBezTo>
                    <a:cubicBezTo>
                      <a:pt x="7379" y="3615"/>
                      <a:pt x="9367" y="4248"/>
                      <a:pt x="11295" y="5029"/>
                    </a:cubicBezTo>
                    <a:cubicBezTo>
                      <a:pt x="11530" y="5124"/>
                      <a:pt x="11774" y="5223"/>
                      <a:pt x="12025" y="5223"/>
                    </a:cubicBezTo>
                    <a:cubicBezTo>
                      <a:pt x="12051" y="5223"/>
                      <a:pt x="12076" y="5222"/>
                      <a:pt x="12101" y="5220"/>
                    </a:cubicBezTo>
                    <a:cubicBezTo>
                      <a:pt x="12779" y="5166"/>
                      <a:pt x="13136" y="4411"/>
                      <a:pt x="13357" y="3768"/>
                    </a:cubicBezTo>
                    <a:cubicBezTo>
                      <a:pt x="13393" y="3664"/>
                      <a:pt x="13429" y="3544"/>
                      <a:pt x="13377" y="3445"/>
                    </a:cubicBezTo>
                    <a:cubicBezTo>
                      <a:pt x="13343" y="3378"/>
                      <a:pt x="13275" y="3336"/>
                      <a:pt x="13211" y="3297"/>
                    </a:cubicBezTo>
                    <a:cubicBezTo>
                      <a:pt x="9707" y="1201"/>
                      <a:pt x="5502" y="80"/>
                      <a:pt x="1426" y="1"/>
                    </a:cubicBezTo>
                    <a:cubicBezTo>
                      <a:pt x="1394" y="0"/>
                      <a:pt x="1362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5"/>
              <p:cNvSpPr/>
              <p:nvPr/>
            </p:nvSpPr>
            <p:spPr>
              <a:xfrm rot="-892429">
                <a:off x="7886022" y="4223671"/>
                <a:ext cx="404615" cy="322917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000" extrusionOk="0">
                    <a:moveTo>
                      <a:pt x="775" y="1"/>
                    </a:moveTo>
                    <a:cubicBezTo>
                      <a:pt x="625" y="1"/>
                      <a:pt x="463" y="19"/>
                      <a:pt x="376" y="144"/>
                    </a:cubicBezTo>
                    <a:cubicBezTo>
                      <a:pt x="314" y="233"/>
                      <a:pt x="299" y="347"/>
                      <a:pt x="288" y="455"/>
                    </a:cubicBezTo>
                    <a:cubicBezTo>
                      <a:pt x="150" y="1668"/>
                      <a:pt x="111" y="2877"/>
                      <a:pt x="82" y="4094"/>
                    </a:cubicBezTo>
                    <a:cubicBezTo>
                      <a:pt x="72" y="4537"/>
                      <a:pt x="67" y="4978"/>
                      <a:pt x="70" y="5420"/>
                    </a:cubicBezTo>
                    <a:cubicBezTo>
                      <a:pt x="71" y="5590"/>
                      <a:pt x="41" y="5732"/>
                      <a:pt x="22" y="5897"/>
                    </a:cubicBezTo>
                    <a:cubicBezTo>
                      <a:pt x="1" y="6100"/>
                      <a:pt x="48" y="6334"/>
                      <a:pt x="73" y="6536"/>
                    </a:cubicBezTo>
                    <a:cubicBezTo>
                      <a:pt x="92" y="6692"/>
                      <a:pt x="121" y="6856"/>
                      <a:pt x="217" y="6982"/>
                    </a:cubicBezTo>
                    <a:cubicBezTo>
                      <a:pt x="321" y="7121"/>
                      <a:pt x="492" y="7192"/>
                      <a:pt x="655" y="7254"/>
                    </a:cubicBezTo>
                    <a:cubicBezTo>
                      <a:pt x="1391" y="7537"/>
                      <a:pt x="2144" y="7762"/>
                      <a:pt x="2902" y="7966"/>
                    </a:cubicBezTo>
                    <a:cubicBezTo>
                      <a:pt x="3827" y="8214"/>
                      <a:pt x="4761" y="8430"/>
                      <a:pt x="5688" y="8677"/>
                    </a:cubicBezTo>
                    <a:cubicBezTo>
                      <a:pt x="6176" y="8807"/>
                      <a:pt x="6762" y="9000"/>
                      <a:pt x="7311" y="9000"/>
                    </a:cubicBezTo>
                    <a:cubicBezTo>
                      <a:pt x="7694" y="9000"/>
                      <a:pt x="8059" y="8906"/>
                      <a:pt x="8359" y="8630"/>
                    </a:cubicBezTo>
                    <a:cubicBezTo>
                      <a:pt x="8681" y="8334"/>
                      <a:pt x="8875" y="7927"/>
                      <a:pt x="9061" y="7532"/>
                    </a:cubicBezTo>
                    <a:lnTo>
                      <a:pt x="10184" y="5145"/>
                    </a:lnTo>
                    <a:cubicBezTo>
                      <a:pt x="10372" y="4748"/>
                      <a:pt x="10559" y="4349"/>
                      <a:pt x="10746" y="3952"/>
                    </a:cubicBezTo>
                    <a:cubicBezTo>
                      <a:pt x="10914" y="3597"/>
                      <a:pt x="11111" y="3248"/>
                      <a:pt x="11254" y="2884"/>
                    </a:cubicBezTo>
                    <a:cubicBezTo>
                      <a:pt x="11265" y="2854"/>
                      <a:pt x="11277" y="2821"/>
                      <a:pt x="11265" y="2790"/>
                    </a:cubicBezTo>
                    <a:cubicBezTo>
                      <a:pt x="11255" y="2765"/>
                      <a:pt x="11231" y="2748"/>
                      <a:pt x="11209" y="2734"/>
                    </a:cubicBezTo>
                    <a:cubicBezTo>
                      <a:pt x="10805" y="2471"/>
                      <a:pt x="10348" y="2304"/>
                      <a:pt x="9894" y="2140"/>
                    </a:cubicBezTo>
                    <a:cubicBezTo>
                      <a:pt x="9235" y="1902"/>
                      <a:pt x="8617" y="1603"/>
                      <a:pt x="7954" y="1377"/>
                    </a:cubicBezTo>
                    <a:cubicBezTo>
                      <a:pt x="7282" y="1149"/>
                      <a:pt x="6595" y="961"/>
                      <a:pt x="5903" y="805"/>
                    </a:cubicBezTo>
                    <a:cubicBezTo>
                      <a:pt x="5015" y="604"/>
                      <a:pt x="4124" y="404"/>
                      <a:pt x="3223" y="264"/>
                    </a:cubicBezTo>
                    <a:cubicBezTo>
                      <a:pt x="2720" y="186"/>
                      <a:pt x="2217" y="103"/>
                      <a:pt x="1711" y="53"/>
                    </a:cubicBezTo>
                    <a:cubicBezTo>
                      <a:pt x="1445" y="26"/>
                      <a:pt x="1180" y="8"/>
                      <a:pt x="915" y="4"/>
                    </a:cubicBezTo>
                    <a:cubicBezTo>
                      <a:pt x="872" y="3"/>
                      <a:pt x="824" y="1"/>
                      <a:pt x="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1" name="Google Shape;621;p15"/>
            <p:cNvGrpSpPr/>
            <p:nvPr/>
          </p:nvGrpSpPr>
          <p:grpSpPr>
            <a:xfrm rot="462603">
              <a:off x="2091009" y="3100681"/>
              <a:ext cx="299230" cy="321738"/>
              <a:chOff x="8667201" y="2266387"/>
              <a:chExt cx="389754" cy="378681"/>
            </a:xfrm>
          </p:grpSpPr>
          <p:sp>
            <p:nvSpPr>
              <p:cNvPr id="622" name="Google Shape;622;p15"/>
              <p:cNvSpPr/>
              <p:nvPr/>
            </p:nvSpPr>
            <p:spPr>
              <a:xfrm>
                <a:off x="8667201" y="2268670"/>
                <a:ext cx="389754" cy="376398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7750" extrusionOk="0">
                    <a:moveTo>
                      <a:pt x="3489" y="0"/>
                    </a:moveTo>
                    <a:cubicBezTo>
                      <a:pt x="3483" y="0"/>
                      <a:pt x="3478" y="4"/>
                      <a:pt x="3475" y="11"/>
                    </a:cubicBezTo>
                    <a:cubicBezTo>
                      <a:pt x="3350" y="271"/>
                      <a:pt x="2826" y="5218"/>
                      <a:pt x="2826" y="5218"/>
                    </a:cubicBezTo>
                    <a:cubicBezTo>
                      <a:pt x="2826" y="5218"/>
                      <a:pt x="595" y="4032"/>
                      <a:pt x="108" y="4032"/>
                    </a:cubicBezTo>
                    <a:cubicBezTo>
                      <a:pt x="34" y="4032"/>
                      <a:pt x="1" y="4060"/>
                      <a:pt x="22" y="4123"/>
                    </a:cubicBezTo>
                    <a:cubicBezTo>
                      <a:pt x="184" y="4604"/>
                      <a:pt x="2826" y="7750"/>
                      <a:pt x="2826" y="7750"/>
                    </a:cubicBezTo>
                    <a:lnTo>
                      <a:pt x="7436" y="6377"/>
                    </a:lnTo>
                    <a:cubicBezTo>
                      <a:pt x="7436" y="6377"/>
                      <a:pt x="8024" y="1403"/>
                      <a:pt x="7436" y="1092"/>
                    </a:cubicBezTo>
                    <a:cubicBezTo>
                      <a:pt x="7413" y="1079"/>
                      <a:pt x="7388" y="1073"/>
                      <a:pt x="7363" y="1073"/>
                    </a:cubicBezTo>
                    <a:cubicBezTo>
                      <a:pt x="6765" y="1073"/>
                      <a:pt x="5783" y="4498"/>
                      <a:pt x="5783" y="4498"/>
                    </a:cubicBezTo>
                    <a:cubicBezTo>
                      <a:pt x="5783" y="4498"/>
                      <a:pt x="3712" y="0"/>
                      <a:pt x="3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5"/>
              <p:cNvSpPr/>
              <p:nvPr/>
            </p:nvSpPr>
            <p:spPr>
              <a:xfrm>
                <a:off x="8679779" y="2323259"/>
                <a:ext cx="82613" cy="78728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621" extrusionOk="0">
                    <a:moveTo>
                      <a:pt x="407" y="0"/>
                    </a:moveTo>
                    <a:cubicBezTo>
                      <a:pt x="199" y="0"/>
                      <a:pt x="1" y="196"/>
                      <a:pt x="138" y="421"/>
                    </a:cubicBezTo>
                    <a:cubicBezTo>
                      <a:pt x="276" y="647"/>
                      <a:pt x="489" y="836"/>
                      <a:pt x="672" y="1026"/>
                    </a:cubicBezTo>
                    <a:cubicBezTo>
                      <a:pt x="858" y="1218"/>
                      <a:pt x="1071" y="1441"/>
                      <a:pt x="1294" y="1587"/>
                    </a:cubicBezTo>
                    <a:cubicBezTo>
                      <a:pt x="1330" y="1610"/>
                      <a:pt x="1368" y="1620"/>
                      <a:pt x="1406" y="1620"/>
                    </a:cubicBezTo>
                    <a:cubicBezTo>
                      <a:pt x="1562" y="1620"/>
                      <a:pt x="1701" y="1439"/>
                      <a:pt x="1622" y="1286"/>
                    </a:cubicBezTo>
                    <a:cubicBezTo>
                      <a:pt x="1493" y="1029"/>
                      <a:pt x="1266" y="779"/>
                      <a:pt x="1074" y="570"/>
                    </a:cubicBezTo>
                    <a:cubicBezTo>
                      <a:pt x="922" y="404"/>
                      <a:pt x="773" y="191"/>
                      <a:pt x="591" y="59"/>
                    </a:cubicBezTo>
                    <a:cubicBezTo>
                      <a:pt x="535" y="18"/>
                      <a:pt x="470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8919310" y="2266387"/>
                <a:ext cx="28169" cy="907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869" extrusionOk="0">
                    <a:moveTo>
                      <a:pt x="329" y="1"/>
                    </a:moveTo>
                    <a:cubicBezTo>
                      <a:pt x="1" y="1"/>
                      <a:pt x="58" y="534"/>
                      <a:pt x="52" y="781"/>
                    </a:cubicBezTo>
                    <a:cubicBezTo>
                      <a:pt x="45" y="964"/>
                      <a:pt x="28" y="1166"/>
                      <a:pt x="59" y="1349"/>
                    </a:cubicBezTo>
                    <a:cubicBezTo>
                      <a:pt x="93" y="1561"/>
                      <a:pt x="201" y="1677"/>
                      <a:pt x="332" y="1836"/>
                    </a:cubicBezTo>
                    <a:cubicBezTo>
                      <a:pt x="352" y="1859"/>
                      <a:pt x="373" y="1869"/>
                      <a:pt x="394" y="1869"/>
                    </a:cubicBezTo>
                    <a:cubicBezTo>
                      <a:pt x="440" y="1869"/>
                      <a:pt x="477" y="1816"/>
                      <a:pt x="454" y="1754"/>
                    </a:cubicBezTo>
                    <a:cubicBezTo>
                      <a:pt x="427" y="1673"/>
                      <a:pt x="491" y="1521"/>
                      <a:pt x="502" y="1430"/>
                    </a:cubicBezTo>
                    <a:cubicBezTo>
                      <a:pt x="514" y="1298"/>
                      <a:pt x="514" y="1166"/>
                      <a:pt x="522" y="1034"/>
                    </a:cubicBezTo>
                    <a:cubicBezTo>
                      <a:pt x="532" y="774"/>
                      <a:pt x="559" y="510"/>
                      <a:pt x="572" y="251"/>
                    </a:cubicBezTo>
                    <a:cubicBezTo>
                      <a:pt x="579" y="149"/>
                      <a:pt x="522" y="37"/>
                      <a:pt x="413" y="11"/>
                    </a:cubicBezTo>
                    <a:cubicBezTo>
                      <a:pt x="383" y="4"/>
                      <a:pt x="355" y="1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5" name="Google Shape;625;p15"/>
            <p:cNvSpPr/>
            <p:nvPr/>
          </p:nvSpPr>
          <p:spPr>
            <a:xfrm>
              <a:off x="8556459" y="4524946"/>
              <a:ext cx="172966" cy="148976"/>
            </a:xfrm>
            <a:custGeom>
              <a:avLst/>
              <a:gdLst/>
              <a:ahLst/>
              <a:cxnLst/>
              <a:rect l="l" t="t" r="r" b="b"/>
              <a:pathLst>
                <a:path w="5734" h="5078" extrusionOk="0">
                  <a:moveTo>
                    <a:pt x="2554" y="0"/>
                  </a:moveTo>
                  <a:cubicBezTo>
                    <a:pt x="1127" y="0"/>
                    <a:pt x="0" y="982"/>
                    <a:pt x="370" y="2554"/>
                  </a:cubicBezTo>
                  <a:cubicBezTo>
                    <a:pt x="376" y="2581"/>
                    <a:pt x="392" y="2593"/>
                    <a:pt x="408" y="2593"/>
                  </a:cubicBezTo>
                  <a:cubicBezTo>
                    <a:pt x="429" y="2593"/>
                    <a:pt x="450" y="2572"/>
                    <a:pt x="447" y="2536"/>
                  </a:cubicBezTo>
                  <a:cubicBezTo>
                    <a:pt x="308" y="1118"/>
                    <a:pt x="1460" y="323"/>
                    <a:pt x="2648" y="323"/>
                  </a:cubicBezTo>
                  <a:cubicBezTo>
                    <a:pt x="3366" y="323"/>
                    <a:pt x="4097" y="614"/>
                    <a:pt x="4563" y="1233"/>
                  </a:cubicBezTo>
                  <a:cubicBezTo>
                    <a:pt x="5441" y="2400"/>
                    <a:pt x="4881" y="4333"/>
                    <a:pt x="3381" y="4641"/>
                  </a:cubicBezTo>
                  <a:cubicBezTo>
                    <a:pt x="3274" y="4663"/>
                    <a:pt x="3168" y="4673"/>
                    <a:pt x="3065" y="4673"/>
                  </a:cubicBezTo>
                  <a:cubicBezTo>
                    <a:pt x="2388" y="4673"/>
                    <a:pt x="1816" y="4217"/>
                    <a:pt x="1659" y="3521"/>
                  </a:cubicBezTo>
                  <a:cubicBezTo>
                    <a:pt x="1587" y="3201"/>
                    <a:pt x="1594" y="2894"/>
                    <a:pt x="1781" y="2606"/>
                  </a:cubicBezTo>
                  <a:cubicBezTo>
                    <a:pt x="1979" y="2316"/>
                    <a:pt x="2252" y="2170"/>
                    <a:pt x="2601" y="2170"/>
                  </a:cubicBezTo>
                  <a:cubicBezTo>
                    <a:pt x="2727" y="2170"/>
                    <a:pt x="2863" y="2189"/>
                    <a:pt x="3009" y="2227"/>
                  </a:cubicBezTo>
                  <a:cubicBezTo>
                    <a:pt x="3681" y="2937"/>
                    <a:pt x="3660" y="3292"/>
                    <a:pt x="2944" y="3292"/>
                  </a:cubicBezTo>
                  <a:cubicBezTo>
                    <a:pt x="2773" y="3292"/>
                    <a:pt x="2562" y="3272"/>
                    <a:pt x="2312" y="3231"/>
                  </a:cubicBezTo>
                  <a:cubicBezTo>
                    <a:pt x="2295" y="3219"/>
                    <a:pt x="2280" y="3213"/>
                    <a:pt x="2268" y="3213"/>
                  </a:cubicBezTo>
                  <a:cubicBezTo>
                    <a:pt x="2209" y="3213"/>
                    <a:pt x="2208" y="3343"/>
                    <a:pt x="2247" y="3389"/>
                  </a:cubicBezTo>
                  <a:cubicBezTo>
                    <a:pt x="2466" y="3645"/>
                    <a:pt x="2714" y="3750"/>
                    <a:pt x="2949" y="3750"/>
                  </a:cubicBezTo>
                  <a:cubicBezTo>
                    <a:pt x="3774" y="3750"/>
                    <a:pt x="4445" y="2460"/>
                    <a:pt x="3141" y="1914"/>
                  </a:cubicBezTo>
                  <a:cubicBezTo>
                    <a:pt x="2909" y="1817"/>
                    <a:pt x="2694" y="1773"/>
                    <a:pt x="2497" y="1773"/>
                  </a:cubicBezTo>
                  <a:cubicBezTo>
                    <a:pt x="1261" y="1773"/>
                    <a:pt x="782" y="3501"/>
                    <a:pt x="1701" y="4480"/>
                  </a:cubicBezTo>
                  <a:cubicBezTo>
                    <a:pt x="2094" y="4898"/>
                    <a:pt x="2569" y="5077"/>
                    <a:pt x="3048" y="5077"/>
                  </a:cubicBezTo>
                  <a:cubicBezTo>
                    <a:pt x="4068" y="5077"/>
                    <a:pt x="5100" y="4260"/>
                    <a:pt x="5355" y="3201"/>
                  </a:cubicBezTo>
                  <a:cubicBezTo>
                    <a:pt x="5733" y="1641"/>
                    <a:pt x="4610" y="304"/>
                    <a:pt x="3104" y="48"/>
                  </a:cubicBezTo>
                  <a:cubicBezTo>
                    <a:pt x="2918" y="16"/>
                    <a:pt x="2734" y="0"/>
                    <a:pt x="2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6" name="Google Shape;626;p15"/>
            <p:cNvGrpSpPr/>
            <p:nvPr/>
          </p:nvGrpSpPr>
          <p:grpSpPr>
            <a:xfrm>
              <a:off x="1602191" y="4135312"/>
              <a:ext cx="648842" cy="866880"/>
              <a:chOff x="1517975" y="4132611"/>
              <a:chExt cx="698732" cy="933635"/>
            </a:xfrm>
          </p:grpSpPr>
          <p:sp>
            <p:nvSpPr>
              <p:cNvPr id="627" name="Google Shape;627;p15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5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5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4" name="Google Shape;634;p15"/>
            <p:cNvSpPr/>
            <p:nvPr/>
          </p:nvSpPr>
          <p:spPr>
            <a:xfrm>
              <a:off x="6992711" y="3214991"/>
              <a:ext cx="336852" cy="335879"/>
            </a:xfrm>
            <a:custGeom>
              <a:avLst/>
              <a:gdLst/>
              <a:ahLst/>
              <a:cxnLst/>
              <a:rect l="l" t="t" r="r" b="b"/>
              <a:pathLst>
                <a:path w="5003" h="4525" extrusionOk="0">
                  <a:moveTo>
                    <a:pt x="3838" y="0"/>
                  </a:moveTo>
                  <a:cubicBezTo>
                    <a:pt x="3629" y="0"/>
                    <a:pt x="3404" y="102"/>
                    <a:pt x="3225" y="232"/>
                  </a:cubicBezTo>
                  <a:cubicBezTo>
                    <a:pt x="2839" y="510"/>
                    <a:pt x="2696" y="1009"/>
                    <a:pt x="2628" y="1466"/>
                  </a:cubicBezTo>
                  <a:lnTo>
                    <a:pt x="2628" y="1466"/>
                  </a:lnTo>
                  <a:cubicBezTo>
                    <a:pt x="2646" y="1300"/>
                    <a:pt x="2358" y="776"/>
                    <a:pt x="2285" y="626"/>
                  </a:cubicBezTo>
                  <a:cubicBezTo>
                    <a:pt x="2170" y="394"/>
                    <a:pt x="2002" y="241"/>
                    <a:pt x="1762" y="124"/>
                  </a:cubicBezTo>
                  <a:cubicBezTo>
                    <a:pt x="1625" y="56"/>
                    <a:pt x="1468" y="11"/>
                    <a:pt x="1318" y="11"/>
                  </a:cubicBezTo>
                  <a:cubicBezTo>
                    <a:pt x="1196" y="11"/>
                    <a:pt x="1079" y="41"/>
                    <a:pt x="981" y="113"/>
                  </a:cubicBezTo>
                  <a:cubicBezTo>
                    <a:pt x="792" y="249"/>
                    <a:pt x="721" y="498"/>
                    <a:pt x="734" y="728"/>
                  </a:cubicBezTo>
                  <a:cubicBezTo>
                    <a:pt x="757" y="1219"/>
                    <a:pt x="1133" y="1671"/>
                    <a:pt x="1609" y="1790"/>
                  </a:cubicBezTo>
                  <a:cubicBezTo>
                    <a:pt x="1113" y="1807"/>
                    <a:pt x="643" y="1901"/>
                    <a:pt x="261" y="2222"/>
                  </a:cubicBezTo>
                  <a:cubicBezTo>
                    <a:pt x="187" y="2286"/>
                    <a:pt x="72" y="2435"/>
                    <a:pt x="48" y="2543"/>
                  </a:cubicBezTo>
                  <a:cubicBezTo>
                    <a:pt x="1" y="2763"/>
                    <a:pt x="48" y="2999"/>
                    <a:pt x="224" y="3141"/>
                  </a:cubicBezTo>
                  <a:cubicBezTo>
                    <a:pt x="397" y="3283"/>
                    <a:pt x="629" y="3330"/>
                    <a:pt x="856" y="3337"/>
                  </a:cubicBezTo>
                  <a:cubicBezTo>
                    <a:pt x="867" y="3337"/>
                    <a:pt x="878" y="3337"/>
                    <a:pt x="890" y="3337"/>
                  </a:cubicBezTo>
                  <a:cubicBezTo>
                    <a:pt x="1088" y="3337"/>
                    <a:pt x="1286" y="3310"/>
                    <a:pt x="1474" y="3253"/>
                  </a:cubicBezTo>
                  <a:cubicBezTo>
                    <a:pt x="1667" y="3195"/>
                    <a:pt x="1832" y="3070"/>
                    <a:pt x="2015" y="3006"/>
                  </a:cubicBezTo>
                  <a:lnTo>
                    <a:pt x="2015" y="3006"/>
                  </a:lnTo>
                  <a:cubicBezTo>
                    <a:pt x="1924" y="3249"/>
                    <a:pt x="1849" y="3476"/>
                    <a:pt x="1843" y="3736"/>
                  </a:cubicBezTo>
                  <a:cubicBezTo>
                    <a:pt x="1836" y="3959"/>
                    <a:pt x="1907" y="4192"/>
                    <a:pt x="2075" y="4341"/>
                  </a:cubicBezTo>
                  <a:cubicBezTo>
                    <a:pt x="2212" y="4463"/>
                    <a:pt x="2395" y="4524"/>
                    <a:pt x="2578" y="4524"/>
                  </a:cubicBezTo>
                  <a:cubicBezTo>
                    <a:pt x="2661" y="4524"/>
                    <a:pt x="2744" y="4512"/>
                    <a:pt x="2822" y="4486"/>
                  </a:cubicBezTo>
                  <a:cubicBezTo>
                    <a:pt x="2907" y="4459"/>
                    <a:pt x="2988" y="4418"/>
                    <a:pt x="3056" y="4365"/>
                  </a:cubicBezTo>
                  <a:cubicBezTo>
                    <a:pt x="3225" y="4236"/>
                    <a:pt x="3320" y="4030"/>
                    <a:pt x="3343" y="3820"/>
                  </a:cubicBezTo>
                  <a:cubicBezTo>
                    <a:pt x="3363" y="3644"/>
                    <a:pt x="3340" y="3469"/>
                    <a:pt x="3289" y="3303"/>
                  </a:cubicBezTo>
                  <a:cubicBezTo>
                    <a:pt x="3242" y="3148"/>
                    <a:pt x="3198" y="3006"/>
                    <a:pt x="3117" y="2861"/>
                  </a:cubicBezTo>
                  <a:lnTo>
                    <a:pt x="3117" y="2861"/>
                  </a:lnTo>
                  <a:cubicBezTo>
                    <a:pt x="3441" y="3070"/>
                    <a:pt x="3677" y="3348"/>
                    <a:pt x="4083" y="3378"/>
                  </a:cubicBezTo>
                  <a:cubicBezTo>
                    <a:pt x="4107" y="3379"/>
                    <a:pt x="4131" y="3380"/>
                    <a:pt x="4155" y="3380"/>
                  </a:cubicBezTo>
                  <a:cubicBezTo>
                    <a:pt x="4458" y="3380"/>
                    <a:pt x="4741" y="3243"/>
                    <a:pt x="4864" y="2948"/>
                  </a:cubicBezTo>
                  <a:cubicBezTo>
                    <a:pt x="5002" y="2610"/>
                    <a:pt x="4837" y="2178"/>
                    <a:pt x="4505" y="2022"/>
                  </a:cubicBezTo>
                  <a:cubicBezTo>
                    <a:pt x="4391" y="1969"/>
                    <a:pt x="4262" y="1944"/>
                    <a:pt x="4137" y="1921"/>
                  </a:cubicBezTo>
                  <a:cubicBezTo>
                    <a:pt x="3998" y="1897"/>
                    <a:pt x="3860" y="1874"/>
                    <a:pt x="3718" y="1847"/>
                  </a:cubicBezTo>
                  <a:cubicBezTo>
                    <a:pt x="4100" y="1627"/>
                    <a:pt x="4363" y="1219"/>
                    <a:pt x="4404" y="779"/>
                  </a:cubicBezTo>
                  <a:cubicBezTo>
                    <a:pt x="4418" y="617"/>
                    <a:pt x="4401" y="444"/>
                    <a:pt x="4323" y="302"/>
                  </a:cubicBezTo>
                  <a:cubicBezTo>
                    <a:pt x="4203" y="83"/>
                    <a:pt x="4026" y="0"/>
                    <a:pt x="38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1683214" y="2452905"/>
              <a:ext cx="185861" cy="107641"/>
            </a:xfrm>
            <a:custGeom>
              <a:avLst/>
              <a:gdLst/>
              <a:ahLst/>
              <a:cxnLst/>
              <a:rect l="l" t="t" r="r" b="b"/>
              <a:pathLst>
                <a:path w="5736" h="3322" extrusionOk="0">
                  <a:moveTo>
                    <a:pt x="1456" y="289"/>
                  </a:moveTo>
                  <a:cubicBezTo>
                    <a:pt x="2032" y="289"/>
                    <a:pt x="2534" y="879"/>
                    <a:pt x="2778" y="1349"/>
                  </a:cubicBezTo>
                  <a:cubicBezTo>
                    <a:pt x="2792" y="1372"/>
                    <a:pt x="2806" y="1386"/>
                    <a:pt x="2823" y="1389"/>
                  </a:cubicBezTo>
                  <a:cubicBezTo>
                    <a:pt x="2826" y="1391"/>
                    <a:pt x="2830" y="1392"/>
                    <a:pt x="2834" y="1392"/>
                  </a:cubicBezTo>
                  <a:cubicBezTo>
                    <a:pt x="2839" y="1392"/>
                    <a:pt x="2844" y="1391"/>
                    <a:pt x="2849" y="1389"/>
                  </a:cubicBezTo>
                  <a:cubicBezTo>
                    <a:pt x="2853" y="1389"/>
                    <a:pt x="2856" y="1386"/>
                    <a:pt x="2859" y="1383"/>
                  </a:cubicBezTo>
                  <a:lnTo>
                    <a:pt x="2863" y="1383"/>
                  </a:lnTo>
                  <a:cubicBezTo>
                    <a:pt x="3248" y="1157"/>
                    <a:pt x="3548" y="835"/>
                    <a:pt x="3974" y="663"/>
                  </a:cubicBezTo>
                  <a:cubicBezTo>
                    <a:pt x="4137" y="596"/>
                    <a:pt x="4304" y="556"/>
                    <a:pt x="4451" y="556"/>
                  </a:cubicBezTo>
                  <a:cubicBezTo>
                    <a:pt x="4750" y="556"/>
                    <a:pt x="4961" y="727"/>
                    <a:pt x="4863" y="1197"/>
                  </a:cubicBezTo>
                  <a:cubicBezTo>
                    <a:pt x="4752" y="1737"/>
                    <a:pt x="4262" y="2133"/>
                    <a:pt x="3819" y="2414"/>
                  </a:cubicBezTo>
                  <a:cubicBezTo>
                    <a:pt x="3414" y="2670"/>
                    <a:pt x="2940" y="2788"/>
                    <a:pt x="2531" y="3022"/>
                  </a:cubicBezTo>
                  <a:cubicBezTo>
                    <a:pt x="1930" y="2569"/>
                    <a:pt x="1234" y="2058"/>
                    <a:pt x="903" y="1376"/>
                  </a:cubicBezTo>
                  <a:cubicBezTo>
                    <a:pt x="707" y="974"/>
                    <a:pt x="784" y="406"/>
                    <a:pt x="1295" y="305"/>
                  </a:cubicBezTo>
                  <a:cubicBezTo>
                    <a:pt x="1349" y="294"/>
                    <a:pt x="1403" y="289"/>
                    <a:pt x="1456" y="289"/>
                  </a:cubicBezTo>
                  <a:close/>
                  <a:moveTo>
                    <a:pt x="1324" y="1"/>
                  </a:moveTo>
                  <a:cubicBezTo>
                    <a:pt x="992" y="1"/>
                    <a:pt x="692" y="144"/>
                    <a:pt x="524" y="497"/>
                  </a:cubicBezTo>
                  <a:cubicBezTo>
                    <a:pt x="0" y="1586"/>
                    <a:pt x="1683" y="2748"/>
                    <a:pt x="2390" y="3278"/>
                  </a:cubicBezTo>
                  <a:cubicBezTo>
                    <a:pt x="2429" y="3309"/>
                    <a:pt x="2473" y="3322"/>
                    <a:pt x="2515" y="3322"/>
                  </a:cubicBezTo>
                  <a:cubicBezTo>
                    <a:pt x="2555" y="3322"/>
                    <a:pt x="2593" y="3310"/>
                    <a:pt x="2623" y="3292"/>
                  </a:cubicBezTo>
                  <a:cubicBezTo>
                    <a:pt x="3715" y="3208"/>
                    <a:pt x="5735" y="1968"/>
                    <a:pt x="5218" y="683"/>
                  </a:cubicBezTo>
                  <a:cubicBezTo>
                    <a:pt x="5079" y="337"/>
                    <a:pt x="4787" y="201"/>
                    <a:pt x="4452" y="201"/>
                  </a:cubicBezTo>
                  <a:cubicBezTo>
                    <a:pt x="3854" y="201"/>
                    <a:pt x="3116" y="636"/>
                    <a:pt x="2856" y="1096"/>
                  </a:cubicBezTo>
                  <a:cubicBezTo>
                    <a:pt x="2686" y="510"/>
                    <a:pt x="1949" y="1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3008376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 hasCustomPrompt="1"/>
          </p:nvPr>
        </p:nvSpPr>
        <p:spPr>
          <a:xfrm>
            <a:off x="3097425" y="1699161"/>
            <a:ext cx="29490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sp>
        <p:nvSpPr>
          <p:cNvPr id="640" name="Google Shape;640;p16"/>
          <p:cNvSpPr/>
          <p:nvPr/>
        </p:nvSpPr>
        <p:spPr>
          <a:xfrm>
            <a:off x="8504603" y="1404835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6"/>
          <p:cNvSpPr/>
          <p:nvPr/>
        </p:nvSpPr>
        <p:spPr>
          <a:xfrm rot="-2089191">
            <a:off x="4969419" y="569023"/>
            <a:ext cx="737496" cy="673307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6"/>
          <p:cNvSpPr/>
          <p:nvPr/>
        </p:nvSpPr>
        <p:spPr>
          <a:xfrm>
            <a:off x="366390" y="319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6"/>
          <p:cNvSpPr/>
          <p:nvPr/>
        </p:nvSpPr>
        <p:spPr>
          <a:xfrm rot="4884482">
            <a:off x="409449" y="1372481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16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645" name="Google Shape;645;p16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16"/>
          <p:cNvGrpSpPr/>
          <p:nvPr/>
        </p:nvGrpSpPr>
        <p:grpSpPr>
          <a:xfrm rot="1036574" flipH="1">
            <a:off x="7642524" y="378323"/>
            <a:ext cx="1214157" cy="735853"/>
            <a:chOff x="478326" y="2825649"/>
            <a:chExt cx="1012293" cy="613511"/>
          </a:xfrm>
        </p:grpSpPr>
        <p:sp>
          <p:nvSpPr>
            <p:cNvPr id="650" name="Google Shape;650;p16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16"/>
          <p:cNvGrpSpPr/>
          <p:nvPr/>
        </p:nvGrpSpPr>
        <p:grpSpPr>
          <a:xfrm rot="-464938">
            <a:off x="942235" y="505365"/>
            <a:ext cx="1240161" cy="1256344"/>
            <a:chOff x="918850" y="1629150"/>
            <a:chExt cx="442250" cy="453124"/>
          </a:xfrm>
        </p:grpSpPr>
        <p:sp>
          <p:nvSpPr>
            <p:cNvPr id="656" name="Google Shape;656;p1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6"/>
          <p:cNvSpPr/>
          <p:nvPr/>
        </p:nvSpPr>
        <p:spPr>
          <a:xfrm>
            <a:off x="7222487" y="1157491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16"/>
          <p:cNvGrpSpPr/>
          <p:nvPr/>
        </p:nvGrpSpPr>
        <p:grpSpPr>
          <a:xfrm>
            <a:off x="3078207" y="194296"/>
            <a:ext cx="1049512" cy="690415"/>
            <a:chOff x="6925510" y="205316"/>
            <a:chExt cx="905688" cy="530354"/>
          </a:xfrm>
        </p:grpSpPr>
        <p:sp>
          <p:nvSpPr>
            <p:cNvPr id="670" name="Google Shape;670;p1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6"/>
          <p:cNvSpPr/>
          <p:nvPr/>
        </p:nvSpPr>
        <p:spPr>
          <a:xfrm rot="4884592">
            <a:off x="4555988" y="344177"/>
            <a:ext cx="263290" cy="29349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6"/>
          <p:cNvSpPr/>
          <p:nvPr/>
        </p:nvSpPr>
        <p:spPr>
          <a:xfrm>
            <a:off x="2261458" y="232619"/>
            <a:ext cx="421602" cy="41683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6"/>
          <p:cNvSpPr/>
          <p:nvPr/>
        </p:nvSpPr>
        <p:spPr>
          <a:xfrm>
            <a:off x="5926576" y="598309"/>
            <a:ext cx="170818" cy="188692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6"/>
          <p:cNvSpPr/>
          <p:nvPr/>
        </p:nvSpPr>
        <p:spPr>
          <a:xfrm>
            <a:off x="5736855" y="763141"/>
            <a:ext cx="108267" cy="11961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6"/>
          <p:cNvSpPr/>
          <p:nvPr/>
        </p:nvSpPr>
        <p:spPr>
          <a:xfrm>
            <a:off x="2568350" y="1117475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6"/>
          <p:cNvSpPr/>
          <p:nvPr/>
        </p:nvSpPr>
        <p:spPr>
          <a:xfrm>
            <a:off x="4185912" y="910166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"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7"/>
          <p:cNvSpPr/>
          <p:nvPr/>
        </p:nvSpPr>
        <p:spPr>
          <a:xfrm>
            <a:off x="664748" y="3698468"/>
            <a:ext cx="367634" cy="425467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7"/>
          <p:cNvSpPr/>
          <p:nvPr/>
        </p:nvSpPr>
        <p:spPr>
          <a:xfrm>
            <a:off x="1241944" y="4123846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17"/>
          <p:cNvSpPr/>
          <p:nvPr/>
        </p:nvSpPr>
        <p:spPr>
          <a:xfrm>
            <a:off x="7763929" y="2571751"/>
            <a:ext cx="221246" cy="190539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17"/>
          <p:cNvSpPr/>
          <p:nvPr/>
        </p:nvSpPr>
        <p:spPr>
          <a:xfrm rot="-2204089">
            <a:off x="792512" y="1097533"/>
            <a:ext cx="277348" cy="160626"/>
          </a:xfrm>
          <a:custGeom>
            <a:avLst/>
            <a:gdLst/>
            <a:ahLst/>
            <a:cxnLst/>
            <a:rect l="l" t="t" r="r" b="b"/>
            <a:pathLst>
              <a:path w="5736" h="3322" extrusionOk="0">
                <a:moveTo>
                  <a:pt x="1456" y="289"/>
                </a:moveTo>
                <a:cubicBezTo>
                  <a:pt x="2032" y="289"/>
                  <a:pt x="2534" y="879"/>
                  <a:pt x="2778" y="1349"/>
                </a:cubicBezTo>
                <a:cubicBezTo>
                  <a:pt x="2792" y="1372"/>
                  <a:pt x="2806" y="1386"/>
                  <a:pt x="2823" y="1389"/>
                </a:cubicBezTo>
                <a:cubicBezTo>
                  <a:pt x="2826" y="1391"/>
                  <a:pt x="2830" y="1392"/>
                  <a:pt x="2834" y="1392"/>
                </a:cubicBezTo>
                <a:cubicBezTo>
                  <a:pt x="2839" y="1392"/>
                  <a:pt x="2844" y="1391"/>
                  <a:pt x="2849" y="1389"/>
                </a:cubicBezTo>
                <a:cubicBezTo>
                  <a:pt x="2853" y="1389"/>
                  <a:pt x="2856" y="1386"/>
                  <a:pt x="2859" y="1383"/>
                </a:cubicBezTo>
                <a:lnTo>
                  <a:pt x="2863" y="1383"/>
                </a:lnTo>
                <a:cubicBezTo>
                  <a:pt x="3248" y="1157"/>
                  <a:pt x="3548" y="835"/>
                  <a:pt x="3974" y="663"/>
                </a:cubicBezTo>
                <a:cubicBezTo>
                  <a:pt x="4137" y="596"/>
                  <a:pt x="4304" y="556"/>
                  <a:pt x="4451" y="556"/>
                </a:cubicBezTo>
                <a:cubicBezTo>
                  <a:pt x="4750" y="556"/>
                  <a:pt x="4961" y="727"/>
                  <a:pt x="4863" y="1197"/>
                </a:cubicBezTo>
                <a:cubicBezTo>
                  <a:pt x="4752" y="1737"/>
                  <a:pt x="4262" y="2133"/>
                  <a:pt x="3819" y="2414"/>
                </a:cubicBezTo>
                <a:cubicBezTo>
                  <a:pt x="3414" y="2670"/>
                  <a:pt x="2940" y="2788"/>
                  <a:pt x="2531" y="3022"/>
                </a:cubicBezTo>
                <a:cubicBezTo>
                  <a:pt x="1930" y="2569"/>
                  <a:pt x="1234" y="2058"/>
                  <a:pt x="903" y="1376"/>
                </a:cubicBezTo>
                <a:cubicBezTo>
                  <a:pt x="707" y="974"/>
                  <a:pt x="784" y="406"/>
                  <a:pt x="1295" y="305"/>
                </a:cubicBezTo>
                <a:cubicBezTo>
                  <a:pt x="1349" y="294"/>
                  <a:pt x="1403" y="289"/>
                  <a:pt x="1456" y="289"/>
                </a:cubicBezTo>
                <a:close/>
                <a:moveTo>
                  <a:pt x="1324" y="1"/>
                </a:moveTo>
                <a:cubicBezTo>
                  <a:pt x="992" y="1"/>
                  <a:pt x="692" y="144"/>
                  <a:pt x="524" y="497"/>
                </a:cubicBezTo>
                <a:cubicBezTo>
                  <a:pt x="0" y="1586"/>
                  <a:pt x="1683" y="2748"/>
                  <a:pt x="2390" y="3278"/>
                </a:cubicBezTo>
                <a:cubicBezTo>
                  <a:pt x="2429" y="3309"/>
                  <a:pt x="2473" y="3322"/>
                  <a:pt x="2515" y="3322"/>
                </a:cubicBezTo>
                <a:cubicBezTo>
                  <a:pt x="2555" y="3322"/>
                  <a:pt x="2593" y="3310"/>
                  <a:pt x="2623" y="3292"/>
                </a:cubicBezTo>
                <a:cubicBezTo>
                  <a:pt x="3715" y="3208"/>
                  <a:pt x="5735" y="1968"/>
                  <a:pt x="5218" y="683"/>
                </a:cubicBezTo>
                <a:cubicBezTo>
                  <a:pt x="5079" y="337"/>
                  <a:pt x="4787" y="201"/>
                  <a:pt x="4452" y="201"/>
                </a:cubicBezTo>
                <a:cubicBezTo>
                  <a:pt x="3854" y="201"/>
                  <a:pt x="3116" y="636"/>
                  <a:pt x="2856" y="1096"/>
                </a:cubicBezTo>
                <a:cubicBezTo>
                  <a:pt x="2686" y="510"/>
                  <a:pt x="1949" y="1"/>
                  <a:pt x="13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7"/>
          <p:cNvSpPr/>
          <p:nvPr/>
        </p:nvSpPr>
        <p:spPr>
          <a:xfrm>
            <a:off x="8108264" y="509977"/>
            <a:ext cx="390729" cy="366336"/>
          </a:xfrm>
          <a:custGeom>
            <a:avLst/>
            <a:gdLst/>
            <a:ahLst/>
            <a:cxnLst/>
            <a:rect l="l" t="t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7"/>
          <p:cNvSpPr txBox="1">
            <a:spLocks noGrp="1"/>
          </p:cNvSpPr>
          <p:nvPr>
            <p:ph type="subTitle" idx="1"/>
          </p:nvPr>
        </p:nvSpPr>
        <p:spPr>
          <a:xfrm>
            <a:off x="6133750" y="390755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subTitle" idx="2"/>
          </p:nvPr>
        </p:nvSpPr>
        <p:spPr>
          <a:xfrm>
            <a:off x="6133750" y="344837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3"/>
          </p:nvPr>
        </p:nvSpPr>
        <p:spPr>
          <a:xfrm>
            <a:off x="2711175" y="390755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4"/>
          </p:nvPr>
        </p:nvSpPr>
        <p:spPr>
          <a:xfrm>
            <a:off x="2711175" y="344837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5"/>
          </p:nvPr>
        </p:nvSpPr>
        <p:spPr>
          <a:xfrm>
            <a:off x="4815950" y="208660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subTitle" idx="6"/>
          </p:nvPr>
        </p:nvSpPr>
        <p:spPr>
          <a:xfrm>
            <a:off x="4815950" y="162742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7"/>
          </p:nvPr>
        </p:nvSpPr>
        <p:spPr>
          <a:xfrm>
            <a:off x="1012375" y="2086608"/>
            <a:ext cx="21123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subTitle" idx="8"/>
          </p:nvPr>
        </p:nvSpPr>
        <p:spPr>
          <a:xfrm>
            <a:off x="1012375" y="1627425"/>
            <a:ext cx="2112300" cy="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SECTION_TITLE_AND_DESCRIPTION_1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8"/>
          <p:cNvSpPr/>
          <p:nvPr/>
        </p:nvSpPr>
        <p:spPr>
          <a:xfrm>
            <a:off x="1069850" y="599975"/>
            <a:ext cx="1328653" cy="70330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8"/>
          <p:cNvSpPr/>
          <p:nvPr/>
        </p:nvSpPr>
        <p:spPr>
          <a:xfrm>
            <a:off x="1690917" y="1356501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8"/>
          <p:cNvSpPr/>
          <p:nvPr/>
        </p:nvSpPr>
        <p:spPr>
          <a:xfrm>
            <a:off x="1296255" y="13790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8"/>
          <p:cNvSpPr/>
          <p:nvPr/>
        </p:nvSpPr>
        <p:spPr>
          <a:xfrm>
            <a:off x="2052895" y="13790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8"/>
          <p:cNvSpPr/>
          <p:nvPr/>
        </p:nvSpPr>
        <p:spPr>
          <a:xfrm>
            <a:off x="1514951" y="1577802"/>
            <a:ext cx="120101" cy="133071"/>
          </a:xfrm>
          <a:custGeom>
            <a:avLst/>
            <a:gdLst/>
            <a:ahLst/>
            <a:cxnLst/>
            <a:rect l="l" t="t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8"/>
          <p:cNvSpPr/>
          <p:nvPr/>
        </p:nvSpPr>
        <p:spPr>
          <a:xfrm>
            <a:off x="1882086" y="1590235"/>
            <a:ext cx="119992" cy="133234"/>
          </a:xfrm>
          <a:custGeom>
            <a:avLst/>
            <a:gdLst/>
            <a:ahLst/>
            <a:cxnLst/>
            <a:rect l="l" t="t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8"/>
          <p:cNvSpPr/>
          <p:nvPr/>
        </p:nvSpPr>
        <p:spPr>
          <a:xfrm>
            <a:off x="1680222" y="1829127"/>
            <a:ext cx="119938" cy="133071"/>
          </a:xfrm>
          <a:custGeom>
            <a:avLst/>
            <a:gdLst/>
            <a:ahLst/>
            <a:cxnLst/>
            <a:rect l="l" t="t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8"/>
          <p:cNvSpPr/>
          <p:nvPr/>
        </p:nvSpPr>
        <p:spPr>
          <a:xfrm>
            <a:off x="1330732" y="1733190"/>
            <a:ext cx="120155" cy="133234"/>
          </a:xfrm>
          <a:custGeom>
            <a:avLst/>
            <a:gdLst/>
            <a:ahLst/>
            <a:cxnLst/>
            <a:rect l="l" t="t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18"/>
          <p:cNvSpPr/>
          <p:nvPr/>
        </p:nvSpPr>
        <p:spPr>
          <a:xfrm>
            <a:off x="2039104" y="1812621"/>
            <a:ext cx="120209" cy="133234"/>
          </a:xfrm>
          <a:custGeom>
            <a:avLst/>
            <a:gdLst/>
            <a:ahLst/>
            <a:cxnLst/>
            <a:rect l="l" t="t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18"/>
          <p:cNvSpPr/>
          <p:nvPr/>
        </p:nvSpPr>
        <p:spPr>
          <a:xfrm>
            <a:off x="1725392" y="3232601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0"/>
                  <a:pt x="0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2" y="2454"/>
                  <a:pt x="1608" y="743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8"/>
          <p:cNvSpPr/>
          <p:nvPr/>
        </p:nvSpPr>
        <p:spPr>
          <a:xfrm>
            <a:off x="1330730" y="32551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8" y="1"/>
                </a:moveTo>
                <a:cubicBezTo>
                  <a:pt x="531" y="741"/>
                  <a:pt x="1" y="2451"/>
                  <a:pt x="1088" y="2454"/>
                </a:cubicBezTo>
                <a:cubicBezTo>
                  <a:pt x="1089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18"/>
          <p:cNvSpPr/>
          <p:nvPr/>
        </p:nvSpPr>
        <p:spPr>
          <a:xfrm>
            <a:off x="2087370" y="3255133"/>
            <a:ext cx="120155" cy="133288"/>
          </a:xfrm>
          <a:custGeom>
            <a:avLst/>
            <a:gdLst/>
            <a:ahLst/>
            <a:cxnLst/>
            <a:rect l="l" t="t" r="r" b="b"/>
            <a:pathLst>
              <a:path w="2213" h="2455" extrusionOk="0">
                <a:moveTo>
                  <a:pt x="1089" y="1"/>
                </a:moveTo>
                <a:cubicBezTo>
                  <a:pt x="531" y="741"/>
                  <a:pt x="1" y="2451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3" y="2454"/>
                  <a:pt x="1609" y="744"/>
                  <a:pt x="1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18"/>
          <p:cNvSpPr/>
          <p:nvPr/>
        </p:nvSpPr>
        <p:spPr>
          <a:xfrm>
            <a:off x="1549426" y="3453902"/>
            <a:ext cx="120101" cy="133071"/>
          </a:xfrm>
          <a:custGeom>
            <a:avLst/>
            <a:gdLst/>
            <a:ahLst/>
            <a:cxnLst/>
            <a:rect l="l" t="t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18"/>
          <p:cNvSpPr/>
          <p:nvPr/>
        </p:nvSpPr>
        <p:spPr>
          <a:xfrm>
            <a:off x="1916561" y="3466335"/>
            <a:ext cx="119992" cy="133234"/>
          </a:xfrm>
          <a:custGeom>
            <a:avLst/>
            <a:gdLst/>
            <a:ahLst/>
            <a:cxnLst/>
            <a:rect l="l" t="t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18"/>
          <p:cNvSpPr/>
          <p:nvPr/>
        </p:nvSpPr>
        <p:spPr>
          <a:xfrm>
            <a:off x="1714697" y="3705227"/>
            <a:ext cx="119938" cy="133071"/>
          </a:xfrm>
          <a:custGeom>
            <a:avLst/>
            <a:gdLst/>
            <a:ahLst/>
            <a:cxnLst/>
            <a:rect l="l" t="t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8"/>
          <p:cNvSpPr/>
          <p:nvPr/>
        </p:nvSpPr>
        <p:spPr>
          <a:xfrm>
            <a:off x="1365207" y="3609290"/>
            <a:ext cx="120155" cy="133234"/>
          </a:xfrm>
          <a:custGeom>
            <a:avLst/>
            <a:gdLst/>
            <a:ahLst/>
            <a:cxnLst/>
            <a:rect l="l" t="t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8"/>
          <p:cNvSpPr/>
          <p:nvPr/>
        </p:nvSpPr>
        <p:spPr>
          <a:xfrm>
            <a:off x="2073579" y="3688721"/>
            <a:ext cx="120209" cy="133234"/>
          </a:xfrm>
          <a:custGeom>
            <a:avLst/>
            <a:gdLst/>
            <a:ahLst/>
            <a:cxnLst/>
            <a:rect l="l" t="t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8"/>
          <p:cNvSpPr/>
          <p:nvPr/>
        </p:nvSpPr>
        <p:spPr>
          <a:xfrm>
            <a:off x="1544193" y="3926005"/>
            <a:ext cx="120101" cy="133071"/>
          </a:xfrm>
          <a:custGeom>
            <a:avLst/>
            <a:gdLst/>
            <a:ahLst/>
            <a:cxnLst/>
            <a:rect l="l" t="t" r="r" b="b"/>
            <a:pathLst>
              <a:path w="2212" h="2451" extrusionOk="0">
                <a:moveTo>
                  <a:pt x="1089" y="0"/>
                </a:moveTo>
                <a:cubicBezTo>
                  <a:pt x="531" y="737"/>
                  <a:pt x="0" y="2446"/>
                  <a:pt x="1089" y="2450"/>
                </a:cubicBezTo>
                <a:cubicBezTo>
                  <a:pt x="1091" y="2450"/>
                  <a:pt x="1093" y="2450"/>
                  <a:pt x="1095" y="2450"/>
                </a:cubicBezTo>
                <a:cubicBezTo>
                  <a:pt x="2211" y="2450"/>
                  <a:pt x="1608" y="742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18"/>
          <p:cNvSpPr/>
          <p:nvPr/>
        </p:nvSpPr>
        <p:spPr>
          <a:xfrm>
            <a:off x="1911328" y="3938439"/>
            <a:ext cx="119992" cy="133234"/>
          </a:xfrm>
          <a:custGeom>
            <a:avLst/>
            <a:gdLst/>
            <a:ahLst/>
            <a:cxnLst/>
            <a:rect l="l" t="t" r="r" b="b"/>
            <a:pathLst>
              <a:path w="2210" h="2454" extrusionOk="0">
                <a:moveTo>
                  <a:pt x="1085" y="1"/>
                </a:moveTo>
                <a:cubicBezTo>
                  <a:pt x="531" y="741"/>
                  <a:pt x="1" y="2451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0" y="2454"/>
                  <a:pt x="1609" y="744"/>
                  <a:pt x="10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18"/>
          <p:cNvSpPr/>
          <p:nvPr/>
        </p:nvSpPr>
        <p:spPr>
          <a:xfrm>
            <a:off x="1709464" y="4177330"/>
            <a:ext cx="119938" cy="133071"/>
          </a:xfrm>
          <a:custGeom>
            <a:avLst/>
            <a:gdLst/>
            <a:ahLst/>
            <a:cxnLst/>
            <a:rect l="l" t="t" r="r" b="b"/>
            <a:pathLst>
              <a:path w="2209" h="2451" extrusionOk="0">
                <a:moveTo>
                  <a:pt x="1086" y="0"/>
                </a:moveTo>
                <a:cubicBezTo>
                  <a:pt x="532" y="741"/>
                  <a:pt x="1" y="2447"/>
                  <a:pt x="1086" y="2451"/>
                </a:cubicBezTo>
                <a:cubicBezTo>
                  <a:pt x="1088" y="2451"/>
                  <a:pt x="1090" y="2451"/>
                  <a:pt x="1093" y="2451"/>
                </a:cubicBezTo>
                <a:cubicBezTo>
                  <a:pt x="2209" y="2451"/>
                  <a:pt x="1609" y="743"/>
                  <a:pt x="10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8"/>
          <p:cNvSpPr/>
          <p:nvPr/>
        </p:nvSpPr>
        <p:spPr>
          <a:xfrm>
            <a:off x="1359974" y="4081394"/>
            <a:ext cx="120155" cy="133234"/>
          </a:xfrm>
          <a:custGeom>
            <a:avLst/>
            <a:gdLst/>
            <a:ahLst/>
            <a:cxnLst/>
            <a:rect l="l" t="t" r="r" b="b"/>
            <a:pathLst>
              <a:path w="2213" h="2454" extrusionOk="0">
                <a:moveTo>
                  <a:pt x="1085" y="0"/>
                </a:moveTo>
                <a:cubicBezTo>
                  <a:pt x="531" y="740"/>
                  <a:pt x="1" y="2450"/>
                  <a:pt x="1085" y="2454"/>
                </a:cubicBezTo>
                <a:cubicBezTo>
                  <a:pt x="1086" y="2454"/>
                  <a:pt x="1087" y="2454"/>
                  <a:pt x="1088" y="2454"/>
                </a:cubicBezTo>
                <a:cubicBezTo>
                  <a:pt x="2213" y="2454"/>
                  <a:pt x="1609" y="743"/>
                  <a:pt x="10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18"/>
          <p:cNvSpPr/>
          <p:nvPr/>
        </p:nvSpPr>
        <p:spPr>
          <a:xfrm>
            <a:off x="2068346" y="4160825"/>
            <a:ext cx="120209" cy="133234"/>
          </a:xfrm>
          <a:custGeom>
            <a:avLst/>
            <a:gdLst/>
            <a:ahLst/>
            <a:cxnLst/>
            <a:rect l="l" t="t" r="r" b="b"/>
            <a:pathLst>
              <a:path w="2214" h="2454" extrusionOk="0">
                <a:moveTo>
                  <a:pt x="1089" y="0"/>
                </a:moveTo>
                <a:cubicBezTo>
                  <a:pt x="532" y="741"/>
                  <a:pt x="1" y="2450"/>
                  <a:pt x="1089" y="2454"/>
                </a:cubicBezTo>
                <a:cubicBezTo>
                  <a:pt x="1090" y="2454"/>
                  <a:pt x="1091" y="2454"/>
                  <a:pt x="1092" y="2454"/>
                </a:cubicBezTo>
                <a:cubicBezTo>
                  <a:pt x="2214" y="2454"/>
                  <a:pt x="1609" y="743"/>
                  <a:pt x="108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18"/>
          <p:cNvSpPr/>
          <p:nvPr/>
        </p:nvSpPr>
        <p:spPr>
          <a:xfrm>
            <a:off x="8486473" y="3609299"/>
            <a:ext cx="179204" cy="205077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6" y="363"/>
                </a:moveTo>
                <a:lnTo>
                  <a:pt x="2636" y="363"/>
                </a:lnTo>
                <a:cubicBezTo>
                  <a:pt x="3099" y="810"/>
                  <a:pt x="3519" y="1313"/>
                  <a:pt x="3924" y="1820"/>
                </a:cubicBezTo>
                <a:cubicBezTo>
                  <a:pt x="3492" y="1965"/>
                  <a:pt x="3055" y="2107"/>
                  <a:pt x="2623" y="2249"/>
                </a:cubicBezTo>
                <a:cubicBezTo>
                  <a:pt x="2647" y="1621"/>
                  <a:pt x="2656" y="989"/>
                  <a:pt x="2636" y="363"/>
                </a:cubicBezTo>
                <a:close/>
                <a:moveTo>
                  <a:pt x="5674" y="1506"/>
                </a:moveTo>
                <a:cubicBezTo>
                  <a:pt x="5407" y="1874"/>
                  <a:pt x="5137" y="2243"/>
                  <a:pt x="4866" y="2611"/>
                </a:cubicBezTo>
                <a:cubicBezTo>
                  <a:pt x="4694" y="2391"/>
                  <a:pt x="4519" y="2171"/>
                  <a:pt x="4343" y="1956"/>
                </a:cubicBezTo>
                <a:cubicBezTo>
                  <a:pt x="4785" y="1806"/>
                  <a:pt x="5231" y="1658"/>
                  <a:pt x="5674" y="1506"/>
                </a:cubicBezTo>
                <a:close/>
                <a:moveTo>
                  <a:pt x="2302" y="2638"/>
                </a:moveTo>
                <a:lnTo>
                  <a:pt x="2302" y="2638"/>
                </a:lnTo>
                <a:cubicBezTo>
                  <a:pt x="2285" y="2946"/>
                  <a:pt x="2271" y="3253"/>
                  <a:pt x="2261" y="3557"/>
                </a:cubicBezTo>
                <a:cubicBezTo>
                  <a:pt x="1724" y="3436"/>
                  <a:pt x="1187" y="3314"/>
                  <a:pt x="649" y="3189"/>
                </a:cubicBezTo>
                <a:cubicBezTo>
                  <a:pt x="1201" y="3007"/>
                  <a:pt x="1751" y="2824"/>
                  <a:pt x="2302" y="2638"/>
                </a:cubicBezTo>
                <a:close/>
                <a:moveTo>
                  <a:pt x="4100" y="2037"/>
                </a:moveTo>
                <a:cubicBezTo>
                  <a:pt x="4228" y="2196"/>
                  <a:pt x="4356" y="2358"/>
                  <a:pt x="4485" y="2513"/>
                </a:cubicBezTo>
                <a:cubicBezTo>
                  <a:pt x="4526" y="2564"/>
                  <a:pt x="4610" y="2672"/>
                  <a:pt x="4718" y="2814"/>
                </a:cubicBezTo>
                <a:cubicBezTo>
                  <a:pt x="4445" y="3182"/>
                  <a:pt x="4171" y="3550"/>
                  <a:pt x="3893" y="3919"/>
                </a:cubicBezTo>
                <a:cubicBezTo>
                  <a:pt x="3589" y="3854"/>
                  <a:pt x="3285" y="3790"/>
                  <a:pt x="2981" y="3723"/>
                </a:cubicBezTo>
                <a:cubicBezTo>
                  <a:pt x="2836" y="3692"/>
                  <a:pt x="2690" y="3655"/>
                  <a:pt x="2545" y="3625"/>
                </a:cubicBezTo>
                <a:cubicBezTo>
                  <a:pt x="2569" y="3260"/>
                  <a:pt x="2592" y="2898"/>
                  <a:pt x="2609" y="2536"/>
                </a:cubicBezTo>
                <a:cubicBezTo>
                  <a:pt x="3106" y="2371"/>
                  <a:pt x="3603" y="2202"/>
                  <a:pt x="4100" y="2037"/>
                </a:cubicBezTo>
                <a:close/>
                <a:moveTo>
                  <a:pt x="4860" y="2999"/>
                </a:moveTo>
                <a:cubicBezTo>
                  <a:pt x="5215" y="3466"/>
                  <a:pt x="5722" y="4122"/>
                  <a:pt x="6019" y="4415"/>
                </a:cubicBezTo>
                <a:cubicBezTo>
                  <a:pt x="5891" y="4381"/>
                  <a:pt x="5755" y="4355"/>
                  <a:pt x="5746" y="4351"/>
                </a:cubicBezTo>
                <a:cubicBezTo>
                  <a:pt x="5381" y="4260"/>
                  <a:pt x="5016" y="4169"/>
                  <a:pt x="4651" y="4084"/>
                </a:cubicBezTo>
                <a:cubicBezTo>
                  <a:pt x="4478" y="4044"/>
                  <a:pt x="4309" y="4007"/>
                  <a:pt x="4137" y="3973"/>
                </a:cubicBezTo>
                <a:cubicBezTo>
                  <a:pt x="4380" y="3648"/>
                  <a:pt x="4620" y="3324"/>
                  <a:pt x="4860" y="2999"/>
                </a:cubicBezTo>
                <a:close/>
                <a:moveTo>
                  <a:pt x="2531" y="3844"/>
                </a:moveTo>
                <a:cubicBezTo>
                  <a:pt x="2934" y="3932"/>
                  <a:pt x="3339" y="4024"/>
                  <a:pt x="3745" y="4114"/>
                </a:cubicBezTo>
                <a:cubicBezTo>
                  <a:pt x="3295" y="4710"/>
                  <a:pt x="2839" y="5301"/>
                  <a:pt x="2373" y="5882"/>
                </a:cubicBezTo>
                <a:cubicBezTo>
                  <a:pt x="2424" y="5206"/>
                  <a:pt x="2481" y="4527"/>
                  <a:pt x="2531" y="3844"/>
                </a:cubicBezTo>
                <a:close/>
                <a:moveTo>
                  <a:pt x="2600" y="0"/>
                </a:moveTo>
                <a:cubicBezTo>
                  <a:pt x="2588" y="0"/>
                  <a:pt x="2576" y="10"/>
                  <a:pt x="2572" y="29"/>
                </a:cubicBezTo>
                <a:cubicBezTo>
                  <a:pt x="2569" y="42"/>
                  <a:pt x="2566" y="59"/>
                  <a:pt x="2562" y="76"/>
                </a:cubicBezTo>
                <a:cubicBezTo>
                  <a:pt x="2498" y="87"/>
                  <a:pt x="2471" y="188"/>
                  <a:pt x="2535" y="259"/>
                </a:cubicBezTo>
                <a:cubicBezTo>
                  <a:pt x="2424" y="948"/>
                  <a:pt x="2356" y="1648"/>
                  <a:pt x="2316" y="2354"/>
                </a:cubicBezTo>
                <a:cubicBezTo>
                  <a:pt x="1586" y="2594"/>
                  <a:pt x="856" y="2837"/>
                  <a:pt x="122" y="3080"/>
                </a:cubicBezTo>
                <a:cubicBezTo>
                  <a:pt x="0" y="3121"/>
                  <a:pt x="102" y="3303"/>
                  <a:pt x="190" y="3324"/>
                </a:cubicBezTo>
                <a:cubicBezTo>
                  <a:pt x="876" y="3483"/>
                  <a:pt x="1566" y="3635"/>
                  <a:pt x="2251" y="3784"/>
                </a:cubicBezTo>
                <a:cubicBezTo>
                  <a:pt x="2224" y="4595"/>
                  <a:pt x="2201" y="5402"/>
                  <a:pt x="2143" y="6196"/>
                </a:cubicBezTo>
                <a:cubicBezTo>
                  <a:pt x="2140" y="6257"/>
                  <a:pt x="2206" y="6357"/>
                  <a:pt x="2271" y="6357"/>
                </a:cubicBezTo>
                <a:cubicBezTo>
                  <a:pt x="2290" y="6357"/>
                  <a:pt x="2309" y="6349"/>
                  <a:pt x="2325" y="6328"/>
                </a:cubicBezTo>
                <a:cubicBezTo>
                  <a:pt x="2893" y="5622"/>
                  <a:pt x="3444" y="4896"/>
                  <a:pt x="3988" y="4169"/>
                </a:cubicBezTo>
                <a:cubicBezTo>
                  <a:pt x="4759" y="4341"/>
                  <a:pt x="5529" y="4520"/>
                  <a:pt x="6293" y="4716"/>
                </a:cubicBezTo>
                <a:cubicBezTo>
                  <a:pt x="6303" y="4719"/>
                  <a:pt x="6313" y="4720"/>
                  <a:pt x="6322" y="4720"/>
                </a:cubicBezTo>
                <a:cubicBezTo>
                  <a:pt x="6404" y="4720"/>
                  <a:pt x="6429" y="4618"/>
                  <a:pt x="6377" y="4554"/>
                </a:cubicBezTo>
                <a:cubicBezTo>
                  <a:pt x="5921" y="3983"/>
                  <a:pt x="5471" y="3388"/>
                  <a:pt x="5012" y="2797"/>
                </a:cubicBezTo>
                <a:cubicBezTo>
                  <a:pt x="5367" y="2313"/>
                  <a:pt x="5725" y="1834"/>
                  <a:pt x="6087" y="1357"/>
                </a:cubicBezTo>
                <a:cubicBezTo>
                  <a:pt x="6136" y="1289"/>
                  <a:pt x="6064" y="1147"/>
                  <a:pt x="5978" y="1147"/>
                </a:cubicBezTo>
                <a:cubicBezTo>
                  <a:pt x="5971" y="1147"/>
                  <a:pt x="5963" y="1148"/>
                  <a:pt x="5955" y="1151"/>
                </a:cubicBezTo>
                <a:cubicBezTo>
                  <a:pt x="5360" y="1347"/>
                  <a:pt x="4762" y="1543"/>
                  <a:pt x="4167" y="1739"/>
                </a:cubicBezTo>
                <a:cubicBezTo>
                  <a:pt x="3690" y="1165"/>
                  <a:pt x="3191" y="610"/>
                  <a:pt x="2653" y="110"/>
                </a:cubicBezTo>
                <a:cubicBezTo>
                  <a:pt x="2647" y="103"/>
                  <a:pt x="2636" y="100"/>
                  <a:pt x="2630" y="93"/>
                </a:cubicBezTo>
                <a:cubicBezTo>
                  <a:pt x="2630" y="73"/>
                  <a:pt x="2630" y="53"/>
                  <a:pt x="2626" y="33"/>
                </a:cubicBezTo>
                <a:cubicBezTo>
                  <a:pt x="2626" y="11"/>
                  <a:pt x="2614" y="0"/>
                  <a:pt x="2600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18"/>
          <p:cNvSpPr txBox="1">
            <a:spLocks noGrp="1"/>
          </p:cNvSpPr>
          <p:nvPr>
            <p:ph type="title"/>
          </p:nvPr>
        </p:nvSpPr>
        <p:spPr>
          <a:xfrm>
            <a:off x="1069850" y="1828325"/>
            <a:ext cx="27999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2" name="Google Shape;722;p18"/>
          <p:cNvSpPr txBox="1">
            <a:spLocks noGrp="1"/>
          </p:cNvSpPr>
          <p:nvPr>
            <p:ph type="subTitle" idx="1"/>
          </p:nvPr>
        </p:nvSpPr>
        <p:spPr>
          <a:xfrm>
            <a:off x="3514225" y="1187825"/>
            <a:ext cx="4277700" cy="27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8"/>
          <p:cNvSpPr/>
          <p:nvPr/>
        </p:nvSpPr>
        <p:spPr>
          <a:xfrm flipH="1">
            <a:off x="6767745" y="44023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4" name="Google Shape;724;p18"/>
          <p:cNvGrpSpPr/>
          <p:nvPr/>
        </p:nvGrpSpPr>
        <p:grpSpPr>
          <a:xfrm>
            <a:off x="299057" y="323040"/>
            <a:ext cx="689501" cy="432928"/>
            <a:chOff x="6925510" y="205316"/>
            <a:chExt cx="905688" cy="530354"/>
          </a:xfrm>
        </p:grpSpPr>
        <p:sp>
          <p:nvSpPr>
            <p:cNvPr id="725" name="Google Shape;725;p18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18"/>
          <p:cNvSpPr/>
          <p:nvPr/>
        </p:nvSpPr>
        <p:spPr>
          <a:xfrm flipH="1">
            <a:off x="8172803" y="324134"/>
            <a:ext cx="620543" cy="61340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18"/>
          <p:cNvSpPr/>
          <p:nvPr/>
        </p:nvSpPr>
        <p:spPr>
          <a:xfrm rot="10800000">
            <a:off x="8665675" y="36742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3" name="Google Shape;733;p18"/>
          <p:cNvGrpSpPr/>
          <p:nvPr/>
        </p:nvGrpSpPr>
        <p:grpSpPr>
          <a:xfrm>
            <a:off x="7568056" y="4253191"/>
            <a:ext cx="1012192" cy="613450"/>
            <a:chOff x="478326" y="2825649"/>
            <a:chExt cx="1012293" cy="613511"/>
          </a:xfrm>
        </p:grpSpPr>
        <p:sp>
          <p:nvSpPr>
            <p:cNvPr id="734" name="Google Shape;734;p1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18"/>
          <p:cNvSpPr/>
          <p:nvPr/>
        </p:nvSpPr>
        <p:spPr>
          <a:xfrm>
            <a:off x="8851500" y="479857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_2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3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3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3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3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3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3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3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865" name="Google Shape;865;p2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23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3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3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3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" name="Google Shape;874;p23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875" name="Google Shape;875;p23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23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890" name="Google Shape;890;p23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3551125"/>
            <a:ext cx="38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1623200"/>
            <a:ext cx="61164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4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319185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06290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4"/>
          <p:cNvSpPr/>
          <p:nvPr/>
        </p:nvSpPr>
        <p:spPr>
          <a:xfrm>
            <a:off x="512346" y="52888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4"/>
          <p:cNvSpPr/>
          <p:nvPr/>
        </p:nvSpPr>
        <p:spPr>
          <a:xfrm>
            <a:off x="8058608" y="44724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4"/>
          <p:cNvSpPr/>
          <p:nvPr/>
        </p:nvSpPr>
        <p:spPr>
          <a:xfrm>
            <a:off x="8375912" y="3997899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4"/>
          <p:cNvSpPr/>
          <p:nvPr/>
        </p:nvSpPr>
        <p:spPr>
          <a:xfrm>
            <a:off x="8510275" y="860738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4"/>
          <p:cNvSpPr/>
          <p:nvPr/>
        </p:nvSpPr>
        <p:spPr>
          <a:xfrm>
            <a:off x="8621925" y="1641346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2_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9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9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9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9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7650038" y="1996712"/>
            <a:ext cx="250106" cy="247213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3"/>
          <p:cNvGrpSpPr/>
          <p:nvPr/>
        </p:nvGrpSpPr>
        <p:grpSpPr>
          <a:xfrm rot="-640298">
            <a:off x="7143312" y="799894"/>
            <a:ext cx="948154" cy="903796"/>
            <a:chOff x="984375" y="2346230"/>
            <a:chExt cx="468336" cy="446495"/>
          </a:xfrm>
        </p:grpSpPr>
        <p:sp>
          <p:nvSpPr>
            <p:cNvPr id="148" name="Google Shape;148;p3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153" name="Google Shape;153;p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3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161" name="Google Shape;161;p3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430078" y="3408216"/>
            <a:ext cx="181622" cy="179557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1022381" y="160917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19348" y="21786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 rot="737986">
            <a:off x="883061" y="2833044"/>
            <a:ext cx="373567" cy="493002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80524" y="221400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7571851" y="267849"/>
            <a:ext cx="275031" cy="23902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 rot="-3165896" flipH="1">
            <a:off x="8296524" y="1549870"/>
            <a:ext cx="445159" cy="715100"/>
            <a:chOff x="304350" y="3911000"/>
            <a:chExt cx="581394" cy="933655"/>
          </a:xfrm>
        </p:grpSpPr>
        <p:sp>
          <p:nvSpPr>
            <p:cNvPr id="183" name="Google Shape;183;p3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3"/>
          <p:cNvSpPr/>
          <p:nvPr/>
        </p:nvSpPr>
        <p:spPr>
          <a:xfrm>
            <a:off x="8129686" y="327349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 rot="-2400990">
            <a:off x="8293721" y="775507"/>
            <a:ext cx="274116" cy="15896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 rot="-1269684">
            <a:off x="8200397" y="2273670"/>
            <a:ext cx="401241" cy="565383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32439" y="4150249"/>
            <a:ext cx="250093" cy="226164"/>
          </a:xfrm>
          <a:custGeom>
            <a:avLst/>
            <a:gdLst/>
            <a:ahLst/>
            <a:cxnLst/>
            <a:rect l="l" t="t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lnTo>
                  <a:pt x="3223" y="1798"/>
                </a:ln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lnTo>
                  <a:pt x="2471" y="3688"/>
                </a:ln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lnTo>
                  <a:pt x="3823" y="3509"/>
                </a:ln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 rot="-2401089">
            <a:off x="289995" y="2838395"/>
            <a:ext cx="336282" cy="195011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3"/>
          <p:cNvGrpSpPr/>
          <p:nvPr/>
        </p:nvGrpSpPr>
        <p:grpSpPr>
          <a:xfrm>
            <a:off x="584943" y="3766648"/>
            <a:ext cx="881836" cy="929636"/>
            <a:chOff x="2553549" y="1320203"/>
            <a:chExt cx="470564" cy="580913"/>
          </a:xfrm>
        </p:grpSpPr>
        <p:sp>
          <p:nvSpPr>
            <p:cNvPr id="199" name="Google Shape;199;p3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201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202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3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09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" name="Google Shape;211;p3"/>
          <p:cNvSpPr/>
          <p:nvPr/>
        </p:nvSpPr>
        <p:spPr>
          <a:xfrm rot="-2400963">
            <a:off x="497042" y="4763077"/>
            <a:ext cx="205277" cy="11904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213" name="Google Shape;213;p3"/>
          <p:cNvGrpSpPr/>
          <p:nvPr/>
        </p:nvGrpSpPr>
        <p:grpSpPr>
          <a:xfrm>
            <a:off x="-4374" y="221400"/>
            <a:ext cx="8942875" cy="4712774"/>
            <a:chOff x="-4374" y="221400"/>
            <a:chExt cx="8942875" cy="4712774"/>
          </a:xfrm>
        </p:grpSpPr>
        <p:sp>
          <p:nvSpPr>
            <p:cNvPr id="214" name="Google Shape;214;p3"/>
            <p:cNvSpPr/>
            <p:nvPr/>
          </p:nvSpPr>
          <p:spPr>
            <a:xfrm>
              <a:off x="7650038" y="1996712"/>
              <a:ext cx="250106" cy="247213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1139896" y="2346230"/>
                <a:ext cx="312816" cy="368096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1015722" y="1741872"/>
                <a:ext cx="267869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/>
              <a:rect l="l" t="t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374" y="1171632"/>
              <a:ext cx="723730" cy="1113355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19348" y="2178602"/>
              <a:ext cx="282501" cy="24551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/>
              <a:rect l="l" t="t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571851" y="267849"/>
              <a:ext cx="275031" cy="239022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3"/>
            <p:cNvGrpSpPr/>
            <p:nvPr/>
          </p:nvGrpSpPr>
          <p:grpSpPr>
            <a:xfrm rot="-3165896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252" name="Google Shape;252;p3"/>
              <p:cNvSpPr/>
              <p:nvPr/>
            </p:nvSpPr>
            <p:spPr>
              <a:xfrm>
                <a:off x="317622" y="4003813"/>
                <a:ext cx="91581" cy="11434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40801" y="4042309"/>
                <a:ext cx="97031" cy="15556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04350" y="4191285"/>
                <a:ext cx="144667" cy="109071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07027" y="4204908"/>
                <a:ext cx="111884" cy="1887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16699" y="4391765"/>
                <a:ext cx="234051" cy="117817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08629" y="4335822"/>
                <a:ext cx="114872" cy="219989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51240" y="4538675"/>
                <a:ext cx="297815" cy="104281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734094" y="4511736"/>
                <a:ext cx="128495" cy="19388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36055" y="4691561"/>
                <a:ext cx="329895" cy="8714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/>
              <a:rect l="l" t="t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lnTo>
                    <a:pt x="8466" y="14761"/>
                  </a:ln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lnTo>
                    <a:pt x="3120" y="5691"/>
                  </a:ln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/>
              <a:rect l="l" t="t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lnTo>
                    <a:pt x="3223" y="1798"/>
                  </a:ln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lnTo>
                    <a:pt x="2471" y="3688"/>
                  </a:ln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lnTo>
                    <a:pt x="3823" y="3509"/>
                  </a:ln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63207" y="1336854"/>
                <a:ext cx="451246" cy="3215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72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273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lnTo>
                            <a:pt x="602" y="1673"/>
                          </a:ln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lnTo>
                            <a:pt x="9828" y="136"/>
                          </a:ln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lnTo>
                            <a:pt x="380" y="2862"/>
                          </a:ln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78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lnTo>
                        <a:pt x="3746" y="1006"/>
                      </a:ln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0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"/>
          <p:cNvSpPr/>
          <p:nvPr/>
        </p:nvSpPr>
        <p:spPr>
          <a:xfrm>
            <a:off x="549652" y="1976088"/>
            <a:ext cx="1251868" cy="1186773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5"/>
          <p:cNvGrpSpPr/>
          <p:nvPr/>
        </p:nvGrpSpPr>
        <p:grpSpPr>
          <a:xfrm>
            <a:off x="7684418" y="634287"/>
            <a:ext cx="846779" cy="892689"/>
            <a:chOff x="2553549" y="1320203"/>
            <a:chExt cx="470564" cy="580913"/>
          </a:xfrm>
        </p:grpSpPr>
        <p:sp>
          <p:nvSpPr>
            <p:cNvPr id="317" name="Google Shape;317;p5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8" name="Google Shape;318;p5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319" name="Google Shape;319;p5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320" name="Google Shape;320;p5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1" name="Google Shape;321;p5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322" name="Google Shape;322;p5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3" name="Google Shape;323;p5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4" name="Google Shape;324;p5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327" name="Google Shape;327;p5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9" name="Google Shape;329;p5"/>
          <p:cNvSpPr/>
          <p:nvPr/>
        </p:nvSpPr>
        <p:spPr>
          <a:xfrm>
            <a:off x="8179817" y="298849"/>
            <a:ext cx="209097" cy="180830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5"/>
          <p:cNvGrpSpPr/>
          <p:nvPr/>
        </p:nvGrpSpPr>
        <p:grpSpPr>
          <a:xfrm>
            <a:off x="8029056" y="3086294"/>
            <a:ext cx="694224" cy="517661"/>
            <a:chOff x="6572148" y="2896932"/>
            <a:chExt cx="656539" cy="445913"/>
          </a:xfrm>
        </p:grpSpPr>
        <p:sp>
          <p:nvSpPr>
            <p:cNvPr id="331" name="Google Shape;331;p5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5"/>
          <p:cNvSpPr/>
          <p:nvPr/>
        </p:nvSpPr>
        <p:spPr>
          <a:xfrm>
            <a:off x="8796472" y="4599416"/>
            <a:ext cx="217343" cy="315006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"/>
          <p:cNvSpPr/>
          <p:nvPr/>
        </p:nvSpPr>
        <p:spPr>
          <a:xfrm>
            <a:off x="8249073" y="4533536"/>
            <a:ext cx="254174" cy="218874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5"/>
          <p:cNvSpPr/>
          <p:nvPr/>
        </p:nvSpPr>
        <p:spPr>
          <a:xfrm>
            <a:off x="8001087" y="4012136"/>
            <a:ext cx="247978" cy="221387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5"/>
          <p:cNvSpPr/>
          <p:nvPr/>
        </p:nvSpPr>
        <p:spPr>
          <a:xfrm>
            <a:off x="8621158" y="1081306"/>
            <a:ext cx="234393" cy="180821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5"/>
          <p:cNvSpPr/>
          <p:nvPr/>
        </p:nvSpPr>
        <p:spPr>
          <a:xfrm>
            <a:off x="8548068" y="1563008"/>
            <a:ext cx="312792" cy="440771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5"/>
          <p:cNvSpPr/>
          <p:nvPr/>
        </p:nvSpPr>
        <p:spPr>
          <a:xfrm>
            <a:off x="8714097" y="3876586"/>
            <a:ext cx="254160" cy="251236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5"/>
          <p:cNvSpPr/>
          <p:nvPr/>
        </p:nvSpPr>
        <p:spPr>
          <a:xfrm>
            <a:off x="8736619" y="529211"/>
            <a:ext cx="209104" cy="20669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5"/>
          <p:cNvSpPr/>
          <p:nvPr/>
        </p:nvSpPr>
        <p:spPr>
          <a:xfrm rot="-2119619">
            <a:off x="7994514" y="1838755"/>
            <a:ext cx="226508" cy="13135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"/>
          <p:cNvSpPr/>
          <p:nvPr/>
        </p:nvSpPr>
        <p:spPr>
          <a:xfrm>
            <a:off x="2564126" y="1888802"/>
            <a:ext cx="390729" cy="366336"/>
          </a:xfrm>
          <a:custGeom>
            <a:avLst/>
            <a:gdLst/>
            <a:ahLst/>
            <a:cxnLst/>
            <a:rect l="l" t="t" r="r" b="b"/>
            <a:pathLst>
              <a:path w="6453" h="6222" extrusionOk="0">
                <a:moveTo>
                  <a:pt x="2237" y="0"/>
                </a:moveTo>
                <a:cubicBezTo>
                  <a:pt x="2228" y="0"/>
                  <a:pt x="2220" y="3"/>
                  <a:pt x="2214" y="8"/>
                </a:cubicBezTo>
                <a:cubicBezTo>
                  <a:pt x="2062" y="142"/>
                  <a:pt x="1795" y="2240"/>
                  <a:pt x="1795" y="2240"/>
                </a:cubicBezTo>
                <a:cubicBezTo>
                  <a:pt x="1795" y="2240"/>
                  <a:pt x="77" y="2857"/>
                  <a:pt x="39" y="3236"/>
                </a:cubicBezTo>
                <a:cubicBezTo>
                  <a:pt x="0" y="3617"/>
                  <a:pt x="2043" y="4113"/>
                  <a:pt x="2043" y="4113"/>
                </a:cubicBezTo>
                <a:cubicBezTo>
                  <a:pt x="2043" y="4113"/>
                  <a:pt x="1641" y="6059"/>
                  <a:pt x="2042" y="6212"/>
                </a:cubicBezTo>
                <a:cubicBezTo>
                  <a:pt x="2058" y="6218"/>
                  <a:pt x="2076" y="6221"/>
                  <a:pt x="2095" y="6221"/>
                </a:cubicBezTo>
                <a:cubicBezTo>
                  <a:pt x="2551" y="6221"/>
                  <a:pt x="3805" y="4532"/>
                  <a:pt x="3805" y="4532"/>
                </a:cubicBezTo>
                <a:cubicBezTo>
                  <a:pt x="3805" y="4532"/>
                  <a:pt x="5142" y="5085"/>
                  <a:pt x="5634" y="5085"/>
                </a:cubicBezTo>
                <a:cubicBezTo>
                  <a:pt x="5720" y="5085"/>
                  <a:pt x="5781" y="5068"/>
                  <a:pt x="5804" y="5028"/>
                </a:cubicBezTo>
                <a:cubicBezTo>
                  <a:pt x="5956" y="4762"/>
                  <a:pt x="5002" y="3236"/>
                  <a:pt x="5002" y="3236"/>
                </a:cubicBezTo>
                <a:cubicBezTo>
                  <a:pt x="5002" y="3236"/>
                  <a:pt x="6452" y="1478"/>
                  <a:pt x="6300" y="1210"/>
                </a:cubicBezTo>
                <a:cubicBezTo>
                  <a:pt x="6272" y="1163"/>
                  <a:pt x="6168" y="1143"/>
                  <a:pt x="6015" y="1143"/>
                </a:cubicBezTo>
                <a:cubicBezTo>
                  <a:pt x="5313" y="1143"/>
                  <a:pt x="3589" y="1555"/>
                  <a:pt x="3589" y="1555"/>
                </a:cubicBezTo>
                <a:cubicBezTo>
                  <a:pt x="3589" y="1555"/>
                  <a:pt x="2459" y="0"/>
                  <a:pt x="2237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"/>
          <p:cNvSpPr txBox="1">
            <a:spLocks noGrp="1"/>
          </p:cNvSpPr>
          <p:nvPr>
            <p:ph type="subTitle" idx="1"/>
          </p:nvPr>
        </p:nvSpPr>
        <p:spPr>
          <a:xfrm>
            <a:off x="3950200" y="3243950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"/>
          <p:cNvSpPr txBox="1">
            <a:spLocks noGrp="1"/>
          </p:cNvSpPr>
          <p:nvPr>
            <p:ph type="subTitle" idx="2"/>
          </p:nvPr>
        </p:nvSpPr>
        <p:spPr>
          <a:xfrm>
            <a:off x="3950200" y="1349825"/>
            <a:ext cx="26160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"/>
          <p:cNvSpPr txBox="1">
            <a:spLocks noGrp="1"/>
          </p:cNvSpPr>
          <p:nvPr>
            <p:ph type="title"/>
          </p:nvPr>
        </p:nvSpPr>
        <p:spPr>
          <a:xfrm>
            <a:off x="713225" y="1816325"/>
            <a:ext cx="2616000" cy="15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"/>
          <p:cNvSpPr txBox="1">
            <a:spLocks noGrp="1"/>
          </p:cNvSpPr>
          <p:nvPr>
            <p:ph type="subTitle" idx="3"/>
          </p:nvPr>
        </p:nvSpPr>
        <p:spPr>
          <a:xfrm>
            <a:off x="3951975" y="8229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7" name="Google Shape;347;p5"/>
          <p:cNvSpPr txBox="1">
            <a:spLocks noGrp="1"/>
          </p:cNvSpPr>
          <p:nvPr>
            <p:ph type="subTitle" idx="4"/>
          </p:nvPr>
        </p:nvSpPr>
        <p:spPr>
          <a:xfrm>
            <a:off x="3951975" y="2718250"/>
            <a:ext cx="38142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matic SC"/>
              <a:buNone/>
              <a:defRPr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348" name="Google Shape;348;p5"/>
          <p:cNvSpPr/>
          <p:nvPr/>
        </p:nvSpPr>
        <p:spPr>
          <a:xfrm>
            <a:off x="478337" y="372605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"/>
          <p:cNvSpPr/>
          <p:nvPr/>
        </p:nvSpPr>
        <p:spPr>
          <a:xfrm>
            <a:off x="0" y="31407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5"/>
          <p:cNvSpPr/>
          <p:nvPr/>
        </p:nvSpPr>
        <p:spPr>
          <a:xfrm>
            <a:off x="153376" y="1444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5"/>
          <p:cNvSpPr/>
          <p:nvPr/>
        </p:nvSpPr>
        <p:spPr>
          <a:xfrm flipH="1">
            <a:off x="8703800" y="22197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5"/>
          <p:cNvSpPr/>
          <p:nvPr/>
        </p:nvSpPr>
        <p:spPr>
          <a:xfrm>
            <a:off x="8167183" y="2497293"/>
            <a:ext cx="234393" cy="180821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rot="10800000">
            <a:off x="8665675" y="37355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8579172" y="36950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6"/>
          <p:cNvGrpSpPr/>
          <p:nvPr/>
        </p:nvGrpSpPr>
        <p:grpSpPr>
          <a:xfrm>
            <a:off x="8323052" y="4333293"/>
            <a:ext cx="646662" cy="405986"/>
            <a:chOff x="6925510" y="205316"/>
            <a:chExt cx="905688" cy="530354"/>
          </a:xfrm>
        </p:grpSpPr>
        <p:sp>
          <p:nvSpPr>
            <p:cNvPr id="360" name="Google Shape;360;p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6"/>
          <p:cNvSpPr/>
          <p:nvPr/>
        </p:nvSpPr>
        <p:spPr>
          <a:xfrm>
            <a:off x="8851501" y="47392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6588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9"/>
          <p:cNvSpPr/>
          <p:nvPr/>
        </p:nvSpPr>
        <p:spPr>
          <a:xfrm rot="22">
            <a:off x="2011050" y="1747265"/>
            <a:ext cx="5040236" cy="133552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 txBox="1">
            <a:spLocks noGrp="1"/>
          </p:cNvSpPr>
          <p:nvPr>
            <p:ph type="title"/>
          </p:nvPr>
        </p:nvSpPr>
        <p:spPr>
          <a:xfrm>
            <a:off x="2773200" y="1233175"/>
            <a:ext cx="3597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9" name="Google Shape;459;p9"/>
          <p:cNvSpPr txBox="1">
            <a:spLocks noGrp="1"/>
          </p:cNvSpPr>
          <p:nvPr>
            <p:ph type="subTitle" idx="1"/>
          </p:nvPr>
        </p:nvSpPr>
        <p:spPr>
          <a:xfrm>
            <a:off x="1567550" y="3529584"/>
            <a:ext cx="6025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9"/>
          <p:cNvSpPr/>
          <p:nvPr/>
        </p:nvSpPr>
        <p:spPr>
          <a:xfrm>
            <a:off x="8579178" y="786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1" name="Google Shape;461;p9"/>
          <p:cNvGrpSpPr/>
          <p:nvPr/>
        </p:nvGrpSpPr>
        <p:grpSpPr>
          <a:xfrm>
            <a:off x="713218" y="232634"/>
            <a:ext cx="1214145" cy="735845"/>
            <a:chOff x="478326" y="2825649"/>
            <a:chExt cx="1012293" cy="613511"/>
          </a:xfrm>
        </p:grpSpPr>
        <p:sp>
          <p:nvSpPr>
            <p:cNvPr id="462" name="Google Shape;462;p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9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9"/>
          <p:cNvSpPr/>
          <p:nvPr/>
        </p:nvSpPr>
        <p:spPr>
          <a:xfrm>
            <a:off x="84015" y="46588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9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9"/>
          <p:cNvSpPr/>
          <p:nvPr/>
        </p:nvSpPr>
        <p:spPr>
          <a:xfrm>
            <a:off x="780600" y="47781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9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9"/>
          <p:cNvSpPr/>
          <p:nvPr/>
        </p:nvSpPr>
        <p:spPr>
          <a:xfrm>
            <a:off x="359401" y="41294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9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9"/>
          <p:cNvGrpSpPr/>
          <p:nvPr/>
        </p:nvGrpSpPr>
        <p:grpSpPr>
          <a:xfrm>
            <a:off x="7770241" y="4327033"/>
            <a:ext cx="1165712" cy="731889"/>
            <a:chOff x="6925510" y="205316"/>
            <a:chExt cx="905688" cy="530354"/>
          </a:xfrm>
        </p:grpSpPr>
        <p:sp>
          <p:nvSpPr>
            <p:cNvPr id="475" name="Google Shape;475;p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9"/>
          <p:cNvSpPr/>
          <p:nvPr/>
        </p:nvSpPr>
        <p:spPr>
          <a:xfrm>
            <a:off x="8018150" y="6604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9"/>
          <p:cNvSpPr/>
          <p:nvPr/>
        </p:nvSpPr>
        <p:spPr>
          <a:xfrm>
            <a:off x="7150151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9"/>
          <p:cNvSpPr/>
          <p:nvPr/>
        </p:nvSpPr>
        <p:spPr>
          <a:xfrm>
            <a:off x="84635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9"/>
          <p:cNvSpPr/>
          <p:nvPr/>
        </p:nvSpPr>
        <p:spPr>
          <a:xfrm>
            <a:off x="1097326" y="11190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ONE_COLUMN_TEXT_1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3"/>
          <p:cNvSpPr/>
          <p:nvPr/>
        </p:nvSpPr>
        <p:spPr>
          <a:xfrm rot="-900019">
            <a:off x="1136097" y="1265596"/>
            <a:ext cx="672949" cy="600444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3"/>
          <p:cNvSpPr/>
          <p:nvPr/>
        </p:nvSpPr>
        <p:spPr>
          <a:xfrm rot="-900019">
            <a:off x="1136097" y="2458924"/>
            <a:ext cx="672949" cy="600444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3"/>
          <p:cNvSpPr/>
          <p:nvPr/>
        </p:nvSpPr>
        <p:spPr>
          <a:xfrm rot="-900019">
            <a:off x="1136097" y="3610601"/>
            <a:ext cx="672949" cy="600444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3"/>
          <p:cNvSpPr/>
          <p:nvPr/>
        </p:nvSpPr>
        <p:spPr>
          <a:xfrm rot="-900019">
            <a:off x="4985186" y="1265596"/>
            <a:ext cx="672949" cy="600444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3"/>
          <p:cNvSpPr/>
          <p:nvPr/>
        </p:nvSpPr>
        <p:spPr>
          <a:xfrm rot="-929789">
            <a:off x="4995708" y="2459582"/>
            <a:ext cx="651905" cy="59911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3"/>
          <p:cNvSpPr/>
          <p:nvPr/>
        </p:nvSpPr>
        <p:spPr>
          <a:xfrm>
            <a:off x="-4385" y="330117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3"/>
          <p:cNvSpPr/>
          <p:nvPr/>
        </p:nvSpPr>
        <p:spPr>
          <a:xfrm rot="10800000">
            <a:off x="8503253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3"/>
          <p:cNvSpPr/>
          <p:nvPr/>
        </p:nvSpPr>
        <p:spPr>
          <a:xfrm>
            <a:off x="130151" y="1853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" name="Google Shape;540;p13"/>
          <p:cNvGrpSpPr/>
          <p:nvPr/>
        </p:nvGrpSpPr>
        <p:grpSpPr>
          <a:xfrm>
            <a:off x="243489" y="492851"/>
            <a:ext cx="939471" cy="589860"/>
            <a:chOff x="6925510" y="205316"/>
            <a:chExt cx="905688" cy="530354"/>
          </a:xfrm>
        </p:grpSpPr>
        <p:sp>
          <p:nvSpPr>
            <p:cNvPr id="541" name="Google Shape;541;p13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7" name="Google Shape;547;p13"/>
          <p:cNvSpPr/>
          <p:nvPr/>
        </p:nvSpPr>
        <p:spPr>
          <a:xfrm>
            <a:off x="1069850" y="2736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3"/>
          <p:cNvSpPr/>
          <p:nvPr/>
        </p:nvSpPr>
        <p:spPr>
          <a:xfrm>
            <a:off x="243500" y="1207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3"/>
          <p:cNvSpPr/>
          <p:nvPr/>
        </p:nvSpPr>
        <p:spPr>
          <a:xfrm>
            <a:off x="8505726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3"/>
          <p:cNvSpPr/>
          <p:nvPr/>
        </p:nvSpPr>
        <p:spPr>
          <a:xfrm>
            <a:off x="285325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3"/>
          <p:cNvGrpSpPr/>
          <p:nvPr/>
        </p:nvGrpSpPr>
        <p:grpSpPr>
          <a:xfrm rot="-932354">
            <a:off x="7657328" y="4164280"/>
            <a:ext cx="965067" cy="584889"/>
            <a:chOff x="478326" y="2825649"/>
            <a:chExt cx="1012293" cy="613511"/>
          </a:xfrm>
        </p:grpSpPr>
        <p:sp>
          <p:nvSpPr>
            <p:cNvPr id="552" name="Google Shape;552;p1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13"/>
          <p:cNvSpPr/>
          <p:nvPr/>
        </p:nvSpPr>
        <p:spPr>
          <a:xfrm>
            <a:off x="8350375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3"/>
          <p:cNvSpPr/>
          <p:nvPr/>
        </p:nvSpPr>
        <p:spPr>
          <a:xfrm>
            <a:off x="7321200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3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3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1"/>
          </p:nvPr>
        </p:nvSpPr>
        <p:spPr>
          <a:xfrm>
            <a:off x="5221925" y="2969762"/>
            <a:ext cx="2713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2"/>
          </p:nvPr>
        </p:nvSpPr>
        <p:spPr>
          <a:xfrm>
            <a:off x="5221924" y="1794475"/>
            <a:ext cx="2713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subTitle" idx="3"/>
          </p:nvPr>
        </p:nvSpPr>
        <p:spPr>
          <a:xfrm>
            <a:off x="5133898" y="1289304"/>
            <a:ext cx="2808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4"/>
          </p:nvPr>
        </p:nvSpPr>
        <p:spPr>
          <a:xfrm>
            <a:off x="5133898" y="2463172"/>
            <a:ext cx="2808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5"/>
          </p:nvPr>
        </p:nvSpPr>
        <p:spPr>
          <a:xfrm>
            <a:off x="1361999" y="2463172"/>
            <a:ext cx="2808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subTitle" idx="6"/>
          </p:nvPr>
        </p:nvSpPr>
        <p:spPr>
          <a:xfrm>
            <a:off x="1475000" y="1794475"/>
            <a:ext cx="2713800" cy="5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/>
          </p:nvPr>
        </p:nvSpPr>
        <p:spPr>
          <a:xfrm>
            <a:off x="713225" y="348491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subTitle" idx="7"/>
          </p:nvPr>
        </p:nvSpPr>
        <p:spPr>
          <a:xfrm>
            <a:off x="1302562" y="1289304"/>
            <a:ext cx="2808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69" name="Google Shape;569;p13"/>
          <p:cNvSpPr txBox="1">
            <a:spLocks noGrp="1"/>
          </p:cNvSpPr>
          <p:nvPr>
            <p:ph type="subTitle" idx="8"/>
          </p:nvPr>
        </p:nvSpPr>
        <p:spPr>
          <a:xfrm>
            <a:off x="1302562" y="3639312"/>
            <a:ext cx="2808000" cy="3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matic SC"/>
              <a:buNone/>
              <a:defRPr sz="30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0" name="Google Shape;570;p13"/>
          <p:cNvSpPr txBox="1">
            <a:spLocks noGrp="1"/>
          </p:cNvSpPr>
          <p:nvPr>
            <p:ph type="subTitle" idx="9"/>
          </p:nvPr>
        </p:nvSpPr>
        <p:spPr>
          <a:xfrm>
            <a:off x="1475000" y="2967074"/>
            <a:ext cx="27138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"/>
          <p:cNvSpPr txBox="1">
            <a:spLocks noGrp="1"/>
          </p:cNvSpPr>
          <p:nvPr>
            <p:ph type="subTitle" idx="13"/>
          </p:nvPr>
        </p:nvSpPr>
        <p:spPr>
          <a:xfrm>
            <a:off x="1475000" y="4160599"/>
            <a:ext cx="27138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2901966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478337" y="467000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0" y="408471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 rot="10800000">
            <a:off x="8665675" y="190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8579172" y="14983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368926" y="305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4"/>
          <p:cNvGrpSpPr/>
          <p:nvPr/>
        </p:nvGrpSpPr>
        <p:grpSpPr>
          <a:xfrm>
            <a:off x="8310972" y="850982"/>
            <a:ext cx="670847" cy="406574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8851500" y="1314713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8713601" y="47130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72" r:id="rId16"/>
    <p:sldLayoutId id="2147483673" r:id="rId17"/>
    <p:sldLayoutId id="2147483674" r:id="rId18"/>
    <p:sldLayoutId id="2147483675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256639" y="1895912"/>
            <a:ext cx="4462943" cy="17700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116" name="Google Shape;1116;p33"/>
          <p:cNvSpPr txBox="1">
            <a:spLocks noGrp="1"/>
          </p:cNvSpPr>
          <p:nvPr>
            <p:ph type="ctrTitle"/>
          </p:nvPr>
        </p:nvSpPr>
        <p:spPr>
          <a:xfrm>
            <a:off x="1965782" y="1656417"/>
            <a:ext cx="4753800" cy="11495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300" dirty="0" smtClean="0"/>
              <a:t>Avances del link </a:t>
            </a:r>
            <a:endParaRPr sz="73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216" y="68254"/>
            <a:ext cx="1336067" cy="115514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360565" y="335560"/>
            <a:ext cx="738231" cy="3942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353111" y="306648"/>
            <a:ext cx="4269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Escuela Normal de Educación Preescolar</a:t>
            </a:r>
          </a:p>
          <a:p>
            <a:pPr algn="ctr"/>
            <a:r>
              <a:rPr lang="es-MX" sz="16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Licenciatura en educación preescolar</a:t>
            </a:r>
          </a:p>
          <a:p>
            <a:pPr algn="ctr"/>
            <a:r>
              <a:rPr lang="es-MX" sz="16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Ciclo escolar 2020 – </a:t>
            </a:r>
            <a:r>
              <a:rPr lang="es-MX" sz="1600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2021</a:t>
            </a:r>
          </a:p>
          <a:p>
            <a:pPr algn="ctr"/>
            <a:r>
              <a:rPr lang="es-MX" sz="1600" b="1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Probabilidad y estadística</a:t>
            </a:r>
            <a:endParaRPr lang="es-MX" sz="1600" b="1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" name="Google Shape;553;p33"/>
          <p:cNvSpPr txBox="1">
            <a:spLocks/>
          </p:cNvSpPr>
          <p:nvPr/>
        </p:nvSpPr>
        <p:spPr>
          <a:xfrm>
            <a:off x="1465258" y="2604781"/>
            <a:ext cx="5754848" cy="181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6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 algn="r"/>
            <a:r>
              <a:rPr lang="es-MX" dirty="0" smtClean="0"/>
              <a:t>3° semestre </a:t>
            </a:r>
          </a:p>
          <a:p>
            <a:pPr marL="0" indent="0" algn="r"/>
            <a:r>
              <a:rPr lang="es-MX" b="1" dirty="0" smtClean="0">
                <a:solidFill>
                  <a:schemeClr val="bg1"/>
                </a:solidFill>
              </a:rPr>
              <a:t>MAESTRO: </a:t>
            </a:r>
            <a:r>
              <a:rPr lang="es-MX" dirty="0" smtClean="0"/>
              <a:t>Héctor Homero De la Rosa Fuentes   </a:t>
            </a:r>
          </a:p>
          <a:p>
            <a:pPr marL="0" indent="0"/>
            <a:endParaRPr lang="es-MX" dirty="0" smtClean="0"/>
          </a:p>
          <a:p>
            <a:pPr marL="285750" indent="-285750" algn="l">
              <a:buClr>
                <a:schemeClr val="bg1"/>
              </a:buClr>
              <a:buFont typeface="Symbol" panose="05050102010706020507" pitchFamily="18" charset="2"/>
              <a:buChar char="©"/>
            </a:pPr>
            <a:r>
              <a:rPr lang="es-MX" dirty="0" smtClean="0"/>
              <a:t>María de los Ángeles Guevara Ramirez</a:t>
            </a:r>
          </a:p>
          <a:p>
            <a:pPr marL="0" indent="0" algn="l"/>
            <a:r>
              <a:rPr lang="es-MX" dirty="0" smtClean="0"/>
              <a:t>2° “C”</a:t>
            </a:r>
          </a:p>
          <a:p>
            <a:pPr marL="0" indent="0" algn="r"/>
            <a:r>
              <a:rPr lang="es-MX" b="1" dirty="0" smtClean="0"/>
              <a:t>N.L. 8</a:t>
            </a:r>
          </a:p>
          <a:p>
            <a:pPr marL="0" indent="0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8367"/>
          <a:stretch/>
        </p:blipFill>
        <p:spPr>
          <a:xfrm>
            <a:off x="3735237" y="120771"/>
            <a:ext cx="5299493" cy="243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4406"/>
          <a:stretch/>
        </p:blipFill>
        <p:spPr>
          <a:xfrm>
            <a:off x="646982" y="2392177"/>
            <a:ext cx="5555412" cy="26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3833"/>
          <a:stretch/>
        </p:blipFill>
        <p:spPr>
          <a:xfrm>
            <a:off x="190168" y="2424418"/>
            <a:ext cx="4828928" cy="2340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332" y="869707"/>
            <a:ext cx="4344099" cy="24435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Construir graficas de puntos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625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44"/>
          <p:cNvSpPr/>
          <p:nvPr/>
        </p:nvSpPr>
        <p:spPr>
          <a:xfrm>
            <a:off x="7758001" y="3528289"/>
            <a:ext cx="141632" cy="134264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44"/>
          <p:cNvSpPr/>
          <p:nvPr/>
        </p:nvSpPr>
        <p:spPr>
          <a:xfrm>
            <a:off x="7758001" y="3865814"/>
            <a:ext cx="141632" cy="134264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44"/>
          <p:cNvSpPr/>
          <p:nvPr/>
        </p:nvSpPr>
        <p:spPr>
          <a:xfrm>
            <a:off x="7758001" y="4189814"/>
            <a:ext cx="141632" cy="134264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3638"/>
          <a:stretch/>
        </p:blipFill>
        <p:spPr>
          <a:xfrm>
            <a:off x="486561" y="134223"/>
            <a:ext cx="5211845" cy="253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18255"/>
          <a:stretch/>
        </p:blipFill>
        <p:spPr>
          <a:xfrm>
            <a:off x="3299281" y="2424418"/>
            <a:ext cx="5677941" cy="26107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10731"/>
          <a:stretch/>
        </p:blipFill>
        <p:spPr>
          <a:xfrm>
            <a:off x="112142" y="215660"/>
            <a:ext cx="4896105" cy="245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10733"/>
          <a:stretch/>
        </p:blipFill>
        <p:spPr>
          <a:xfrm>
            <a:off x="1919792" y="2370210"/>
            <a:ext cx="4964983" cy="2493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674" y="215660"/>
            <a:ext cx="3830311" cy="21545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56897" y="1744826"/>
            <a:ext cx="4753800" cy="2106000"/>
          </a:xfrm>
        </p:spPr>
        <p:txBody>
          <a:bodyPr/>
          <a:lstStyle/>
          <a:p>
            <a:r>
              <a:rPr lang="es-MX" dirty="0"/>
              <a:t>Interpretar gráficas de puntos y tablas de frecuencia</a:t>
            </a:r>
          </a:p>
        </p:txBody>
      </p:sp>
    </p:spTree>
    <p:extLst>
      <p:ext uri="{BB962C8B-B14F-4D97-AF65-F5344CB8AC3E}">
        <p14:creationId xmlns:p14="http://schemas.microsoft.com/office/powerpoint/2010/main" val="24267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8351"/>
          <a:stretch/>
        </p:blipFill>
        <p:spPr>
          <a:xfrm>
            <a:off x="453005" y="151001"/>
            <a:ext cx="5008228" cy="230013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12164"/>
          <a:stretch/>
        </p:blipFill>
        <p:spPr>
          <a:xfrm>
            <a:off x="3670493" y="2600586"/>
            <a:ext cx="4567363" cy="2256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4" name="Google Shape;1344;p47"/>
          <p:cNvGrpSpPr/>
          <p:nvPr/>
        </p:nvGrpSpPr>
        <p:grpSpPr>
          <a:xfrm>
            <a:off x="5240608" y="674579"/>
            <a:ext cx="575099" cy="595371"/>
            <a:chOff x="5095550" y="174725"/>
            <a:chExt cx="454480" cy="426759"/>
          </a:xfrm>
        </p:grpSpPr>
        <p:sp>
          <p:nvSpPr>
            <p:cNvPr id="1345" name="Google Shape;1345;p47"/>
            <p:cNvSpPr/>
            <p:nvPr/>
          </p:nvSpPr>
          <p:spPr>
            <a:xfrm>
              <a:off x="5251036" y="174725"/>
              <a:ext cx="298994" cy="351833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7"/>
            <p:cNvSpPr/>
            <p:nvPr/>
          </p:nvSpPr>
          <p:spPr>
            <a:xfrm>
              <a:off x="5319147" y="259304"/>
              <a:ext cx="62601" cy="65023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7"/>
            <p:cNvSpPr/>
            <p:nvPr/>
          </p:nvSpPr>
          <p:spPr>
            <a:xfrm>
              <a:off x="5377310" y="432302"/>
              <a:ext cx="67892" cy="48702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7"/>
            <p:cNvSpPr/>
            <p:nvPr/>
          </p:nvSpPr>
          <p:spPr>
            <a:xfrm>
              <a:off x="5095550" y="293323"/>
              <a:ext cx="238517" cy="308161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8809"/>
          <a:stretch/>
        </p:blipFill>
        <p:spPr>
          <a:xfrm>
            <a:off x="233447" y="70657"/>
            <a:ext cx="4794217" cy="21895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7938"/>
          <a:stretch/>
        </p:blipFill>
        <p:spPr>
          <a:xfrm>
            <a:off x="2075027" y="2491531"/>
            <a:ext cx="5012746" cy="23138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118" y="181729"/>
            <a:ext cx="3869231" cy="217644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Estima el centro con gráficas de puntos</a:t>
            </a:r>
          </a:p>
        </p:txBody>
      </p:sp>
    </p:spTree>
    <p:extLst>
      <p:ext uri="{BB962C8B-B14F-4D97-AF65-F5344CB8AC3E}">
        <p14:creationId xmlns:p14="http://schemas.microsoft.com/office/powerpoint/2010/main" val="134654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48"/>
          <p:cNvSpPr/>
          <p:nvPr/>
        </p:nvSpPr>
        <p:spPr>
          <a:xfrm>
            <a:off x="396500" y="1258166"/>
            <a:ext cx="3378099" cy="1877715"/>
          </a:xfrm>
          <a:custGeom>
            <a:avLst/>
            <a:gdLst/>
            <a:ahLst/>
            <a:cxnLst/>
            <a:rect l="l" t="t" r="r" b="b"/>
            <a:pathLst>
              <a:path w="24471" h="12954" extrusionOk="0">
                <a:moveTo>
                  <a:pt x="16421" y="0"/>
                </a:moveTo>
                <a:cubicBezTo>
                  <a:pt x="14943" y="0"/>
                  <a:pt x="13290" y="801"/>
                  <a:pt x="12743" y="2553"/>
                </a:cubicBezTo>
                <a:cubicBezTo>
                  <a:pt x="12743" y="2553"/>
                  <a:pt x="11376" y="331"/>
                  <a:pt x="8553" y="331"/>
                </a:cubicBezTo>
                <a:cubicBezTo>
                  <a:pt x="8325" y="331"/>
                  <a:pt x="8088" y="345"/>
                  <a:pt x="7841" y="377"/>
                </a:cubicBezTo>
                <a:cubicBezTo>
                  <a:pt x="4536" y="799"/>
                  <a:pt x="4951" y="3935"/>
                  <a:pt x="4951" y="3935"/>
                </a:cubicBezTo>
                <a:cubicBezTo>
                  <a:pt x="4951" y="3935"/>
                  <a:pt x="4359" y="3784"/>
                  <a:pt x="3597" y="3784"/>
                </a:cubicBezTo>
                <a:cubicBezTo>
                  <a:pt x="2344" y="3784"/>
                  <a:pt x="633" y="4193"/>
                  <a:pt x="345" y="6358"/>
                </a:cubicBezTo>
                <a:cubicBezTo>
                  <a:pt x="1" y="8970"/>
                  <a:pt x="2489" y="9383"/>
                  <a:pt x="4095" y="9383"/>
                </a:cubicBezTo>
                <a:cubicBezTo>
                  <a:pt x="4837" y="9383"/>
                  <a:pt x="5390" y="9295"/>
                  <a:pt x="5391" y="9295"/>
                </a:cubicBezTo>
                <a:lnTo>
                  <a:pt x="5391" y="9295"/>
                </a:lnTo>
                <a:cubicBezTo>
                  <a:pt x="5391" y="9295"/>
                  <a:pt x="4850" y="12123"/>
                  <a:pt x="8033" y="12843"/>
                </a:cubicBezTo>
                <a:cubicBezTo>
                  <a:pt x="8371" y="12919"/>
                  <a:pt x="8689" y="12954"/>
                  <a:pt x="8989" y="12954"/>
                </a:cubicBezTo>
                <a:cubicBezTo>
                  <a:pt x="11515" y="12954"/>
                  <a:pt x="12717" y="10535"/>
                  <a:pt x="12717" y="10535"/>
                </a:cubicBezTo>
                <a:cubicBezTo>
                  <a:pt x="12717" y="10535"/>
                  <a:pt x="14169" y="12797"/>
                  <a:pt x="16466" y="12797"/>
                </a:cubicBezTo>
                <a:cubicBezTo>
                  <a:pt x="16774" y="12797"/>
                  <a:pt x="17097" y="12756"/>
                  <a:pt x="17434" y="12664"/>
                </a:cubicBezTo>
                <a:cubicBezTo>
                  <a:pt x="20279" y="11884"/>
                  <a:pt x="19799" y="8944"/>
                  <a:pt x="19799" y="8944"/>
                </a:cubicBezTo>
                <a:lnTo>
                  <a:pt x="19799" y="8944"/>
                </a:lnTo>
                <a:cubicBezTo>
                  <a:pt x="19799" y="8944"/>
                  <a:pt x="19885" y="8949"/>
                  <a:pt x="20032" y="8949"/>
                </a:cubicBezTo>
                <a:cubicBezTo>
                  <a:pt x="20928" y="8949"/>
                  <a:pt x="24120" y="8757"/>
                  <a:pt x="24314" y="6040"/>
                </a:cubicBezTo>
                <a:cubicBezTo>
                  <a:pt x="24471" y="3886"/>
                  <a:pt x="22368" y="3542"/>
                  <a:pt x="21012" y="3542"/>
                </a:cubicBezTo>
                <a:cubicBezTo>
                  <a:pt x="20377" y="3542"/>
                  <a:pt x="19905" y="3618"/>
                  <a:pt x="19905" y="3618"/>
                </a:cubicBezTo>
                <a:cubicBezTo>
                  <a:pt x="19905" y="3618"/>
                  <a:pt x="20083" y="1012"/>
                  <a:pt x="17569" y="177"/>
                </a:cubicBezTo>
                <a:cubicBezTo>
                  <a:pt x="17217" y="60"/>
                  <a:pt x="16826" y="0"/>
                  <a:pt x="16421" y="0"/>
                </a:cubicBezTo>
                <a:close/>
              </a:path>
            </a:pathLst>
          </a:custGeom>
          <a:solidFill>
            <a:srgbClr val="9DDDD1">
              <a:alpha val="48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11417"/>
          <a:stretch/>
        </p:blipFill>
        <p:spPr>
          <a:xfrm>
            <a:off x="3917212" y="335559"/>
            <a:ext cx="4932901" cy="245797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t="10365"/>
          <a:stretch/>
        </p:blipFill>
        <p:spPr>
          <a:xfrm>
            <a:off x="396500" y="2617365"/>
            <a:ext cx="4625474" cy="2332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t="18332" r="1281"/>
          <a:stretch/>
        </p:blipFill>
        <p:spPr>
          <a:xfrm>
            <a:off x="871477" y="906013"/>
            <a:ext cx="7517514" cy="3498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2119"/>
          <a:stretch/>
        </p:blipFill>
        <p:spPr>
          <a:xfrm>
            <a:off x="0" y="225344"/>
            <a:ext cx="4550426" cy="2249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11234"/>
          <a:stretch/>
        </p:blipFill>
        <p:spPr>
          <a:xfrm>
            <a:off x="4590871" y="796953"/>
            <a:ext cx="4553129" cy="22734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11958"/>
          <a:stretch/>
        </p:blipFill>
        <p:spPr>
          <a:xfrm>
            <a:off x="1686187" y="2670817"/>
            <a:ext cx="4538445" cy="224760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1687" r="83751"/>
          <a:stretch/>
        </p:blipFill>
        <p:spPr>
          <a:xfrm>
            <a:off x="3028427" y="0"/>
            <a:ext cx="2122414" cy="501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97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37"/>
          <p:cNvSpPr/>
          <p:nvPr/>
        </p:nvSpPr>
        <p:spPr>
          <a:xfrm rot="-899977">
            <a:off x="3770839" y="1033926"/>
            <a:ext cx="1602322" cy="1429731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37"/>
          <p:cNvSpPr txBox="1">
            <a:spLocks noGrp="1"/>
          </p:cNvSpPr>
          <p:nvPr>
            <p:ph type="title"/>
          </p:nvPr>
        </p:nvSpPr>
        <p:spPr>
          <a:xfrm>
            <a:off x="2073750" y="1804851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Calentamiento para conjuntos de datos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6"/>
          <p:cNvGrpSpPr/>
          <p:nvPr/>
        </p:nvGrpSpPr>
        <p:grpSpPr>
          <a:xfrm>
            <a:off x="7260432" y="660075"/>
            <a:ext cx="1057733" cy="1115063"/>
            <a:chOff x="2553549" y="1320203"/>
            <a:chExt cx="470564" cy="580913"/>
          </a:xfrm>
        </p:grpSpPr>
        <p:sp>
          <p:nvSpPr>
            <p:cNvPr id="1151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2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3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54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55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161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3" name="Google Shape;1163;p36"/>
          <p:cNvGrpSpPr/>
          <p:nvPr/>
        </p:nvGrpSpPr>
        <p:grpSpPr>
          <a:xfrm>
            <a:off x="7760764" y="2856989"/>
            <a:ext cx="867156" cy="646619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7656046" y="37434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36"/>
          <p:cNvSpPr/>
          <p:nvPr/>
        </p:nvSpPr>
        <p:spPr>
          <a:xfrm rot="-2119590">
            <a:off x="7647836" y="2164666"/>
            <a:ext cx="282940" cy="164077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0476" r="800"/>
          <a:stretch/>
        </p:blipFill>
        <p:spPr>
          <a:xfrm>
            <a:off x="180462" y="138562"/>
            <a:ext cx="4612596" cy="234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4"/>
          <a:srcRect t="13903"/>
          <a:stretch/>
        </p:blipFill>
        <p:spPr>
          <a:xfrm>
            <a:off x="3818712" y="2395441"/>
            <a:ext cx="5097815" cy="2468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14680" r="798"/>
          <a:stretch/>
        </p:blipFill>
        <p:spPr>
          <a:xfrm>
            <a:off x="4042197" y="234654"/>
            <a:ext cx="4682354" cy="2265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11092"/>
          <a:stretch/>
        </p:blipFill>
        <p:spPr>
          <a:xfrm>
            <a:off x="473068" y="2215811"/>
            <a:ext cx="5080443" cy="254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Google Shape;1196;p39"/>
          <p:cNvGrpSpPr/>
          <p:nvPr/>
        </p:nvGrpSpPr>
        <p:grpSpPr>
          <a:xfrm flipH="1">
            <a:off x="170130" y="763675"/>
            <a:ext cx="499902" cy="476589"/>
            <a:chOff x="984375" y="2346230"/>
            <a:chExt cx="468336" cy="446495"/>
          </a:xfrm>
        </p:grpSpPr>
        <p:sp>
          <p:nvSpPr>
            <p:cNvPr id="1197" name="Google Shape;1197;p39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39"/>
          <p:cNvSpPr/>
          <p:nvPr/>
        </p:nvSpPr>
        <p:spPr>
          <a:xfrm>
            <a:off x="4351885" y="2387943"/>
            <a:ext cx="151250" cy="63885"/>
          </a:xfrm>
          <a:custGeom>
            <a:avLst/>
            <a:gdLst/>
            <a:ahLst/>
            <a:cxnLst/>
            <a:rect l="l" t="t" r="r" b="b"/>
            <a:pathLst>
              <a:path w="3137" h="1325" extrusionOk="0">
                <a:moveTo>
                  <a:pt x="1252" y="0"/>
                </a:moveTo>
                <a:cubicBezTo>
                  <a:pt x="1197" y="0"/>
                  <a:pt x="1141" y="4"/>
                  <a:pt x="1085" y="11"/>
                </a:cubicBezTo>
                <a:cubicBezTo>
                  <a:pt x="1" y="156"/>
                  <a:pt x="400" y="992"/>
                  <a:pt x="1524" y="1228"/>
                </a:cubicBezTo>
                <a:cubicBezTo>
                  <a:pt x="1869" y="1299"/>
                  <a:pt x="2154" y="1324"/>
                  <a:pt x="2383" y="1324"/>
                </a:cubicBezTo>
                <a:cubicBezTo>
                  <a:pt x="2901" y="1324"/>
                  <a:pt x="3137" y="1198"/>
                  <a:pt x="3137" y="1198"/>
                </a:cubicBezTo>
                <a:cubicBezTo>
                  <a:pt x="3137" y="1198"/>
                  <a:pt x="2267" y="0"/>
                  <a:pt x="12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39"/>
          <p:cNvSpPr/>
          <p:nvPr/>
        </p:nvSpPr>
        <p:spPr>
          <a:xfrm>
            <a:off x="6142932" y="2300092"/>
            <a:ext cx="125455" cy="87848"/>
          </a:xfrm>
          <a:custGeom>
            <a:avLst/>
            <a:gdLst/>
            <a:ahLst/>
            <a:cxnLst/>
            <a:rect l="l" t="t" r="r" b="b"/>
            <a:pathLst>
              <a:path w="2602" h="1822" extrusionOk="0">
                <a:moveTo>
                  <a:pt x="755" y="1"/>
                </a:moveTo>
                <a:cubicBezTo>
                  <a:pt x="0" y="1"/>
                  <a:pt x="177" y="798"/>
                  <a:pt x="1068" y="1323"/>
                </a:cubicBezTo>
                <a:cubicBezTo>
                  <a:pt x="1820" y="1769"/>
                  <a:pt x="2317" y="1822"/>
                  <a:pt x="2511" y="1822"/>
                </a:cubicBezTo>
                <a:cubicBezTo>
                  <a:pt x="2571" y="1822"/>
                  <a:pt x="2601" y="1817"/>
                  <a:pt x="2601" y="1817"/>
                </a:cubicBezTo>
                <a:cubicBezTo>
                  <a:pt x="2601" y="1817"/>
                  <a:pt x="2119" y="242"/>
                  <a:pt x="1044" y="32"/>
                </a:cubicBezTo>
                <a:cubicBezTo>
                  <a:pt x="936" y="11"/>
                  <a:pt x="840" y="1"/>
                  <a:pt x="7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39"/>
          <p:cNvSpPr/>
          <p:nvPr/>
        </p:nvSpPr>
        <p:spPr>
          <a:xfrm>
            <a:off x="4640978" y="2448457"/>
            <a:ext cx="125841" cy="87462"/>
          </a:xfrm>
          <a:custGeom>
            <a:avLst/>
            <a:gdLst/>
            <a:ahLst/>
            <a:cxnLst/>
            <a:rect l="l" t="t" r="r" b="b"/>
            <a:pathLst>
              <a:path w="2610" h="1814" extrusionOk="0">
                <a:moveTo>
                  <a:pt x="1846" y="0"/>
                </a:moveTo>
                <a:cubicBezTo>
                  <a:pt x="1763" y="0"/>
                  <a:pt x="1670" y="10"/>
                  <a:pt x="1565" y="30"/>
                </a:cubicBezTo>
                <a:cubicBezTo>
                  <a:pt x="490" y="236"/>
                  <a:pt x="0" y="1807"/>
                  <a:pt x="0" y="1807"/>
                </a:cubicBezTo>
                <a:cubicBezTo>
                  <a:pt x="0" y="1807"/>
                  <a:pt x="34" y="1813"/>
                  <a:pt x="99" y="1813"/>
                </a:cubicBezTo>
                <a:cubicBezTo>
                  <a:pt x="297" y="1813"/>
                  <a:pt x="791" y="1759"/>
                  <a:pt x="1535" y="1324"/>
                </a:cubicBezTo>
                <a:cubicBezTo>
                  <a:pt x="2431" y="800"/>
                  <a:pt x="2609" y="0"/>
                  <a:pt x="1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39"/>
          <p:cNvSpPr/>
          <p:nvPr/>
        </p:nvSpPr>
        <p:spPr>
          <a:xfrm>
            <a:off x="6469341" y="2414974"/>
            <a:ext cx="125841" cy="87462"/>
          </a:xfrm>
          <a:custGeom>
            <a:avLst/>
            <a:gdLst/>
            <a:ahLst/>
            <a:cxnLst/>
            <a:rect l="l" t="t" r="r" b="b"/>
            <a:pathLst>
              <a:path w="2610" h="1814" extrusionOk="0">
                <a:moveTo>
                  <a:pt x="1849" y="1"/>
                </a:moveTo>
                <a:cubicBezTo>
                  <a:pt x="1766" y="1"/>
                  <a:pt x="1671" y="10"/>
                  <a:pt x="1566" y="30"/>
                </a:cubicBezTo>
                <a:cubicBezTo>
                  <a:pt x="491" y="236"/>
                  <a:pt x="0" y="1807"/>
                  <a:pt x="0" y="1807"/>
                </a:cubicBezTo>
                <a:cubicBezTo>
                  <a:pt x="0" y="1807"/>
                  <a:pt x="34" y="1813"/>
                  <a:pt x="98" y="1813"/>
                </a:cubicBezTo>
                <a:cubicBezTo>
                  <a:pt x="296" y="1813"/>
                  <a:pt x="791" y="1759"/>
                  <a:pt x="1535" y="1321"/>
                </a:cubicBezTo>
                <a:cubicBezTo>
                  <a:pt x="2431" y="797"/>
                  <a:pt x="2610" y="1"/>
                  <a:pt x="18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39"/>
          <p:cNvSpPr/>
          <p:nvPr/>
        </p:nvSpPr>
        <p:spPr>
          <a:xfrm>
            <a:off x="2630560" y="2297580"/>
            <a:ext cx="151250" cy="63885"/>
          </a:xfrm>
          <a:custGeom>
            <a:avLst/>
            <a:gdLst/>
            <a:ahLst/>
            <a:cxnLst/>
            <a:rect l="l" t="t" r="r" b="b"/>
            <a:pathLst>
              <a:path w="3137" h="1325" extrusionOk="0">
                <a:moveTo>
                  <a:pt x="1252" y="0"/>
                </a:moveTo>
                <a:cubicBezTo>
                  <a:pt x="1197" y="0"/>
                  <a:pt x="1141" y="4"/>
                  <a:pt x="1085" y="11"/>
                </a:cubicBezTo>
                <a:cubicBezTo>
                  <a:pt x="1" y="156"/>
                  <a:pt x="400" y="992"/>
                  <a:pt x="1524" y="1228"/>
                </a:cubicBezTo>
                <a:cubicBezTo>
                  <a:pt x="1869" y="1299"/>
                  <a:pt x="2154" y="1324"/>
                  <a:pt x="2383" y="1324"/>
                </a:cubicBezTo>
                <a:cubicBezTo>
                  <a:pt x="2901" y="1324"/>
                  <a:pt x="3137" y="1198"/>
                  <a:pt x="3137" y="1198"/>
                </a:cubicBezTo>
                <a:cubicBezTo>
                  <a:pt x="3137" y="1198"/>
                  <a:pt x="2267" y="0"/>
                  <a:pt x="12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39"/>
          <p:cNvSpPr/>
          <p:nvPr/>
        </p:nvSpPr>
        <p:spPr>
          <a:xfrm>
            <a:off x="2916828" y="2361469"/>
            <a:ext cx="125841" cy="87462"/>
          </a:xfrm>
          <a:custGeom>
            <a:avLst/>
            <a:gdLst/>
            <a:ahLst/>
            <a:cxnLst/>
            <a:rect l="l" t="t" r="r" b="b"/>
            <a:pathLst>
              <a:path w="2610" h="1814" extrusionOk="0">
                <a:moveTo>
                  <a:pt x="1846" y="0"/>
                </a:moveTo>
                <a:cubicBezTo>
                  <a:pt x="1763" y="0"/>
                  <a:pt x="1670" y="10"/>
                  <a:pt x="1565" y="30"/>
                </a:cubicBezTo>
                <a:cubicBezTo>
                  <a:pt x="490" y="236"/>
                  <a:pt x="0" y="1807"/>
                  <a:pt x="0" y="1807"/>
                </a:cubicBezTo>
                <a:cubicBezTo>
                  <a:pt x="0" y="1807"/>
                  <a:pt x="34" y="1813"/>
                  <a:pt x="99" y="1813"/>
                </a:cubicBezTo>
                <a:cubicBezTo>
                  <a:pt x="297" y="1813"/>
                  <a:pt x="791" y="1759"/>
                  <a:pt x="1535" y="1324"/>
                </a:cubicBezTo>
                <a:cubicBezTo>
                  <a:pt x="2431" y="800"/>
                  <a:pt x="2609" y="0"/>
                  <a:pt x="1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39"/>
          <p:cNvSpPr/>
          <p:nvPr/>
        </p:nvSpPr>
        <p:spPr>
          <a:xfrm rot="8438711">
            <a:off x="3576758" y="3059341"/>
            <a:ext cx="253734" cy="322262"/>
          </a:xfrm>
          <a:custGeom>
            <a:avLst/>
            <a:gdLst/>
            <a:ahLst/>
            <a:cxnLst/>
            <a:rect l="l" t="t" r="r" b="b"/>
            <a:pathLst>
              <a:path w="5005" h="6382" extrusionOk="0">
                <a:moveTo>
                  <a:pt x="1853" y="1"/>
                </a:moveTo>
                <a:lnTo>
                  <a:pt x="1764" y="11"/>
                </a:lnTo>
                <a:lnTo>
                  <a:pt x="1685" y="32"/>
                </a:lnTo>
                <a:lnTo>
                  <a:pt x="1615" y="53"/>
                </a:lnTo>
                <a:lnTo>
                  <a:pt x="1536" y="95"/>
                </a:lnTo>
                <a:lnTo>
                  <a:pt x="1467" y="136"/>
                </a:lnTo>
                <a:lnTo>
                  <a:pt x="1397" y="178"/>
                </a:lnTo>
                <a:lnTo>
                  <a:pt x="1348" y="240"/>
                </a:lnTo>
                <a:lnTo>
                  <a:pt x="1298" y="302"/>
                </a:lnTo>
                <a:lnTo>
                  <a:pt x="1259" y="375"/>
                </a:lnTo>
                <a:lnTo>
                  <a:pt x="1219" y="448"/>
                </a:lnTo>
                <a:lnTo>
                  <a:pt x="1209" y="531"/>
                </a:lnTo>
                <a:lnTo>
                  <a:pt x="1189" y="687"/>
                </a:lnTo>
                <a:lnTo>
                  <a:pt x="1179" y="843"/>
                </a:lnTo>
                <a:lnTo>
                  <a:pt x="1189" y="988"/>
                </a:lnTo>
                <a:lnTo>
                  <a:pt x="1199" y="1134"/>
                </a:lnTo>
                <a:lnTo>
                  <a:pt x="1219" y="1279"/>
                </a:lnTo>
                <a:lnTo>
                  <a:pt x="1249" y="1414"/>
                </a:lnTo>
                <a:lnTo>
                  <a:pt x="1318" y="1695"/>
                </a:lnTo>
                <a:lnTo>
                  <a:pt x="1407" y="1975"/>
                </a:lnTo>
                <a:lnTo>
                  <a:pt x="1506" y="2256"/>
                </a:lnTo>
                <a:lnTo>
                  <a:pt x="1595" y="2537"/>
                </a:lnTo>
                <a:lnTo>
                  <a:pt x="1685" y="2828"/>
                </a:lnTo>
                <a:lnTo>
                  <a:pt x="1704" y="2900"/>
                </a:lnTo>
                <a:lnTo>
                  <a:pt x="1070" y="3046"/>
                </a:lnTo>
                <a:lnTo>
                  <a:pt x="753" y="3129"/>
                </a:lnTo>
                <a:lnTo>
                  <a:pt x="436" y="3222"/>
                </a:lnTo>
                <a:lnTo>
                  <a:pt x="327" y="3274"/>
                </a:lnTo>
                <a:lnTo>
                  <a:pt x="228" y="3337"/>
                </a:lnTo>
                <a:lnTo>
                  <a:pt x="149" y="3420"/>
                </a:lnTo>
                <a:lnTo>
                  <a:pt x="89" y="3503"/>
                </a:lnTo>
                <a:lnTo>
                  <a:pt x="40" y="3607"/>
                </a:lnTo>
                <a:lnTo>
                  <a:pt x="10" y="3711"/>
                </a:lnTo>
                <a:lnTo>
                  <a:pt x="0" y="3815"/>
                </a:lnTo>
                <a:lnTo>
                  <a:pt x="10" y="3929"/>
                </a:lnTo>
                <a:lnTo>
                  <a:pt x="30" y="4033"/>
                </a:lnTo>
                <a:lnTo>
                  <a:pt x="69" y="4137"/>
                </a:lnTo>
                <a:lnTo>
                  <a:pt x="119" y="4230"/>
                </a:lnTo>
                <a:lnTo>
                  <a:pt x="188" y="4314"/>
                </a:lnTo>
                <a:lnTo>
                  <a:pt x="278" y="4376"/>
                </a:lnTo>
                <a:lnTo>
                  <a:pt x="367" y="4438"/>
                </a:lnTo>
                <a:lnTo>
                  <a:pt x="476" y="4469"/>
                </a:lnTo>
                <a:lnTo>
                  <a:pt x="605" y="4490"/>
                </a:lnTo>
                <a:lnTo>
                  <a:pt x="941" y="4490"/>
                </a:lnTo>
                <a:lnTo>
                  <a:pt x="1278" y="4469"/>
                </a:lnTo>
                <a:lnTo>
                  <a:pt x="1615" y="4428"/>
                </a:lnTo>
                <a:lnTo>
                  <a:pt x="1942" y="4376"/>
                </a:lnTo>
                <a:lnTo>
                  <a:pt x="1962" y="4688"/>
                </a:lnTo>
                <a:lnTo>
                  <a:pt x="1982" y="4999"/>
                </a:lnTo>
                <a:lnTo>
                  <a:pt x="1982" y="5311"/>
                </a:lnTo>
                <a:lnTo>
                  <a:pt x="1982" y="5623"/>
                </a:lnTo>
                <a:lnTo>
                  <a:pt x="1982" y="5716"/>
                </a:lnTo>
                <a:lnTo>
                  <a:pt x="1992" y="5800"/>
                </a:lnTo>
                <a:lnTo>
                  <a:pt x="2012" y="5883"/>
                </a:lnTo>
                <a:lnTo>
                  <a:pt x="2031" y="5955"/>
                </a:lnTo>
                <a:lnTo>
                  <a:pt x="2061" y="6028"/>
                </a:lnTo>
                <a:lnTo>
                  <a:pt x="2101" y="6091"/>
                </a:lnTo>
                <a:lnTo>
                  <a:pt x="2140" y="6143"/>
                </a:lnTo>
                <a:lnTo>
                  <a:pt x="2190" y="6194"/>
                </a:lnTo>
                <a:lnTo>
                  <a:pt x="2240" y="6236"/>
                </a:lnTo>
                <a:lnTo>
                  <a:pt x="2299" y="6278"/>
                </a:lnTo>
                <a:lnTo>
                  <a:pt x="2358" y="6309"/>
                </a:lnTo>
                <a:lnTo>
                  <a:pt x="2418" y="6340"/>
                </a:lnTo>
                <a:lnTo>
                  <a:pt x="2487" y="6350"/>
                </a:lnTo>
                <a:lnTo>
                  <a:pt x="2547" y="6371"/>
                </a:lnTo>
                <a:lnTo>
                  <a:pt x="2685" y="6382"/>
                </a:lnTo>
                <a:lnTo>
                  <a:pt x="2824" y="6371"/>
                </a:lnTo>
                <a:lnTo>
                  <a:pt x="2953" y="6330"/>
                </a:lnTo>
                <a:lnTo>
                  <a:pt x="3022" y="6298"/>
                </a:lnTo>
                <a:lnTo>
                  <a:pt x="3082" y="6267"/>
                </a:lnTo>
                <a:lnTo>
                  <a:pt x="3141" y="6226"/>
                </a:lnTo>
                <a:lnTo>
                  <a:pt x="3201" y="6184"/>
                </a:lnTo>
                <a:lnTo>
                  <a:pt x="3250" y="6132"/>
                </a:lnTo>
                <a:lnTo>
                  <a:pt x="3300" y="6080"/>
                </a:lnTo>
                <a:lnTo>
                  <a:pt x="3339" y="6018"/>
                </a:lnTo>
                <a:lnTo>
                  <a:pt x="3379" y="5955"/>
                </a:lnTo>
                <a:lnTo>
                  <a:pt x="3419" y="5883"/>
                </a:lnTo>
                <a:lnTo>
                  <a:pt x="3439" y="5800"/>
                </a:lnTo>
                <a:lnTo>
                  <a:pt x="3458" y="5716"/>
                </a:lnTo>
                <a:lnTo>
                  <a:pt x="3468" y="5623"/>
                </a:lnTo>
                <a:lnTo>
                  <a:pt x="3498" y="5207"/>
                </a:lnTo>
                <a:lnTo>
                  <a:pt x="3508" y="4802"/>
                </a:lnTo>
                <a:lnTo>
                  <a:pt x="3498" y="4386"/>
                </a:lnTo>
                <a:lnTo>
                  <a:pt x="3488" y="3981"/>
                </a:lnTo>
                <a:lnTo>
                  <a:pt x="4043" y="3784"/>
                </a:lnTo>
                <a:lnTo>
                  <a:pt x="4588" y="3576"/>
                </a:lnTo>
                <a:lnTo>
                  <a:pt x="4647" y="3545"/>
                </a:lnTo>
                <a:lnTo>
                  <a:pt x="4707" y="3513"/>
                </a:lnTo>
                <a:lnTo>
                  <a:pt x="4766" y="3472"/>
                </a:lnTo>
                <a:lnTo>
                  <a:pt x="4816" y="3430"/>
                </a:lnTo>
                <a:lnTo>
                  <a:pt x="4856" y="3389"/>
                </a:lnTo>
                <a:lnTo>
                  <a:pt x="4895" y="3337"/>
                </a:lnTo>
                <a:lnTo>
                  <a:pt x="4955" y="3233"/>
                </a:lnTo>
                <a:lnTo>
                  <a:pt x="4984" y="3119"/>
                </a:lnTo>
                <a:lnTo>
                  <a:pt x="5004" y="2994"/>
                </a:lnTo>
                <a:lnTo>
                  <a:pt x="5004" y="2880"/>
                </a:lnTo>
                <a:lnTo>
                  <a:pt x="4984" y="2765"/>
                </a:lnTo>
                <a:lnTo>
                  <a:pt x="4955" y="2651"/>
                </a:lnTo>
                <a:lnTo>
                  <a:pt x="4895" y="2557"/>
                </a:lnTo>
                <a:lnTo>
                  <a:pt x="4826" y="2464"/>
                </a:lnTo>
                <a:lnTo>
                  <a:pt x="4737" y="2391"/>
                </a:lnTo>
                <a:lnTo>
                  <a:pt x="4697" y="2370"/>
                </a:lnTo>
                <a:lnTo>
                  <a:pt x="4638" y="2339"/>
                </a:lnTo>
                <a:lnTo>
                  <a:pt x="4588" y="2329"/>
                </a:lnTo>
                <a:lnTo>
                  <a:pt x="4529" y="2308"/>
                </a:lnTo>
                <a:lnTo>
                  <a:pt x="4400" y="2308"/>
                </a:lnTo>
                <a:lnTo>
                  <a:pt x="4330" y="2318"/>
                </a:lnTo>
                <a:lnTo>
                  <a:pt x="4261" y="2339"/>
                </a:lnTo>
                <a:lnTo>
                  <a:pt x="3795" y="2453"/>
                </a:lnTo>
                <a:lnTo>
                  <a:pt x="3339" y="2557"/>
                </a:lnTo>
                <a:lnTo>
                  <a:pt x="3280" y="2214"/>
                </a:lnTo>
                <a:lnTo>
                  <a:pt x="3211" y="1872"/>
                </a:lnTo>
                <a:lnTo>
                  <a:pt x="3121" y="1518"/>
                </a:lnTo>
                <a:lnTo>
                  <a:pt x="3072" y="1352"/>
                </a:lnTo>
                <a:lnTo>
                  <a:pt x="3012" y="1186"/>
                </a:lnTo>
                <a:lnTo>
                  <a:pt x="2953" y="1019"/>
                </a:lnTo>
                <a:lnTo>
                  <a:pt x="2874" y="864"/>
                </a:lnTo>
                <a:lnTo>
                  <a:pt x="2794" y="718"/>
                </a:lnTo>
                <a:lnTo>
                  <a:pt x="2705" y="573"/>
                </a:lnTo>
                <a:lnTo>
                  <a:pt x="2596" y="437"/>
                </a:lnTo>
                <a:lnTo>
                  <a:pt x="2487" y="313"/>
                </a:lnTo>
                <a:lnTo>
                  <a:pt x="2368" y="198"/>
                </a:lnTo>
                <a:lnTo>
                  <a:pt x="2230" y="95"/>
                </a:lnTo>
                <a:lnTo>
                  <a:pt x="2160" y="63"/>
                </a:lnTo>
                <a:lnTo>
                  <a:pt x="2091" y="32"/>
                </a:lnTo>
                <a:lnTo>
                  <a:pt x="2012" y="11"/>
                </a:lnTo>
                <a:lnTo>
                  <a:pt x="19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39"/>
          <p:cNvSpPr/>
          <p:nvPr/>
        </p:nvSpPr>
        <p:spPr>
          <a:xfrm rot="8438711">
            <a:off x="5335146" y="3722091"/>
            <a:ext cx="253734" cy="322262"/>
          </a:xfrm>
          <a:custGeom>
            <a:avLst/>
            <a:gdLst/>
            <a:ahLst/>
            <a:cxnLst/>
            <a:rect l="l" t="t" r="r" b="b"/>
            <a:pathLst>
              <a:path w="5005" h="6382" extrusionOk="0">
                <a:moveTo>
                  <a:pt x="1853" y="1"/>
                </a:moveTo>
                <a:lnTo>
                  <a:pt x="1764" y="11"/>
                </a:lnTo>
                <a:lnTo>
                  <a:pt x="1685" y="32"/>
                </a:lnTo>
                <a:lnTo>
                  <a:pt x="1615" y="53"/>
                </a:lnTo>
                <a:lnTo>
                  <a:pt x="1536" y="95"/>
                </a:lnTo>
                <a:lnTo>
                  <a:pt x="1467" y="136"/>
                </a:lnTo>
                <a:lnTo>
                  <a:pt x="1397" y="178"/>
                </a:lnTo>
                <a:lnTo>
                  <a:pt x="1348" y="240"/>
                </a:lnTo>
                <a:lnTo>
                  <a:pt x="1298" y="302"/>
                </a:lnTo>
                <a:lnTo>
                  <a:pt x="1259" y="375"/>
                </a:lnTo>
                <a:lnTo>
                  <a:pt x="1219" y="448"/>
                </a:lnTo>
                <a:lnTo>
                  <a:pt x="1209" y="531"/>
                </a:lnTo>
                <a:lnTo>
                  <a:pt x="1189" y="687"/>
                </a:lnTo>
                <a:lnTo>
                  <a:pt x="1179" y="843"/>
                </a:lnTo>
                <a:lnTo>
                  <a:pt x="1189" y="988"/>
                </a:lnTo>
                <a:lnTo>
                  <a:pt x="1199" y="1134"/>
                </a:lnTo>
                <a:lnTo>
                  <a:pt x="1219" y="1279"/>
                </a:lnTo>
                <a:lnTo>
                  <a:pt x="1249" y="1414"/>
                </a:lnTo>
                <a:lnTo>
                  <a:pt x="1318" y="1695"/>
                </a:lnTo>
                <a:lnTo>
                  <a:pt x="1407" y="1975"/>
                </a:lnTo>
                <a:lnTo>
                  <a:pt x="1506" y="2256"/>
                </a:lnTo>
                <a:lnTo>
                  <a:pt x="1595" y="2537"/>
                </a:lnTo>
                <a:lnTo>
                  <a:pt x="1685" y="2828"/>
                </a:lnTo>
                <a:lnTo>
                  <a:pt x="1704" y="2900"/>
                </a:lnTo>
                <a:lnTo>
                  <a:pt x="1070" y="3046"/>
                </a:lnTo>
                <a:lnTo>
                  <a:pt x="753" y="3129"/>
                </a:lnTo>
                <a:lnTo>
                  <a:pt x="436" y="3222"/>
                </a:lnTo>
                <a:lnTo>
                  <a:pt x="327" y="3274"/>
                </a:lnTo>
                <a:lnTo>
                  <a:pt x="228" y="3337"/>
                </a:lnTo>
                <a:lnTo>
                  <a:pt x="149" y="3420"/>
                </a:lnTo>
                <a:lnTo>
                  <a:pt x="89" y="3503"/>
                </a:lnTo>
                <a:lnTo>
                  <a:pt x="40" y="3607"/>
                </a:lnTo>
                <a:lnTo>
                  <a:pt x="10" y="3711"/>
                </a:lnTo>
                <a:lnTo>
                  <a:pt x="0" y="3815"/>
                </a:lnTo>
                <a:lnTo>
                  <a:pt x="10" y="3929"/>
                </a:lnTo>
                <a:lnTo>
                  <a:pt x="30" y="4033"/>
                </a:lnTo>
                <a:lnTo>
                  <a:pt x="69" y="4137"/>
                </a:lnTo>
                <a:lnTo>
                  <a:pt x="119" y="4230"/>
                </a:lnTo>
                <a:lnTo>
                  <a:pt x="188" y="4314"/>
                </a:lnTo>
                <a:lnTo>
                  <a:pt x="278" y="4376"/>
                </a:lnTo>
                <a:lnTo>
                  <a:pt x="367" y="4438"/>
                </a:lnTo>
                <a:lnTo>
                  <a:pt x="476" y="4469"/>
                </a:lnTo>
                <a:lnTo>
                  <a:pt x="605" y="4490"/>
                </a:lnTo>
                <a:lnTo>
                  <a:pt x="941" y="4490"/>
                </a:lnTo>
                <a:lnTo>
                  <a:pt x="1278" y="4469"/>
                </a:lnTo>
                <a:lnTo>
                  <a:pt x="1615" y="4428"/>
                </a:lnTo>
                <a:lnTo>
                  <a:pt x="1942" y="4376"/>
                </a:lnTo>
                <a:lnTo>
                  <a:pt x="1962" y="4688"/>
                </a:lnTo>
                <a:lnTo>
                  <a:pt x="1982" y="4999"/>
                </a:lnTo>
                <a:lnTo>
                  <a:pt x="1982" y="5311"/>
                </a:lnTo>
                <a:lnTo>
                  <a:pt x="1982" y="5623"/>
                </a:lnTo>
                <a:lnTo>
                  <a:pt x="1982" y="5716"/>
                </a:lnTo>
                <a:lnTo>
                  <a:pt x="1992" y="5800"/>
                </a:lnTo>
                <a:lnTo>
                  <a:pt x="2012" y="5883"/>
                </a:lnTo>
                <a:lnTo>
                  <a:pt x="2031" y="5955"/>
                </a:lnTo>
                <a:lnTo>
                  <a:pt x="2061" y="6028"/>
                </a:lnTo>
                <a:lnTo>
                  <a:pt x="2101" y="6091"/>
                </a:lnTo>
                <a:lnTo>
                  <a:pt x="2140" y="6143"/>
                </a:lnTo>
                <a:lnTo>
                  <a:pt x="2190" y="6194"/>
                </a:lnTo>
                <a:lnTo>
                  <a:pt x="2240" y="6236"/>
                </a:lnTo>
                <a:lnTo>
                  <a:pt x="2299" y="6278"/>
                </a:lnTo>
                <a:lnTo>
                  <a:pt x="2358" y="6309"/>
                </a:lnTo>
                <a:lnTo>
                  <a:pt x="2418" y="6340"/>
                </a:lnTo>
                <a:lnTo>
                  <a:pt x="2487" y="6350"/>
                </a:lnTo>
                <a:lnTo>
                  <a:pt x="2547" y="6371"/>
                </a:lnTo>
                <a:lnTo>
                  <a:pt x="2685" y="6382"/>
                </a:lnTo>
                <a:lnTo>
                  <a:pt x="2824" y="6371"/>
                </a:lnTo>
                <a:lnTo>
                  <a:pt x="2953" y="6330"/>
                </a:lnTo>
                <a:lnTo>
                  <a:pt x="3022" y="6298"/>
                </a:lnTo>
                <a:lnTo>
                  <a:pt x="3082" y="6267"/>
                </a:lnTo>
                <a:lnTo>
                  <a:pt x="3141" y="6226"/>
                </a:lnTo>
                <a:lnTo>
                  <a:pt x="3201" y="6184"/>
                </a:lnTo>
                <a:lnTo>
                  <a:pt x="3250" y="6132"/>
                </a:lnTo>
                <a:lnTo>
                  <a:pt x="3300" y="6080"/>
                </a:lnTo>
                <a:lnTo>
                  <a:pt x="3339" y="6018"/>
                </a:lnTo>
                <a:lnTo>
                  <a:pt x="3379" y="5955"/>
                </a:lnTo>
                <a:lnTo>
                  <a:pt x="3419" y="5883"/>
                </a:lnTo>
                <a:lnTo>
                  <a:pt x="3439" y="5800"/>
                </a:lnTo>
                <a:lnTo>
                  <a:pt x="3458" y="5716"/>
                </a:lnTo>
                <a:lnTo>
                  <a:pt x="3468" y="5623"/>
                </a:lnTo>
                <a:lnTo>
                  <a:pt x="3498" y="5207"/>
                </a:lnTo>
                <a:lnTo>
                  <a:pt x="3508" y="4802"/>
                </a:lnTo>
                <a:lnTo>
                  <a:pt x="3498" y="4386"/>
                </a:lnTo>
                <a:lnTo>
                  <a:pt x="3488" y="3981"/>
                </a:lnTo>
                <a:lnTo>
                  <a:pt x="4043" y="3784"/>
                </a:lnTo>
                <a:lnTo>
                  <a:pt x="4588" y="3576"/>
                </a:lnTo>
                <a:lnTo>
                  <a:pt x="4647" y="3545"/>
                </a:lnTo>
                <a:lnTo>
                  <a:pt x="4707" y="3513"/>
                </a:lnTo>
                <a:lnTo>
                  <a:pt x="4766" y="3472"/>
                </a:lnTo>
                <a:lnTo>
                  <a:pt x="4816" y="3430"/>
                </a:lnTo>
                <a:lnTo>
                  <a:pt x="4856" y="3389"/>
                </a:lnTo>
                <a:lnTo>
                  <a:pt x="4895" y="3337"/>
                </a:lnTo>
                <a:lnTo>
                  <a:pt x="4955" y="3233"/>
                </a:lnTo>
                <a:lnTo>
                  <a:pt x="4984" y="3119"/>
                </a:lnTo>
                <a:lnTo>
                  <a:pt x="5004" y="2994"/>
                </a:lnTo>
                <a:lnTo>
                  <a:pt x="5004" y="2880"/>
                </a:lnTo>
                <a:lnTo>
                  <a:pt x="4984" y="2765"/>
                </a:lnTo>
                <a:lnTo>
                  <a:pt x="4955" y="2651"/>
                </a:lnTo>
                <a:lnTo>
                  <a:pt x="4895" y="2557"/>
                </a:lnTo>
                <a:lnTo>
                  <a:pt x="4826" y="2464"/>
                </a:lnTo>
                <a:lnTo>
                  <a:pt x="4737" y="2391"/>
                </a:lnTo>
                <a:lnTo>
                  <a:pt x="4697" y="2370"/>
                </a:lnTo>
                <a:lnTo>
                  <a:pt x="4638" y="2339"/>
                </a:lnTo>
                <a:lnTo>
                  <a:pt x="4588" y="2329"/>
                </a:lnTo>
                <a:lnTo>
                  <a:pt x="4529" y="2308"/>
                </a:lnTo>
                <a:lnTo>
                  <a:pt x="4400" y="2308"/>
                </a:lnTo>
                <a:lnTo>
                  <a:pt x="4330" y="2318"/>
                </a:lnTo>
                <a:lnTo>
                  <a:pt x="4261" y="2339"/>
                </a:lnTo>
                <a:lnTo>
                  <a:pt x="3795" y="2453"/>
                </a:lnTo>
                <a:lnTo>
                  <a:pt x="3339" y="2557"/>
                </a:lnTo>
                <a:lnTo>
                  <a:pt x="3280" y="2214"/>
                </a:lnTo>
                <a:lnTo>
                  <a:pt x="3211" y="1872"/>
                </a:lnTo>
                <a:lnTo>
                  <a:pt x="3121" y="1518"/>
                </a:lnTo>
                <a:lnTo>
                  <a:pt x="3072" y="1352"/>
                </a:lnTo>
                <a:lnTo>
                  <a:pt x="3012" y="1186"/>
                </a:lnTo>
                <a:lnTo>
                  <a:pt x="2953" y="1019"/>
                </a:lnTo>
                <a:lnTo>
                  <a:pt x="2874" y="864"/>
                </a:lnTo>
                <a:lnTo>
                  <a:pt x="2794" y="718"/>
                </a:lnTo>
                <a:lnTo>
                  <a:pt x="2705" y="573"/>
                </a:lnTo>
                <a:lnTo>
                  <a:pt x="2596" y="437"/>
                </a:lnTo>
                <a:lnTo>
                  <a:pt x="2487" y="313"/>
                </a:lnTo>
                <a:lnTo>
                  <a:pt x="2368" y="198"/>
                </a:lnTo>
                <a:lnTo>
                  <a:pt x="2230" y="95"/>
                </a:lnTo>
                <a:lnTo>
                  <a:pt x="2160" y="63"/>
                </a:lnTo>
                <a:lnTo>
                  <a:pt x="2091" y="32"/>
                </a:lnTo>
                <a:lnTo>
                  <a:pt x="2012" y="11"/>
                </a:lnTo>
                <a:lnTo>
                  <a:pt x="19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39"/>
          <p:cNvSpPr/>
          <p:nvPr/>
        </p:nvSpPr>
        <p:spPr>
          <a:xfrm rot="8438711">
            <a:off x="7142358" y="3059341"/>
            <a:ext cx="253734" cy="322262"/>
          </a:xfrm>
          <a:custGeom>
            <a:avLst/>
            <a:gdLst/>
            <a:ahLst/>
            <a:cxnLst/>
            <a:rect l="l" t="t" r="r" b="b"/>
            <a:pathLst>
              <a:path w="5005" h="6382" extrusionOk="0">
                <a:moveTo>
                  <a:pt x="1853" y="1"/>
                </a:moveTo>
                <a:lnTo>
                  <a:pt x="1764" y="11"/>
                </a:lnTo>
                <a:lnTo>
                  <a:pt x="1685" y="32"/>
                </a:lnTo>
                <a:lnTo>
                  <a:pt x="1615" y="53"/>
                </a:lnTo>
                <a:lnTo>
                  <a:pt x="1536" y="95"/>
                </a:lnTo>
                <a:lnTo>
                  <a:pt x="1467" y="136"/>
                </a:lnTo>
                <a:lnTo>
                  <a:pt x="1397" y="178"/>
                </a:lnTo>
                <a:lnTo>
                  <a:pt x="1348" y="240"/>
                </a:lnTo>
                <a:lnTo>
                  <a:pt x="1298" y="302"/>
                </a:lnTo>
                <a:lnTo>
                  <a:pt x="1259" y="375"/>
                </a:lnTo>
                <a:lnTo>
                  <a:pt x="1219" y="448"/>
                </a:lnTo>
                <a:lnTo>
                  <a:pt x="1209" y="531"/>
                </a:lnTo>
                <a:lnTo>
                  <a:pt x="1189" y="687"/>
                </a:lnTo>
                <a:lnTo>
                  <a:pt x="1179" y="843"/>
                </a:lnTo>
                <a:lnTo>
                  <a:pt x="1189" y="988"/>
                </a:lnTo>
                <a:lnTo>
                  <a:pt x="1199" y="1134"/>
                </a:lnTo>
                <a:lnTo>
                  <a:pt x="1219" y="1279"/>
                </a:lnTo>
                <a:lnTo>
                  <a:pt x="1249" y="1414"/>
                </a:lnTo>
                <a:lnTo>
                  <a:pt x="1318" y="1695"/>
                </a:lnTo>
                <a:lnTo>
                  <a:pt x="1407" y="1975"/>
                </a:lnTo>
                <a:lnTo>
                  <a:pt x="1506" y="2256"/>
                </a:lnTo>
                <a:lnTo>
                  <a:pt x="1595" y="2537"/>
                </a:lnTo>
                <a:lnTo>
                  <a:pt x="1685" y="2828"/>
                </a:lnTo>
                <a:lnTo>
                  <a:pt x="1704" y="2900"/>
                </a:lnTo>
                <a:lnTo>
                  <a:pt x="1070" y="3046"/>
                </a:lnTo>
                <a:lnTo>
                  <a:pt x="753" y="3129"/>
                </a:lnTo>
                <a:lnTo>
                  <a:pt x="436" y="3222"/>
                </a:lnTo>
                <a:lnTo>
                  <a:pt x="327" y="3274"/>
                </a:lnTo>
                <a:lnTo>
                  <a:pt x="228" y="3337"/>
                </a:lnTo>
                <a:lnTo>
                  <a:pt x="149" y="3420"/>
                </a:lnTo>
                <a:lnTo>
                  <a:pt x="89" y="3503"/>
                </a:lnTo>
                <a:lnTo>
                  <a:pt x="40" y="3607"/>
                </a:lnTo>
                <a:lnTo>
                  <a:pt x="10" y="3711"/>
                </a:lnTo>
                <a:lnTo>
                  <a:pt x="0" y="3815"/>
                </a:lnTo>
                <a:lnTo>
                  <a:pt x="10" y="3929"/>
                </a:lnTo>
                <a:lnTo>
                  <a:pt x="30" y="4033"/>
                </a:lnTo>
                <a:lnTo>
                  <a:pt x="69" y="4137"/>
                </a:lnTo>
                <a:lnTo>
                  <a:pt x="119" y="4230"/>
                </a:lnTo>
                <a:lnTo>
                  <a:pt x="188" y="4314"/>
                </a:lnTo>
                <a:lnTo>
                  <a:pt x="278" y="4376"/>
                </a:lnTo>
                <a:lnTo>
                  <a:pt x="367" y="4438"/>
                </a:lnTo>
                <a:lnTo>
                  <a:pt x="476" y="4469"/>
                </a:lnTo>
                <a:lnTo>
                  <a:pt x="605" y="4490"/>
                </a:lnTo>
                <a:lnTo>
                  <a:pt x="941" y="4490"/>
                </a:lnTo>
                <a:lnTo>
                  <a:pt x="1278" y="4469"/>
                </a:lnTo>
                <a:lnTo>
                  <a:pt x="1615" y="4428"/>
                </a:lnTo>
                <a:lnTo>
                  <a:pt x="1942" y="4376"/>
                </a:lnTo>
                <a:lnTo>
                  <a:pt x="1962" y="4688"/>
                </a:lnTo>
                <a:lnTo>
                  <a:pt x="1982" y="4999"/>
                </a:lnTo>
                <a:lnTo>
                  <a:pt x="1982" y="5311"/>
                </a:lnTo>
                <a:lnTo>
                  <a:pt x="1982" y="5623"/>
                </a:lnTo>
                <a:lnTo>
                  <a:pt x="1982" y="5716"/>
                </a:lnTo>
                <a:lnTo>
                  <a:pt x="1992" y="5800"/>
                </a:lnTo>
                <a:lnTo>
                  <a:pt x="2012" y="5883"/>
                </a:lnTo>
                <a:lnTo>
                  <a:pt x="2031" y="5955"/>
                </a:lnTo>
                <a:lnTo>
                  <a:pt x="2061" y="6028"/>
                </a:lnTo>
                <a:lnTo>
                  <a:pt x="2101" y="6091"/>
                </a:lnTo>
                <a:lnTo>
                  <a:pt x="2140" y="6143"/>
                </a:lnTo>
                <a:lnTo>
                  <a:pt x="2190" y="6194"/>
                </a:lnTo>
                <a:lnTo>
                  <a:pt x="2240" y="6236"/>
                </a:lnTo>
                <a:lnTo>
                  <a:pt x="2299" y="6278"/>
                </a:lnTo>
                <a:lnTo>
                  <a:pt x="2358" y="6309"/>
                </a:lnTo>
                <a:lnTo>
                  <a:pt x="2418" y="6340"/>
                </a:lnTo>
                <a:lnTo>
                  <a:pt x="2487" y="6350"/>
                </a:lnTo>
                <a:lnTo>
                  <a:pt x="2547" y="6371"/>
                </a:lnTo>
                <a:lnTo>
                  <a:pt x="2685" y="6382"/>
                </a:lnTo>
                <a:lnTo>
                  <a:pt x="2824" y="6371"/>
                </a:lnTo>
                <a:lnTo>
                  <a:pt x="2953" y="6330"/>
                </a:lnTo>
                <a:lnTo>
                  <a:pt x="3022" y="6298"/>
                </a:lnTo>
                <a:lnTo>
                  <a:pt x="3082" y="6267"/>
                </a:lnTo>
                <a:lnTo>
                  <a:pt x="3141" y="6226"/>
                </a:lnTo>
                <a:lnTo>
                  <a:pt x="3201" y="6184"/>
                </a:lnTo>
                <a:lnTo>
                  <a:pt x="3250" y="6132"/>
                </a:lnTo>
                <a:lnTo>
                  <a:pt x="3300" y="6080"/>
                </a:lnTo>
                <a:lnTo>
                  <a:pt x="3339" y="6018"/>
                </a:lnTo>
                <a:lnTo>
                  <a:pt x="3379" y="5955"/>
                </a:lnTo>
                <a:lnTo>
                  <a:pt x="3419" y="5883"/>
                </a:lnTo>
                <a:lnTo>
                  <a:pt x="3439" y="5800"/>
                </a:lnTo>
                <a:lnTo>
                  <a:pt x="3458" y="5716"/>
                </a:lnTo>
                <a:lnTo>
                  <a:pt x="3468" y="5623"/>
                </a:lnTo>
                <a:lnTo>
                  <a:pt x="3498" y="5207"/>
                </a:lnTo>
                <a:lnTo>
                  <a:pt x="3508" y="4802"/>
                </a:lnTo>
                <a:lnTo>
                  <a:pt x="3498" y="4386"/>
                </a:lnTo>
                <a:lnTo>
                  <a:pt x="3488" y="3981"/>
                </a:lnTo>
                <a:lnTo>
                  <a:pt x="4043" y="3784"/>
                </a:lnTo>
                <a:lnTo>
                  <a:pt x="4588" y="3576"/>
                </a:lnTo>
                <a:lnTo>
                  <a:pt x="4647" y="3545"/>
                </a:lnTo>
                <a:lnTo>
                  <a:pt x="4707" y="3513"/>
                </a:lnTo>
                <a:lnTo>
                  <a:pt x="4766" y="3472"/>
                </a:lnTo>
                <a:lnTo>
                  <a:pt x="4816" y="3430"/>
                </a:lnTo>
                <a:lnTo>
                  <a:pt x="4856" y="3389"/>
                </a:lnTo>
                <a:lnTo>
                  <a:pt x="4895" y="3337"/>
                </a:lnTo>
                <a:lnTo>
                  <a:pt x="4955" y="3233"/>
                </a:lnTo>
                <a:lnTo>
                  <a:pt x="4984" y="3119"/>
                </a:lnTo>
                <a:lnTo>
                  <a:pt x="5004" y="2994"/>
                </a:lnTo>
                <a:lnTo>
                  <a:pt x="5004" y="2880"/>
                </a:lnTo>
                <a:lnTo>
                  <a:pt x="4984" y="2765"/>
                </a:lnTo>
                <a:lnTo>
                  <a:pt x="4955" y="2651"/>
                </a:lnTo>
                <a:lnTo>
                  <a:pt x="4895" y="2557"/>
                </a:lnTo>
                <a:lnTo>
                  <a:pt x="4826" y="2464"/>
                </a:lnTo>
                <a:lnTo>
                  <a:pt x="4737" y="2391"/>
                </a:lnTo>
                <a:lnTo>
                  <a:pt x="4697" y="2370"/>
                </a:lnTo>
                <a:lnTo>
                  <a:pt x="4638" y="2339"/>
                </a:lnTo>
                <a:lnTo>
                  <a:pt x="4588" y="2329"/>
                </a:lnTo>
                <a:lnTo>
                  <a:pt x="4529" y="2308"/>
                </a:lnTo>
                <a:lnTo>
                  <a:pt x="4400" y="2308"/>
                </a:lnTo>
                <a:lnTo>
                  <a:pt x="4330" y="2318"/>
                </a:lnTo>
                <a:lnTo>
                  <a:pt x="4261" y="2339"/>
                </a:lnTo>
                <a:lnTo>
                  <a:pt x="3795" y="2453"/>
                </a:lnTo>
                <a:lnTo>
                  <a:pt x="3339" y="2557"/>
                </a:lnTo>
                <a:lnTo>
                  <a:pt x="3280" y="2214"/>
                </a:lnTo>
                <a:lnTo>
                  <a:pt x="3211" y="1872"/>
                </a:lnTo>
                <a:lnTo>
                  <a:pt x="3121" y="1518"/>
                </a:lnTo>
                <a:lnTo>
                  <a:pt x="3072" y="1352"/>
                </a:lnTo>
                <a:lnTo>
                  <a:pt x="3012" y="1186"/>
                </a:lnTo>
                <a:lnTo>
                  <a:pt x="2953" y="1019"/>
                </a:lnTo>
                <a:lnTo>
                  <a:pt x="2874" y="864"/>
                </a:lnTo>
                <a:lnTo>
                  <a:pt x="2794" y="718"/>
                </a:lnTo>
                <a:lnTo>
                  <a:pt x="2705" y="573"/>
                </a:lnTo>
                <a:lnTo>
                  <a:pt x="2596" y="437"/>
                </a:lnTo>
                <a:lnTo>
                  <a:pt x="2487" y="313"/>
                </a:lnTo>
                <a:lnTo>
                  <a:pt x="2368" y="198"/>
                </a:lnTo>
                <a:lnTo>
                  <a:pt x="2230" y="95"/>
                </a:lnTo>
                <a:lnTo>
                  <a:pt x="2160" y="63"/>
                </a:lnTo>
                <a:lnTo>
                  <a:pt x="2091" y="32"/>
                </a:lnTo>
                <a:lnTo>
                  <a:pt x="2012" y="11"/>
                </a:lnTo>
                <a:lnTo>
                  <a:pt x="19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39"/>
          <p:cNvSpPr/>
          <p:nvPr/>
        </p:nvSpPr>
        <p:spPr>
          <a:xfrm rot="8438711">
            <a:off x="3576758" y="3722091"/>
            <a:ext cx="253734" cy="322262"/>
          </a:xfrm>
          <a:custGeom>
            <a:avLst/>
            <a:gdLst/>
            <a:ahLst/>
            <a:cxnLst/>
            <a:rect l="l" t="t" r="r" b="b"/>
            <a:pathLst>
              <a:path w="5005" h="6382" extrusionOk="0">
                <a:moveTo>
                  <a:pt x="1853" y="1"/>
                </a:moveTo>
                <a:lnTo>
                  <a:pt x="1764" y="11"/>
                </a:lnTo>
                <a:lnTo>
                  <a:pt x="1685" y="32"/>
                </a:lnTo>
                <a:lnTo>
                  <a:pt x="1615" y="53"/>
                </a:lnTo>
                <a:lnTo>
                  <a:pt x="1536" y="95"/>
                </a:lnTo>
                <a:lnTo>
                  <a:pt x="1467" y="136"/>
                </a:lnTo>
                <a:lnTo>
                  <a:pt x="1397" y="178"/>
                </a:lnTo>
                <a:lnTo>
                  <a:pt x="1348" y="240"/>
                </a:lnTo>
                <a:lnTo>
                  <a:pt x="1298" y="302"/>
                </a:lnTo>
                <a:lnTo>
                  <a:pt x="1259" y="375"/>
                </a:lnTo>
                <a:lnTo>
                  <a:pt x="1219" y="448"/>
                </a:lnTo>
                <a:lnTo>
                  <a:pt x="1209" y="531"/>
                </a:lnTo>
                <a:lnTo>
                  <a:pt x="1189" y="687"/>
                </a:lnTo>
                <a:lnTo>
                  <a:pt x="1179" y="843"/>
                </a:lnTo>
                <a:lnTo>
                  <a:pt x="1189" y="988"/>
                </a:lnTo>
                <a:lnTo>
                  <a:pt x="1199" y="1134"/>
                </a:lnTo>
                <a:lnTo>
                  <a:pt x="1219" y="1279"/>
                </a:lnTo>
                <a:lnTo>
                  <a:pt x="1249" y="1414"/>
                </a:lnTo>
                <a:lnTo>
                  <a:pt x="1318" y="1695"/>
                </a:lnTo>
                <a:lnTo>
                  <a:pt x="1407" y="1975"/>
                </a:lnTo>
                <a:lnTo>
                  <a:pt x="1506" y="2256"/>
                </a:lnTo>
                <a:lnTo>
                  <a:pt x="1595" y="2537"/>
                </a:lnTo>
                <a:lnTo>
                  <a:pt x="1685" y="2828"/>
                </a:lnTo>
                <a:lnTo>
                  <a:pt x="1704" y="2900"/>
                </a:lnTo>
                <a:lnTo>
                  <a:pt x="1070" y="3046"/>
                </a:lnTo>
                <a:lnTo>
                  <a:pt x="753" y="3129"/>
                </a:lnTo>
                <a:lnTo>
                  <a:pt x="436" y="3222"/>
                </a:lnTo>
                <a:lnTo>
                  <a:pt x="327" y="3274"/>
                </a:lnTo>
                <a:lnTo>
                  <a:pt x="228" y="3337"/>
                </a:lnTo>
                <a:lnTo>
                  <a:pt x="149" y="3420"/>
                </a:lnTo>
                <a:lnTo>
                  <a:pt x="89" y="3503"/>
                </a:lnTo>
                <a:lnTo>
                  <a:pt x="40" y="3607"/>
                </a:lnTo>
                <a:lnTo>
                  <a:pt x="10" y="3711"/>
                </a:lnTo>
                <a:lnTo>
                  <a:pt x="0" y="3815"/>
                </a:lnTo>
                <a:lnTo>
                  <a:pt x="10" y="3929"/>
                </a:lnTo>
                <a:lnTo>
                  <a:pt x="30" y="4033"/>
                </a:lnTo>
                <a:lnTo>
                  <a:pt x="69" y="4137"/>
                </a:lnTo>
                <a:lnTo>
                  <a:pt x="119" y="4230"/>
                </a:lnTo>
                <a:lnTo>
                  <a:pt x="188" y="4314"/>
                </a:lnTo>
                <a:lnTo>
                  <a:pt x="278" y="4376"/>
                </a:lnTo>
                <a:lnTo>
                  <a:pt x="367" y="4438"/>
                </a:lnTo>
                <a:lnTo>
                  <a:pt x="476" y="4469"/>
                </a:lnTo>
                <a:lnTo>
                  <a:pt x="605" y="4490"/>
                </a:lnTo>
                <a:lnTo>
                  <a:pt x="941" y="4490"/>
                </a:lnTo>
                <a:lnTo>
                  <a:pt x="1278" y="4469"/>
                </a:lnTo>
                <a:lnTo>
                  <a:pt x="1615" y="4428"/>
                </a:lnTo>
                <a:lnTo>
                  <a:pt x="1942" y="4376"/>
                </a:lnTo>
                <a:lnTo>
                  <a:pt x="1962" y="4688"/>
                </a:lnTo>
                <a:lnTo>
                  <a:pt x="1982" y="4999"/>
                </a:lnTo>
                <a:lnTo>
                  <a:pt x="1982" y="5311"/>
                </a:lnTo>
                <a:lnTo>
                  <a:pt x="1982" y="5623"/>
                </a:lnTo>
                <a:lnTo>
                  <a:pt x="1982" y="5716"/>
                </a:lnTo>
                <a:lnTo>
                  <a:pt x="1992" y="5800"/>
                </a:lnTo>
                <a:lnTo>
                  <a:pt x="2012" y="5883"/>
                </a:lnTo>
                <a:lnTo>
                  <a:pt x="2031" y="5955"/>
                </a:lnTo>
                <a:lnTo>
                  <a:pt x="2061" y="6028"/>
                </a:lnTo>
                <a:lnTo>
                  <a:pt x="2101" y="6091"/>
                </a:lnTo>
                <a:lnTo>
                  <a:pt x="2140" y="6143"/>
                </a:lnTo>
                <a:lnTo>
                  <a:pt x="2190" y="6194"/>
                </a:lnTo>
                <a:lnTo>
                  <a:pt x="2240" y="6236"/>
                </a:lnTo>
                <a:lnTo>
                  <a:pt x="2299" y="6278"/>
                </a:lnTo>
                <a:lnTo>
                  <a:pt x="2358" y="6309"/>
                </a:lnTo>
                <a:lnTo>
                  <a:pt x="2418" y="6340"/>
                </a:lnTo>
                <a:lnTo>
                  <a:pt x="2487" y="6350"/>
                </a:lnTo>
                <a:lnTo>
                  <a:pt x="2547" y="6371"/>
                </a:lnTo>
                <a:lnTo>
                  <a:pt x="2685" y="6382"/>
                </a:lnTo>
                <a:lnTo>
                  <a:pt x="2824" y="6371"/>
                </a:lnTo>
                <a:lnTo>
                  <a:pt x="2953" y="6330"/>
                </a:lnTo>
                <a:lnTo>
                  <a:pt x="3022" y="6298"/>
                </a:lnTo>
                <a:lnTo>
                  <a:pt x="3082" y="6267"/>
                </a:lnTo>
                <a:lnTo>
                  <a:pt x="3141" y="6226"/>
                </a:lnTo>
                <a:lnTo>
                  <a:pt x="3201" y="6184"/>
                </a:lnTo>
                <a:lnTo>
                  <a:pt x="3250" y="6132"/>
                </a:lnTo>
                <a:lnTo>
                  <a:pt x="3300" y="6080"/>
                </a:lnTo>
                <a:lnTo>
                  <a:pt x="3339" y="6018"/>
                </a:lnTo>
                <a:lnTo>
                  <a:pt x="3379" y="5955"/>
                </a:lnTo>
                <a:lnTo>
                  <a:pt x="3419" y="5883"/>
                </a:lnTo>
                <a:lnTo>
                  <a:pt x="3439" y="5800"/>
                </a:lnTo>
                <a:lnTo>
                  <a:pt x="3458" y="5716"/>
                </a:lnTo>
                <a:lnTo>
                  <a:pt x="3468" y="5623"/>
                </a:lnTo>
                <a:lnTo>
                  <a:pt x="3498" y="5207"/>
                </a:lnTo>
                <a:lnTo>
                  <a:pt x="3508" y="4802"/>
                </a:lnTo>
                <a:lnTo>
                  <a:pt x="3498" y="4386"/>
                </a:lnTo>
                <a:lnTo>
                  <a:pt x="3488" y="3981"/>
                </a:lnTo>
                <a:lnTo>
                  <a:pt x="4043" y="3784"/>
                </a:lnTo>
                <a:lnTo>
                  <a:pt x="4588" y="3576"/>
                </a:lnTo>
                <a:lnTo>
                  <a:pt x="4647" y="3545"/>
                </a:lnTo>
                <a:lnTo>
                  <a:pt x="4707" y="3513"/>
                </a:lnTo>
                <a:lnTo>
                  <a:pt x="4766" y="3472"/>
                </a:lnTo>
                <a:lnTo>
                  <a:pt x="4816" y="3430"/>
                </a:lnTo>
                <a:lnTo>
                  <a:pt x="4856" y="3389"/>
                </a:lnTo>
                <a:lnTo>
                  <a:pt x="4895" y="3337"/>
                </a:lnTo>
                <a:lnTo>
                  <a:pt x="4955" y="3233"/>
                </a:lnTo>
                <a:lnTo>
                  <a:pt x="4984" y="3119"/>
                </a:lnTo>
                <a:lnTo>
                  <a:pt x="5004" y="2994"/>
                </a:lnTo>
                <a:lnTo>
                  <a:pt x="5004" y="2880"/>
                </a:lnTo>
                <a:lnTo>
                  <a:pt x="4984" y="2765"/>
                </a:lnTo>
                <a:lnTo>
                  <a:pt x="4955" y="2651"/>
                </a:lnTo>
                <a:lnTo>
                  <a:pt x="4895" y="2557"/>
                </a:lnTo>
                <a:lnTo>
                  <a:pt x="4826" y="2464"/>
                </a:lnTo>
                <a:lnTo>
                  <a:pt x="4737" y="2391"/>
                </a:lnTo>
                <a:lnTo>
                  <a:pt x="4697" y="2370"/>
                </a:lnTo>
                <a:lnTo>
                  <a:pt x="4638" y="2339"/>
                </a:lnTo>
                <a:lnTo>
                  <a:pt x="4588" y="2329"/>
                </a:lnTo>
                <a:lnTo>
                  <a:pt x="4529" y="2308"/>
                </a:lnTo>
                <a:lnTo>
                  <a:pt x="4400" y="2308"/>
                </a:lnTo>
                <a:lnTo>
                  <a:pt x="4330" y="2318"/>
                </a:lnTo>
                <a:lnTo>
                  <a:pt x="4261" y="2339"/>
                </a:lnTo>
                <a:lnTo>
                  <a:pt x="3795" y="2453"/>
                </a:lnTo>
                <a:lnTo>
                  <a:pt x="3339" y="2557"/>
                </a:lnTo>
                <a:lnTo>
                  <a:pt x="3280" y="2214"/>
                </a:lnTo>
                <a:lnTo>
                  <a:pt x="3211" y="1872"/>
                </a:lnTo>
                <a:lnTo>
                  <a:pt x="3121" y="1518"/>
                </a:lnTo>
                <a:lnTo>
                  <a:pt x="3072" y="1352"/>
                </a:lnTo>
                <a:lnTo>
                  <a:pt x="3012" y="1186"/>
                </a:lnTo>
                <a:lnTo>
                  <a:pt x="2953" y="1019"/>
                </a:lnTo>
                <a:lnTo>
                  <a:pt x="2874" y="864"/>
                </a:lnTo>
                <a:lnTo>
                  <a:pt x="2794" y="718"/>
                </a:lnTo>
                <a:lnTo>
                  <a:pt x="2705" y="573"/>
                </a:lnTo>
                <a:lnTo>
                  <a:pt x="2596" y="437"/>
                </a:lnTo>
                <a:lnTo>
                  <a:pt x="2487" y="313"/>
                </a:lnTo>
                <a:lnTo>
                  <a:pt x="2368" y="198"/>
                </a:lnTo>
                <a:lnTo>
                  <a:pt x="2230" y="95"/>
                </a:lnTo>
                <a:lnTo>
                  <a:pt x="2160" y="63"/>
                </a:lnTo>
                <a:lnTo>
                  <a:pt x="2091" y="32"/>
                </a:lnTo>
                <a:lnTo>
                  <a:pt x="2012" y="11"/>
                </a:lnTo>
                <a:lnTo>
                  <a:pt x="19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3"/>
          <a:srcRect t="10836" b="-1"/>
          <a:stretch/>
        </p:blipFill>
        <p:spPr>
          <a:xfrm>
            <a:off x="793980" y="166544"/>
            <a:ext cx="4824100" cy="241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4"/>
          <a:srcRect t="11155"/>
          <a:stretch/>
        </p:blipFill>
        <p:spPr>
          <a:xfrm>
            <a:off x="3947711" y="2508334"/>
            <a:ext cx="4681716" cy="233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878" y="2167862"/>
            <a:ext cx="4966417" cy="2793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t="11149"/>
          <a:stretch/>
        </p:blipFill>
        <p:spPr>
          <a:xfrm>
            <a:off x="181155" y="163901"/>
            <a:ext cx="5098211" cy="25480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Crear tablas de frecuencia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1647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7535"/>
          <a:stretch/>
        </p:blipFill>
        <p:spPr>
          <a:xfrm>
            <a:off x="211941" y="2563247"/>
            <a:ext cx="5047958" cy="234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18169"/>
          <a:stretch/>
        </p:blipFill>
        <p:spPr>
          <a:xfrm>
            <a:off x="3858936" y="242791"/>
            <a:ext cx="5041175" cy="232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73</Words>
  <Application>Microsoft Office PowerPoint</Application>
  <PresentationFormat>Presentación en pantalla (16:9)</PresentationFormat>
  <Paragraphs>16</Paragraphs>
  <Slides>21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Amatic SC</vt:lpstr>
      <vt:lpstr>Didact Gothic</vt:lpstr>
      <vt:lpstr>Arial</vt:lpstr>
      <vt:lpstr>Symbol</vt:lpstr>
      <vt:lpstr>Giant Doodles Newsletter by Slidesgo</vt:lpstr>
      <vt:lpstr>Avances del link </vt:lpstr>
      <vt:lpstr>Presentación de PowerPoint</vt:lpstr>
      <vt:lpstr>Calentamiento para conjuntos de datos </vt:lpstr>
      <vt:lpstr>Presentación de PowerPoint</vt:lpstr>
      <vt:lpstr>Presentación de PowerPoint</vt:lpstr>
      <vt:lpstr>Presentación de PowerPoint</vt:lpstr>
      <vt:lpstr>Presentación de PowerPoint</vt:lpstr>
      <vt:lpstr>Crear tablas de frecuencia </vt:lpstr>
      <vt:lpstr>Presentación de PowerPoint</vt:lpstr>
      <vt:lpstr>Presentación de PowerPoint</vt:lpstr>
      <vt:lpstr>Presentación de PowerPoint</vt:lpstr>
      <vt:lpstr>Construir graficas de puntos </vt:lpstr>
      <vt:lpstr>Presentación de PowerPoint</vt:lpstr>
      <vt:lpstr>Presentación de PowerPoint</vt:lpstr>
      <vt:lpstr>Interpretar gráficas de puntos y tablas de frecuencia</vt:lpstr>
      <vt:lpstr>Presentación de PowerPoint</vt:lpstr>
      <vt:lpstr>Presentación de PowerPoint</vt:lpstr>
      <vt:lpstr>Estima el centro con gráficas de puntos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DOODLES NEWSLETTER!</dc:title>
  <dc:creator>Juan Ramon Guevara Ramirez</dc:creator>
  <cp:lastModifiedBy>MARIA DE LOS ANGELES GUEVARA RAMIREZ</cp:lastModifiedBy>
  <cp:revision>9</cp:revision>
  <dcterms:modified xsi:type="dcterms:W3CDTF">2021-08-31T15:40:35Z</dcterms:modified>
</cp:coreProperties>
</file>