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61" r:id="rId3"/>
    <p:sldId id="278" r:id="rId4"/>
    <p:sldId id="266" r:id="rId5"/>
    <p:sldId id="283" r:id="rId6"/>
    <p:sldId id="277" r:id="rId7"/>
    <p:sldId id="284" r:id="rId8"/>
    <p:sldId id="279" r:id="rId9"/>
    <p:sldId id="285" r:id="rId10"/>
    <p:sldId id="280" r:id="rId11"/>
    <p:sldId id="286" r:id="rId12"/>
    <p:sldId id="281" r:id="rId13"/>
    <p:sldId id="287" r:id="rId14"/>
    <p:sldId id="282" r:id="rId15"/>
    <p:sldId id="288" r:id="rId16"/>
  </p:sldIdLst>
  <p:sldSz cx="9144000" cy="5143500" type="screen16x9"/>
  <p:notesSz cx="6858000" cy="9144000"/>
  <p:embeddedFontLst>
    <p:embeddedFont>
      <p:font typeface="Inter-Regular" panose="020B0604020202020204" charset="0"/>
      <p:bold r:id="rId18"/>
    </p:embeddedFont>
    <p:embeddedFont>
      <p:font typeface="Ubuntu" panose="020B0604020202020204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77E0A6-8957-4CE7-AFB7-A0BFAB6CE1A7}">
  <a:tblStyle styleId="{7877E0A6-8957-4CE7-AFB7-A0BFAB6CE1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268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1" name="Google Shape;6381;gdcdea1dad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2" name="Google Shape;6382;gdcdea1dad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6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5" name="Google Shape;6495;gdcdea1dadf_3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6" name="Google Shape;6496;gdcdea1dadf_3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11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" name="Google Shape;6646;gdcdea1dadf_3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7" name="Google Shape;6647;gdcdea1dadf_3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64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3" name="Google Shape;6873;gd7f7049b33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4" name="Google Shape;6874;gd7f7049b33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03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5" name="Google Shape;6495;gdcdea1dadf_3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6" name="Google Shape;6496;gdcdea1dadf_3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05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" name="Google Shape;6646;gdcdea1dadf_3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7" name="Google Shape;6647;gdcdea1dadf_3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83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3" name="Google Shape;6873;gd7f7049b33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4" name="Google Shape;6874;gd7f7049b33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616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5" name="Google Shape;6495;gdcdea1dadf_3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6" name="Google Shape;6496;gdcdea1dadf_3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09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421393" y="-33326"/>
            <a:ext cx="2829401" cy="1115144"/>
            <a:chOff x="7132400" y="-50625"/>
            <a:chExt cx="2688778" cy="105972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2075550" y="1348100"/>
            <a:ext cx="49929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2075550" y="4131171"/>
            <a:ext cx="4992900" cy="4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2075550" y="2513834"/>
            <a:ext cx="4992900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3"/>
          </p:nvPr>
        </p:nvSpPr>
        <p:spPr>
          <a:xfrm>
            <a:off x="7440010" y="675857"/>
            <a:ext cx="95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 rot="-5400000">
            <a:off x="109625" y="-1178975"/>
            <a:ext cx="1669500" cy="4027425"/>
            <a:chOff x="5692625" y="470675"/>
            <a:chExt cx="1669500" cy="4027425"/>
          </a:xfrm>
        </p:grpSpPr>
        <p:sp>
          <p:nvSpPr>
            <p:cNvPr id="102" name="Google Shape;102;p2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5400000">
            <a:off x="6935561" y="2954467"/>
            <a:ext cx="1597269" cy="2972024"/>
            <a:chOff x="7133475" y="-152400"/>
            <a:chExt cx="2090119" cy="3889065"/>
          </a:xfrm>
        </p:grpSpPr>
        <p:sp>
          <p:nvSpPr>
            <p:cNvPr id="267" name="Google Shape;267;p2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"/>
          <p:cNvGrpSpPr/>
          <p:nvPr/>
        </p:nvGrpSpPr>
        <p:grpSpPr>
          <a:xfrm>
            <a:off x="7897583" y="3765801"/>
            <a:ext cx="1520246" cy="1597436"/>
            <a:chOff x="6159290" y="2741424"/>
            <a:chExt cx="1622808" cy="1705205"/>
          </a:xfrm>
        </p:grpSpPr>
        <p:sp>
          <p:nvSpPr>
            <p:cNvPr id="270" name="Google Shape;270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6974063" y="3876030"/>
            <a:ext cx="1520246" cy="1597436"/>
            <a:chOff x="6159290" y="2741424"/>
            <a:chExt cx="1622808" cy="1705205"/>
          </a:xfrm>
        </p:grpSpPr>
        <p:sp>
          <p:nvSpPr>
            <p:cNvPr id="276" name="Google Shape;276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"/>
          <p:cNvGrpSpPr/>
          <p:nvPr/>
        </p:nvGrpSpPr>
        <p:grpSpPr>
          <a:xfrm flipH="1">
            <a:off x="6398211" y="-109516"/>
            <a:ext cx="2769010" cy="1091342"/>
            <a:chOff x="264700" y="482825"/>
            <a:chExt cx="2234875" cy="880825"/>
          </a:xfrm>
        </p:grpSpPr>
        <p:sp>
          <p:nvSpPr>
            <p:cNvPr id="283" name="Google Shape;283;p3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7271875" y="2815839"/>
            <a:ext cx="1983717" cy="2359398"/>
            <a:chOff x="7090560" y="2571750"/>
            <a:chExt cx="2162090" cy="2571831"/>
          </a:xfrm>
        </p:grpSpPr>
        <p:sp>
          <p:nvSpPr>
            <p:cNvPr id="371" name="Google Shape;371;p3"/>
            <p:cNvSpPr/>
            <p:nvPr/>
          </p:nvSpPr>
          <p:spPr>
            <a:xfrm flipH="1">
              <a:off x="7090560" y="2571750"/>
              <a:ext cx="2162090" cy="2571831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7189360" y="2571750"/>
              <a:ext cx="2063290" cy="2571831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-68725" y="-109525"/>
            <a:ext cx="1669500" cy="4027425"/>
            <a:chOff x="5692625" y="470675"/>
            <a:chExt cx="1669500" cy="4027425"/>
          </a:xfrm>
        </p:grpSpPr>
        <p:sp>
          <p:nvSpPr>
            <p:cNvPr id="374" name="Google Shape;374;p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3"/>
          <p:cNvGrpSpPr/>
          <p:nvPr/>
        </p:nvGrpSpPr>
        <p:grpSpPr>
          <a:xfrm>
            <a:off x="7710125" y="3095888"/>
            <a:ext cx="1639813" cy="1723068"/>
            <a:chOff x="7501875" y="2830038"/>
            <a:chExt cx="1639813" cy="1723068"/>
          </a:xfrm>
        </p:grpSpPr>
        <p:sp>
          <p:nvSpPr>
            <p:cNvPr id="539" name="Google Shape;539;p3"/>
            <p:cNvSpPr/>
            <p:nvPr/>
          </p:nvSpPr>
          <p:spPr>
            <a:xfrm flipH="1">
              <a:off x="7501875" y="2961853"/>
              <a:ext cx="1616898" cy="1591253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 flipH="1">
              <a:off x="7555356" y="2856796"/>
              <a:ext cx="1555767" cy="1536622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 flipH="1">
              <a:off x="7524790" y="283003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 flipH="1">
              <a:off x="7570669" y="2860854"/>
              <a:ext cx="182353" cy="183467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 flipH="1">
              <a:off x="7543371" y="2833737"/>
              <a:ext cx="277319" cy="237882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"/>
          <p:cNvGrpSpPr/>
          <p:nvPr/>
        </p:nvGrpSpPr>
        <p:grpSpPr>
          <a:xfrm>
            <a:off x="8018107" y="4038767"/>
            <a:ext cx="1630008" cy="1751622"/>
            <a:chOff x="7802107" y="3742542"/>
            <a:chExt cx="1630008" cy="1751622"/>
          </a:xfrm>
        </p:grpSpPr>
        <p:sp>
          <p:nvSpPr>
            <p:cNvPr id="545" name="Google Shape;545;p3"/>
            <p:cNvSpPr/>
            <p:nvPr/>
          </p:nvSpPr>
          <p:spPr>
            <a:xfrm flipH="1">
              <a:off x="7802107" y="390319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46" y="0"/>
                  </a:moveTo>
                  <a:cubicBezTo>
                    <a:pt x="40123" y="0"/>
                    <a:pt x="39196" y="357"/>
                    <a:pt x="38482" y="1072"/>
                  </a:cubicBezTo>
                  <a:lnTo>
                    <a:pt x="1399" y="38154"/>
                  </a:lnTo>
                  <a:cubicBezTo>
                    <a:pt x="1" y="39552"/>
                    <a:pt x="1" y="41832"/>
                    <a:pt x="1399" y="43230"/>
                  </a:cubicBezTo>
                  <a:cubicBezTo>
                    <a:pt x="2098" y="43929"/>
                    <a:pt x="3010" y="44294"/>
                    <a:pt x="3983" y="44294"/>
                  </a:cubicBezTo>
                  <a:cubicBezTo>
                    <a:pt x="4925" y="44294"/>
                    <a:pt x="5837" y="43929"/>
                    <a:pt x="6505" y="43230"/>
                  </a:cubicBezTo>
                  <a:lnTo>
                    <a:pt x="43588" y="6178"/>
                  </a:lnTo>
                  <a:cubicBezTo>
                    <a:pt x="45017" y="4749"/>
                    <a:pt x="45017" y="2470"/>
                    <a:pt x="43588" y="1072"/>
                  </a:cubicBezTo>
                  <a:cubicBezTo>
                    <a:pt x="42889" y="357"/>
                    <a:pt x="41970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7845783" y="3767002"/>
              <a:ext cx="1556844" cy="1536084"/>
            </a:xfrm>
            <a:custGeom>
              <a:avLst/>
              <a:gdLst/>
              <a:ahLst/>
              <a:cxnLst/>
              <a:rect l="l" t="t" r="r" b="b"/>
              <a:pathLst>
                <a:path w="43345" h="42767" extrusionOk="0">
                  <a:moveTo>
                    <a:pt x="40199" y="0"/>
                  </a:moveTo>
                  <a:cubicBezTo>
                    <a:pt x="39469" y="0"/>
                    <a:pt x="38740" y="274"/>
                    <a:pt x="38178" y="821"/>
                  </a:cubicBezTo>
                  <a:lnTo>
                    <a:pt x="1125" y="37904"/>
                  </a:lnTo>
                  <a:cubicBezTo>
                    <a:pt x="1" y="39028"/>
                    <a:pt x="1" y="40822"/>
                    <a:pt x="1125" y="41946"/>
                  </a:cubicBezTo>
                  <a:cubicBezTo>
                    <a:pt x="1672" y="42493"/>
                    <a:pt x="2402" y="42767"/>
                    <a:pt x="3131" y="42767"/>
                  </a:cubicBezTo>
                  <a:cubicBezTo>
                    <a:pt x="3861" y="42767"/>
                    <a:pt x="4590" y="42493"/>
                    <a:pt x="5138" y="41946"/>
                  </a:cubicBezTo>
                  <a:lnTo>
                    <a:pt x="42220" y="4864"/>
                  </a:lnTo>
                  <a:cubicBezTo>
                    <a:pt x="43345" y="3739"/>
                    <a:pt x="43345" y="1946"/>
                    <a:pt x="42220" y="821"/>
                  </a:cubicBezTo>
                  <a:cubicBezTo>
                    <a:pt x="41658" y="274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7818485" y="3742542"/>
              <a:ext cx="1613630" cy="1587841"/>
            </a:xfrm>
            <a:custGeom>
              <a:avLst/>
              <a:gdLst/>
              <a:ahLst/>
              <a:cxnLst/>
              <a:rect l="l" t="t" r="r" b="b"/>
              <a:pathLst>
                <a:path w="44926" h="44208" extrusionOk="0">
                  <a:moveTo>
                    <a:pt x="41035" y="1441"/>
                  </a:moveTo>
                  <a:cubicBezTo>
                    <a:pt x="42889" y="1441"/>
                    <a:pt x="43832" y="3690"/>
                    <a:pt x="42525" y="4997"/>
                  </a:cubicBezTo>
                  <a:lnTo>
                    <a:pt x="5442" y="42080"/>
                  </a:lnTo>
                  <a:cubicBezTo>
                    <a:pt x="5031" y="42490"/>
                    <a:pt x="4492" y="42696"/>
                    <a:pt x="3952" y="42696"/>
                  </a:cubicBezTo>
                  <a:cubicBezTo>
                    <a:pt x="3413" y="42696"/>
                    <a:pt x="2873" y="42490"/>
                    <a:pt x="2463" y="42080"/>
                  </a:cubicBezTo>
                  <a:cubicBezTo>
                    <a:pt x="1673" y="41259"/>
                    <a:pt x="1673" y="39952"/>
                    <a:pt x="2463" y="39132"/>
                  </a:cubicBezTo>
                  <a:lnTo>
                    <a:pt x="39546" y="2049"/>
                  </a:lnTo>
                  <a:cubicBezTo>
                    <a:pt x="39941" y="1654"/>
                    <a:pt x="40488" y="1441"/>
                    <a:pt x="41035" y="1441"/>
                  </a:cubicBezTo>
                  <a:close/>
                  <a:moveTo>
                    <a:pt x="40955" y="1"/>
                  </a:moveTo>
                  <a:cubicBezTo>
                    <a:pt x="40062" y="1"/>
                    <a:pt x="39169" y="328"/>
                    <a:pt x="38482" y="985"/>
                  </a:cubicBezTo>
                  <a:lnTo>
                    <a:pt x="1399" y="38068"/>
                  </a:lnTo>
                  <a:cubicBezTo>
                    <a:pt x="1" y="39466"/>
                    <a:pt x="1" y="41746"/>
                    <a:pt x="1399" y="43144"/>
                  </a:cubicBezTo>
                  <a:cubicBezTo>
                    <a:pt x="2068" y="43843"/>
                    <a:pt x="2980" y="44208"/>
                    <a:pt x="3952" y="44208"/>
                  </a:cubicBezTo>
                  <a:cubicBezTo>
                    <a:pt x="4895" y="44208"/>
                    <a:pt x="5837" y="43843"/>
                    <a:pt x="6506" y="43144"/>
                  </a:cubicBezTo>
                  <a:lnTo>
                    <a:pt x="43588" y="6092"/>
                  </a:lnTo>
                  <a:cubicBezTo>
                    <a:pt x="44926" y="4663"/>
                    <a:pt x="44895" y="2414"/>
                    <a:pt x="43497" y="1046"/>
                  </a:cubicBezTo>
                  <a:cubicBezTo>
                    <a:pt x="42802" y="351"/>
                    <a:pt x="41878" y="1"/>
                    <a:pt x="4095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7862173" y="3771348"/>
              <a:ext cx="182353" cy="182353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26" y="1"/>
                    <a:pt x="1" y="1126"/>
                    <a:pt x="1" y="2524"/>
                  </a:cubicBezTo>
                  <a:cubicBezTo>
                    <a:pt x="1" y="3922"/>
                    <a:pt x="1126" y="5077"/>
                    <a:pt x="2554" y="5077"/>
                  </a:cubicBezTo>
                  <a:cubicBezTo>
                    <a:pt x="3952" y="5077"/>
                    <a:pt x="5077" y="3922"/>
                    <a:pt x="5077" y="2524"/>
                  </a:cubicBezTo>
                  <a:cubicBezTo>
                    <a:pt x="5077" y="1126"/>
                    <a:pt x="3952" y="1"/>
                    <a:pt x="25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7834875" y="3743153"/>
              <a:ext cx="277319" cy="237846"/>
            </a:xfrm>
            <a:custGeom>
              <a:avLst/>
              <a:gdLst/>
              <a:ahLst/>
              <a:cxnLst/>
              <a:rect l="l" t="t" r="r" b="b"/>
              <a:pathLst>
                <a:path w="7721" h="6622" extrusionOk="0">
                  <a:moveTo>
                    <a:pt x="4438" y="1546"/>
                  </a:moveTo>
                  <a:cubicBezTo>
                    <a:pt x="5411" y="1546"/>
                    <a:pt x="6201" y="2336"/>
                    <a:pt x="6201" y="3309"/>
                  </a:cubicBezTo>
                  <a:cubicBezTo>
                    <a:pt x="6201" y="4383"/>
                    <a:pt x="5316" y="5106"/>
                    <a:pt x="4397" y="5106"/>
                  </a:cubicBezTo>
                  <a:cubicBezTo>
                    <a:pt x="3963" y="5106"/>
                    <a:pt x="3522" y="4946"/>
                    <a:pt x="3162" y="4585"/>
                  </a:cubicBezTo>
                  <a:cubicBezTo>
                    <a:pt x="2037" y="3461"/>
                    <a:pt x="2827" y="1546"/>
                    <a:pt x="4438" y="1546"/>
                  </a:cubicBezTo>
                  <a:close/>
                  <a:moveTo>
                    <a:pt x="4399" y="0"/>
                  </a:moveTo>
                  <a:cubicBezTo>
                    <a:pt x="3590" y="0"/>
                    <a:pt x="2766" y="300"/>
                    <a:pt x="2098" y="968"/>
                  </a:cubicBezTo>
                  <a:cubicBezTo>
                    <a:pt x="0" y="3066"/>
                    <a:pt x="1490" y="6622"/>
                    <a:pt x="4438" y="6622"/>
                  </a:cubicBezTo>
                  <a:cubicBezTo>
                    <a:pt x="6262" y="6622"/>
                    <a:pt x="7721" y="5132"/>
                    <a:pt x="7721" y="3309"/>
                  </a:cubicBezTo>
                  <a:cubicBezTo>
                    <a:pt x="7721" y="1314"/>
                    <a:pt x="6092" y="0"/>
                    <a:pt x="439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"/>
          <p:cNvGrpSpPr/>
          <p:nvPr/>
        </p:nvGrpSpPr>
        <p:grpSpPr>
          <a:xfrm>
            <a:off x="1723917" y="1171846"/>
            <a:ext cx="606164" cy="663654"/>
            <a:chOff x="5661051" y="3946631"/>
            <a:chExt cx="658301" cy="720736"/>
          </a:xfrm>
        </p:grpSpPr>
        <p:sp>
          <p:nvSpPr>
            <p:cNvPr id="551" name="Google Shape;551;p3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"/>
          <p:cNvSpPr/>
          <p:nvPr/>
        </p:nvSpPr>
        <p:spPr>
          <a:xfrm>
            <a:off x="2414275" y="385940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41"/>
                  <a:pt x="939" y="3804"/>
                  <a:pt x="1923" y="3804"/>
                </a:cubicBezTo>
                <a:cubicBezTo>
                  <a:pt x="2387" y="3804"/>
                  <a:pt x="2862" y="3634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"/>
          <p:cNvSpPr/>
          <p:nvPr/>
        </p:nvSpPr>
        <p:spPr>
          <a:xfrm>
            <a:off x="2415093" y="82489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3" y="3252"/>
                </a:cubicBezTo>
                <a:cubicBezTo>
                  <a:pt x="4439" y="206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"/>
          <p:cNvSpPr/>
          <p:nvPr/>
        </p:nvSpPr>
        <p:spPr>
          <a:xfrm>
            <a:off x="2415093" y="-220171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6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34"/>
                  <a:pt x="928" y="3795"/>
                  <a:pt x="1905" y="3795"/>
                </a:cubicBezTo>
                <a:cubicBezTo>
                  <a:pt x="2375" y="3795"/>
                  <a:pt x="2858" y="3618"/>
                  <a:pt x="3253" y="3223"/>
                </a:cubicBezTo>
                <a:cubicBezTo>
                  <a:pt x="4439" y="2037"/>
                  <a:pt x="3587" y="1"/>
                  <a:pt x="1916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"/>
          <p:cNvSpPr/>
          <p:nvPr/>
        </p:nvSpPr>
        <p:spPr>
          <a:xfrm>
            <a:off x="2415939" y="-523650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36" y="3806"/>
                  <a:pt x="1909" y="3806"/>
                </a:cubicBezTo>
                <a:cubicBezTo>
                  <a:pt x="2370" y="3806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"/>
          <p:cNvSpPr/>
          <p:nvPr/>
        </p:nvSpPr>
        <p:spPr>
          <a:xfrm>
            <a:off x="2673807" y="38678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0"/>
                </a:moveTo>
                <a:cubicBezTo>
                  <a:pt x="851" y="0"/>
                  <a:pt x="0" y="821"/>
                  <a:pt x="0" y="1885"/>
                </a:cubicBezTo>
                <a:cubicBezTo>
                  <a:pt x="0" y="3033"/>
                  <a:pt x="941" y="3794"/>
                  <a:pt x="1918" y="3794"/>
                </a:cubicBezTo>
                <a:cubicBezTo>
                  <a:pt x="2388" y="3794"/>
                  <a:pt x="2867" y="3618"/>
                  <a:pt x="3253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"/>
          <p:cNvSpPr/>
          <p:nvPr/>
        </p:nvSpPr>
        <p:spPr>
          <a:xfrm>
            <a:off x="2674626" y="83307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39" y="3804"/>
                  <a:pt x="1923" y="3804"/>
                </a:cubicBezTo>
                <a:cubicBezTo>
                  <a:pt x="2388" y="3804"/>
                  <a:pt x="2863" y="3633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"/>
          <p:cNvSpPr/>
          <p:nvPr/>
        </p:nvSpPr>
        <p:spPr>
          <a:xfrm>
            <a:off x="2675471" y="-220171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"/>
          <p:cNvSpPr/>
          <p:nvPr/>
        </p:nvSpPr>
        <p:spPr>
          <a:xfrm>
            <a:off x="2675471" y="-522804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0"/>
                </a:moveTo>
                <a:cubicBezTo>
                  <a:pt x="851" y="0"/>
                  <a:pt x="0" y="851"/>
                  <a:pt x="0" y="1885"/>
                </a:cubicBezTo>
                <a:cubicBezTo>
                  <a:pt x="0" y="3033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"/>
          <p:cNvSpPr/>
          <p:nvPr/>
        </p:nvSpPr>
        <p:spPr>
          <a:xfrm>
            <a:off x="2934158" y="38678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"/>
          <p:cNvSpPr/>
          <p:nvPr/>
        </p:nvSpPr>
        <p:spPr>
          <a:xfrm>
            <a:off x="2934158" y="83307"/>
            <a:ext cx="121096" cy="103991"/>
          </a:xfrm>
          <a:custGeom>
            <a:avLst/>
            <a:gdLst/>
            <a:ahLst/>
            <a:cxnLst/>
            <a:rect l="l" t="t" r="r" b="b"/>
            <a:pathLst>
              <a:path w="4439" h="3812" extrusionOk="0">
                <a:moveTo>
                  <a:pt x="1915" y="1"/>
                </a:moveTo>
                <a:cubicBezTo>
                  <a:pt x="852" y="1"/>
                  <a:pt x="1" y="852"/>
                  <a:pt x="1" y="1915"/>
                </a:cubicBezTo>
                <a:cubicBezTo>
                  <a:pt x="1" y="3064"/>
                  <a:pt x="942" y="3812"/>
                  <a:pt x="1919" y="3812"/>
                </a:cubicBezTo>
                <a:cubicBezTo>
                  <a:pt x="2389" y="3812"/>
                  <a:pt x="2867" y="3638"/>
                  <a:pt x="3253" y="3253"/>
                </a:cubicBezTo>
                <a:cubicBezTo>
                  <a:pt x="4438" y="206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2934976" y="-21932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885" y="0"/>
                </a:moveTo>
                <a:cubicBezTo>
                  <a:pt x="852" y="0"/>
                  <a:pt x="1" y="851"/>
                  <a:pt x="1" y="1885"/>
                </a:cubicBezTo>
                <a:cubicBezTo>
                  <a:pt x="1" y="3033"/>
                  <a:pt x="928" y="3794"/>
                  <a:pt x="1905" y="3794"/>
                </a:cubicBezTo>
                <a:cubicBezTo>
                  <a:pt x="2376" y="3794"/>
                  <a:pt x="2858" y="3618"/>
                  <a:pt x="3253" y="3222"/>
                </a:cubicBezTo>
                <a:cubicBezTo>
                  <a:pt x="4439" y="2037"/>
                  <a:pt x="3588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2935822" y="-522804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0" y="851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3193690" y="387604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1"/>
                </a:moveTo>
                <a:cubicBezTo>
                  <a:pt x="851" y="1"/>
                  <a:pt x="0" y="821"/>
                  <a:pt x="0" y="1885"/>
                </a:cubicBezTo>
                <a:cubicBezTo>
                  <a:pt x="0" y="3034"/>
                  <a:pt x="928" y="3795"/>
                  <a:pt x="1904" y="3795"/>
                </a:cubicBezTo>
                <a:cubicBezTo>
                  <a:pt x="2375" y="3795"/>
                  <a:pt x="2857" y="3618"/>
                  <a:pt x="3253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3194508" y="84125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40" y="3805"/>
                  <a:pt x="1913" y="3805"/>
                </a:cubicBezTo>
                <a:cubicBezTo>
                  <a:pt x="2374" y="3805"/>
                  <a:pt x="2842" y="3634"/>
                  <a:pt x="3223" y="3253"/>
                </a:cubicBezTo>
                <a:cubicBezTo>
                  <a:pt x="4439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3194508" y="-21932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916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51" y="3805"/>
                  <a:pt x="1932" y="3805"/>
                </a:cubicBezTo>
                <a:cubicBezTo>
                  <a:pt x="2398" y="3805"/>
                  <a:pt x="2871" y="3634"/>
                  <a:pt x="3253" y="3252"/>
                </a:cubicBezTo>
                <a:cubicBezTo>
                  <a:pt x="4439" y="2067"/>
                  <a:pt x="3587" y="0"/>
                  <a:pt x="1916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195354" y="-521986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34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453222" y="387604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3" y="3253"/>
                </a:cubicBezTo>
                <a:cubicBezTo>
                  <a:pt x="4438" y="2037"/>
                  <a:pt x="361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454886" y="84125"/>
            <a:ext cx="121069" cy="103991"/>
          </a:xfrm>
          <a:custGeom>
            <a:avLst/>
            <a:gdLst/>
            <a:ahLst/>
            <a:cxnLst/>
            <a:rect l="l" t="t" r="r" b="b"/>
            <a:pathLst>
              <a:path w="4438" h="3812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65"/>
                  <a:pt x="928" y="3812"/>
                  <a:pt x="1895" y="3812"/>
                </a:cubicBezTo>
                <a:cubicBezTo>
                  <a:pt x="2361" y="3812"/>
                  <a:pt x="2837" y="3639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454886" y="-218507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454886" y="-521986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2" y="3253"/>
                </a:cubicBezTo>
                <a:cubicBezTo>
                  <a:pt x="4438" y="2068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"/>
          <p:cNvGrpSpPr/>
          <p:nvPr/>
        </p:nvGrpSpPr>
        <p:grpSpPr>
          <a:xfrm>
            <a:off x="343200" y="2738461"/>
            <a:ext cx="620801" cy="631927"/>
            <a:chOff x="5749195" y="4279048"/>
            <a:chExt cx="741432" cy="754720"/>
          </a:xfrm>
        </p:grpSpPr>
        <p:grpSp>
          <p:nvGrpSpPr>
            <p:cNvPr id="575" name="Google Shape;575;p3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576" name="Google Shape;576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3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579" name="Google Shape;579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" name="Google Shape;581;p3"/>
          <p:cNvGrpSpPr/>
          <p:nvPr/>
        </p:nvGrpSpPr>
        <p:grpSpPr>
          <a:xfrm>
            <a:off x="1723913" y="4570163"/>
            <a:ext cx="1169679" cy="337564"/>
            <a:chOff x="4541338" y="271625"/>
            <a:chExt cx="1169679" cy="337564"/>
          </a:xfrm>
        </p:grpSpPr>
        <p:sp>
          <p:nvSpPr>
            <p:cNvPr id="582" name="Google Shape;582;p3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0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91" name="Google Shape;2991;p20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2" name="Google Shape;2992;p20"/>
          <p:cNvGrpSpPr/>
          <p:nvPr/>
        </p:nvGrpSpPr>
        <p:grpSpPr>
          <a:xfrm flipH="1">
            <a:off x="7358164" y="2386400"/>
            <a:ext cx="2452911" cy="2925745"/>
            <a:chOff x="-83158" y="2374350"/>
            <a:chExt cx="2452911" cy="2925745"/>
          </a:xfrm>
        </p:grpSpPr>
        <p:sp>
          <p:nvSpPr>
            <p:cNvPr id="2993" name="Google Shape;2993;p20"/>
            <p:cNvSpPr/>
            <p:nvPr/>
          </p:nvSpPr>
          <p:spPr>
            <a:xfrm>
              <a:off x="-83158" y="2382329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20"/>
          <p:cNvGrpSpPr/>
          <p:nvPr/>
        </p:nvGrpSpPr>
        <p:grpSpPr>
          <a:xfrm flipH="1">
            <a:off x="6954741" y="-26547"/>
            <a:ext cx="2234875" cy="880825"/>
            <a:chOff x="264700" y="482825"/>
            <a:chExt cx="2234875" cy="880825"/>
          </a:xfrm>
        </p:grpSpPr>
        <p:sp>
          <p:nvSpPr>
            <p:cNvPr id="2996" name="Google Shape;2996;p20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3" name="Google Shape;3083;p20"/>
          <p:cNvGrpSpPr/>
          <p:nvPr/>
        </p:nvGrpSpPr>
        <p:grpSpPr>
          <a:xfrm flipH="1">
            <a:off x="6553358" y="603622"/>
            <a:ext cx="506107" cy="491466"/>
            <a:chOff x="457541" y="534409"/>
            <a:chExt cx="531513" cy="516137"/>
          </a:xfrm>
        </p:grpSpPr>
        <p:sp>
          <p:nvSpPr>
            <p:cNvPr id="3084" name="Google Shape;3084;p20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6" name="Google Shape;3086;p20"/>
          <p:cNvGrpSpPr/>
          <p:nvPr/>
        </p:nvGrpSpPr>
        <p:grpSpPr>
          <a:xfrm flipH="1">
            <a:off x="808688" y="2641800"/>
            <a:ext cx="641466" cy="631789"/>
            <a:chOff x="7259175" y="3082900"/>
            <a:chExt cx="641466" cy="631789"/>
          </a:xfrm>
        </p:grpSpPr>
        <p:sp>
          <p:nvSpPr>
            <p:cNvPr id="3087" name="Google Shape;3087;p20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20"/>
          <p:cNvGrpSpPr/>
          <p:nvPr/>
        </p:nvGrpSpPr>
        <p:grpSpPr>
          <a:xfrm flipH="1">
            <a:off x="-141023" y="-82741"/>
            <a:ext cx="1550298" cy="3739464"/>
            <a:chOff x="5692625" y="470675"/>
            <a:chExt cx="1669500" cy="4027425"/>
          </a:xfrm>
        </p:grpSpPr>
        <p:sp>
          <p:nvSpPr>
            <p:cNvPr id="3095" name="Google Shape;3095;p20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0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0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9" name="Google Shape;3259;p20"/>
          <p:cNvGrpSpPr/>
          <p:nvPr/>
        </p:nvGrpSpPr>
        <p:grpSpPr>
          <a:xfrm flipH="1">
            <a:off x="176713" y="-675868"/>
            <a:ext cx="1728706" cy="1727071"/>
            <a:chOff x="7858360" y="-642993"/>
            <a:chExt cx="1728706" cy="1727071"/>
          </a:xfrm>
        </p:grpSpPr>
        <p:grpSp>
          <p:nvGrpSpPr>
            <p:cNvPr id="3260" name="Google Shape;3260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61" name="Google Shape;3261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66" name="Google Shape;3266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0" name="Google Shape;3270;p20"/>
          <p:cNvGrpSpPr/>
          <p:nvPr/>
        </p:nvGrpSpPr>
        <p:grpSpPr>
          <a:xfrm flipH="1">
            <a:off x="7865588" y="2238807"/>
            <a:ext cx="931320" cy="264778"/>
            <a:chOff x="1324200" y="2731375"/>
            <a:chExt cx="796000" cy="226325"/>
          </a:xfrm>
        </p:grpSpPr>
        <p:sp>
          <p:nvSpPr>
            <p:cNvPr id="3271" name="Google Shape;3271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20"/>
          <p:cNvGrpSpPr/>
          <p:nvPr/>
        </p:nvGrpSpPr>
        <p:grpSpPr>
          <a:xfrm flipH="1">
            <a:off x="1318356" y="4500708"/>
            <a:ext cx="1199652" cy="341094"/>
            <a:chOff x="1324200" y="2731375"/>
            <a:chExt cx="796000" cy="226325"/>
          </a:xfrm>
        </p:grpSpPr>
        <p:sp>
          <p:nvSpPr>
            <p:cNvPr id="3274" name="Google Shape;3274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20"/>
          <p:cNvGrpSpPr/>
          <p:nvPr/>
        </p:nvGrpSpPr>
        <p:grpSpPr>
          <a:xfrm flipH="1">
            <a:off x="-894612" y="-715143"/>
            <a:ext cx="1728706" cy="1727071"/>
            <a:chOff x="7858360" y="-642993"/>
            <a:chExt cx="1728706" cy="1727071"/>
          </a:xfrm>
        </p:grpSpPr>
        <p:grpSp>
          <p:nvGrpSpPr>
            <p:cNvPr id="3277" name="Google Shape;3277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78" name="Google Shape;3278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2" name="Google Shape;3282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83" name="Google Shape;3283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Google Shape;5882;p34"/>
          <p:cNvSpPr/>
          <p:nvPr/>
        </p:nvSpPr>
        <p:spPr>
          <a:xfrm rot="5400000" flipH="1">
            <a:off x="168177" y="3165627"/>
            <a:ext cx="1793433" cy="2235462"/>
          </a:xfrm>
          <a:custGeom>
            <a:avLst/>
            <a:gdLst/>
            <a:ahLst/>
            <a:cxnLst/>
            <a:rect l="l" t="t" r="r" b="b"/>
            <a:pathLst>
              <a:path w="99030" h="123438" extrusionOk="0">
                <a:moveTo>
                  <a:pt x="8876" y="13101"/>
                </a:moveTo>
                <a:lnTo>
                  <a:pt x="8876" y="21186"/>
                </a:lnTo>
                <a:lnTo>
                  <a:pt x="851" y="21186"/>
                </a:lnTo>
                <a:lnTo>
                  <a:pt x="851" y="13101"/>
                </a:lnTo>
                <a:close/>
                <a:moveTo>
                  <a:pt x="8876" y="22706"/>
                </a:moveTo>
                <a:lnTo>
                  <a:pt x="8876" y="30700"/>
                </a:lnTo>
                <a:lnTo>
                  <a:pt x="851" y="30700"/>
                </a:lnTo>
                <a:lnTo>
                  <a:pt x="851" y="22706"/>
                </a:lnTo>
                <a:close/>
                <a:moveTo>
                  <a:pt x="18420" y="22706"/>
                </a:moveTo>
                <a:lnTo>
                  <a:pt x="18420" y="30700"/>
                </a:lnTo>
                <a:lnTo>
                  <a:pt x="10395" y="30700"/>
                </a:lnTo>
                <a:lnTo>
                  <a:pt x="10395" y="22706"/>
                </a:lnTo>
                <a:close/>
                <a:moveTo>
                  <a:pt x="8876" y="32129"/>
                </a:moveTo>
                <a:lnTo>
                  <a:pt x="8876" y="40214"/>
                </a:lnTo>
                <a:lnTo>
                  <a:pt x="851" y="40214"/>
                </a:lnTo>
                <a:lnTo>
                  <a:pt x="851" y="32129"/>
                </a:lnTo>
                <a:close/>
                <a:moveTo>
                  <a:pt x="18420" y="32129"/>
                </a:moveTo>
                <a:lnTo>
                  <a:pt x="18420" y="40214"/>
                </a:lnTo>
                <a:lnTo>
                  <a:pt x="10395" y="40214"/>
                </a:lnTo>
                <a:lnTo>
                  <a:pt x="10395" y="32129"/>
                </a:lnTo>
                <a:close/>
                <a:moveTo>
                  <a:pt x="8876" y="41673"/>
                </a:moveTo>
                <a:lnTo>
                  <a:pt x="8876" y="49728"/>
                </a:lnTo>
                <a:lnTo>
                  <a:pt x="851" y="49728"/>
                </a:lnTo>
                <a:lnTo>
                  <a:pt x="851" y="41673"/>
                </a:lnTo>
                <a:close/>
                <a:moveTo>
                  <a:pt x="18420" y="41673"/>
                </a:moveTo>
                <a:lnTo>
                  <a:pt x="18420" y="49728"/>
                </a:lnTo>
                <a:lnTo>
                  <a:pt x="10395" y="49728"/>
                </a:lnTo>
                <a:lnTo>
                  <a:pt x="10395" y="41673"/>
                </a:lnTo>
                <a:close/>
                <a:moveTo>
                  <a:pt x="27934" y="41673"/>
                </a:moveTo>
                <a:lnTo>
                  <a:pt x="27934" y="49728"/>
                </a:lnTo>
                <a:lnTo>
                  <a:pt x="19940" y="49728"/>
                </a:lnTo>
                <a:lnTo>
                  <a:pt x="19940" y="41673"/>
                </a:lnTo>
                <a:close/>
                <a:moveTo>
                  <a:pt x="8876" y="51187"/>
                </a:moveTo>
                <a:lnTo>
                  <a:pt x="8876" y="59242"/>
                </a:lnTo>
                <a:lnTo>
                  <a:pt x="851" y="59242"/>
                </a:lnTo>
                <a:lnTo>
                  <a:pt x="851" y="51187"/>
                </a:lnTo>
                <a:close/>
                <a:moveTo>
                  <a:pt x="18420" y="51187"/>
                </a:moveTo>
                <a:lnTo>
                  <a:pt x="18420" y="59242"/>
                </a:lnTo>
                <a:lnTo>
                  <a:pt x="10395" y="59242"/>
                </a:lnTo>
                <a:lnTo>
                  <a:pt x="10395" y="51187"/>
                </a:lnTo>
                <a:close/>
                <a:moveTo>
                  <a:pt x="27934" y="51187"/>
                </a:moveTo>
                <a:lnTo>
                  <a:pt x="27934" y="59242"/>
                </a:lnTo>
                <a:lnTo>
                  <a:pt x="19940" y="59242"/>
                </a:lnTo>
                <a:lnTo>
                  <a:pt x="19940" y="51187"/>
                </a:lnTo>
                <a:close/>
                <a:moveTo>
                  <a:pt x="37478" y="51187"/>
                </a:moveTo>
                <a:lnTo>
                  <a:pt x="37478" y="59242"/>
                </a:lnTo>
                <a:lnTo>
                  <a:pt x="29454" y="59242"/>
                </a:lnTo>
                <a:lnTo>
                  <a:pt x="29454" y="51187"/>
                </a:lnTo>
                <a:close/>
                <a:moveTo>
                  <a:pt x="8876" y="60761"/>
                </a:moveTo>
                <a:lnTo>
                  <a:pt x="8876" y="68755"/>
                </a:lnTo>
                <a:lnTo>
                  <a:pt x="851" y="68755"/>
                </a:lnTo>
                <a:lnTo>
                  <a:pt x="851" y="60761"/>
                </a:lnTo>
                <a:close/>
                <a:moveTo>
                  <a:pt x="18420" y="60761"/>
                </a:moveTo>
                <a:lnTo>
                  <a:pt x="18420" y="68755"/>
                </a:lnTo>
                <a:lnTo>
                  <a:pt x="10395" y="68755"/>
                </a:lnTo>
                <a:lnTo>
                  <a:pt x="10395" y="60761"/>
                </a:lnTo>
                <a:close/>
                <a:moveTo>
                  <a:pt x="27934" y="60761"/>
                </a:moveTo>
                <a:lnTo>
                  <a:pt x="27934" y="68755"/>
                </a:lnTo>
                <a:lnTo>
                  <a:pt x="19940" y="68755"/>
                </a:lnTo>
                <a:lnTo>
                  <a:pt x="19940" y="60761"/>
                </a:lnTo>
                <a:close/>
                <a:moveTo>
                  <a:pt x="37478" y="60761"/>
                </a:moveTo>
                <a:lnTo>
                  <a:pt x="37478" y="68755"/>
                </a:lnTo>
                <a:lnTo>
                  <a:pt x="29454" y="68755"/>
                </a:lnTo>
                <a:lnTo>
                  <a:pt x="29454" y="60761"/>
                </a:lnTo>
                <a:close/>
                <a:moveTo>
                  <a:pt x="46992" y="60822"/>
                </a:moveTo>
                <a:lnTo>
                  <a:pt x="46992" y="68816"/>
                </a:lnTo>
                <a:lnTo>
                  <a:pt x="38998" y="68816"/>
                </a:lnTo>
                <a:lnTo>
                  <a:pt x="38998" y="60822"/>
                </a:lnTo>
                <a:close/>
                <a:moveTo>
                  <a:pt x="8876" y="70275"/>
                </a:moveTo>
                <a:lnTo>
                  <a:pt x="8876" y="78239"/>
                </a:lnTo>
                <a:lnTo>
                  <a:pt x="851" y="78239"/>
                </a:lnTo>
                <a:lnTo>
                  <a:pt x="851" y="70275"/>
                </a:lnTo>
                <a:close/>
                <a:moveTo>
                  <a:pt x="18420" y="70275"/>
                </a:moveTo>
                <a:lnTo>
                  <a:pt x="18420" y="78239"/>
                </a:lnTo>
                <a:lnTo>
                  <a:pt x="10395" y="78239"/>
                </a:lnTo>
                <a:lnTo>
                  <a:pt x="10395" y="70275"/>
                </a:lnTo>
                <a:close/>
                <a:moveTo>
                  <a:pt x="27934" y="70275"/>
                </a:moveTo>
                <a:lnTo>
                  <a:pt x="27934" y="78239"/>
                </a:lnTo>
                <a:lnTo>
                  <a:pt x="19940" y="78239"/>
                </a:lnTo>
                <a:lnTo>
                  <a:pt x="19940" y="70275"/>
                </a:lnTo>
                <a:close/>
                <a:moveTo>
                  <a:pt x="37478" y="70275"/>
                </a:moveTo>
                <a:lnTo>
                  <a:pt x="37478" y="78239"/>
                </a:lnTo>
                <a:lnTo>
                  <a:pt x="29454" y="78239"/>
                </a:lnTo>
                <a:lnTo>
                  <a:pt x="29454" y="70275"/>
                </a:lnTo>
                <a:close/>
                <a:moveTo>
                  <a:pt x="46992" y="70336"/>
                </a:moveTo>
                <a:lnTo>
                  <a:pt x="46992" y="78300"/>
                </a:lnTo>
                <a:lnTo>
                  <a:pt x="38998" y="78300"/>
                </a:lnTo>
                <a:lnTo>
                  <a:pt x="38998" y="70336"/>
                </a:lnTo>
                <a:close/>
                <a:moveTo>
                  <a:pt x="56536" y="70397"/>
                </a:moveTo>
                <a:lnTo>
                  <a:pt x="56536" y="78360"/>
                </a:lnTo>
                <a:lnTo>
                  <a:pt x="48512" y="78360"/>
                </a:lnTo>
                <a:lnTo>
                  <a:pt x="48512" y="70397"/>
                </a:lnTo>
                <a:close/>
                <a:moveTo>
                  <a:pt x="8876" y="79728"/>
                </a:moveTo>
                <a:lnTo>
                  <a:pt x="8876" y="87753"/>
                </a:lnTo>
                <a:lnTo>
                  <a:pt x="851" y="87753"/>
                </a:lnTo>
                <a:lnTo>
                  <a:pt x="851" y="79728"/>
                </a:lnTo>
                <a:close/>
                <a:moveTo>
                  <a:pt x="18420" y="79728"/>
                </a:moveTo>
                <a:lnTo>
                  <a:pt x="18420" y="87753"/>
                </a:lnTo>
                <a:lnTo>
                  <a:pt x="10395" y="87753"/>
                </a:lnTo>
                <a:lnTo>
                  <a:pt x="10395" y="79728"/>
                </a:lnTo>
                <a:close/>
                <a:moveTo>
                  <a:pt x="27934" y="79728"/>
                </a:moveTo>
                <a:lnTo>
                  <a:pt x="27934" y="87753"/>
                </a:lnTo>
                <a:lnTo>
                  <a:pt x="19940" y="87753"/>
                </a:lnTo>
                <a:lnTo>
                  <a:pt x="19940" y="79728"/>
                </a:lnTo>
                <a:close/>
                <a:moveTo>
                  <a:pt x="37478" y="79728"/>
                </a:moveTo>
                <a:lnTo>
                  <a:pt x="37478" y="87753"/>
                </a:lnTo>
                <a:lnTo>
                  <a:pt x="29454" y="87753"/>
                </a:lnTo>
                <a:lnTo>
                  <a:pt x="29454" y="79728"/>
                </a:lnTo>
                <a:close/>
                <a:moveTo>
                  <a:pt x="66050" y="79728"/>
                </a:moveTo>
                <a:lnTo>
                  <a:pt x="66050" y="87753"/>
                </a:lnTo>
                <a:lnTo>
                  <a:pt x="58056" y="87753"/>
                </a:lnTo>
                <a:lnTo>
                  <a:pt x="58056" y="79728"/>
                </a:lnTo>
                <a:close/>
                <a:moveTo>
                  <a:pt x="46992" y="79728"/>
                </a:moveTo>
                <a:lnTo>
                  <a:pt x="46992" y="87844"/>
                </a:lnTo>
                <a:lnTo>
                  <a:pt x="38998" y="87844"/>
                </a:lnTo>
                <a:lnTo>
                  <a:pt x="38998" y="79728"/>
                </a:lnTo>
                <a:close/>
                <a:moveTo>
                  <a:pt x="56536" y="79728"/>
                </a:moveTo>
                <a:lnTo>
                  <a:pt x="56536" y="87874"/>
                </a:lnTo>
                <a:lnTo>
                  <a:pt x="48512" y="87874"/>
                </a:lnTo>
                <a:lnTo>
                  <a:pt x="48512" y="79728"/>
                </a:lnTo>
                <a:close/>
                <a:moveTo>
                  <a:pt x="8876" y="89272"/>
                </a:moveTo>
                <a:lnTo>
                  <a:pt x="8876" y="97267"/>
                </a:lnTo>
                <a:lnTo>
                  <a:pt x="851" y="97267"/>
                </a:lnTo>
                <a:lnTo>
                  <a:pt x="851" y="89272"/>
                </a:lnTo>
                <a:close/>
                <a:moveTo>
                  <a:pt x="18420" y="89272"/>
                </a:moveTo>
                <a:lnTo>
                  <a:pt x="18420" y="97267"/>
                </a:lnTo>
                <a:lnTo>
                  <a:pt x="10395" y="97267"/>
                </a:lnTo>
                <a:lnTo>
                  <a:pt x="10395" y="89272"/>
                </a:lnTo>
                <a:close/>
                <a:moveTo>
                  <a:pt x="27934" y="89272"/>
                </a:moveTo>
                <a:lnTo>
                  <a:pt x="27934" y="97267"/>
                </a:lnTo>
                <a:lnTo>
                  <a:pt x="19940" y="97267"/>
                </a:lnTo>
                <a:lnTo>
                  <a:pt x="19940" y="89272"/>
                </a:lnTo>
                <a:close/>
                <a:moveTo>
                  <a:pt x="37478" y="89272"/>
                </a:moveTo>
                <a:lnTo>
                  <a:pt x="37478" y="97267"/>
                </a:lnTo>
                <a:lnTo>
                  <a:pt x="29454" y="97267"/>
                </a:lnTo>
                <a:lnTo>
                  <a:pt x="29454" y="89272"/>
                </a:lnTo>
                <a:close/>
                <a:moveTo>
                  <a:pt x="66050" y="89272"/>
                </a:moveTo>
                <a:lnTo>
                  <a:pt x="66050" y="97267"/>
                </a:lnTo>
                <a:lnTo>
                  <a:pt x="58056" y="97267"/>
                </a:lnTo>
                <a:lnTo>
                  <a:pt x="58056" y="89272"/>
                </a:lnTo>
                <a:close/>
                <a:moveTo>
                  <a:pt x="46992" y="89364"/>
                </a:moveTo>
                <a:lnTo>
                  <a:pt x="46992" y="97327"/>
                </a:lnTo>
                <a:lnTo>
                  <a:pt x="38998" y="97327"/>
                </a:lnTo>
                <a:lnTo>
                  <a:pt x="38998" y="89364"/>
                </a:lnTo>
                <a:close/>
                <a:moveTo>
                  <a:pt x="56536" y="89394"/>
                </a:moveTo>
                <a:lnTo>
                  <a:pt x="56536" y="97388"/>
                </a:lnTo>
                <a:lnTo>
                  <a:pt x="48512" y="97388"/>
                </a:lnTo>
                <a:lnTo>
                  <a:pt x="48512" y="89394"/>
                </a:lnTo>
                <a:close/>
                <a:moveTo>
                  <a:pt x="8876" y="98756"/>
                </a:moveTo>
                <a:lnTo>
                  <a:pt x="8876" y="106780"/>
                </a:lnTo>
                <a:lnTo>
                  <a:pt x="851" y="106780"/>
                </a:lnTo>
                <a:lnTo>
                  <a:pt x="851" y="98756"/>
                </a:lnTo>
                <a:close/>
                <a:moveTo>
                  <a:pt x="18420" y="98756"/>
                </a:moveTo>
                <a:lnTo>
                  <a:pt x="18420" y="106780"/>
                </a:lnTo>
                <a:lnTo>
                  <a:pt x="10395" y="106780"/>
                </a:lnTo>
                <a:lnTo>
                  <a:pt x="10395" y="98756"/>
                </a:lnTo>
                <a:close/>
                <a:moveTo>
                  <a:pt x="27934" y="98756"/>
                </a:moveTo>
                <a:lnTo>
                  <a:pt x="27934" y="106780"/>
                </a:lnTo>
                <a:lnTo>
                  <a:pt x="19940" y="106780"/>
                </a:lnTo>
                <a:lnTo>
                  <a:pt x="19940" y="98756"/>
                </a:lnTo>
                <a:close/>
                <a:moveTo>
                  <a:pt x="37478" y="98756"/>
                </a:moveTo>
                <a:lnTo>
                  <a:pt x="37478" y="106780"/>
                </a:lnTo>
                <a:lnTo>
                  <a:pt x="29454" y="106780"/>
                </a:lnTo>
                <a:lnTo>
                  <a:pt x="29454" y="98756"/>
                </a:lnTo>
                <a:close/>
                <a:moveTo>
                  <a:pt x="66050" y="98756"/>
                </a:moveTo>
                <a:lnTo>
                  <a:pt x="66050" y="106780"/>
                </a:lnTo>
                <a:lnTo>
                  <a:pt x="58056" y="106780"/>
                </a:lnTo>
                <a:lnTo>
                  <a:pt x="58056" y="98756"/>
                </a:lnTo>
                <a:close/>
                <a:moveTo>
                  <a:pt x="75594" y="98756"/>
                </a:moveTo>
                <a:lnTo>
                  <a:pt x="75594" y="106780"/>
                </a:lnTo>
                <a:lnTo>
                  <a:pt x="67570" y="106780"/>
                </a:lnTo>
                <a:lnTo>
                  <a:pt x="67570" y="98756"/>
                </a:lnTo>
                <a:close/>
                <a:moveTo>
                  <a:pt x="46992" y="98756"/>
                </a:moveTo>
                <a:lnTo>
                  <a:pt x="46992" y="106841"/>
                </a:lnTo>
                <a:lnTo>
                  <a:pt x="38998" y="106841"/>
                </a:lnTo>
                <a:lnTo>
                  <a:pt x="38998" y="98756"/>
                </a:lnTo>
                <a:close/>
                <a:moveTo>
                  <a:pt x="56536" y="98756"/>
                </a:moveTo>
                <a:lnTo>
                  <a:pt x="56536" y="106902"/>
                </a:lnTo>
                <a:lnTo>
                  <a:pt x="48512" y="106902"/>
                </a:lnTo>
                <a:lnTo>
                  <a:pt x="48512" y="98756"/>
                </a:lnTo>
                <a:close/>
                <a:moveTo>
                  <a:pt x="8876" y="108300"/>
                </a:moveTo>
                <a:lnTo>
                  <a:pt x="8876" y="116264"/>
                </a:lnTo>
                <a:lnTo>
                  <a:pt x="851" y="116264"/>
                </a:lnTo>
                <a:lnTo>
                  <a:pt x="851" y="108300"/>
                </a:lnTo>
                <a:close/>
                <a:moveTo>
                  <a:pt x="18420" y="108300"/>
                </a:moveTo>
                <a:lnTo>
                  <a:pt x="18420" y="116264"/>
                </a:lnTo>
                <a:lnTo>
                  <a:pt x="10395" y="116264"/>
                </a:lnTo>
                <a:lnTo>
                  <a:pt x="10395" y="108300"/>
                </a:lnTo>
                <a:close/>
                <a:moveTo>
                  <a:pt x="27934" y="108300"/>
                </a:moveTo>
                <a:lnTo>
                  <a:pt x="27934" y="116264"/>
                </a:lnTo>
                <a:lnTo>
                  <a:pt x="19940" y="116264"/>
                </a:lnTo>
                <a:lnTo>
                  <a:pt x="19940" y="108300"/>
                </a:lnTo>
                <a:close/>
                <a:moveTo>
                  <a:pt x="37478" y="108300"/>
                </a:moveTo>
                <a:lnTo>
                  <a:pt x="37478" y="116264"/>
                </a:lnTo>
                <a:lnTo>
                  <a:pt x="29454" y="116264"/>
                </a:lnTo>
                <a:lnTo>
                  <a:pt x="29454" y="108300"/>
                </a:lnTo>
                <a:close/>
                <a:moveTo>
                  <a:pt x="66050" y="108300"/>
                </a:moveTo>
                <a:lnTo>
                  <a:pt x="66050" y="116264"/>
                </a:lnTo>
                <a:lnTo>
                  <a:pt x="58056" y="116264"/>
                </a:lnTo>
                <a:lnTo>
                  <a:pt x="58056" y="108300"/>
                </a:lnTo>
                <a:close/>
                <a:moveTo>
                  <a:pt x="75594" y="108300"/>
                </a:moveTo>
                <a:lnTo>
                  <a:pt x="75594" y="116264"/>
                </a:lnTo>
                <a:lnTo>
                  <a:pt x="67570" y="116264"/>
                </a:lnTo>
                <a:lnTo>
                  <a:pt x="67570" y="108300"/>
                </a:lnTo>
                <a:close/>
                <a:moveTo>
                  <a:pt x="85139" y="108300"/>
                </a:moveTo>
                <a:lnTo>
                  <a:pt x="85139" y="116264"/>
                </a:lnTo>
                <a:lnTo>
                  <a:pt x="77114" y="116264"/>
                </a:lnTo>
                <a:lnTo>
                  <a:pt x="77114" y="108300"/>
                </a:lnTo>
                <a:close/>
                <a:moveTo>
                  <a:pt x="46992" y="108361"/>
                </a:moveTo>
                <a:lnTo>
                  <a:pt x="46992" y="116355"/>
                </a:lnTo>
                <a:lnTo>
                  <a:pt x="38998" y="116355"/>
                </a:lnTo>
                <a:lnTo>
                  <a:pt x="38998" y="108361"/>
                </a:lnTo>
                <a:close/>
                <a:moveTo>
                  <a:pt x="56536" y="108422"/>
                </a:moveTo>
                <a:lnTo>
                  <a:pt x="56536" y="116385"/>
                </a:lnTo>
                <a:lnTo>
                  <a:pt x="48512" y="116385"/>
                </a:lnTo>
                <a:lnTo>
                  <a:pt x="48512" y="108422"/>
                </a:lnTo>
                <a:close/>
                <a:moveTo>
                  <a:pt x="0" y="1"/>
                </a:moveTo>
                <a:lnTo>
                  <a:pt x="0" y="123437"/>
                </a:lnTo>
                <a:lnTo>
                  <a:pt x="851" y="123437"/>
                </a:lnTo>
                <a:lnTo>
                  <a:pt x="851" y="117784"/>
                </a:lnTo>
                <a:lnTo>
                  <a:pt x="8876" y="117784"/>
                </a:lnTo>
                <a:lnTo>
                  <a:pt x="8876" y="123437"/>
                </a:lnTo>
                <a:lnTo>
                  <a:pt x="10395" y="123437"/>
                </a:lnTo>
                <a:lnTo>
                  <a:pt x="10395" y="117784"/>
                </a:lnTo>
                <a:lnTo>
                  <a:pt x="18420" y="117784"/>
                </a:lnTo>
                <a:lnTo>
                  <a:pt x="18420" y="123437"/>
                </a:lnTo>
                <a:lnTo>
                  <a:pt x="19940" y="123437"/>
                </a:lnTo>
                <a:lnTo>
                  <a:pt x="19940" y="117784"/>
                </a:lnTo>
                <a:lnTo>
                  <a:pt x="27934" y="117784"/>
                </a:lnTo>
                <a:lnTo>
                  <a:pt x="27934" y="123437"/>
                </a:lnTo>
                <a:lnTo>
                  <a:pt x="29454" y="123437"/>
                </a:lnTo>
                <a:lnTo>
                  <a:pt x="29454" y="117784"/>
                </a:lnTo>
                <a:lnTo>
                  <a:pt x="37478" y="117784"/>
                </a:lnTo>
                <a:lnTo>
                  <a:pt x="37478" y="123437"/>
                </a:lnTo>
                <a:lnTo>
                  <a:pt x="38998" y="123437"/>
                </a:lnTo>
                <a:lnTo>
                  <a:pt x="38998" y="117784"/>
                </a:lnTo>
                <a:lnTo>
                  <a:pt x="46992" y="117784"/>
                </a:lnTo>
                <a:lnTo>
                  <a:pt x="46992" y="123437"/>
                </a:lnTo>
                <a:lnTo>
                  <a:pt x="48512" y="123437"/>
                </a:lnTo>
                <a:lnTo>
                  <a:pt x="48512" y="117784"/>
                </a:lnTo>
                <a:lnTo>
                  <a:pt x="56536" y="117784"/>
                </a:lnTo>
                <a:lnTo>
                  <a:pt x="56536" y="123437"/>
                </a:lnTo>
                <a:lnTo>
                  <a:pt x="58056" y="123437"/>
                </a:lnTo>
                <a:lnTo>
                  <a:pt x="58056" y="117784"/>
                </a:lnTo>
                <a:lnTo>
                  <a:pt x="66050" y="117784"/>
                </a:lnTo>
                <a:lnTo>
                  <a:pt x="66050" y="123437"/>
                </a:lnTo>
                <a:lnTo>
                  <a:pt x="67570" y="123437"/>
                </a:lnTo>
                <a:lnTo>
                  <a:pt x="67570" y="117784"/>
                </a:lnTo>
                <a:lnTo>
                  <a:pt x="75594" y="117784"/>
                </a:lnTo>
                <a:lnTo>
                  <a:pt x="75594" y="123437"/>
                </a:lnTo>
                <a:lnTo>
                  <a:pt x="77114" y="123437"/>
                </a:lnTo>
                <a:lnTo>
                  <a:pt x="77114" y="117784"/>
                </a:lnTo>
                <a:lnTo>
                  <a:pt x="85139" y="117784"/>
                </a:lnTo>
                <a:lnTo>
                  <a:pt x="85139" y="123437"/>
                </a:lnTo>
                <a:lnTo>
                  <a:pt x="86658" y="123437"/>
                </a:lnTo>
                <a:lnTo>
                  <a:pt x="86658" y="117784"/>
                </a:lnTo>
                <a:lnTo>
                  <a:pt x="94652" y="117784"/>
                </a:lnTo>
                <a:lnTo>
                  <a:pt x="94652" y="123437"/>
                </a:lnTo>
                <a:lnTo>
                  <a:pt x="96172" y="123437"/>
                </a:lnTo>
                <a:lnTo>
                  <a:pt x="96172" y="117784"/>
                </a:lnTo>
                <a:lnTo>
                  <a:pt x="99029" y="117784"/>
                </a:lnTo>
                <a:lnTo>
                  <a:pt x="97753" y="116264"/>
                </a:lnTo>
                <a:lnTo>
                  <a:pt x="96172" y="116264"/>
                </a:lnTo>
                <a:lnTo>
                  <a:pt x="96172" y="114379"/>
                </a:lnTo>
                <a:lnTo>
                  <a:pt x="94652" y="112586"/>
                </a:lnTo>
                <a:lnTo>
                  <a:pt x="94652" y="116294"/>
                </a:lnTo>
                <a:lnTo>
                  <a:pt x="86628" y="116294"/>
                </a:lnTo>
                <a:lnTo>
                  <a:pt x="86628" y="108300"/>
                </a:lnTo>
                <a:lnTo>
                  <a:pt x="91035" y="108300"/>
                </a:lnTo>
                <a:lnTo>
                  <a:pt x="89759" y="106780"/>
                </a:lnTo>
                <a:lnTo>
                  <a:pt x="86628" y="106780"/>
                </a:lnTo>
                <a:lnTo>
                  <a:pt x="86628" y="103042"/>
                </a:lnTo>
                <a:lnTo>
                  <a:pt x="85108" y="101248"/>
                </a:lnTo>
                <a:lnTo>
                  <a:pt x="85108" y="106750"/>
                </a:lnTo>
                <a:lnTo>
                  <a:pt x="77114" y="106750"/>
                </a:lnTo>
                <a:lnTo>
                  <a:pt x="77114" y="98756"/>
                </a:lnTo>
                <a:lnTo>
                  <a:pt x="83041" y="98756"/>
                </a:lnTo>
                <a:lnTo>
                  <a:pt x="81765" y="97236"/>
                </a:lnTo>
                <a:lnTo>
                  <a:pt x="77114" y="97236"/>
                </a:lnTo>
                <a:lnTo>
                  <a:pt x="77114" y="91704"/>
                </a:lnTo>
                <a:lnTo>
                  <a:pt x="75594" y="89911"/>
                </a:lnTo>
                <a:lnTo>
                  <a:pt x="75594" y="97236"/>
                </a:lnTo>
                <a:lnTo>
                  <a:pt x="67570" y="97236"/>
                </a:lnTo>
                <a:lnTo>
                  <a:pt x="67570" y="89272"/>
                </a:lnTo>
                <a:lnTo>
                  <a:pt x="75047" y="89272"/>
                </a:lnTo>
                <a:lnTo>
                  <a:pt x="73771" y="87753"/>
                </a:lnTo>
                <a:lnTo>
                  <a:pt x="67570" y="87753"/>
                </a:lnTo>
                <a:lnTo>
                  <a:pt x="67570" y="80367"/>
                </a:lnTo>
                <a:lnTo>
                  <a:pt x="65746" y="78209"/>
                </a:lnTo>
                <a:lnTo>
                  <a:pt x="58056" y="78209"/>
                </a:lnTo>
                <a:lnTo>
                  <a:pt x="58056" y="70245"/>
                </a:lnTo>
                <a:lnTo>
                  <a:pt x="59029" y="70245"/>
                </a:lnTo>
                <a:lnTo>
                  <a:pt x="56536" y="67236"/>
                </a:lnTo>
                <a:lnTo>
                  <a:pt x="56536" y="68725"/>
                </a:lnTo>
                <a:lnTo>
                  <a:pt x="48512" y="68725"/>
                </a:lnTo>
                <a:lnTo>
                  <a:pt x="48512" y="60731"/>
                </a:lnTo>
                <a:lnTo>
                  <a:pt x="51035" y="60731"/>
                </a:lnTo>
                <a:lnTo>
                  <a:pt x="49758" y="59211"/>
                </a:lnTo>
                <a:lnTo>
                  <a:pt x="48512" y="59211"/>
                </a:lnTo>
                <a:lnTo>
                  <a:pt x="48512" y="57722"/>
                </a:lnTo>
                <a:lnTo>
                  <a:pt x="46992" y="55929"/>
                </a:lnTo>
                <a:lnTo>
                  <a:pt x="46992" y="59211"/>
                </a:lnTo>
                <a:lnTo>
                  <a:pt x="38998" y="59211"/>
                </a:lnTo>
                <a:lnTo>
                  <a:pt x="38998" y="51187"/>
                </a:lnTo>
                <a:lnTo>
                  <a:pt x="43040" y="51187"/>
                </a:lnTo>
                <a:lnTo>
                  <a:pt x="41764" y="49667"/>
                </a:lnTo>
                <a:lnTo>
                  <a:pt x="38998" y="49667"/>
                </a:lnTo>
                <a:lnTo>
                  <a:pt x="38998" y="46354"/>
                </a:lnTo>
                <a:lnTo>
                  <a:pt x="37478" y="44561"/>
                </a:lnTo>
                <a:lnTo>
                  <a:pt x="37478" y="49667"/>
                </a:lnTo>
                <a:lnTo>
                  <a:pt x="29454" y="49667"/>
                </a:lnTo>
                <a:lnTo>
                  <a:pt x="29454" y="41673"/>
                </a:lnTo>
                <a:lnTo>
                  <a:pt x="35046" y="41673"/>
                </a:lnTo>
                <a:lnTo>
                  <a:pt x="33770" y="40153"/>
                </a:lnTo>
                <a:lnTo>
                  <a:pt x="29454" y="40153"/>
                </a:lnTo>
                <a:lnTo>
                  <a:pt x="29454" y="35016"/>
                </a:lnTo>
                <a:lnTo>
                  <a:pt x="27934" y="33223"/>
                </a:lnTo>
                <a:lnTo>
                  <a:pt x="27934" y="40153"/>
                </a:lnTo>
                <a:lnTo>
                  <a:pt x="19940" y="40153"/>
                </a:lnTo>
                <a:lnTo>
                  <a:pt x="19940" y="32129"/>
                </a:lnTo>
                <a:lnTo>
                  <a:pt x="27052" y="32129"/>
                </a:lnTo>
                <a:lnTo>
                  <a:pt x="25776" y="30609"/>
                </a:lnTo>
                <a:lnTo>
                  <a:pt x="19940" y="30609"/>
                </a:lnTo>
                <a:lnTo>
                  <a:pt x="19940" y="23679"/>
                </a:lnTo>
                <a:lnTo>
                  <a:pt x="17782" y="21126"/>
                </a:lnTo>
                <a:lnTo>
                  <a:pt x="10395" y="21126"/>
                </a:lnTo>
                <a:lnTo>
                  <a:pt x="10395" y="13101"/>
                </a:lnTo>
                <a:lnTo>
                  <a:pt x="11034" y="13101"/>
                </a:lnTo>
                <a:lnTo>
                  <a:pt x="8876" y="10518"/>
                </a:lnTo>
                <a:lnTo>
                  <a:pt x="8876" y="11581"/>
                </a:lnTo>
                <a:lnTo>
                  <a:pt x="851" y="11581"/>
                </a:lnTo>
                <a:lnTo>
                  <a:pt x="851" y="3587"/>
                </a:lnTo>
                <a:lnTo>
                  <a:pt x="3040" y="3587"/>
                </a:lnTo>
                <a:lnTo>
                  <a:pt x="1763" y="2068"/>
                </a:lnTo>
                <a:lnTo>
                  <a:pt x="851" y="2068"/>
                </a:lnTo>
                <a:lnTo>
                  <a:pt x="851" y="100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3" name="Google Shape;5883;p34"/>
          <p:cNvGrpSpPr/>
          <p:nvPr/>
        </p:nvGrpSpPr>
        <p:grpSpPr>
          <a:xfrm rot="5400000" flipH="1">
            <a:off x="6837210" y="-1210391"/>
            <a:ext cx="1437773" cy="3468016"/>
            <a:chOff x="5692625" y="470675"/>
            <a:chExt cx="1669500" cy="4027425"/>
          </a:xfrm>
        </p:grpSpPr>
        <p:sp>
          <p:nvSpPr>
            <p:cNvPr id="5884" name="Google Shape;5884;p34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4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4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4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4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4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4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4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4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4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4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4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4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4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4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4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4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4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4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4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4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4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4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4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4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4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4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4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4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4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4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4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4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4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4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4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4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4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4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4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4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4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4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4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4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4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4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4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4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4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4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4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4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4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4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4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4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4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4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4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4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4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4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4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4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4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4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4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4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4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4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4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4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4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4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4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4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4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4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4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4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4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4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4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4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4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4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4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4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4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4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4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4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4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4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4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4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4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4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4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4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4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4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4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4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8" name="Google Shape;6048;p34"/>
          <p:cNvGrpSpPr/>
          <p:nvPr/>
        </p:nvGrpSpPr>
        <p:grpSpPr>
          <a:xfrm rot="10800000" flipH="1">
            <a:off x="7628229" y="-257266"/>
            <a:ext cx="1766132" cy="1629623"/>
            <a:chOff x="6181969" y="2722905"/>
            <a:chExt cx="1726425" cy="1592985"/>
          </a:xfrm>
        </p:grpSpPr>
        <p:sp>
          <p:nvSpPr>
            <p:cNvPr id="6049" name="Google Shape;6049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4" name="Google Shape;6054;p34"/>
          <p:cNvGrpSpPr/>
          <p:nvPr/>
        </p:nvGrpSpPr>
        <p:grpSpPr>
          <a:xfrm rot="10800000" flipH="1">
            <a:off x="7484766" y="-1005929"/>
            <a:ext cx="1766132" cy="1629623"/>
            <a:chOff x="6181969" y="2722905"/>
            <a:chExt cx="1726425" cy="1592985"/>
          </a:xfrm>
        </p:grpSpPr>
        <p:sp>
          <p:nvSpPr>
            <p:cNvPr id="6055" name="Google Shape;6055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0" name="Google Shape;6060;p34"/>
          <p:cNvGrpSpPr/>
          <p:nvPr/>
        </p:nvGrpSpPr>
        <p:grpSpPr>
          <a:xfrm flipH="1">
            <a:off x="5200173" y="4471062"/>
            <a:ext cx="487526" cy="479472"/>
            <a:chOff x="471070" y="534409"/>
            <a:chExt cx="517984" cy="509372"/>
          </a:xfrm>
        </p:grpSpPr>
        <p:sp>
          <p:nvSpPr>
            <p:cNvPr id="6061" name="Google Shape;6061;p34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4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34"/>
          <p:cNvGrpSpPr/>
          <p:nvPr/>
        </p:nvGrpSpPr>
        <p:grpSpPr>
          <a:xfrm flipH="1">
            <a:off x="7081993" y="4129751"/>
            <a:ext cx="1064642" cy="307217"/>
            <a:chOff x="4541338" y="271625"/>
            <a:chExt cx="1169679" cy="337564"/>
          </a:xfrm>
        </p:grpSpPr>
        <p:sp>
          <p:nvSpPr>
            <p:cNvPr id="6064" name="Google Shape;606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6" name="Google Shape;6066;p34"/>
          <p:cNvGrpSpPr/>
          <p:nvPr/>
        </p:nvGrpSpPr>
        <p:grpSpPr>
          <a:xfrm rot="-1831220" flipH="1">
            <a:off x="3429860" y="-67047"/>
            <a:ext cx="719069" cy="784707"/>
            <a:chOff x="7567100" y="2085976"/>
            <a:chExt cx="935147" cy="1020509"/>
          </a:xfrm>
        </p:grpSpPr>
        <p:sp>
          <p:nvSpPr>
            <p:cNvPr id="6067" name="Google Shape;6067;p34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4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34"/>
          <p:cNvGrpSpPr/>
          <p:nvPr/>
        </p:nvGrpSpPr>
        <p:grpSpPr>
          <a:xfrm flipH="1">
            <a:off x="1667432" y="-257269"/>
            <a:ext cx="636526" cy="626463"/>
            <a:chOff x="817900" y="1853650"/>
            <a:chExt cx="528150" cy="519800"/>
          </a:xfrm>
        </p:grpSpPr>
        <p:sp>
          <p:nvSpPr>
            <p:cNvPr id="6070" name="Google Shape;6070;p34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4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4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4"/>
          <p:cNvGrpSpPr/>
          <p:nvPr/>
        </p:nvGrpSpPr>
        <p:grpSpPr>
          <a:xfrm flipH="1">
            <a:off x="-514932" y="845876"/>
            <a:ext cx="1064642" cy="307217"/>
            <a:chOff x="4541338" y="271625"/>
            <a:chExt cx="1169679" cy="337564"/>
          </a:xfrm>
        </p:grpSpPr>
        <p:sp>
          <p:nvSpPr>
            <p:cNvPr id="6074" name="Google Shape;607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7" name="Google Shape;6077;p35"/>
          <p:cNvGrpSpPr/>
          <p:nvPr/>
        </p:nvGrpSpPr>
        <p:grpSpPr>
          <a:xfrm rot="10800000" flipH="1">
            <a:off x="-341049" y="-406803"/>
            <a:ext cx="2234847" cy="2658376"/>
            <a:chOff x="-67200" y="2374350"/>
            <a:chExt cx="2452911" cy="2917766"/>
          </a:xfrm>
        </p:grpSpPr>
        <p:sp>
          <p:nvSpPr>
            <p:cNvPr id="6078" name="Google Shape;6078;p35"/>
            <p:cNvSpPr/>
            <p:nvPr/>
          </p:nvSpPr>
          <p:spPr>
            <a:xfrm>
              <a:off x="-67200" y="2374350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5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0" name="Google Shape;6080;p35"/>
          <p:cNvGrpSpPr/>
          <p:nvPr/>
        </p:nvGrpSpPr>
        <p:grpSpPr>
          <a:xfrm rot="10800000" flipH="1">
            <a:off x="-141604" y="4273290"/>
            <a:ext cx="2541500" cy="1001674"/>
            <a:chOff x="264700" y="482825"/>
            <a:chExt cx="2234875" cy="880825"/>
          </a:xfrm>
        </p:grpSpPr>
        <p:sp>
          <p:nvSpPr>
            <p:cNvPr id="6081" name="Google Shape;6081;p35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5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5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5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5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5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5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5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5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5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5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5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5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5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5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5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5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5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5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5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5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5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5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5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5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5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5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5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5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5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5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5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5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5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5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5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5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5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5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5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5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5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5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5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5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5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5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5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5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5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5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5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5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5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5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5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5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5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5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5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5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5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5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5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5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5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5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5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5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5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5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5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5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5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5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5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5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5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5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5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5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5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5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5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5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5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5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8" name="Google Shape;6168;p35"/>
          <p:cNvGrpSpPr/>
          <p:nvPr/>
        </p:nvGrpSpPr>
        <p:grpSpPr>
          <a:xfrm flipH="1">
            <a:off x="2669314" y="4374148"/>
            <a:ext cx="506107" cy="491466"/>
            <a:chOff x="457541" y="534409"/>
            <a:chExt cx="531513" cy="516137"/>
          </a:xfrm>
        </p:grpSpPr>
        <p:sp>
          <p:nvSpPr>
            <p:cNvPr id="6169" name="Google Shape;6169;p35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5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1" name="Google Shape;6171;p35"/>
          <p:cNvGrpSpPr/>
          <p:nvPr/>
        </p:nvGrpSpPr>
        <p:grpSpPr>
          <a:xfrm rot="-4496121" flipH="1">
            <a:off x="7988517" y="606494"/>
            <a:ext cx="641444" cy="631768"/>
            <a:chOff x="7259175" y="3082900"/>
            <a:chExt cx="641466" cy="631789"/>
          </a:xfrm>
        </p:grpSpPr>
        <p:sp>
          <p:nvSpPr>
            <p:cNvPr id="6172" name="Google Shape;6172;p35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5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5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5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5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5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5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35"/>
          <p:cNvGrpSpPr/>
          <p:nvPr/>
        </p:nvGrpSpPr>
        <p:grpSpPr>
          <a:xfrm rot="10800000" flipH="1">
            <a:off x="7997675" y="2187245"/>
            <a:ext cx="1340609" cy="3233620"/>
            <a:chOff x="5692625" y="470675"/>
            <a:chExt cx="1669500" cy="4027425"/>
          </a:xfrm>
        </p:grpSpPr>
        <p:sp>
          <p:nvSpPr>
            <p:cNvPr id="6180" name="Google Shape;6180;p35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5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5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5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5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5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5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5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5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5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5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5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5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5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5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5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5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5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5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5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5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5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5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5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5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5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5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5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5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5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5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5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5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5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5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5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5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5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5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5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5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5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5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5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5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5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5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5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5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5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5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5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5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5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5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5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5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5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5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5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5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5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5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5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5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5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5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5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5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5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5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5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5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5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5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5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5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5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5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5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5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5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5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5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5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5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5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5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5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5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5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5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5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5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5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5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5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5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5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5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5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5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5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5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5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5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5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5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5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5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5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5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5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5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5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5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5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5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5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5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5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5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5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5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5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5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5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5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5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5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5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5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5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5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5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5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5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5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5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5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5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5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5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5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5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5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5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5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4" name="Google Shape;6344;p35"/>
          <p:cNvGrpSpPr/>
          <p:nvPr/>
        </p:nvGrpSpPr>
        <p:grpSpPr>
          <a:xfrm rot="4085596">
            <a:off x="7635536" y="3840990"/>
            <a:ext cx="1728720" cy="1727085"/>
            <a:chOff x="7858360" y="-642993"/>
            <a:chExt cx="1728706" cy="1727071"/>
          </a:xfrm>
        </p:grpSpPr>
        <p:grpSp>
          <p:nvGrpSpPr>
            <p:cNvPr id="6345" name="Google Shape;6345;p35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6346" name="Google Shape;6346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0" name="Google Shape;6350;p35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6351" name="Google Shape;6351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55" name="Google Shape;6355;p35"/>
          <p:cNvGrpSpPr/>
          <p:nvPr/>
        </p:nvGrpSpPr>
        <p:grpSpPr>
          <a:xfrm>
            <a:off x="2151538" y="506436"/>
            <a:ext cx="796000" cy="226325"/>
            <a:chOff x="1324200" y="2731375"/>
            <a:chExt cx="796000" cy="226325"/>
          </a:xfrm>
        </p:grpSpPr>
        <p:sp>
          <p:nvSpPr>
            <p:cNvPr id="6356" name="Google Shape;6356;p3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8" name="Google Shape;6358;p35"/>
          <p:cNvGrpSpPr/>
          <p:nvPr/>
        </p:nvGrpSpPr>
        <p:grpSpPr>
          <a:xfrm>
            <a:off x="5778175" y="4046973"/>
            <a:ext cx="796000" cy="226325"/>
            <a:chOff x="1324200" y="2731375"/>
            <a:chExt cx="796000" cy="226325"/>
          </a:xfrm>
        </p:grpSpPr>
        <p:sp>
          <p:nvSpPr>
            <p:cNvPr id="6359" name="Google Shape;6359;p3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1" name="Google Shape;6361;p35"/>
          <p:cNvGrpSpPr/>
          <p:nvPr/>
        </p:nvGrpSpPr>
        <p:grpSpPr>
          <a:xfrm rot="4085596">
            <a:off x="8589286" y="3603765"/>
            <a:ext cx="1728720" cy="1727085"/>
            <a:chOff x="7858360" y="-642993"/>
            <a:chExt cx="1728706" cy="1727071"/>
          </a:xfrm>
        </p:grpSpPr>
        <p:grpSp>
          <p:nvGrpSpPr>
            <p:cNvPr id="6362" name="Google Shape;6362;p35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6363" name="Google Shape;6363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7" name="Google Shape;6367;p35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6368" name="Google Shape;6368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2" name="Google Shape;6372;p35"/>
          <p:cNvGrpSpPr/>
          <p:nvPr/>
        </p:nvGrpSpPr>
        <p:grpSpPr>
          <a:xfrm rot="-1312058">
            <a:off x="4357182" y="-1231516"/>
            <a:ext cx="1391737" cy="2432185"/>
            <a:chOff x="7005700" y="-1036300"/>
            <a:chExt cx="1353450" cy="2365275"/>
          </a:xfrm>
        </p:grpSpPr>
        <p:sp>
          <p:nvSpPr>
            <p:cNvPr id="6373" name="Google Shape;6373;p35"/>
            <p:cNvSpPr/>
            <p:nvPr/>
          </p:nvSpPr>
          <p:spPr>
            <a:xfrm flipH="1">
              <a:off x="7005700" y="-1036300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 flipH="1">
              <a:off x="7899325" y="737000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 flipH="1">
              <a:off x="7849950" y="655600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-Regular"/>
              <a:buNone/>
              <a:defRPr sz="28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6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4" name="Google Shape;6384;p38"/>
          <p:cNvSpPr/>
          <p:nvPr/>
        </p:nvSpPr>
        <p:spPr>
          <a:xfrm>
            <a:off x="7322526" y="594982"/>
            <a:ext cx="1017900" cy="1017900"/>
          </a:xfrm>
          <a:prstGeom prst="ellipse">
            <a:avLst/>
          </a:prstGeom>
          <a:solidFill>
            <a:srgbClr val="452666"/>
          </a:solidFill>
          <a:ln w="38100" cap="flat" cmpd="sng">
            <a:solidFill>
              <a:srgbClr val="452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5" name="Google Shape;6385;p38"/>
          <p:cNvSpPr/>
          <p:nvPr/>
        </p:nvSpPr>
        <p:spPr>
          <a:xfrm>
            <a:off x="7408152" y="523625"/>
            <a:ext cx="1017900" cy="10179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452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6" name="Google Shape;6386;p38"/>
          <p:cNvSpPr txBox="1">
            <a:spLocks noGrp="1"/>
          </p:cNvSpPr>
          <p:nvPr>
            <p:ph type="ctrTitle"/>
          </p:nvPr>
        </p:nvSpPr>
        <p:spPr>
          <a:xfrm>
            <a:off x="1484777" y="969128"/>
            <a:ext cx="595557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/>
              <a:t>LICENCIATURA EN EDUCACION PREESCOLAR</a:t>
            </a:r>
            <a:endParaRPr sz="2000" dirty="0"/>
          </a:p>
        </p:txBody>
      </p:sp>
      <p:sp>
        <p:nvSpPr>
          <p:cNvPr id="6387" name="Google Shape;6387;p38"/>
          <p:cNvSpPr txBox="1">
            <a:spLocks noGrp="1"/>
          </p:cNvSpPr>
          <p:nvPr>
            <p:ph type="subTitle" idx="1"/>
          </p:nvPr>
        </p:nvSpPr>
        <p:spPr>
          <a:xfrm>
            <a:off x="1930361" y="3887112"/>
            <a:ext cx="4992900" cy="913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MX" dirty="0"/>
              <a:t>MAESTRO: HECTOR HOMERO DE LA ROSA FUENTES</a:t>
            </a:r>
            <a:endParaRPr lang="es-MX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ALUMNA: MELISSA MARTINEZ ALDACO</a:t>
            </a: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NUMERO DE LISTA 11</a:t>
            </a:r>
          </a:p>
        </p:txBody>
      </p:sp>
      <p:sp>
        <p:nvSpPr>
          <p:cNvPr id="6388" name="Google Shape;6388;p38"/>
          <p:cNvSpPr txBox="1">
            <a:spLocks noGrp="1"/>
          </p:cNvSpPr>
          <p:nvPr>
            <p:ph type="subTitle" idx="2"/>
          </p:nvPr>
        </p:nvSpPr>
        <p:spPr>
          <a:xfrm>
            <a:off x="1745978" y="2811868"/>
            <a:ext cx="5481081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PROBABILIDAD Y ESTADISTICA</a:t>
            </a:r>
            <a:endParaRPr dirty="0"/>
          </a:p>
        </p:txBody>
      </p:sp>
      <p:sp>
        <p:nvSpPr>
          <p:cNvPr id="6389" name="Google Shape;6389;p38"/>
          <p:cNvSpPr txBox="1">
            <a:spLocks noGrp="1"/>
          </p:cNvSpPr>
          <p:nvPr>
            <p:ph type="subTitle" idx="3"/>
          </p:nvPr>
        </p:nvSpPr>
        <p:spPr>
          <a:xfrm>
            <a:off x="7440010" y="675857"/>
            <a:ext cx="95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9th GRADE</a:t>
            </a:r>
            <a:endParaRPr/>
          </a:p>
        </p:txBody>
      </p:sp>
      <p:sp>
        <p:nvSpPr>
          <p:cNvPr id="6390" name="Google Shape;6390;p38"/>
          <p:cNvSpPr/>
          <p:nvPr/>
        </p:nvSpPr>
        <p:spPr>
          <a:xfrm>
            <a:off x="2075551" y="509367"/>
            <a:ext cx="4877908" cy="7250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dirty="0" smtClean="0"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ESCUELA NORMAL   DE EDUCACION </a:t>
            </a:r>
          </a:p>
          <a:p>
            <a:pPr lvl="0" algn="ctr"/>
            <a:r>
              <a:rPr lang="es-MX" b="0" i="0" dirty="0" smtClean="0"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PREESCOLAR</a:t>
            </a:r>
            <a:endParaRPr b="0" i="0" dirty="0"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Inter;900"/>
            </a:endParaRPr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3735700" y="3508147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0" name="Google Shape;6400;p38"/>
          <p:cNvGrpSpPr/>
          <p:nvPr/>
        </p:nvGrpSpPr>
        <p:grpSpPr>
          <a:xfrm rot="-1833639">
            <a:off x="337735" y="3727798"/>
            <a:ext cx="1213301" cy="1292643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1358713" y="3358919"/>
            <a:ext cx="523940" cy="515230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37712" y="1793569"/>
            <a:ext cx="1013353" cy="1105854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7694386" y="2340426"/>
            <a:ext cx="699614" cy="502518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97" y="1653268"/>
            <a:ext cx="182880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9" name="Google Shape;6649;p48"/>
          <p:cNvSpPr txBox="1">
            <a:spLocks noGrp="1"/>
          </p:cNvSpPr>
          <p:nvPr>
            <p:ph type="title"/>
          </p:nvPr>
        </p:nvSpPr>
        <p:spPr>
          <a:xfrm>
            <a:off x="2279686" y="2552407"/>
            <a:ext cx="536711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PRACTICA: CONSTRUIR GRAFICAS DE PUNTOS </a:t>
            </a:r>
            <a:endParaRPr sz="3200" dirty="0"/>
          </a:p>
        </p:txBody>
      </p:sp>
      <p:sp>
        <p:nvSpPr>
          <p:cNvPr id="6651" name="Google Shape;6651;p48"/>
          <p:cNvSpPr/>
          <p:nvPr/>
        </p:nvSpPr>
        <p:spPr>
          <a:xfrm>
            <a:off x="3656887" y="603621"/>
            <a:ext cx="2360940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</a:t>
            </a:r>
            <a:r>
              <a:rPr lang="es-MX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5</a:t>
            </a:r>
            <a:endParaRPr b="0" i="0" dirty="0"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Inter;900"/>
            </a:endParaRPr>
          </a:p>
        </p:txBody>
      </p:sp>
      <p:grpSp>
        <p:nvGrpSpPr>
          <p:cNvPr id="6652" name="Google Shape;6652;p48"/>
          <p:cNvGrpSpPr/>
          <p:nvPr/>
        </p:nvGrpSpPr>
        <p:grpSpPr>
          <a:xfrm>
            <a:off x="5791222" y="4379982"/>
            <a:ext cx="606174" cy="160002"/>
            <a:chOff x="5156900" y="4578450"/>
            <a:chExt cx="581350" cy="153450"/>
          </a:xfrm>
        </p:grpSpPr>
        <p:sp>
          <p:nvSpPr>
            <p:cNvPr id="6653" name="Google Shape;6653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48"/>
          <p:cNvGrpSpPr/>
          <p:nvPr/>
        </p:nvGrpSpPr>
        <p:grpSpPr>
          <a:xfrm>
            <a:off x="2746622" y="443619"/>
            <a:ext cx="606174" cy="160002"/>
            <a:chOff x="5156900" y="4578450"/>
            <a:chExt cx="581350" cy="153450"/>
          </a:xfrm>
        </p:grpSpPr>
        <p:sp>
          <p:nvSpPr>
            <p:cNvPr id="6657" name="Google Shape;6657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5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941" t="11282" r="1745" b="5983"/>
          <a:stretch/>
        </p:blipFill>
        <p:spPr>
          <a:xfrm>
            <a:off x="0" y="0"/>
            <a:ext cx="4530436" cy="25146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579" t="12835" r="1203" b="6003"/>
          <a:stretch/>
        </p:blipFill>
        <p:spPr>
          <a:xfrm>
            <a:off x="4530436" y="-1"/>
            <a:ext cx="4613564" cy="25146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3924" t="11787" r="2503" b="7183"/>
          <a:stretch/>
        </p:blipFill>
        <p:spPr>
          <a:xfrm>
            <a:off x="0" y="2514600"/>
            <a:ext cx="4530436" cy="2628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2987" t="12930" r="2271" b="6263"/>
          <a:stretch/>
        </p:blipFill>
        <p:spPr>
          <a:xfrm>
            <a:off x="4530437" y="2441864"/>
            <a:ext cx="4613564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6" name="Google Shape;6876;p59"/>
          <p:cNvSpPr txBox="1">
            <a:spLocks noGrp="1"/>
          </p:cNvSpPr>
          <p:nvPr>
            <p:ph type="title"/>
          </p:nvPr>
        </p:nvSpPr>
        <p:spPr>
          <a:xfrm>
            <a:off x="1783557" y="2954872"/>
            <a:ext cx="5576886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/>
              <a:t>PRACTICA: INTERPRETAR GRAFICAS DE PUNTOS Y TABLAS DE FRECUENCIA</a:t>
            </a:r>
            <a:endParaRPr sz="2400" dirty="0"/>
          </a:p>
        </p:txBody>
      </p:sp>
      <p:sp>
        <p:nvSpPr>
          <p:cNvPr id="6878" name="Google Shape;6878;p59"/>
          <p:cNvSpPr/>
          <p:nvPr/>
        </p:nvSpPr>
        <p:spPr>
          <a:xfrm>
            <a:off x="3365054" y="1121350"/>
            <a:ext cx="2413893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</a:t>
            </a:r>
            <a:r>
              <a:rPr lang="es-MX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6</a:t>
            </a:r>
            <a:endParaRPr b="0" i="0" dirty="0"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Inter;900"/>
            </a:endParaRPr>
          </a:p>
        </p:txBody>
      </p:sp>
      <p:grpSp>
        <p:nvGrpSpPr>
          <p:cNvPr id="6879" name="Google Shape;6879;p59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880" name="Google Shape;6880;p59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9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9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3" name="Google Shape;6883;p59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884" name="Google Shape;6884;p59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9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9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433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245" t="23952" r="2738" b="7101"/>
          <a:stretch/>
        </p:blipFill>
        <p:spPr>
          <a:xfrm>
            <a:off x="-1" y="0"/>
            <a:ext cx="4426527" cy="2592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059" t="22912" r="2158" b="6970"/>
          <a:stretch/>
        </p:blipFill>
        <p:spPr>
          <a:xfrm>
            <a:off x="4426527" y="0"/>
            <a:ext cx="4717473" cy="25924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456" t="21072" r="2567" b="6266"/>
          <a:stretch/>
        </p:blipFill>
        <p:spPr>
          <a:xfrm>
            <a:off x="-2" y="2592475"/>
            <a:ext cx="4426528" cy="2551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736" t="20829" r="1712" b="7471"/>
          <a:stretch/>
        </p:blipFill>
        <p:spPr>
          <a:xfrm>
            <a:off x="4426526" y="2592474"/>
            <a:ext cx="4717474" cy="25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8" name="Google Shape;6498;p43"/>
          <p:cNvSpPr txBox="1">
            <a:spLocks noGrp="1"/>
          </p:cNvSpPr>
          <p:nvPr>
            <p:ph type="title"/>
          </p:nvPr>
        </p:nvSpPr>
        <p:spPr>
          <a:xfrm>
            <a:off x="2188256" y="3020020"/>
            <a:ext cx="4965176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/>
              <a:t>PRACTICA: ESTIMA EL CENTRO CON GRAFICAS DE PUNTOS</a:t>
            </a:r>
            <a:endParaRPr sz="2800" dirty="0"/>
          </a:p>
        </p:txBody>
      </p:sp>
      <p:sp>
        <p:nvSpPr>
          <p:cNvPr id="6500" name="Google Shape;6500;p43"/>
          <p:cNvSpPr/>
          <p:nvPr/>
        </p:nvSpPr>
        <p:spPr>
          <a:xfrm>
            <a:off x="3475465" y="1025796"/>
            <a:ext cx="1992101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900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</a:t>
            </a:r>
            <a:r>
              <a:rPr lang="es-MX" sz="900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7</a:t>
            </a:r>
            <a:endParaRPr sz="900" b="0" i="0" dirty="0"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Inter;900"/>
            </a:endParaRPr>
          </a:p>
        </p:txBody>
      </p:sp>
      <p:grpSp>
        <p:nvGrpSpPr>
          <p:cNvPr id="6501" name="Google Shape;6501;p43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502" name="Google Shape;6502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5" name="Google Shape;6505;p43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506" name="Google Shape;6506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6" y="2814852"/>
            <a:ext cx="4767485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806" t="14786" r="1467" b="6501"/>
          <a:stretch/>
        </p:blipFill>
        <p:spPr>
          <a:xfrm>
            <a:off x="0" y="0"/>
            <a:ext cx="4692580" cy="26226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3152" t="12258" r="1851" b="6428"/>
          <a:stretch/>
        </p:blipFill>
        <p:spPr>
          <a:xfrm>
            <a:off x="4672484" y="0"/>
            <a:ext cx="4471516" cy="26226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863" t="11907" r="1608" b="6424"/>
          <a:stretch/>
        </p:blipFill>
        <p:spPr>
          <a:xfrm>
            <a:off x="0" y="2622620"/>
            <a:ext cx="4692580" cy="2520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330" t="16118" r="2305" b="7080"/>
          <a:stretch/>
        </p:blipFill>
        <p:spPr>
          <a:xfrm>
            <a:off x="4692580" y="2622620"/>
            <a:ext cx="4451420" cy="25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8" name="Google Shape;6498;p43"/>
          <p:cNvSpPr txBox="1">
            <a:spLocks noGrp="1"/>
          </p:cNvSpPr>
          <p:nvPr>
            <p:ph type="title"/>
          </p:nvPr>
        </p:nvSpPr>
        <p:spPr>
          <a:xfrm>
            <a:off x="2188256" y="3006369"/>
            <a:ext cx="4965176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REPRESENTAR DATOS</a:t>
            </a:r>
            <a:endParaRPr sz="3600" dirty="0"/>
          </a:p>
        </p:txBody>
      </p:sp>
      <p:sp>
        <p:nvSpPr>
          <p:cNvPr id="6500" name="Google Shape;6500;p43"/>
          <p:cNvSpPr/>
          <p:nvPr/>
        </p:nvSpPr>
        <p:spPr>
          <a:xfrm>
            <a:off x="3475465" y="1025796"/>
            <a:ext cx="1992101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900" b="0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01</a:t>
            </a:r>
          </a:p>
        </p:txBody>
      </p:sp>
      <p:grpSp>
        <p:nvGrpSpPr>
          <p:cNvPr id="6501" name="Google Shape;6501;p43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502" name="Google Shape;6502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5" name="Google Shape;6505;p43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506" name="Google Shape;6506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6" y="2814852"/>
            <a:ext cx="4767485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851" t="24925" b="8614"/>
          <a:stretch/>
        </p:blipFill>
        <p:spPr>
          <a:xfrm>
            <a:off x="1075174" y="341645"/>
            <a:ext cx="696147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2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9" name="Google Shape;6649;p48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536711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PRACTICA: CALENTAMIENTO PARA CONJUNTOS DE DATOS</a:t>
            </a:r>
            <a:endParaRPr sz="3200" dirty="0"/>
          </a:p>
        </p:txBody>
      </p:sp>
      <p:sp>
        <p:nvSpPr>
          <p:cNvPr id="6651" name="Google Shape;6651;p48"/>
          <p:cNvSpPr/>
          <p:nvPr/>
        </p:nvSpPr>
        <p:spPr>
          <a:xfrm>
            <a:off x="3656887" y="603621"/>
            <a:ext cx="2360940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02</a:t>
            </a:r>
          </a:p>
        </p:txBody>
      </p:sp>
      <p:grpSp>
        <p:nvGrpSpPr>
          <p:cNvPr id="6652" name="Google Shape;6652;p48"/>
          <p:cNvGrpSpPr/>
          <p:nvPr/>
        </p:nvGrpSpPr>
        <p:grpSpPr>
          <a:xfrm>
            <a:off x="5791222" y="4379982"/>
            <a:ext cx="606174" cy="160002"/>
            <a:chOff x="5156900" y="4578450"/>
            <a:chExt cx="581350" cy="153450"/>
          </a:xfrm>
        </p:grpSpPr>
        <p:sp>
          <p:nvSpPr>
            <p:cNvPr id="6653" name="Google Shape;6653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48"/>
          <p:cNvGrpSpPr/>
          <p:nvPr/>
        </p:nvGrpSpPr>
        <p:grpSpPr>
          <a:xfrm>
            <a:off x="2746622" y="443619"/>
            <a:ext cx="606174" cy="160002"/>
            <a:chOff x="5156900" y="4578450"/>
            <a:chExt cx="581350" cy="153450"/>
          </a:xfrm>
        </p:grpSpPr>
        <p:sp>
          <p:nvSpPr>
            <p:cNvPr id="6657" name="Google Shape;6657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87" t="12680" r="1914" b="6147"/>
          <a:stretch/>
        </p:blipFill>
        <p:spPr>
          <a:xfrm>
            <a:off x="0" y="1"/>
            <a:ext cx="2954215" cy="24730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3825" t="12039" r="2638" b="7184"/>
          <a:stretch/>
        </p:blipFill>
        <p:spPr>
          <a:xfrm>
            <a:off x="2954215" y="1"/>
            <a:ext cx="3023756" cy="24730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0656" t="41187" r="442" b="8551"/>
          <a:stretch/>
        </p:blipFill>
        <p:spPr>
          <a:xfrm>
            <a:off x="5977971" y="0"/>
            <a:ext cx="3166029" cy="2473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0665" t="32329" r="2152" b="7449"/>
          <a:stretch/>
        </p:blipFill>
        <p:spPr>
          <a:xfrm>
            <a:off x="0" y="2400300"/>
            <a:ext cx="2119745" cy="2743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33604" t="20872" r="2466" b="7476"/>
          <a:stretch/>
        </p:blipFill>
        <p:spPr>
          <a:xfrm>
            <a:off x="2119745" y="2473036"/>
            <a:ext cx="2296391" cy="26704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34522" t="20827" r="1251" b="7469"/>
          <a:stretch/>
        </p:blipFill>
        <p:spPr>
          <a:xfrm>
            <a:off x="4416136" y="2436667"/>
            <a:ext cx="2483428" cy="26704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/>
          <a:srcRect l="33751" t="19963" r="1608" b="7578"/>
          <a:stretch/>
        </p:blipFill>
        <p:spPr>
          <a:xfrm>
            <a:off x="6899564" y="2473036"/>
            <a:ext cx="2244436" cy="26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6" name="Google Shape;6876;p59"/>
          <p:cNvSpPr txBox="1">
            <a:spLocks noGrp="1"/>
          </p:cNvSpPr>
          <p:nvPr>
            <p:ph type="title"/>
          </p:nvPr>
        </p:nvSpPr>
        <p:spPr>
          <a:xfrm>
            <a:off x="1265867" y="2864610"/>
            <a:ext cx="6588183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TABLAS DE FRECUENCIAS Y GRAFICAS DE PUNTOS</a:t>
            </a:r>
            <a:endParaRPr sz="4000" dirty="0"/>
          </a:p>
        </p:txBody>
      </p:sp>
      <p:sp>
        <p:nvSpPr>
          <p:cNvPr id="6878" name="Google Shape;6878;p59"/>
          <p:cNvSpPr/>
          <p:nvPr/>
        </p:nvSpPr>
        <p:spPr>
          <a:xfrm>
            <a:off x="3358136" y="732556"/>
            <a:ext cx="2413893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03</a:t>
            </a:r>
          </a:p>
        </p:txBody>
      </p:sp>
      <p:grpSp>
        <p:nvGrpSpPr>
          <p:cNvPr id="6879" name="Google Shape;6879;p59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880" name="Google Shape;6880;p59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9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9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3" name="Google Shape;6883;p59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884" name="Google Shape;6884;p59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9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9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612" t="20922" r="1864" b="8824"/>
          <a:stretch/>
        </p:blipFill>
        <p:spPr>
          <a:xfrm>
            <a:off x="1175657" y="663190"/>
            <a:ext cx="6903218" cy="36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8" name="Google Shape;6498;p43"/>
          <p:cNvSpPr txBox="1">
            <a:spLocks noGrp="1"/>
          </p:cNvSpPr>
          <p:nvPr>
            <p:ph type="title"/>
          </p:nvPr>
        </p:nvSpPr>
        <p:spPr>
          <a:xfrm>
            <a:off x="2188256" y="3006369"/>
            <a:ext cx="4965176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PRACTICA: CREAR TABLAS DE FRECUENCIAS </a:t>
            </a:r>
            <a:endParaRPr sz="3600" dirty="0"/>
          </a:p>
        </p:txBody>
      </p:sp>
      <p:sp>
        <p:nvSpPr>
          <p:cNvPr id="6500" name="Google Shape;6500;p43"/>
          <p:cNvSpPr/>
          <p:nvPr/>
        </p:nvSpPr>
        <p:spPr>
          <a:xfrm>
            <a:off x="3475465" y="1025796"/>
            <a:ext cx="1992101" cy="1382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900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0</a:t>
            </a:r>
            <a:r>
              <a:rPr lang="es-MX" sz="900" b="0" i="0" dirty="0" smtClean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Inter;900"/>
              </a:rPr>
              <a:t>4</a:t>
            </a:r>
            <a:endParaRPr sz="900" b="0" i="0" dirty="0"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Inter;900"/>
            </a:endParaRPr>
          </a:p>
        </p:txBody>
      </p:sp>
      <p:grpSp>
        <p:nvGrpSpPr>
          <p:cNvPr id="6501" name="Google Shape;6501;p43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502" name="Google Shape;6502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5" name="Google Shape;6505;p43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506" name="Google Shape;6506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6" y="2814852"/>
            <a:ext cx="4767485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380" t="24391" r="1790" b="6306"/>
          <a:stretch/>
        </p:blipFill>
        <p:spPr>
          <a:xfrm>
            <a:off x="-1" y="0"/>
            <a:ext cx="4395355" cy="23483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851" t="23705" r="1704" b="6887"/>
          <a:stretch/>
        </p:blipFill>
        <p:spPr>
          <a:xfrm>
            <a:off x="4395355" y="0"/>
            <a:ext cx="4748645" cy="23483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0120" t="19913" r="2163" b="6517"/>
          <a:stretch/>
        </p:blipFill>
        <p:spPr>
          <a:xfrm>
            <a:off x="0" y="2348345"/>
            <a:ext cx="4395354" cy="27951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009" t="19057" r="1543" b="6618"/>
          <a:stretch/>
        </p:blipFill>
        <p:spPr>
          <a:xfrm>
            <a:off x="4395354" y="2348344"/>
            <a:ext cx="4748646" cy="27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37944"/>
      </p:ext>
    </p:extLst>
  </p:cSld>
  <p:clrMapOvr>
    <a:masterClrMapping/>
  </p:clrMapOvr>
</p:sld>
</file>

<file path=ppt/theme/theme1.xml><?xml version="1.0" encoding="utf-8"?>
<a:theme xmlns:a="http://schemas.openxmlformats.org/drawingml/2006/main" name="HS Electives: Sociology Subject for High School - 9th Grade: Concepts in Probability and Statistics by Slidesgo">
  <a:themeElements>
    <a:clrScheme name="Simple Light">
      <a:dk1>
        <a:srgbClr val="452666"/>
      </a:dk1>
      <a:lt1>
        <a:srgbClr val="F6F3D9"/>
      </a:lt1>
      <a:dk2>
        <a:srgbClr val="452666"/>
      </a:dk2>
      <a:lt2>
        <a:srgbClr val="F26F55"/>
      </a:lt2>
      <a:accent1>
        <a:srgbClr val="FCE657"/>
      </a:accent1>
      <a:accent2>
        <a:srgbClr val="37C1CA"/>
      </a:accent2>
      <a:accent3>
        <a:srgbClr val="3889C6"/>
      </a:accent3>
      <a:accent4>
        <a:srgbClr val="EA76A6"/>
      </a:accent4>
      <a:accent5>
        <a:srgbClr val="FFFFFF"/>
      </a:accent5>
      <a:accent6>
        <a:srgbClr val="FFFFFF"/>
      </a:accent6>
      <a:hlink>
        <a:srgbClr val="452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89</Words>
  <Application>Microsoft Office PowerPoint</Application>
  <PresentationFormat>Presentación en pantalla (16:9)</PresentationFormat>
  <Paragraphs>22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Inter-Regular</vt:lpstr>
      <vt:lpstr>Inter;900</vt:lpstr>
      <vt:lpstr>Arial</vt:lpstr>
      <vt:lpstr>Ubuntu</vt:lpstr>
      <vt:lpstr>Inter</vt:lpstr>
      <vt:lpstr>HS Electives: Sociology Subject for High School - 9th Grade: Concepts in Probability and Statistics by Slidesgo</vt:lpstr>
      <vt:lpstr>LICENCIATURA EN EDUCACION PREESCOLAR</vt:lpstr>
      <vt:lpstr>REPRESENTAR DATOS</vt:lpstr>
      <vt:lpstr>Presentación de PowerPoint</vt:lpstr>
      <vt:lpstr>PRACTICA: CALENTAMIENTO PARA CONJUNTOS DE DATOS</vt:lpstr>
      <vt:lpstr>Presentación de PowerPoint</vt:lpstr>
      <vt:lpstr>TABLAS DE FRECUENCIAS Y GRAFICAS DE PUNTOS</vt:lpstr>
      <vt:lpstr>Presentación de PowerPoint</vt:lpstr>
      <vt:lpstr>PRACTICA: CREAR TABLAS DE FRECUENCIAS </vt:lpstr>
      <vt:lpstr>Presentación de PowerPoint</vt:lpstr>
      <vt:lpstr>PRACTICA: CONSTRUIR GRAFICAS DE PUNTOS </vt:lpstr>
      <vt:lpstr>Presentación de PowerPoint</vt:lpstr>
      <vt:lpstr>PRACTICA: INTERPRETAR GRAFICAS DE PUNTOS Y TABLAS DE FRECUENCIA</vt:lpstr>
      <vt:lpstr>Presentación de PowerPoint</vt:lpstr>
      <vt:lpstr>PRACTICA: ESTIMA EL CENTRO CON GRAFICAS DE PUNTOS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SUBJECT FOR HIGH SCHOOL</dc:title>
  <dc:creator>melissa</dc:creator>
  <cp:lastModifiedBy>fernando</cp:lastModifiedBy>
  <cp:revision>10</cp:revision>
  <dcterms:modified xsi:type="dcterms:W3CDTF">2021-09-01T21:47:17Z</dcterms:modified>
</cp:coreProperties>
</file>